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300" r:id="rId4"/>
    <p:sldId id="301" r:id="rId5"/>
    <p:sldId id="302" r:id="rId6"/>
    <p:sldId id="303" r:id="rId7"/>
    <p:sldId id="304" r:id="rId8"/>
    <p:sldId id="305" r:id="rId9"/>
    <p:sldId id="306" r:id="rId10"/>
    <p:sldId id="308" r:id="rId11"/>
    <p:sldId id="297" r:id="rId12"/>
    <p:sldId id="272"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44" d="100"/>
          <a:sy n="44" d="100"/>
        </p:scale>
        <p:origin x="58"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3742-3E2C-07ED-D358-C1B6B3570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EA0CF5-4BDD-B9F6-2B7B-86DEFE38E6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1ACF3D-D378-4FAD-BFB8-BD97ED5CC834}"/>
              </a:ext>
            </a:extLst>
          </p:cNvPr>
          <p:cNvSpPr>
            <a:spLocks noGrp="1"/>
          </p:cNvSpPr>
          <p:nvPr>
            <p:ph type="dt" sz="half" idx="10"/>
          </p:nvPr>
        </p:nvSpPr>
        <p:spPr/>
        <p:txBody>
          <a:bodyPr/>
          <a:lstStyle/>
          <a:p>
            <a:fld id="{3F8D613E-E651-41AF-92BB-B78769F9F0AB}" type="datetimeFigureOut">
              <a:rPr lang="en-US" smtClean="0"/>
              <a:t>5/25/2024</a:t>
            </a:fld>
            <a:endParaRPr lang="en-US"/>
          </a:p>
        </p:txBody>
      </p:sp>
      <p:sp>
        <p:nvSpPr>
          <p:cNvPr id="5" name="Footer Placeholder 4">
            <a:extLst>
              <a:ext uri="{FF2B5EF4-FFF2-40B4-BE49-F238E27FC236}">
                <a16:creationId xmlns:a16="http://schemas.microsoft.com/office/drawing/2014/main" id="{61ECD756-32DB-3324-33DD-D0CA78BD4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36675-3E13-F4A1-3302-C229EB1E3F65}"/>
              </a:ext>
            </a:extLst>
          </p:cNvPr>
          <p:cNvSpPr>
            <a:spLocks noGrp="1"/>
          </p:cNvSpPr>
          <p:nvPr>
            <p:ph type="sldNum" sz="quarter" idx="12"/>
          </p:nvPr>
        </p:nvSpPr>
        <p:spPr/>
        <p:txBody>
          <a:bodyPr/>
          <a:lstStyle/>
          <a:p>
            <a:fld id="{C840583C-70EF-44DC-BCD0-A60A762D2868}" type="slidenum">
              <a:rPr lang="en-US" smtClean="0"/>
              <a:t>‹#›</a:t>
            </a:fld>
            <a:endParaRPr lang="en-US"/>
          </a:p>
        </p:txBody>
      </p:sp>
    </p:spTree>
    <p:extLst>
      <p:ext uri="{BB962C8B-B14F-4D97-AF65-F5344CB8AC3E}">
        <p14:creationId xmlns:p14="http://schemas.microsoft.com/office/powerpoint/2010/main" val="38664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F44E-FEE6-0301-C85B-C67F867E54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46FE9B-BFC5-29EE-EED8-A56B8B8BBE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6C0C7-3E5F-1174-529C-A5A52BFCCAB8}"/>
              </a:ext>
            </a:extLst>
          </p:cNvPr>
          <p:cNvSpPr>
            <a:spLocks noGrp="1"/>
          </p:cNvSpPr>
          <p:nvPr>
            <p:ph type="dt" sz="half" idx="10"/>
          </p:nvPr>
        </p:nvSpPr>
        <p:spPr/>
        <p:txBody>
          <a:bodyPr/>
          <a:lstStyle/>
          <a:p>
            <a:fld id="{3F8D613E-E651-41AF-92BB-B78769F9F0AB}" type="datetimeFigureOut">
              <a:rPr lang="en-US" smtClean="0"/>
              <a:t>5/25/2024</a:t>
            </a:fld>
            <a:endParaRPr lang="en-US"/>
          </a:p>
        </p:txBody>
      </p:sp>
      <p:sp>
        <p:nvSpPr>
          <p:cNvPr id="5" name="Footer Placeholder 4">
            <a:extLst>
              <a:ext uri="{FF2B5EF4-FFF2-40B4-BE49-F238E27FC236}">
                <a16:creationId xmlns:a16="http://schemas.microsoft.com/office/drawing/2014/main" id="{80950136-8145-ED69-9083-C2BEE5113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19D87-A6FB-D955-3FD6-2A50454F41E4}"/>
              </a:ext>
            </a:extLst>
          </p:cNvPr>
          <p:cNvSpPr>
            <a:spLocks noGrp="1"/>
          </p:cNvSpPr>
          <p:nvPr>
            <p:ph type="sldNum" sz="quarter" idx="12"/>
          </p:nvPr>
        </p:nvSpPr>
        <p:spPr/>
        <p:txBody>
          <a:bodyPr/>
          <a:lstStyle/>
          <a:p>
            <a:fld id="{C840583C-70EF-44DC-BCD0-A60A762D2868}" type="slidenum">
              <a:rPr lang="en-US" smtClean="0"/>
              <a:t>‹#›</a:t>
            </a:fld>
            <a:endParaRPr lang="en-US"/>
          </a:p>
        </p:txBody>
      </p:sp>
    </p:spTree>
    <p:extLst>
      <p:ext uri="{BB962C8B-B14F-4D97-AF65-F5344CB8AC3E}">
        <p14:creationId xmlns:p14="http://schemas.microsoft.com/office/powerpoint/2010/main" val="66118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C9BC07-884B-5B47-10B0-6CC4FCE26A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D76E93-B8D4-184C-23F5-6ECF8B4D3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644EF-2E05-E625-4810-1A8BA05C0E36}"/>
              </a:ext>
            </a:extLst>
          </p:cNvPr>
          <p:cNvSpPr>
            <a:spLocks noGrp="1"/>
          </p:cNvSpPr>
          <p:nvPr>
            <p:ph type="dt" sz="half" idx="10"/>
          </p:nvPr>
        </p:nvSpPr>
        <p:spPr/>
        <p:txBody>
          <a:bodyPr/>
          <a:lstStyle/>
          <a:p>
            <a:fld id="{3F8D613E-E651-41AF-92BB-B78769F9F0AB}" type="datetimeFigureOut">
              <a:rPr lang="en-US" smtClean="0"/>
              <a:t>5/25/2024</a:t>
            </a:fld>
            <a:endParaRPr lang="en-US"/>
          </a:p>
        </p:txBody>
      </p:sp>
      <p:sp>
        <p:nvSpPr>
          <p:cNvPr id="5" name="Footer Placeholder 4">
            <a:extLst>
              <a:ext uri="{FF2B5EF4-FFF2-40B4-BE49-F238E27FC236}">
                <a16:creationId xmlns:a16="http://schemas.microsoft.com/office/drawing/2014/main" id="{4C4C9A28-9A1B-85FA-CB52-37AEFBF3E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93E00-D69F-8086-0E01-CE476247DDF4}"/>
              </a:ext>
            </a:extLst>
          </p:cNvPr>
          <p:cNvSpPr>
            <a:spLocks noGrp="1"/>
          </p:cNvSpPr>
          <p:nvPr>
            <p:ph type="sldNum" sz="quarter" idx="12"/>
          </p:nvPr>
        </p:nvSpPr>
        <p:spPr/>
        <p:txBody>
          <a:bodyPr/>
          <a:lstStyle/>
          <a:p>
            <a:fld id="{C840583C-70EF-44DC-BCD0-A60A762D2868}" type="slidenum">
              <a:rPr lang="en-US" smtClean="0"/>
              <a:t>‹#›</a:t>
            </a:fld>
            <a:endParaRPr lang="en-US"/>
          </a:p>
        </p:txBody>
      </p:sp>
    </p:spTree>
    <p:extLst>
      <p:ext uri="{BB962C8B-B14F-4D97-AF65-F5344CB8AC3E}">
        <p14:creationId xmlns:p14="http://schemas.microsoft.com/office/powerpoint/2010/main" val="403946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E2FC-88C6-C6D0-F770-9BD2C3B24E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B6710-777A-538E-878D-82802BED88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430D95-52FE-3D91-5451-374674CEE90B}"/>
              </a:ext>
            </a:extLst>
          </p:cNvPr>
          <p:cNvSpPr>
            <a:spLocks noGrp="1"/>
          </p:cNvSpPr>
          <p:nvPr>
            <p:ph type="dt" sz="half" idx="10"/>
          </p:nvPr>
        </p:nvSpPr>
        <p:spPr/>
        <p:txBody>
          <a:bodyPr/>
          <a:lstStyle/>
          <a:p>
            <a:fld id="{3F8D613E-E651-41AF-92BB-B78769F9F0AB}" type="datetimeFigureOut">
              <a:rPr lang="en-US" smtClean="0"/>
              <a:t>5/25/2024</a:t>
            </a:fld>
            <a:endParaRPr lang="en-US"/>
          </a:p>
        </p:txBody>
      </p:sp>
      <p:sp>
        <p:nvSpPr>
          <p:cNvPr id="5" name="Footer Placeholder 4">
            <a:extLst>
              <a:ext uri="{FF2B5EF4-FFF2-40B4-BE49-F238E27FC236}">
                <a16:creationId xmlns:a16="http://schemas.microsoft.com/office/drawing/2014/main" id="{4907B92B-79C3-A907-C8A4-9014E3BE5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772D7-10EA-D229-5004-4B00862E2148}"/>
              </a:ext>
            </a:extLst>
          </p:cNvPr>
          <p:cNvSpPr>
            <a:spLocks noGrp="1"/>
          </p:cNvSpPr>
          <p:nvPr>
            <p:ph type="sldNum" sz="quarter" idx="12"/>
          </p:nvPr>
        </p:nvSpPr>
        <p:spPr/>
        <p:txBody>
          <a:bodyPr/>
          <a:lstStyle/>
          <a:p>
            <a:fld id="{C840583C-70EF-44DC-BCD0-A60A762D2868}" type="slidenum">
              <a:rPr lang="en-US" smtClean="0"/>
              <a:t>‹#›</a:t>
            </a:fld>
            <a:endParaRPr lang="en-US"/>
          </a:p>
        </p:txBody>
      </p:sp>
    </p:spTree>
    <p:extLst>
      <p:ext uri="{BB962C8B-B14F-4D97-AF65-F5344CB8AC3E}">
        <p14:creationId xmlns:p14="http://schemas.microsoft.com/office/powerpoint/2010/main" val="56993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1446-B81C-0F69-6E7B-6BE2BA1720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E3E8A0-5867-5A6A-2DE3-A6A61B9DB6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2545F-0969-4237-C3D5-97E23BA8383B}"/>
              </a:ext>
            </a:extLst>
          </p:cNvPr>
          <p:cNvSpPr>
            <a:spLocks noGrp="1"/>
          </p:cNvSpPr>
          <p:nvPr>
            <p:ph type="dt" sz="half" idx="10"/>
          </p:nvPr>
        </p:nvSpPr>
        <p:spPr/>
        <p:txBody>
          <a:bodyPr/>
          <a:lstStyle/>
          <a:p>
            <a:fld id="{3F8D613E-E651-41AF-92BB-B78769F9F0AB}" type="datetimeFigureOut">
              <a:rPr lang="en-US" smtClean="0"/>
              <a:t>5/25/2024</a:t>
            </a:fld>
            <a:endParaRPr lang="en-US"/>
          </a:p>
        </p:txBody>
      </p:sp>
      <p:sp>
        <p:nvSpPr>
          <p:cNvPr id="5" name="Footer Placeholder 4">
            <a:extLst>
              <a:ext uri="{FF2B5EF4-FFF2-40B4-BE49-F238E27FC236}">
                <a16:creationId xmlns:a16="http://schemas.microsoft.com/office/drawing/2014/main" id="{652D19EC-4165-1EE3-980C-21C932A4B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FCB29-A84E-4223-83E5-02BC3EF4D766}"/>
              </a:ext>
            </a:extLst>
          </p:cNvPr>
          <p:cNvSpPr>
            <a:spLocks noGrp="1"/>
          </p:cNvSpPr>
          <p:nvPr>
            <p:ph type="sldNum" sz="quarter" idx="12"/>
          </p:nvPr>
        </p:nvSpPr>
        <p:spPr/>
        <p:txBody>
          <a:bodyPr/>
          <a:lstStyle/>
          <a:p>
            <a:fld id="{C840583C-70EF-44DC-BCD0-A60A762D2868}" type="slidenum">
              <a:rPr lang="en-US" smtClean="0"/>
              <a:t>‹#›</a:t>
            </a:fld>
            <a:endParaRPr lang="en-US"/>
          </a:p>
        </p:txBody>
      </p:sp>
    </p:spTree>
    <p:extLst>
      <p:ext uri="{BB962C8B-B14F-4D97-AF65-F5344CB8AC3E}">
        <p14:creationId xmlns:p14="http://schemas.microsoft.com/office/powerpoint/2010/main" val="334474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FBCB-A76B-2693-1A37-E563CABA60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EE30B-4DE8-B192-73A2-BD618A3375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D7C4BE-9B93-A06C-A633-10F39C169D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29B910-CC4C-6A0F-73FA-75FC0FFD2911}"/>
              </a:ext>
            </a:extLst>
          </p:cNvPr>
          <p:cNvSpPr>
            <a:spLocks noGrp="1"/>
          </p:cNvSpPr>
          <p:nvPr>
            <p:ph type="dt" sz="half" idx="10"/>
          </p:nvPr>
        </p:nvSpPr>
        <p:spPr/>
        <p:txBody>
          <a:bodyPr/>
          <a:lstStyle/>
          <a:p>
            <a:fld id="{3F8D613E-E651-41AF-92BB-B78769F9F0AB}" type="datetimeFigureOut">
              <a:rPr lang="en-US" smtClean="0"/>
              <a:t>5/25/2024</a:t>
            </a:fld>
            <a:endParaRPr lang="en-US"/>
          </a:p>
        </p:txBody>
      </p:sp>
      <p:sp>
        <p:nvSpPr>
          <p:cNvPr id="6" name="Footer Placeholder 5">
            <a:extLst>
              <a:ext uri="{FF2B5EF4-FFF2-40B4-BE49-F238E27FC236}">
                <a16:creationId xmlns:a16="http://schemas.microsoft.com/office/drawing/2014/main" id="{5A23C72E-4367-1405-D746-95129649C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5FFA1-0EDD-B4F7-8F92-B5475554DB14}"/>
              </a:ext>
            </a:extLst>
          </p:cNvPr>
          <p:cNvSpPr>
            <a:spLocks noGrp="1"/>
          </p:cNvSpPr>
          <p:nvPr>
            <p:ph type="sldNum" sz="quarter" idx="12"/>
          </p:nvPr>
        </p:nvSpPr>
        <p:spPr/>
        <p:txBody>
          <a:bodyPr/>
          <a:lstStyle/>
          <a:p>
            <a:fld id="{C840583C-70EF-44DC-BCD0-A60A762D2868}" type="slidenum">
              <a:rPr lang="en-US" smtClean="0"/>
              <a:t>‹#›</a:t>
            </a:fld>
            <a:endParaRPr lang="en-US"/>
          </a:p>
        </p:txBody>
      </p:sp>
    </p:spTree>
    <p:extLst>
      <p:ext uri="{BB962C8B-B14F-4D97-AF65-F5344CB8AC3E}">
        <p14:creationId xmlns:p14="http://schemas.microsoft.com/office/powerpoint/2010/main" val="393033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58DC-58F1-80D7-A84E-E343099886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B01900-BB40-2F8B-BA69-A6BA49D4AE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DD976A-BD49-455D-E855-4D198C556D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44F871-5A42-6518-C88F-E0EED290F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D87B0-5387-BE39-8849-B454FDAA7E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F50ADD-F2E9-7E02-97CC-5CB833059BA2}"/>
              </a:ext>
            </a:extLst>
          </p:cNvPr>
          <p:cNvSpPr>
            <a:spLocks noGrp="1"/>
          </p:cNvSpPr>
          <p:nvPr>
            <p:ph type="dt" sz="half" idx="10"/>
          </p:nvPr>
        </p:nvSpPr>
        <p:spPr/>
        <p:txBody>
          <a:bodyPr/>
          <a:lstStyle/>
          <a:p>
            <a:fld id="{3F8D613E-E651-41AF-92BB-B78769F9F0AB}" type="datetimeFigureOut">
              <a:rPr lang="en-US" smtClean="0"/>
              <a:t>5/25/2024</a:t>
            </a:fld>
            <a:endParaRPr lang="en-US"/>
          </a:p>
        </p:txBody>
      </p:sp>
      <p:sp>
        <p:nvSpPr>
          <p:cNvPr id="8" name="Footer Placeholder 7">
            <a:extLst>
              <a:ext uri="{FF2B5EF4-FFF2-40B4-BE49-F238E27FC236}">
                <a16:creationId xmlns:a16="http://schemas.microsoft.com/office/drawing/2014/main" id="{CF62F1C4-A440-7E77-1638-41F62FFCD0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49E6F-D8C2-FE9B-C693-E9CD16313541}"/>
              </a:ext>
            </a:extLst>
          </p:cNvPr>
          <p:cNvSpPr>
            <a:spLocks noGrp="1"/>
          </p:cNvSpPr>
          <p:nvPr>
            <p:ph type="sldNum" sz="quarter" idx="12"/>
          </p:nvPr>
        </p:nvSpPr>
        <p:spPr/>
        <p:txBody>
          <a:bodyPr/>
          <a:lstStyle/>
          <a:p>
            <a:fld id="{C840583C-70EF-44DC-BCD0-A60A762D2868}" type="slidenum">
              <a:rPr lang="en-US" smtClean="0"/>
              <a:t>‹#›</a:t>
            </a:fld>
            <a:endParaRPr lang="en-US"/>
          </a:p>
        </p:txBody>
      </p:sp>
    </p:spTree>
    <p:extLst>
      <p:ext uri="{BB962C8B-B14F-4D97-AF65-F5344CB8AC3E}">
        <p14:creationId xmlns:p14="http://schemas.microsoft.com/office/powerpoint/2010/main" val="134130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7BC4-3ABC-5427-C21A-65F666CFF4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ED0F2B-793B-92BA-88BB-958396296D66}"/>
              </a:ext>
            </a:extLst>
          </p:cNvPr>
          <p:cNvSpPr>
            <a:spLocks noGrp="1"/>
          </p:cNvSpPr>
          <p:nvPr>
            <p:ph type="dt" sz="half" idx="10"/>
          </p:nvPr>
        </p:nvSpPr>
        <p:spPr/>
        <p:txBody>
          <a:bodyPr/>
          <a:lstStyle/>
          <a:p>
            <a:fld id="{3F8D613E-E651-41AF-92BB-B78769F9F0AB}" type="datetimeFigureOut">
              <a:rPr lang="en-US" smtClean="0"/>
              <a:t>5/25/2024</a:t>
            </a:fld>
            <a:endParaRPr lang="en-US"/>
          </a:p>
        </p:txBody>
      </p:sp>
      <p:sp>
        <p:nvSpPr>
          <p:cNvPr id="4" name="Footer Placeholder 3">
            <a:extLst>
              <a:ext uri="{FF2B5EF4-FFF2-40B4-BE49-F238E27FC236}">
                <a16:creationId xmlns:a16="http://schemas.microsoft.com/office/drawing/2014/main" id="{42B90924-3605-058C-24CE-6FD6903FD2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B477E6-0DF4-AA08-E8CD-FB9DD6041BB4}"/>
              </a:ext>
            </a:extLst>
          </p:cNvPr>
          <p:cNvSpPr>
            <a:spLocks noGrp="1"/>
          </p:cNvSpPr>
          <p:nvPr>
            <p:ph type="sldNum" sz="quarter" idx="12"/>
          </p:nvPr>
        </p:nvSpPr>
        <p:spPr/>
        <p:txBody>
          <a:bodyPr/>
          <a:lstStyle/>
          <a:p>
            <a:fld id="{C840583C-70EF-44DC-BCD0-A60A762D2868}" type="slidenum">
              <a:rPr lang="en-US" smtClean="0"/>
              <a:t>‹#›</a:t>
            </a:fld>
            <a:endParaRPr lang="en-US"/>
          </a:p>
        </p:txBody>
      </p:sp>
    </p:spTree>
    <p:extLst>
      <p:ext uri="{BB962C8B-B14F-4D97-AF65-F5344CB8AC3E}">
        <p14:creationId xmlns:p14="http://schemas.microsoft.com/office/powerpoint/2010/main" val="409507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A3C23-3921-618D-716D-C1FC99CDB275}"/>
              </a:ext>
            </a:extLst>
          </p:cNvPr>
          <p:cNvSpPr>
            <a:spLocks noGrp="1"/>
          </p:cNvSpPr>
          <p:nvPr>
            <p:ph type="dt" sz="half" idx="10"/>
          </p:nvPr>
        </p:nvSpPr>
        <p:spPr/>
        <p:txBody>
          <a:bodyPr/>
          <a:lstStyle/>
          <a:p>
            <a:fld id="{3F8D613E-E651-41AF-92BB-B78769F9F0AB}" type="datetimeFigureOut">
              <a:rPr lang="en-US" smtClean="0"/>
              <a:t>5/25/2024</a:t>
            </a:fld>
            <a:endParaRPr lang="en-US"/>
          </a:p>
        </p:txBody>
      </p:sp>
      <p:sp>
        <p:nvSpPr>
          <p:cNvPr id="3" name="Footer Placeholder 2">
            <a:extLst>
              <a:ext uri="{FF2B5EF4-FFF2-40B4-BE49-F238E27FC236}">
                <a16:creationId xmlns:a16="http://schemas.microsoft.com/office/drawing/2014/main" id="{D19503D6-8F5D-5087-C30B-2B8AA9928C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D471EC-B58F-9D43-7664-2A5D81BE04A2}"/>
              </a:ext>
            </a:extLst>
          </p:cNvPr>
          <p:cNvSpPr>
            <a:spLocks noGrp="1"/>
          </p:cNvSpPr>
          <p:nvPr>
            <p:ph type="sldNum" sz="quarter" idx="12"/>
          </p:nvPr>
        </p:nvSpPr>
        <p:spPr/>
        <p:txBody>
          <a:bodyPr/>
          <a:lstStyle/>
          <a:p>
            <a:fld id="{C840583C-70EF-44DC-BCD0-A60A762D2868}" type="slidenum">
              <a:rPr lang="en-US" smtClean="0"/>
              <a:t>‹#›</a:t>
            </a:fld>
            <a:endParaRPr lang="en-US"/>
          </a:p>
        </p:txBody>
      </p:sp>
    </p:spTree>
    <p:extLst>
      <p:ext uri="{BB962C8B-B14F-4D97-AF65-F5344CB8AC3E}">
        <p14:creationId xmlns:p14="http://schemas.microsoft.com/office/powerpoint/2010/main" val="114014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80B6-97D6-60F8-C886-647A6460E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E62B66-9AD6-E246-ADAD-29B3C9DA7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9CCDF8-FBEB-B042-5CD9-43203C4F3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F6A79-A4A8-EC2B-27BD-13BB7B7E9801}"/>
              </a:ext>
            </a:extLst>
          </p:cNvPr>
          <p:cNvSpPr>
            <a:spLocks noGrp="1"/>
          </p:cNvSpPr>
          <p:nvPr>
            <p:ph type="dt" sz="half" idx="10"/>
          </p:nvPr>
        </p:nvSpPr>
        <p:spPr/>
        <p:txBody>
          <a:bodyPr/>
          <a:lstStyle/>
          <a:p>
            <a:fld id="{3F8D613E-E651-41AF-92BB-B78769F9F0AB}" type="datetimeFigureOut">
              <a:rPr lang="en-US" smtClean="0"/>
              <a:t>5/25/2024</a:t>
            </a:fld>
            <a:endParaRPr lang="en-US"/>
          </a:p>
        </p:txBody>
      </p:sp>
      <p:sp>
        <p:nvSpPr>
          <p:cNvPr id="6" name="Footer Placeholder 5">
            <a:extLst>
              <a:ext uri="{FF2B5EF4-FFF2-40B4-BE49-F238E27FC236}">
                <a16:creationId xmlns:a16="http://schemas.microsoft.com/office/drawing/2014/main" id="{112B19FA-78C2-5CD7-E8D4-7F69812F12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2FC29-0F44-CE0E-B267-0B60FE313953}"/>
              </a:ext>
            </a:extLst>
          </p:cNvPr>
          <p:cNvSpPr>
            <a:spLocks noGrp="1"/>
          </p:cNvSpPr>
          <p:nvPr>
            <p:ph type="sldNum" sz="quarter" idx="12"/>
          </p:nvPr>
        </p:nvSpPr>
        <p:spPr/>
        <p:txBody>
          <a:bodyPr/>
          <a:lstStyle/>
          <a:p>
            <a:fld id="{C840583C-70EF-44DC-BCD0-A60A762D2868}" type="slidenum">
              <a:rPr lang="en-US" smtClean="0"/>
              <a:t>‹#›</a:t>
            </a:fld>
            <a:endParaRPr lang="en-US"/>
          </a:p>
        </p:txBody>
      </p:sp>
    </p:spTree>
    <p:extLst>
      <p:ext uri="{BB962C8B-B14F-4D97-AF65-F5344CB8AC3E}">
        <p14:creationId xmlns:p14="http://schemas.microsoft.com/office/powerpoint/2010/main" val="117195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65C5-0E6E-C4C9-C4C9-88FBD6B21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21963E-A7EF-C098-D648-B379482D4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D67AA3-642F-2752-17B4-E43A7A254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F51420-BDAB-3D04-1204-446265F0D8B2}"/>
              </a:ext>
            </a:extLst>
          </p:cNvPr>
          <p:cNvSpPr>
            <a:spLocks noGrp="1"/>
          </p:cNvSpPr>
          <p:nvPr>
            <p:ph type="dt" sz="half" idx="10"/>
          </p:nvPr>
        </p:nvSpPr>
        <p:spPr/>
        <p:txBody>
          <a:bodyPr/>
          <a:lstStyle/>
          <a:p>
            <a:fld id="{3F8D613E-E651-41AF-92BB-B78769F9F0AB}" type="datetimeFigureOut">
              <a:rPr lang="en-US" smtClean="0"/>
              <a:t>5/25/2024</a:t>
            </a:fld>
            <a:endParaRPr lang="en-US"/>
          </a:p>
        </p:txBody>
      </p:sp>
      <p:sp>
        <p:nvSpPr>
          <p:cNvPr id="6" name="Footer Placeholder 5">
            <a:extLst>
              <a:ext uri="{FF2B5EF4-FFF2-40B4-BE49-F238E27FC236}">
                <a16:creationId xmlns:a16="http://schemas.microsoft.com/office/drawing/2014/main" id="{F8D08D1F-6301-C8CA-8BCA-880FF340D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036320-C6A7-9715-0E61-F804571301BB}"/>
              </a:ext>
            </a:extLst>
          </p:cNvPr>
          <p:cNvSpPr>
            <a:spLocks noGrp="1"/>
          </p:cNvSpPr>
          <p:nvPr>
            <p:ph type="sldNum" sz="quarter" idx="12"/>
          </p:nvPr>
        </p:nvSpPr>
        <p:spPr/>
        <p:txBody>
          <a:bodyPr/>
          <a:lstStyle/>
          <a:p>
            <a:fld id="{C840583C-70EF-44DC-BCD0-A60A762D2868}" type="slidenum">
              <a:rPr lang="en-US" smtClean="0"/>
              <a:t>‹#›</a:t>
            </a:fld>
            <a:endParaRPr lang="en-US"/>
          </a:p>
        </p:txBody>
      </p:sp>
    </p:spTree>
    <p:extLst>
      <p:ext uri="{BB962C8B-B14F-4D97-AF65-F5344CB8AC3E}">
        <p14:creationId xmlns:p14="http://schemas.microsoft.com/office/powerpoint/2010/main" val="119432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2873F-60E2-F540-B947-8B028032D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D75BEB-1636-C56A-2477-91718851A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831C9-3F7F-AF6C-A176-539E70EE5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D613E-E651-41AF-92BB-B78769F9F0AB}" type="datetimeFigureOut">
              <a:rPr lang="en-US" smtClean="0"/>
              <a:t>5/25/2024</a:t>
            </a:fld>
            <a:endParaRPr lang="en-US"/>
          </a:p>
        </p:txBody>
      </p:sp>
      <p:sp>
        <p:nvSpPr>
          <p:cNvPr id="5" name="Footer Placeholder 4">
            <a:extLst>
              <a:ext uri="{FF2B5EF4-FFF2-40B4-BE49-F238E27FC236}">
                <a16:creationId xmlns:a16="http://schemas.microsoft.com/office/drawing/2014/main" id="{41A39354-8EC6-EBD1-DA16-08F51B400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72B34B-9D6D-F092-4688-916B044194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0583C-70EF-44DC-BCD0-A60A762D2868}" type="slidenum">
              <a:rPr lang="en-US" smtClean="0"/>
              <a:t>‹#›</a:t>
            </a:fld>
            <a:endParaRPr lang="en-US"/>
          </a:p>
        </p:txBody>
      </p:sp>
    </p:spTree>
    <p:extLst>
      <p:ext uri="{BB962C8B-B14F-4D97-AF65-F5344CB8AC3E}">
        <p14:creationId xmlns:p14="http://schemas.microsoft.com/office/powerpoint/2010/main" val="88411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29.sv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7.wdp"/><Relationship Id="rId3" Type="http://schemas.openxmlformats.org/officeDocument/2006/relationships/image" Target="../media/image31.svg"/><Relationship Id="rId7" Type="http://schemas.openxmlformats.org/officeDocument/2006/relationships/image" Target="../media/image34.svg"/><Relationship Id="rId12"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svg"/><Relationship Id="rId5" Type="http://schemas.openxmlformats.org/officeDocument/2006/relationships/image" Target="../media/image6.svg"/><Relationship Id="rId15" Type="http://schemas.microsoft.com/office/2007/relationships/hdphoto" Target="../media/hdphoto8.wdp"/><Relationship Id="rId10"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40.svg"/><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2.svg"/><Relationship Id="rId5" Type="http://schemas.openxmlformats.org/officeDocument/2006/relationships/image" Target="../media/image29.svg"/><Relationship Id="rId15" Type="http://schemas.openxmlformats.org/officeDocument/2006/relationships/image" Target="../media/image8.svg"/><Relationship Id="rId10"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6.svg"/><Relationship Id="rId1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svg"/><Relationship Id="rId7" Type="http://schemas.openxmlformats.org/officeDocument/2006/relationships/image" Target="../media/image34.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svg"/><Relationship Id="rId5" Type="http://schemas.openxmlformats.org/officeDocument/2006/relationships/image" Target="../media/image6.svg"/><Relationship Id="rId10"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8.xml"/><Relationship Id="rId18" Type="http://schemas.microsoft.com/office/2007/relationships/hdphoto" Target="../media/hdphoto6.wdp"/><Relationship Id="rId3" Type="http://schemas.openxmlformats.org/officeDocument/2006/relationships/slideLayout" Target="../slideLayouts/slideLayout7.xml"/><Relationship Id="rId21" Type="http://schemas.openxmlformats.org/officeDocument/2006/relationships/image" Target="../media/image15.png"/><Relationship Id="rId7" Type="http://schemas.openxmlformats.org/officeDocument/2006/relationships/slide" Target="slide6.xml"/><Relationship Id="rId12" Type="http://schemas.microsoft.com/office/2007/relationships/hdphoto" Target="../media/hdphoto4.wdp"/><Relationship Id="rId17"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slide" Target="slide7.xml"/><Relationship Id="rId20" Type="http://schemas.openxmlformats.org/officeDocument/2006/relationships/image" Target="../media/image22.png"/><Relationship Id="rId1" Type="http://schemas.microsoft.com/office/2007/relationships/media" Target="../media/media1.mp3"/><Relationship Id="rId6" Type="http://schemas.microsoft.com/office/2007/relationships/hdphoto" Target="../media/hdphoto2.wdp"/><Relationship Id="rId11" Type="http://schemas.openxmlformats.org/officeDocument/2006/relationships/image" Target="../media/image19.png"/><Relationship Id="rId5" Type="http://schemas.openxmlformats.org/officeDocument/2006/relationships/image" Target="../media/image17.png"/><Relationship Id="rId15" Type="http://schemas.microsoft.com/office/2007/relationships/hdphoto" Target="../media/hdphoto5.wdp"/><Relationship Id="rId10" Type="http://schemas.openxmlformats.org/officeDocument/2006/relationships/slide" Target="slide5.xml"/><Relationship Id="rId19" Type="http://schemas.openxmlformats.org/officeDocument/2006/relationships/slide" Target="slide9.xml"/><Relationship Id="rId4" Type="http://schemas.openxmlformats.org/officeDocument/2006/relationships/slide" Target="slide4.xml"/><Relationship Id="rId9" Type="http://schemas.microsoft.com/office/2007/relationships/hdphoto" Target="../media/hdphoto3.wdp"/><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media" Target="../media/media3.mp3"/><Relationship Id="rId7" Type="http://schemas.openxmlformats.org/officeDocument/2006/relationships/slide" Target="slide3.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3.mp3"/><Relationship Id="rId7" Type="http://schemas.openxmlformats.org/officeDocument/2006/relationships/image" Target="../media/image2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slide" Target="slide3.xml"/><Relationship Id="rId4" Type="http://schemas.openxmlformats.org/officeDocument/2006/relationships/slideLayout" Target="../slideLayouts/slideLayout7.xml"/><Relationship Id="rId9" Type="http://schemas.openxmlformats.org/officeDocument/2006/relationships/image" Target="../media/image26.emf"/></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3.mp3"/><Relationship Id="rId7" Type="http://schemas.openxmlformats.org/officeDocument/2006/relationships/image" Target="../media/image2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slide" Target="slide3.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3.mp3"/><Relationship Id="rId7" Type="http://schemas.openxmlformats.org/officeDocument/2006/relationships/image" Target="../media/image2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slide" Target="slide3.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3.mp3"/><Relationship Id="rId7" Type="http://schemas.openxmlformats.org/officeDocument/2006/relationships/image" Target="../media/image2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5.png"/><Relationship Id="rId5" Type="http://schemas.openxmlformats.org/officeDocument/2006/relationships/slide" Target="slide3.xml"/><Relationship Id="rId4" Type="http://schemas.openxmlformats.org/officeDocument/2006/relationships/slideLayout" Target="../slideLayouts/slideLayout7.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412"/>
          <a:stretch>
            <a:fillRect/>
          </a:stretch>
        </p:blipFill>
        <p:spPr>
          <a:xfrm>
            <a:off x="0" y="0"/>
            <a:ext cx="1980321" cy="20986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7284" r="21180"/>
          <a:stretch>
            <a:fillRect/>
          </a:stretch>
        </p:blipFill>
        <p:spPr>
          <a:xfrm>
            <a:off x="1189739" y="-24408"/>
            <a:ext cx="4863448" cy="554763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734" t="16716"/>
          <a:stretch>
            <a:fillRect/>
          </a:stretch>
        </p:blipFill>
        <p:spPr>
          <a:xfrm>
            <a:off x="5926188" y="-62508"/>
            <a:ext cx="5076074" cy="5585732"/>
          </a:xfrm>
          <a:prstGeom prst="rect">
            <a:avLst/>
          </a:prstGeom>
        </p:spPr>
      </p:pic>
      <p:sp>
        <p:nvSpPr>
          <p:cNvPr id="5" name="TextBox 5"/>
          <p:cNvSpPr txBox="1"/>
          <p:nvPr/>
        </p:nvSpPr>
        <p:spPr>
          <a:xfrm>
            <a:off x="790762" y="621248"/>
            <a:ext cx="9497749" cy="3556808"/>
          </a:xfrm>
          <a:prstGeom prst="rect">
            <a:avLst/>
          </a:prstGeom>
        </p:spPr>
        <p:txBody>
          <a:bodyPr lIns="0" tIns="0" rIns="0" bIns="0" rtlCol="0" anchor="t">
            <a:spAutoFit/>
          </a:bodyPr>
          <a:lstStyle/>
          <a:p>
            <a:pPr algn="ctr">
              <a:lnSpc>
                <a:spcPts val="9600"/>
              </a:lnSpc>
              <a:spcBef>
                <a:spcPct val="0"/>
              </a:spcBef>
            </a:pPr>
            <a:r>
              <a:rPr lang="en-US" sz="5867" dirty="0">
                <a:solidFill>
                  <a:srgbClr val="7B211E"/>
                </a:solidFill>
                <a:latin typeface="Arial" panose="020B0604020202020204" pitchFamily="34" charset="0"/>
              </a:rPr>
              <a:t>CHÀO MỪNG CÁC BẠN ĐẾN VỚI TIẾT HỌC!</a:t>
            </a:r>
          </a:p>
          <a:p>
            <a:pPr algn="ctr">
              <a:lnSpc>
                <a:spcPts val="9600"/>
              </a:lnSpc>
              <a:spcBef>
                <a:spcPct val="0"/>
              </a:spcBef>
            </a:pPr>
            <a:r>
              <a:rPr lang="en-US" sz="5867" dirty="0">
                <a:solidFill>
                  <a:srgbClr val="7B211E"/>
                </a:solidFill>
                <a:latin typeface="Arial" panose="020B0604020202020204" pitchFamily="34" charset="0"/>
              </a:rPr>
              <a:t>Tiết 100: </a:t>
            </a:r>
            <a:r>
              <a:rPr lang="en-US" sz="5867" dirty="0" err="1">
                <a:solidFill>
                  <a:srgbClr val="7B211E"/>
                </a:solidFill>
                <a:latin typeface="Arial" panose="020B0604020202020204" pitchFamily="34" charset="0"/>
              </a:rPr>
              <a:t>Đoạn</a:t>
            </a:r>
            <a:r>
              <a:rPr lang="en-US" sz="5867" dirty="0">
                <a:solidFill>
                  <a:srgbClr val="7B211E"/>
                </a:solidFill>
                <a:latin typeface="Arial" panose="020B0604020202020204" pitchFamily="34" charset="0"/>
              </a:rPr>
              <a:t> </a:t>
            </a:r>
            <a:r>
              <a:rPr lang="en-US" sz="5867" dirty="0" err="1">
                <a:solidFill>
                  <a:srgbClr val="7B211E"/>
                </a:solidFill>
                <a:latin typeface="Arial" panose="020B0604020202020204" pitchFamily="34" charset="0"/>
              </a:rPr>
              <a:t>thẳng</a:t>
            </a:r>
            <a:endParaRPr lang="en-US" sz="5867" dirty="0">
              <a:solidFill>
                <a:srgbClr val="7B211E"/>
              </a:solidFill>
              <a:latin typeface="Arial" panose="020B0604020202020204" pitchFamily="34" charset="0"/>
            </a:endParaRPr>
          </a:p>
        </p:txBody>
      </p:sp>
      <p:grpSp>
        <p:nvGrpSpPr>
          <p:cNvPr id="6" name="Group 6"/>
          <p:cNvGrpSpPr/>
          <p:nvPr/>
        </p:nvGrpSpPr>
        <p:grpSpPr>
          <a:xfrm>
            <a:off x="0" y="6360798"/>
            <a:ext cx="12192000" cy="497202"/>
            <a:chOff x="0" y="0"/>
            <a:chExt cx="6186311" cy="252284"/>
          </a:xfrm>
        </p:grpSpPr>
        <p:sp>
          <p:nvSpPr>
            <p:cNvPr id="7" name="Freeform 7"/>
            <p:cNvSpPr/>
            <p:nvPr/>
          </p:nvSpPr>
          <p:spPr>
            <a:xfrm>
              <a:off x="0" y="0"/>
              <a:ext cx="6186311" cy="252284"/>
            </a:xfrm>
            <a:custGeom>
              <a:avLst/>
              <a:gdLst/>
              <a:ahLst/>
              <a:cxnLst/>
              <a:rect l="l" t="t" r="r" b="b"/>
              <a:pathLst>
                <a:path w="6186311" h="252284">
                  <a:moveTo>
                    <a:pt x="0" y="0"/>
                  </a:moveTo>
                  <a:lnTo>
                    <a:pt x="6186311" y="0"/>
                  </a:lnTo>
                  <a:lnTo>
                    <a:pt x="6186311" y="252284"/>
                  </a:lnTo>
                  <a:lnTo>
                    <a:pt x="0" y="252284"/>
                  </a:lnTo>
                  <a:close/>
                </a:path>
              </a:pathLst>
            </a:custGeom>
            <a:solidFill>
              <a:srgbClr val="F46E16"/>
            </a:solid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0762" y="3049054"/>
            <a:ext cx="797953" cy="746087"/>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585">
            <a:off x="11242287" y="1159963"/>
            <a:ext cx="527827" cy="89084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41250">
            <a:off x="4763781" y="3955527"/>
            <a:ext cx="2743200" cy="21293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485237" y="4550726"/>
            <a:ext cx="3221527" cy="1944997"/>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04308" y="5150181"/>
            <a:ext cx="797953" cy="746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833" b="43085"/>
          <a:stretch>
            <a:fillRect/>
          </a:stretch>
        </p:blipFill>
        <p:spPr>
          <a:xfrm>
            <a:off x="0" y="5334632"/>
            <a:ext cx="2374559" cy="152336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9152">
            <a:off x="10454280" y="74360"/>
            <a:ext cx="1583189" cy="990213"/>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517088" y="-113476"/>
            <a:ext cx="854841" cy="799276"/>
          </a:xfrm>
          <a:prstGeom prst="rect">
            <a:avLst/>
          </a:prstGeom>
        </p:spPr>
      </p:pic>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156494">
            <a:off x="-81779" y="254327"/>
            <a:ext cx="1535157" cy="502415"/>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05585">
            <a:off x="1881586" y="-82750"/>
            <a:ext cx="412072" cy="695480"/>
          </a:xfrm>
          <a:prstGeom prst="rect">
            <a:avLst/>
          </a:prstGeom>
        </p:spPr>
      </p:pic>
      <p:sp>
        <p:nvSpPr>
          <p:cNvPr id="29" name="TextBox 28">
            <a:extLst>
              <a:ext uri="{FF2B5EF4-FFF2-40B4-BE49-F238E27FC236}">
                <a16:creationId xmlns:a16="http://schemas.microsoft.com/office/drawing/2014/main" id="{E9C53AAE-B8BF-466F-8694-59400608359D}"/>
              </a:ext>
            </a:extLst>
          </p:cNvPr>
          <p:cNvSpPr txBox="1"/>
          <p:nvPr/>
        </p:nvSpPr>
        <p:spPr>
          <a:xfrm>
            <a:off x="685800" y="594866"/>
            <a:ext cx="11239842" cy="2170979"/>
          </a:xfrm>
          <a:prstGeom prst="rect">
            <a:avLst/>
          </a:prstGeom>
          <a:noFill/>
        </p:spPr>
        <p:txBody>
          <a:bodyPr wrap="square" rtlCol="0">
            <a:spAutoFit/>
          </a:bodyPr>
          <a:lstStyle/>
          <a:p>
            <a:pPr defTabSz="609630">
              <a:lnSpc>
                <a:spcPct val="130000"/>
              </a:lnSpc>
              <a:defRPr/>
            </a:pPr>
            <a:r>
              <a:rPr lang="en-US" sz="2667" b="1" dirty="0">
                <a:solidFill>
                  <a:srgbClr val="0070C0"/>
                </a:solidFill>
                <a:latin typeface="Arial" panose="020B0604020202020204" pitchFamily="34" charset="0"/>
                <a:cs typeface="Arial" panose="020B0604020202020204" pitchFamily="34" charset="0"/>
              </a:rPr>
              <a:t>4. </a:t>
            </a:r>
            <a:r>
              <a:rPr lang="en-US" sz="2667" dirty="0">
                <a:solidFill>
                  <a:prstClr val="black"/>
                </a:solidFill>
                <a:latin typeface="Arial" panose="020B0604020202020204" pitchFamily="34" charset="0"/>
                <a:cs typeface="Arial" panose="020B0604020202020204" pitchFamily="34" charset="0"/>
              </a:rPr>
              <a:t>Quan </a:t>
            </a:r>
            <a:r>
              <a:rPr lang="en-US" sz="2667" dirty="0" err="1">
                <a:solidFill>
                  <a:prstClr val="black"/>
                </a:solidFill>
                <a:latin typeface="Arial" panose="020B0604020202020204" pitchFamily="34" charset="0"/>
                <a:cs typeface="Arial" panose="020B0604020202020204" pitchFamily="34" charset="0"/>
              </a:rPr>
              <a:t>sát</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Hình</a:t>
            </a:r>
            <a:r>
              <a:rPr lang="en-US" sz="2667" dirty="0">
                <a:solidFill>
                  <a:prstClr val="black"/>
                </a:solidFill>
                <a:latin typeface="Arial" panose="020B0604020202020204" pitchFamily="34" charset="0"/>
                <a:cs typeface="Arial" panose="020B0604020202020204" pitchFamily="34" charset="0"/>
              </a:rPr>
              <a:t> 50.</a:t>
            </a:r>
          </a:p>
          <a:p>
            <a:pPr marL="495325" indent="-495325" defTabSz="609630">
              <a:lnSpc>
                <a:spcPct val="130000"/>
              </a:lnSpc>
              <a:buFontTx/>
              <a:buAutoNum type="alphaLcParenR"/>
              <a:defRPr/>
            </a:pPr>
            <a:r>
              <a:rPr lang="en-US" sz="2667" dirty="0" err="1">
                <a:solidFill>
                  <a:prstClr val="black"/>
                </a:solidFill>
                <a:latin typeface="Arial" panose="020B0604020202020204" pitchFamily="34" charset="0"/>
                <a:cs typeface="Arial" panose="020B0604020202020204" pitchFamily="34" charset="0"/>
              </a:rPr>
              <a:t>Điểm</a:t>
            </a:r>
            <a:r>
              <a:rPr lang="en-US" sz="2667" dirty="0">
                <a:solidFill>
                  <a:prstClr val="black"/>
                </a:solidFill>
                <a:latin typeface="Arial" panose="020B0604020202020204" pitchFamily="34" charset="0"/>
                <a:cs typeface="Arial" panose="020B0604020202020204" pitchFamily="34" charset="0"/>
              </a:rPr>
              <a:t> I </a:t>
            </a:r>
            <a:r>
              <a:rPr lang="en-US" sz="2667" dirty="0" err="1">
                <a:solidFill>
                  <a:prstClr val="black"/>
                </a:solidFill>
                <a:latin typeface="Arial" panose="020B0604020202020204" pitchFamily="34" charset="0"/>
                <a:cs typeface="Arial" panose="020B0604020202020204" pitchFamily="34" charset="0"/>
              </a:rPr>
              <a:t>thuộc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những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đoạn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thẳng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nào</a:t>
            </a:r>
            <a:r>
              <a:rPr lang="en-US" sz="2667" dirty="0">
                <a:solidFill>
                  <a:prstClr val="black"/>
                </a:solidFill>
                <a:latin typeface="Arial" panose="020B0604020202020204" pitchFamily="34" charset="0"/>
                <a:cs typeface="Arial" panose="020B0604020202020204" pitchFamily="34" charset="0"/>
              </a:rPr>
              <a:t>?</a:t>
            </a:r>
          </a:p>
          <a:p>
            <a:pPr marL="495325" indent="-495325" defTabSz="609630">
              <a:lnSpc>
                <a:spcPct val="130000"/>
              </a:lnSpc>
              <a:buFontTx/>
              <a:buAutoNum type="alphaLcParenR"/>
              <a:defRPr/>
            </a:pPr>
            <a:r>
              <a:rPr lang="en-US" sz="2667" dirty="0" err="1">
                <a:solidFill>
                  <a:prstClr val="black"/>
                </a:solidFill>
                <a:latin typeface="Arial" panose="020B0604020202020204" pitchFamily="34" charset="0"/>
                <a:cs typeface="Arial" panose="020B0604020202020204" pitchFamily="34" charset="0"/>
              </a:rPr>
              <a:t>Điểm</a:t>
            </a:r>
            <a:r>
              <a:rPr lang="en-US" sz="2667" dirty="0">
                <a:solidFill>
                  <a:prstClr val="black"/>
                </a:solidFill>
                <a:latin typeface="Arial" panose="020B0604020202020204" pitchFamily="34" charset="0"/>
                <a:cs typeface="Arial" panose="020B0604020202020204" pitchFamily="34" charset="0"/>
              </a:rPr>
              <a:t> I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trung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điểm</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của</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những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đoạn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thẳng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nào</a:t>
            </a:r>
            <a:r>
              <a:rPr lang="en-US" sz="2667" dirty="0">
                <a:solidFill>
                  <a:prstClr val="black"/>
                </a:solidFill>
                <a:latin typeface="Arial" panose="020B0604020202020204" pitchFamily="34" charset="0"/>
                <a:cs typeface="Arial" panose="020B0604020202020204" pitchFamily="34" charset="0"/>
              </a:rPr>
              <a:t>?</a:t>
            </a:r>
          </a:p>
          <a:p>
            <a:pPr marL="495325" indent="-495325" defTabSz="609630">
              <a:lnSpc>
                <a:spcPct val="130000"/>
              </a:lnSpc>
              <a:buFontTx/>
              <a:buAutoNum type="alphaLcParenR"/>
              <a:defRPr/>
            </a:pPr>
            <a:r>
              <a:rPr lang="en-US" sz="2667" dirty="0" err="1">
                <a:solidFill>
                  <a:prstClr val="black"/>
                </a:solidFill>
                <a:latin typeface="Arial" panose="020B0604020202020204" pitchFamily="34" charset="0"/>
                <a:cs typeface="Arial" panose="020B0604020202020204" pitchFamily="34" charset="0"/>
              </a:rPr>
              <a:t>Điểm</a:t>
            </a:r>
            <a:r>
              <a:rPr lang="en-US" sz="2667" dirty="0">
                <a:solidFill>
                  <a:prstClr val="black"/>
                </a:solidFill>
                <a:latin typeface="Arial" panose="020B0604020202020204" pitchFamily="34" charset="0"/>
                <a:cs typeface="Arial" panose="020B0604020202020204" pitchFamily="34" charset="0"/>
              </a:rPr>
              <a:t> A </a:t>
            </a:r>
            <a:r>
              <a:rPr lang="en-US" sz="2667" dirty="0" err="1">
                <a:solidFill>
                  <a:prstClr val="black"/>
                </a:solidFill>
                <a:latin typeface="Arial" panose="020B0604020202020204" pitchFamily="34" charset="0"/>
                <a:cs typeface="Arial" panose="020B0604020202020204" pitchFamily="34" charset="0"/>
              </a:rPr>
              <a:t>không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thuộc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những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đoạn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thẳng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nào</a:t>
            </a:r>
            <a:r>
              <a:rPr lang="en-US" sz="2667" dirty="0">
                <a:solidFill>
                  <a:prstClr val="black"/>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D20B9B50-A75E-4176-9F2D-C4D2FEAA08F4}"/>
              </a:ext>
            </a:extLst>
          </p:cNvPr>
          <p:cNvSpPr txBox="1"/>
          <p:nvPr/>
        </p:nvSpPr>
        <p:spPr>
          <a:xfrm>
            <a:off x="8369707" y="5723628"/>
            <a:ext cx="3149600" cy="570349"/>
          </a:xfrm>
          <a:prstGeom prst="rect">
            <a:avLst/>
          </a:prstGeom>
          <a:noFill/>
        </p:spPr>
        <p:txBody>
          <a:bodyPr wrap="square" rtlCol="0">
            <a:spAutoFit/>
          </a:bodyPr>
          <a:lstStyle/>
          <a:p>
            <a:pPr algn="ctr" defTabSz="609630">
              <a:lnSpc>
                <a:spcPct val="130000"/>
              </a:lnSpc>
              <a:defRPr/>
            </a:pPr>
            <a:r>
              <a:rPr lang="en-US" sz="2667" i="1" dirty="0" err="1">
                <a:solidFill>
                  <a:srgbClr val="002060"/>
                </a:solidFill>
                <a:latin typeface="Arial" panose="020B0604020202020204" pitchFamily="34" charset="0"/>
                <a:cs typeface="Arial" panose="020B0604020202020204" pitchFamily="34" charset="0"/>
              </a:rPr>
              <a:t>Hình</a:t>
            </a:r>
            <a:r>
              <a:rPr lang="en-US" sz="2667" i="1" dirty="0">
                <a:solidFill>
                  <a:srgbClr val="002060"/>
                </a:solidFill>
                <a:latin typeface="Arial" panose="020B0604020202020204" pitchFamily="34" charset="0"/>
                <a:cs typeface="Arial" panose="020B0604020202020204" pitchFamily="34" charset="0"/>
              </a:rPr>
              <a:t> 50</a:t>
            </a:r>
            <a:endParaRPr lang="vi-VN" sz="2667" i="1" dirty="0" err="1">
              <a:solidFill>
                <a:srgbClr val="00206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1666C604-AFA3-4BA3-BA52-964109141DA3}"/>
              </a:ext>
            </a:extLst>
          </p:cNvPr>
          <p:cNvSpPr txBox="1"/>
          <p:nvPr/>
        </p:nvSpPr>
        <p:spPr>
          <a:xfrm>
            <a:off x="611310" y="4273427"/>
            <a:ext cx="7493407" cy="1862561"/>
          </a:xfrm>
          <a:prstGeom prst="rect">
            <a:avLst/>
          </a:prstGeom>
          <a:noFill/>
        </p:spPr>
        <p:txBody>
          <a:bodyPr wrap="square">
            <a:spAutoFit/>
          </a:bodyPr>
          <a:lstStyle/>
          <a:p>
            <a:pPr algn="just">
              <a:lnSpc>
                <a:spcPct val="150000"/>
              </a:lnSpc>
            </a:pPr>
            <a:r>
              <a:rPr lang="en-GB" sz="2667" b="1" dirty="0">
                <a:latin typeface="Arial" panose="020B0604020202020204" pitchFamily="34" charset="0"/>
                <a:cs typeface="Arial" panose="020B0604020202020204" pitchFamily="34" charset="0"/>
              </a:rPr>
              <a:t>a) I </a:t>
            </a:r>
            <a:r>
              <a:rPr lang="en-GB" sz="2667" b="1" dirty="0">
                <a:latin typeface="Arial" panose="020B0604020202020204" pitchFamily="34" charset="0"/>
                <a:cs typeface="Arial" panose="020B0604020202020204" pitchFamily="34" charset="0"/>
                <a:sym typeface="Symbol" panose="05050102010706020507" pitchFamily="18" charset="2"/>
              </a:rPr>
              <a:t></a:t>
            </a:r>
            <a:r>
              <a:rPr lang="en-GB" sz="2667" b="1" dirty="0">
                <a:latin typeface="Arial" panose="020B0604020202020204" pitchFamily="34" charset="0"/>
                <a:cs typeface="Arial" panose="020B0604020202020204" pitchFamily="34" charset="0"/>
              </a:rPr>
              <a:t> AB, CD, IB, IA, IC, ID</a:t>
            </a:r>
            <a:endParaRPr lang="en-US" sz="2667" b="1" dirty="0">
              <a:latin typeface="Arial" panose="020B0604020202020204" pitchFamily="34" charset="0"/>
              <a:cs typeface="Arial" panose="020B0604020202020204" pitchFamily="34" charset="0"/>
            </a:endParaRPr>
          </a:p>
          <a:p>
            <a:pPr algn="just">
              <a:lnSpc>
                <a:spcPct val="150000"/>
              </a:lnSpc>
            </a:pPr>
            <a:r>
              <a:rPr lang="en-GB" sz="2667" b="1" dirty="0">
                <a:latin typeface="Arial" panose="020B0604020202020204" pitchFamily="34" charset="0"/>
                <a:cs typeface="Arial" panose="020B0604020202020204" pitchFamily="34" charset="0"/>
              </a:rPr>
              <a:t>b) I </a:t>
            </a:r>
            <a:r>
              <a:rPr lang="en-GB" sz="2667" b="1" dirty="0" err="1">
                <a:latin typeface="Arial" panose="020B0604020202020204" pitchFamily="34" charset="0"/>
                <a:cs typeface="Arial" panose="020B0604020202020204" pitchFamily="34" charset="0"/>
              </a:rPr>
              <a:t>là</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trung</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điểm</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của</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đoạn</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thẳng</a:t>
            </a:r>
            <a:r>
              <a:rPr lang="en-GB" sz="2667" b="1" dirty="0">
                <a:latin typeface="Arial" panose="020B0604020202020204" pitchFamily="34" charset="0"/>
                <a:cs typeface="Arial" panose="020B0604020202020204" pitchFamily="34" charset="0"/>
              </a:rPr>
              <a:t> AB </a:t>
            </a:r>
            <a:r>
              <a:rPr lang="en-GB" sz="2667" b="1" dirty="0" err="1">
                <a:latin typeface="Arial" panose="020B0604020202020204" pitchFamily="34" charset="0"/>
                <a:cs typeface="Arial" panose="020B0604020202020204" pitchFamily="34" charset="0"/>
              </a:rPr>
              <a:t>và</a:t>
            </a:r>
            <a:r>
              <a:rPr lang="en-GB" sz="2667" b="1" dirty="0">
                <a:latin typeface="Arial" panose="020B0604020202020204" pitchFamily="34" charset="0"/>
                <a:cs typeface="Arial" panose="020B0604020202020204" pitchFamily="34" charset="0"/>
              </a:rPr>
              <a:t> CD</a:t>
            </a:r>
            <a:endParaRPr lang="en-US" sz="2667" b="1" dirty="0">
              <a:latin typeface="Arial" panose="020B0604020202020204" pitchFamily="34" charset="0"/>
              <a:cs typeface="Arial" panose="020B0604020202020204" pitchFamily="34" charset="0"/>
            </a:endParaRPr>
          </a:p>
          <a:p>
            <a:pPr algn="just">
              <a:lnSpc>
                <a:spcPct val="150000"/>
              </a:lnSpc>
            </a:pPr>
            <a:r>
              <a:rPr lang="en-GB" sz="2667" b="1" dirty="0">
                <a:latin typeface="Arial" panose="020B0604020202020204" pitchFamily="34" charset="0"/>
                <a:cs typeface="Arial" panose="020B0604020202020204" pitchFamily="34" charset="0"/>
              </a:rPr>
              <a:t>c) A </a:t>
            </a:r>
            <a:r>
              <a:rPr lang="en-GB" sz="2667" b="1" dirty="0">
                <a:latin typeface="Arial" panose="020B0604020202020204" pitchFamily="34" charset="0"/>
                <a:cs typeface="Arial" panose="020B0604020202020204" pitchFamily="34" charset="0"/>
                <a:sym typeface="Symbol" panose="05050102010706020507" pitchFamily="18" charset="2"/>
              </a:rPr>
              <a:t></a:t>
            </a:r>
            <a:r>
              <a:rPr lang="en-GB" sz="2667" b="1" dirty="0">
                <a:latin typeface="Arial" panose="020B0604020202020204" pitchFamily="34" charset="0"/>
                <a:cs typeface="Arial" panose="020B0604020202020204" pitchFamily="34" charset="0"/>
              </a:rPr>
              <a:t> CD, CI, ID</a:t>
            </a:r>
            <a:endParaRPr lang="en-US" sz="2667"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8579ED0-70FE-4092-89E0-E7650CA71E3F}"/>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331482" y="2461833"/>
            <a:ext cx="5226050" cy="3145778"/>
          </a:xfrm>
          <a:prstGeom prst="rect">
            <a:avLst/>
          </a:prstGeom>
        </p:spPr>
      </p:pic>
      <p:sp>
        <p:nvSpPr>
          <p:cNvPr id="2" name="TextBox 1">
            <a:extLst>
              <a:ext uri="{FF2B5EF4-FFF2-40B4-BE49-F238E27FC236}">
                <a16:creationId xmlns:a16="http://schemas.microsoft.com/office/drawing/2014/main" id="{A1BBD5FA-52D2-49DA-AE00-B858E3958FDC}"/>
              </a:ext>
            </a:extLst>
          </p:cNvPr>
          <p:cNvSpPr txBox="1"/>
          <p:nvPr/>
        </p:nvSpPr>
        <p:spPr>
          <a:xfrm>
            <a:off x="457200" y="3119044"/>
            <a:ext cx="2590800" cy="570349"/>
          </a:xfrm>
          <a:prstGeom prst="rect">
            <a:avLst/>
          </a:prstGeom>
          <a:noFill/>
        </p:spPr>
        <p:txBody>
          <a:bodyPr wrap="square" rtlCol="0">
            <a:spAutoFit/>
          </a:bodyPr>
          <a:lstStyle/>
          <a:p>
            <a:pPr algn="l">
              <a:lnSpc>
                <a:spcPct val="130000"/>
              </a:lnSpc>
            </a:pPr>
            <a:r>
              <a:rPr lang="en-US" sz="2667" b="1" u="sng" dirty="0" err="1">
                <a:solidFill>
                  <a:srgbClr val="002060"/>
                </a:solidFill>
                <a:latin typeface="Arial" panose="020B0604020202020204" pitchFamily="34" charset="0"/>
                <a:cs typeface="Arial" panose="020B0604020202020204" pitchFamily="34" charset="0"/>
              </a:rPr>
              <a:t>Trả</a:t>
            </a:r>
            <a:r>
              <a:rPr lang="en-US" sz="2667" b="1" u="sng" dirty="0">
                <a:solidFill>
                  <a:srgbClr val="002060"/>
                </a:solidFill>
                <a:latin typeface="Arial" panose="020B0604020202020204" pitchFamily="34" charset="0"/>
                <a:cs typeface="Arial" panose="020B0604020202020204" pitchFamily="34" charset="0"/>
              </a:rPr>
              <a:t> </a:t>
            </a:r>
            <a:r>
              <a:rPr lang="en-US" sz="2667" b="1" u="sng" dirty="0" err="1">
                <a:solidFill>
                  <a:srgbClr val="002060"/>
                </a:solidFill>
                <a:latin typeface="Arial" panose="020B0604020202020204" pitchFamily="34" charset="0"/>
                <a:cs typeface="Arial" panose="020B0604020202020204" pitchFamily="34" charset="0"/>
              </a:rPr>
              <a:t>lời</a:t>
            </a:r>
            <a:r>
              <a:rPr lang="en-US" sz="2667" b="1" u="sng" dirty="0">
                <a:solidFill>
                  <a:srgbClr val="002060"/>
                </a:solidFill>
                <a:latin typeface="Arial" panose="020B0604020202020204" pitchFamily="34" charset="0"/>
                <a:cs typeface="Arial" panose="020B0604020202020204" pitchFamily="34" charset="0"/>
              </a:rPr>
              <a:t>:</a:t>
            </a:r>
            <a:endParaRPr lang="vi-VN" sz="2667" b="1" u="sng" dirty="0" err="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07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anim calcmode="lin" valueType="num">
                                      <p:cBhvr additive="base">
                                        <p:cTn id="2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xEl>
                                              <p:pRg st="1" end="1"/>
                                            </p:txEl>
                                          </p:spTgt>
                                        </p:tgtEl>
                                        <p:attrNameLst>
                                          <p:attrName>style.visibility</p:attrName>
                                        </p:attrNameLst>
                                      </p:cBhvr>
                                      <p:to>
                                        <p:strVal val="visible"/>
                                      </p:to>
                                    </p:set>
                                    <p:anim calcmode="lin" valueType="num">
                                      <p:cBhvr additive="base">
                                        <p:cTn id="31"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xEl>
                                              <p:pRg st="2" end="2"/>
                                            </p:txEl>
                                          </p:spTgt>
                                        </p:tgtEl>
                                        <p:attrNameLst>
                                          <p:attrName>style.visibility</p:attrName>
                                        </p:attrNameLst>
                                      </p:cBhvr>
                                      <p:to>
                                        <p:strVal val="visible"/>
                                      </p:to>
                                    </p:set>
                                    <p:anim calcmode="lin" valueType="num">
                                      <p:cBhvr additive="base">
                                        <p:cTn id="37"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4" grpId="0" build="allAtOnce"/>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37439" y="132675"/>
            <a:ext cx="1285520" cy="420716"/>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600" y="2057023"/>
            <a:ext cx="685800" cy="641223"/>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8358">
            <a:off x="-199842" y="350054"/>
            <a:ext cx="1287560" cy="113768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585">
            <a:off x="11439281" y="4528936"/>
            <a:ext cx="504249" cy="85105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962778">
            <a:off x="9365739" y="5031021"/>
            <a:ext cx="2408821" cy="2282358"/>
          </a:xfrm>
          <a:prstGeom prst="rect">
            <a:avLst/>
          </a:prstGeom>
        </p:spPr>
      </p:pic>
      <p:sp>
        <p:nvSpPr>
          <p:cNvPr id="17" name="TextBox 16">
            <a:extLst>
              <a:ext uri="{FF2B5EF4-FFF2-40B4-BE49-F238E27FC236}">
                <a16:creationId xmlns:a16="http://schemas.microsoft.com/office/drawing/2014/main" id="{45A06A7B-3DD8-48A6-B9C3-CEBFD260D543}"/>
              </a:ext>
            </a:extLst>
          </p:cNvPr>
          <p:cNvSpPr txBox="1"/>
          <p:nvPr/>
        </p:nvSpPr>
        <p:spPr>
          <a:xfrm>
            <a:off x="1507200" y="396384"/>
            <a:ext cx="4588801" cy="665888"/>
          </a:xfrm>
          <a:prstGeom prst="rect">
            <a:avLst/>
          </a:prstGeom>
          <a:noFill/>
        </p:spPr>
        <p:txBody>
          <a:bodyPr wrap="square" rtlCol="0">
            <a:spAutoFit/>
          </a:bodyPr>
          <a:lstStyle/>
          <a:p>
            <a:pPr algn="just">
              <a:lnSpc>
                <a:spcPct val="130000"/>
              </a:lnSpc>
            </a:pPr>
            <a:r>
              <a:rPr lang="en-US" sz="3200" b="1" dirty="0" err="1">
                <a:solidFill>
                  <a:srgbClr val="0070C0"/>
                </a:solidFill>
                <a:latin typeface="Arial" panose="020B0604020202020204" pitchFamily="34" charset="0"/>
                <a:cs typeface="Arial" panose="020B0604020202020204" pitchFamily="34" charset="0"/>
              </a:rPr>
              <a:t>Luyện</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tập</a:t>
            </a:r>
            <a:r>
              <a:rPr lang="en-US" sz="3200" b="1" dirty="0">
                <a:solidFill>
                  <a:srgbClr val="0070C0"/>
                </a:solidFill>
                <a:latin typeface="Arial" panose="020B0604020202020204" pitchFamily="34" charset="0"/>
                <a:cs typeface="Arial" panose="020B0604020202020204" pitchFamily="34" charset="0"/>
              </a:rPr>
              <a:t> 3.</a:t>
            </a:r>
            <a:endParaRPr lang="vi-VN" sz="3200" b="1" dirty="0" err="1">
              <a:solidFill>
                <a:srgbClr val="0070C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111C941-BE8F-4327-8307-41154B37B7E6}"/>
              </a:ext>
            </a:extLst>
          </p:cNvPr>
          <p:cNvSpPr txBox="1"/>
          <p:nvPr/>
        </p:nvSpPr>
        <p:spPr>
          <a:xfrm>
            <a:off x="1507200" y="1184263"/>
            <a:ext cx="9469039" cy="1204817"/>
          </a:xfrm>
          <a:prstGeom prst="rect">
            <a:avLst/>
          </a:prstGeom>
          <a:noFill/>
        </p:spPr>
        <p:txBody>
          <a:bodyPr wrap="square" rtlCol="0">
            <a:spAutoFit/>
          </a:bodyPr>
          <a:lstStyle/>
          <a:p>
            <a:pPr algn="just">
              <a:lnSpc>
                <a:spcPct val="130000"/>
              </a:lnSpc>
            </a:pPr>
            <a:r>
              <a:rPr lang="en-US" sz="2933" dirty="0" err="1">
                <a:latin typeface="Arial" panose="020B0604020202020204" pitchFamily="34" charset="0"/>
                <a:cs typeface="Arial" panose="020B0604020202020204" pitchFamily="34" charset="0"/>
              </a:rPr>
              <a:t>Nếu</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dùng</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một</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sợi</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dây</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để</a:t>
            </a:r>
            <a:r>
              <a:rPr lang="en-US" sz="2933" dirty="0">
                <a:latin typeface="Arial" panose="020B0604020202020204" pitchFamily="34" charset="0"/>
                <a:cs typeface="Arial" panose="020B0604020202020204" pitchFamily="34" charset="0"/>
              </a:rPr>
              <a:t> “chia </a:t>
            </a:r>
            <a:r>
              <a:rPr lang="en-US" sz="2933" dirty="0" err="1">
                <a:latin typeface="Arial" panose="020B0604020202020204" pitchFamily="34" charset="0"/>
                <a:cs typeface="Arial" panose="020B0604020202020204" pitchFamily="34" charset="0"/>
              </a:rPr>
              <a:t>một</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thanh</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gỗ</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thẳng</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thành</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hai</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phần</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bằng</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nhau</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thì</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nên</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làm</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thế</a:t>
            </a:r>
            <a:r>
              <a:rPr lang="en-US" sz="2933" dirty="0">
                <a:latin typeface="Arial" panose="020B0604020202020204" pitchFamily="34" charset="0"/>
                <a:cs typeface="Arial" panose="020B0604020202020204" pitchFamily="34" charset="0"/>
              </a:rPr>
              <a:t> </a:t>
            </a:r>
            <a:r>
              <a:rPr lang="en-US" sz="2933" dirty="0" err="1">
                <a:latin typeface="Arial" panose="020B0604020202020204" pitchFamily="34" charset="0"/>
                <a:cs typeface="Arial" panose="020B0604020202020204" pitchFamily="34" charset="0"/>
              </a:rPr>
              <a:t>nào</a:t>
            </a:r>
            <a:r>
              <a:rPr lang="en-US" sz="2933" dirty="0">
                <a:latin typeface="Arial" panose="020B0604020202020204" pitchFamily="34" charset="0"/>
                <a:cs typeface="Arial" panose="020B0604020202020204" pitchFamily="34" charset="0"/>
              </a:rPr>
              <a:t>?</a:t>
            </a:r>
            <a:endParaRPr lang="vi-VN" sz="2933" dirty="0" err="1">
              <a:latin typeface="Arial" panose="020B0604020202020204" pitchFamily="34" charset="0"/>
              <a:cs typeface="Arial" panose="020B0604020202020204" pitchFamily="34" charset="0"/>
            </a:endParaRPr>
          </a:p>
        </p:txBody>
      </p:sp>
      <p:pic>
        <p:nvPicPr>
          <p:cNvPr id="6148" name="Picture 4" descr="CẮT ĐỨT SỢI DÂY THỪNG | Harry Jackson&amp;#39;s Blog">
            <a:extLst>
              <a:ext uri="{FF2B5EF4-FFF2-40B4-BE49-F238E27FC236}">
                <a16:creationId xmlns:a16="http://schemas.microsoft.com/office/drawing/2014/main" id="{BE0E95E8-A789-4691-BB58-230112236972}"/>
              </a:ext>
            </a:extLst>
          </p:cNvPr>
          <p:cNvPicPr>
            <a:picLocks noChangeAspect="1" noChangeArrowheads="1"/>
          </p:cNvPicPr>
          <p:nvPr/>
        </p:nvPicPr>
        <p:blipFill>
          <a:blip r:embed="rId12">
            <a:clrChange>
              <a:clrFrom>
                <a:srgbClr val="FFFFFF"/>
              </a:clrFrom>
              <a:clrTo>
                <a:srgbClr val="FFFFFF">
                  <a:alpha val="0"/>
                </a:srgbClr>
              </a:clrTo>
            </a:clrChange>
            <a:extLst>
              <a:ext uri="{BEBA8EAE-BF5A-486C-A8C5-ECC9F3942E4B}">
                <a14:imgProps xmlns:a14="http://schemas.microsoft.com/office/drawing/2010/main">
                  <a14:imgLayer r:embed="rId13">
                    <a14:imgEffect>
                      <a14:backgroundRemoval t="10000" b="90000" l="4750" r="98750">
                        <a14:foregroundMark x1="11250" y1="52381" x2="11250" y2="52381"/>
                        <a14:foregroundMark x1="8000" y1="55476" x2="8000" y2="55476"/>
                        <a14:foregroundMark x1="4750" y1="51667" x2="4750" y2="47381"/>
                        <a14:foregroundMark x1="82000" y1="61190" x2="82000" y2="61190"/>
                        <a14:foregroundMark x1="62750" y1="69524" x2="62750" y2="69524"/>
                        <a14:foregroundMark x1="64000" y1="69524" x2="91000" y2="65000"/>
                        <a14:foregroundMark x1="91000" y1="65000" x2="91000" y2="52143"/>
                        <a14:foregroundMark x1="91000" y1="52143" x2="77750" y2="51905"/>
                        <a14:foregroundMark x1="77750" y1="51905" x2="65000" y2="61905"/>
                        <a14:foregroundMark x1="65000" y1="61905" x2="64000" y2="60714"/>
                        <a14:foregroundMark x1="95250" y1="60714" x2="95250" y2="60714"/>
                        <a14:foregroundMark x1="94750" y1="61190" x2="94750" y2="61190"/>
                        <a14:foregroundMark x1="94750" y1="61190" x2="94750" y2="61190"/>
                        <a14:foregroundMark x1="98750" y1="61905" x2="98750" y2="61905"/>
                        <a14:foregroundMark x1="96750" y1="61905" x2="96750" y2="61905"/>
                        <a14:foregroundMark x1="94000" y1="60714" x2="88750" y2="59286"/>
                        <a14:foregroundMark x1="84750" y1="56905" x2="84750" y2="56905"/>
                        <a14:foregroundMark x1="84750" y1="55000" x2="84750" y2="55000"/>
                        <a14:foregroundMark x1="61250" y1="70714" x2="61250" y2="70714"/>
                      </a14:backgroundRemoval>
                    </a14:imgEffect>
                  </a14:imgLayer>
                </a14:imgProps>
              </a:ext>
              <a:ext uri="{28A0092B-C50C-407E-A947-70E740481C1C}">
                <a14:useLocalDpi xmlns:a14="http://schemas.microsoft.com/office/drawing/2010/main" val="0"/>
              </a:ext>
            </a:extLst>
          </a:blip>
          <a:srcRect/>
          <a:stretch>
            <a:fillRect/>
          </a:stretch>
        </p:blipFill>
        <p:spPr bwMode="auto">
          <a:xfrm>
            <a:off x="2179039" y="2393702"/>
            <a:ext cx="2540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Không ai sáng tạo như người Nhật: Đến thanh gỗ cũng biết &amp;quot;thông minh&amp;quot;, vừa  đẹp lại vừa đa năng bất ngờ">
            <a:extLst>
              <a:ext uri="{FF2B5EF4-FFF2-40B4-BE49-F238E27FC236}">
                <a16:creationId xmlns:a16="http://schemas.microsoft.com/office/drawing/2014/main" id="{76002040-B7C5-4E5F-B8B7-6646A60BE09F}"/>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backgroundMark x1="74706" y1="65274" x2="74706" y2="65274"/>
                      </a14:backgroundRemoval>
                    </a14:imgEffect>
                  </a14:imgLayer>
                </a14:imgProps>
              </a:ext>
              <a:ext uri="{28A0092B-C50C-407E-A947-70E740481C1C}">
                <a14:useLocalDpi xmlns:a14="http://schemas.microsoft.com/office/drawing/2010/main" val="0"/>
              </a:ext>
            </a:extLst>
          </a:blip>
          <a:srcRect/>
          <a:stretch>
            <a:fillRect/>
          </a:stretch>
        </p:blipFill>
        <p:spPr bwMode="auto">
          <a:xfrm>
            <a:off x="5341392" y="2511178"/>
            <a:ext cx="4318000" cy="24320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0E9E2F-2A2A-4525-88AB-A408FD9DF22F}"/>
              </a:ext>
            </a:extLst>
          </p:cNvPr>
          <p:cNvSpPr txBox="1"/>
          <p:nvPr/>
        </p:nvSpPr>
        <p:spPr>
          <a:xfrm>
            <a:off x="759267" y="4818310"/>
            <a:ext cx="8900125" cy="1637436"/>
          </a:xfrm>
          <a:prstGeom prst="rect">
            <a:avLst/>
          </a:prstGeom>
          <a:noFill/>
        </p:spPr>
        <p:txBody>
          <a:bodyPr wrap="square">
            <a:spAutoFit/>
          </a:bodyPr>
          <a:lstStyle/>
          <a:p>
            <a:pPr algn="just">
              <a:lnSpc>
                <a:spcPct val="130000"/>
              </a:lnSpc>
            </a:pP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Ta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kéo</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dài</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sợi</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dây</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sao</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thu</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độ</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dài</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sợi</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dây</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bằng</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thanh</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gỗ</a:t>
            </a:r>
            <a:r>
              <a:rPr lang="en-US" sz="2667"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2667" b="1" dirty="0">
                <a:solidFill>
                  <a:srgbClr val="000000"/>
                </a:solidFill>
                <a:latin typeface="Arial" panose="020B0604020202020204" pitchFamily="34" charset="0"/>
                <a:ea typeface="Calibri" panose="020F0502020204030204" pitchFamily="34" charset="0"/>
                <a:cs typeface="Arial" panose="020B0604020202020204" pitchFamily="34" charset="0"/>
              </a:rPr>
              <a:t>Gấp đôi sợi dây, nếp gấp của sợ</a:t>
            </a:r>
            <a:r>
              <a:rPr lang="en-US" sz="2667" b="1" dirty="0" err="1">
                <a:solidFill>
                  <a:srgbClr val="000000"/>
                </a:solidFill>
                <a:latin typeface="Arial" panose="020B0604020202020204" pitchFamily="34" charset="0"/>
                <a:ea typeface="Calibri" panose="020F0502020204030204" pitchFamily="34" charset="0"/>
                <a:cs typeface="Arial" panose="020B0604020202020204" pitchFamily="34" charset="0"/>
              </a:rPr>
              <a:t>i</a:t>
            </a:r>
            <a:r>
              <a:rPr lang="vi-VN" sz="2667" b="1" dirty="0">
                <a:solidFill>
                  <a:srgbClr val="000000"/>
                </a:solidFill>
                <a:latin typeface="Arial" panose="020B0604020202020204" pitchFamily="34" charset="0"/>
                <a:ea typeface="Calibri" panose="020F0502020204030204" pitchFamily="34" charset="0"/>
                <a:cs typeface="Arial" panose="020B0604020202020204" pitchFamily="34" charset="0"/>
              </a:rPr>
              <a:t> dây đồng thời là trung điểm của thanh gỗ</a:t>
            </a:r>
            <a:endParaRPr lang="vi-VN" sz="2667"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93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randombar(horizontal)">
                                      <p:cBhvr>
                                        <p:cTn id="17" dur="500"/>
                                        <p:tgtEl>
                                          <p:spTgt spid="6148"/>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randombar(horizontal)">
                                      <p:cBhvr>
                                        <p:cTn id="21" dur="500"/>
                                        <p:tgtEl>
                                          <p:spTgt spid="615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245175" y="1325769"/>
            <a:ext cx="4271913" cy="2093470"/>
            <a:chOff x="0" y="0"/>
            <a:chExt cx="3290570" cy="3295650"/>
          </a:xfrm>
        </p:grpSpPr>
        <p:sp>
          <p:nvSpPr>
            <p:cNvPr id="4" name="Freeform 4"/>
            <p:cNvSpPr/>
            <p:nvPr/>
          </p:nvSpPr>
          <p:spPr>
            <a:xfrm>
              <a:off x="0" y="0"/>
              <a:ext cx="2603534" cy="1120507"/>
            </a:xfrm>
            <a:custGeom>
              <a:avLst/>
              <a:gdLst/>
              <a:ahLst/>
              <a:cxnLst/>
              <a:rect l="l" t="t" r="r" b="b"/>
              <a:pathLst>
                <a:path w="2603534" h="1120507">
                  <a:moveTo>
                    <a:pt x="2603534" y="3933"/>
                  </a:moveTo>
                  <a:lnTo>
                    <a:pt x="0" y="3933"/>
                  </a:lnTo>
                  <a:lnTo>
                    <a:pt x="0" y="0"/>
                  </a:lnTo>
                  <a:lnTo>
                    <a:pt x="2603534" y="0"/>
                  </a:lnTo>
                  <a:lnTo>
                    <a:pt x="2603534" y="3933"/>
                  </a:lnTo>
                  <a:close/>
                  <a:moveTo>
                    <a:pt x="2603534" y="159300"/>
                  </a:moveTo>
                  <a:lnTo>
                    <a:pt x="0" y="159300"/>
                  </a:lnTo>
                  <a:lnTo>
                    <a:pt x="0" y="163233"/>
                  </a:lnTo>
                  <a:lnTo>
                    <a:pt x="2603534" y="163233"/>
                  </a:lnTo>
                  <a:lnTo>
                    <a:pt x="2603534" y="159300"/>
                  </a:lnTo>
                  <a:close/>
                  <a:moveTo>
                    <a:pt x="2603534" y="319091"/>
                  </a:moveTo>
                  <a:lnTo>
                    <a:pt x="0" y="319091"/>
                  </a:lnTo>
                  <a:lnTo>
                    <a:pt x="0" y="323025"/>
                  </a:lnTo>
                  <a:lnTo>
                    <a:pt x="2603534" y="323025"/>
                  </a:lnTo>
                  <a:lnTo>
                    <a:pt x="2603534" y="319091"/>
                  </a:lnTo>
                  <a:close/>
                  <a:moveTo>
                    <a:pt x="2603534" y="478391"/>
                  </a:moveTo>
                  <a:lnTo>
                    <a:pt x="0" y="478391"/>
                  </a:lnTo>
                  <a:lnTo>
                    <a:pt x="0" y="482325"/>
                  </a:lnTo>
                  <a:lnTo>
                    <a:pt x="2603534" y="482325"/>
                  </a:lnTo>
                  <a:lnTo>
                    <a:pt x="2603534" y="478391"/>
                  </a:lnTo>
                  <a:close/>
                  <a:moveTo>
                    <a:pt x="2603534" y="637691"/>
                  </a:moveTo>
                  <a:lnTo>
                    <a:pt x="0" y="637691"/>
                  </a:lnTo>
                  <a:lnTo>
                    <a:pt x="0" y="641624"/>
                  </a:lnTo>
                  <a:lnTo>
                    <a:pt x="2603534" y="641624"/>
                  </a:lnTo>
                  <a:lnTo>
                    <a:pt x="2603534" y="637691"/>
                  </a:lnTo>
                  <a:close/>
                  <a:moveTo>
                    <a:pt x="2603534" y="797482"/>
                  </a:moveTo>
                  <a:lnTo>
                    <a:pt x="0" y="797482"/>
                  </a:lnTo>
                  <a:lnTo>
                    <a:pt x="0" y="801416"/>
                  </a:lnTo>
                  <a:lnTo>
                    <a:pt x="2603534" y="801416"/>
                  </a:lnTo>
                  <a:lnTo>
                    <a:pt x="2603534" y="797482"/>
                  </a:lnTo>
                  <a:close/>
                  <a:moveTo>
                    <a:pt x="2603534" y="956782"/>
                  </a:moveTo>
                  <a:lnTo>
                    <a:pt x="0" y="956782"/>
                  </a:lnTo>
                  <a:lnTo>
                    <a:pt x="0" y="960716"/>
                  </a:lnTo>
                  <a:lnTo>
                    <a:pt x="2603534" y="960716"/>
                  </a:lnTo>
                  <a:lnTo>
                    <a:pt x="2603534" y="956782"/>
                  </a:lnTo>
                  <a:close/>
                  <a:moveTo>
                    <a:pt x="2603534" y="1116574"/>
                  </a:moveTo>
                  <a:lnTo>
                    <a:pt x="0" y="1116574"/>
                  </a:lnTo>
                  <a:lnTo>
                    <a:pt x="0" y="1120507"/>
                  </a:lnTo>
                  <a:lnTo>
                    <a:pt x="2603534" y="1120507"/>
                  </a:lnTo>
                  <a:lnTo>
                    <a:pt x="2603534" y="1116574"/>
                  </a:lnTo>
                  <a:close/>
                </a:path>
              </a:pathLst>
            </a:custGeom>
            <a:solidFill>
              <a:srgbClr val="F46E16">
                <a:alpha val="49804"/>
              </a:srgbClr>
            </a:solidFill>
          </p:spPr>
        </p:sp>
      </p:grpSp>
      <p:sp>
        <p:nvSpPr>
          <p:cNvPr id="5" name="TextBox 5"/>
          <p:cNvSpPr txBox="1"/>
          <p:nvPr/>
        </p:nvSpPr>
        <p:spPr>
          <a:xfrm>
            <a:off x="2541935" y="2078730"/>
            <a:ext cx="2216707" cy="526234"/>
          </a:xfrm>
          <a:prstGeom prst="rect">
            <a:avLst/>
          </a:prstGeom>
        </p:spPr>
        <p:txBody>
          <a:bodyPr wrap="square" lIns="0" tIns="0" rIns="0" bIns="0" rtlCol="0" anchor="t">
            <a:spAutoFit/>
          </a:bodyPr>
          <a:lstStyle/>
          <a:p>
            <a:pPr>
              <a:lnSpc>
                <a:spcPts val="4504"/>
              </a:lnSpc>
            </a:pPr>
            <a:r>
              <a:rPr lang="en-US" sz="3200" dirty="0">
                <a:solidFill>
                  <a:srgbClr val="7B211E"/>
                </a:solidFill>
                <a:latin typeface="Arial" panose="020B0604020202020204" pitchFamily="34" charset="0"/>
                <a:cs typeface="Arial" panose="020B0604020202020204" pitchFamily="34" charset="0"/>
              </a:rPr>
              <a:t>1.</a:t>
            </a:r>
          </a:p>
        </p:txBody>
      </p:sp>
      <p:sp>
        <p:nvSpPr>
          <p:cNvPr id="6" name="TextBox 6"/>
          <p:cNvSpPr txBox="1"/>
          <p:nvPr/>
        </p:nvSpPr>
        <p:spPr>
          <a:xfrm>
            <a:off x="2541935" y="3330796"/>
            <a:ext cx="2216707" cy="526234"/>
          </a:xfrm>
          <a:prstGeom prst="rect">
            <a:avLst/>
          </a:prstGeom>
        </p:spPr>
        <p:txBody>
          <a:bodyPr wrap="square" lIns="0" tIns="0" rIns="0" bIns="0" rtlCol="0" anchor="t">
            <a:spAutoFit/>
          </a:bodyPr>
          <a:lstStyle/>
          <a:p>
            <a:pPr>
              <a:lnSpc>
                <a:spcPts val="4504"/>
              </a:lnSpc>
            </a:pPr>
            <a:r>
              <a:rPr lang="en-US" sz="3200" dirty="0">
                <a:solidFill>
                  <a:srgbClr val="7B211E"/>
                </a:solidFill>
                <a:latin typeface="Arial" panose="020B0604020202020204" pitchFamily="34" charset="0"/>
                <a:cs typeface="Arial" panose="020B0604020202020204" pitchFamily="34" charset="0"/>
              </a:rPr>
              <a:t>2.</a:t>
            </a:r>
          </a:p>
        </p:txBody>
      </p:sp>
      <p:grpSp>
        <p:nvGrpSpPr>
          <p:cNvPr id="9" name="Group 9"/>
          <p:cNvGrpSpPr/>
          <p:nvPr/>
        </p:nvGrpSpPr>
        <p:grpSpPr>
          <a:xfrm>
            <a:off x="3207365" y="354071"/>
            <a:ext cx="5477179" cy="897890"/>
            <a:chOff x="0" y="0"/>
            <a:chExt cx="5351988" cy="1192940"/>
          </a:xfrm>
        </p:grpSpPr>
        <p:sp>
          <p:nvSpPr>
            <p:cNvPr id="10" name="Freeform 10"/>
            <p:cNvSpPr/>
            <p:nvPr/>
          </p:nvSpPr>
          <p:spPr>
            <a:xfrm>
              <a:off x="0" y="0"/>
              <a:ext cx="5351988" cy="1192940"/>
            </a:xfrm>
            <a:custGeom>
              <a:avLst/>
              <a:gdLst/>
              <a:ahLst/>
              <a:cxnLst/>
              <a:rect l="l" t="t" r="r" b="b"/>
              <a:pathLst>
                <a:path w="5351988" h="1192940">
                  <a:moveTo>
                    <a:pt x="5227528" y="1192940"/>
                  </a:moveTo>
                  <a:lnTo>
                    <a:pt x="124460" y="1192940"/>
                  </a:lnTo>
                  <a:cubicBezTo>
                    <a:pt x="55880" y="1192940"/>
                    <a:pt x="0" y="1137060"/>
                    <a:pt x="0" y="1068480"/>
                  </a:cubicBezTo>
                  <a:lnTo>
                    <a:pt x="0" y="124460"/>
                  </a:lnTo>
                  <a:cubicBezTo>
                    <a:pt x="0" y="55880"/>
                    <a:pt x="55880" y="0"/>
                    <a:pt x="124460" y="0"/>
                  </a:cubicBezTo>
                  <a:lnTo>
                    <a:pt x="5227528" y="0"/>
                  </a:lnTo>
                  <a:cubicBezTo>
                    <a:pt x="5296108" y="0"/>
                    <a:pt x="5351988" y="55880"/>
                    <a:pt x="5351988" y="124460"/>
                  </a:cubicBezTo>
                  <a:lnTo>
                    <a:pt x="5351988" y="1068480"/>
                  </a:lnTo>
                  <a:cubicBezTo>
                    <a:pt x="5351988" y="1137060"/>
                    <a:pt x="5296108" y="1192940"/>
                    <a:pt x="5227528" y="1192940"/>
                  </a:cubicBezTo>
                  <a:close/>
                </a:path>
              </a:pathLst>
            </a:custGeom>
            <a:solidFill>
              <a:srgbClr val="002060"/>
            </a:solidFill>
          </p:spPr>
        </p:sp>
      </p:grpSp>
      <p:sp>
        <p:nvSpPr>
          <p:cNvPr id="11" name="TextBox 11"/>
          <p:cNvSpPr txBox="1"/>
          <p:nvPr/>
        </p:nvSpPr>
        <p:spPr>
          <a:xfrm>
            <a:off x="3171390" y="625689"/>
            <a:ext cx="5477179" cy="474489"/>
          </a:xfrm>
          <a:prstGeom prst="rect">
            <a:avLst/>
          </a:prstGeom>
        </p:spPr>
        <p:txBody>
          <a:bodyPr wrap="square" lIns="0" tIns="0" rIns="0" bIns="0" rtlCol="0" anchor="t">
            <a:spAutoFit/>
          </a:bodyPr>
          <a:lstStyle/>
          <a:p>
            <a:pPr algn="ctr">
              <a:lnSpc>
                <a:spcPts val="3734"/>
              </a:lnSpc>
              <a:spcBef>
                <a:spcPct val="0"/>
              </a:spcBef>
            </a:pPr>
            <a:r>
              <a:rPr lang="en-US" sz="3734" b="1" dirty="0">
                <a:solidFill>
                  <a:srgbClr val="FFFFFF"/>
                </a:solidFill>
                <a:latin typeface="Arial" panose="020B0604020202020204" pitchFamily="34" charset="0"/>
              </a:rPr>
              <a:t>HƯỚNG DẪN VỀ NHÀ</a:t>
            </a: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833" b="43085"/>
          <a:stretch>
            <a:fillRect/>
          </a:stretch>
        </p:blipFill>
        <p:spPr>
          <a:xfrm>
            <a:off x="0" y="5334632"/>
            <a:ext cx="2374559" cy="1523368"/>
          </a:xfrm>
          <a:prstGeom prst="rect">
            <a:avLst/>
          </a:prstGeom>
        </p:spPr>
      </p:pic>
      <p:sp>
        <p:nvSpPr>
          <p:cNvPr id="16" name="TextBox 16"/>
          <p:cNvSpPr txBox="1"/>
          <p:nvPr/>
        </p:nvSpPr>
        <p:spPr>
          <a:xfrm>
            <a:off x="3079773" y="2032242"/>
            <a:ext cx="7208612" cy="592022"/>
          </a:xfrm>
          <a:prstGeom prst="rect">
            <a:avLst/>
          </a:prstGeom>
        </p:spPr>
        <p:txBody>
          <a:bodyPr wrap="square" lIns="0" tIns="0" rIns="0" bIns="0" rtlCol="0" anchor="t">
            <a:spAutoFit/>
          </a:bodyPr>
          <a:lstStyle/>
          <a:p>
            <a:pPr algn="just">
              <a:lnSpc>
                <a:spcPct val="135000"/>
              </a:lnSpc>
              <a:spcBef>
                <a:spcPts val="400"/>
              </a:spcBef>
              <a:spcAft>
                <a:spcPts val="400"/>
              </a:spcAft>
            </a:pPr>
            <a:r>
              <a:rPr lang="en-GB" sz="3200" dirty="0" err="1">
                <a:solidFill>
                  <a:srgbClr val="002060"/>
                </a:solidFill>
                <a:latin typeface="Arial" panose="020B0604020202020204" pitchFamily="34" charset="0"/>
                <a:ea typeface="Calibri" panose="020F0502020204030204" pitchFamily="34" charset="0"/>
                <a:cs typeface="Arial" panose="020B0604020202020204" pitchFamily="34" charset="0"/>
              </a:rPr>
              <a:t>Ôn</a:t>
            </a:r>
            <a:r>
              <a:rPr lang="en-GB"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3200" dirty="0" err="1">
                <a:solidFill>
                  <a:srgbClr val="002060"/>
                </a:solidFill>
                <a:latin typeface="Arial" panose="020B0604020202020204" pitchFamily="34" charset="0"/>
                <a:ea typeface="Calibri" panose="020F0502020204030204" pitchFamily="34" charset="0"/>
                <a:cs typeface="Arial" panose="020B0604020202020204" pitchFamily="34" charset="0"/>
              </a:rPr>
              <a:t>lại</a:t>
            </a:r>
            <a:r>
              <a:rPr lang="en-GB"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3200" dirty="0" err="1">
                <a:solidFill>
                  <a:srgbClr val="002060"/>
                </a:solidFill>
                <a:latin typeface="Arial" panose="020B0604020202020204" pitchFamily="34" charset="0"/>
                <a:ea typeface="Calibri" panose="020F0502020204030204" pitchFamily="34" charset="0"/>
                <a:cs typeface="Arial" panose="020B0604020202020204" pitchFamily="34" charset="0"/>
              </a:rPr>
              <a:t>các</a:t>
            </a:r>
            <a:r>
              <a:rPr lang="en-GB"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3200" dirty="0" err="1">
                <a:solidFill>
                  <a:srgbClr val="002060"/>
                </a:solidFill>
                <a:latin typeface="Arial" panose="020B0604020202020204" pitchFamily="34" charset="0"/>
                <a:ea typeface="Calibri" panose="020F0502020204030204" pitchFamily="34" charset="0"/>
                <a:cs typeface="Arial" panose="020B0604020202020204" pitchFamily="34" charset="0"/>
              </a:rPr>
              <a:t>kiến</a:t>
            </a:r>
            <a:r>
              <a:rPr lang="en-GB"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3200" dirty="0" err="1">
                <a:solidFill>
                  <a:srgbClr val="002060"/>
                </a:solidFill>
                <a:latin typeface="Arial" panose="020B0604020202020204" pitchFamily="34" charset="0"/>
                <a:ea typeface="Calibri" panose="020F0502020204030204" pitchFamily="34" charset="0"/>
                <a:cs typeface="Arial" panose="020B0604020202020204" pitchFamily="34" charset="0"/>
              </a:rPr>
              <a:t>thức</a:t>
            </a:r>
            <a:r>
              <a:rPr lang="en-GB"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3200" dirty="0" err="1">
                <a:solidFill>
                  <a:srgbClr val="002060"/>
                </a:solidFill>
                <a:latin typeface="Arial" panose="020B0604020202020204" pitchFamily="34" charset="0"/>
                <a:ea typeface="Calibri" panose="020F0502020204030204" pitchFamily="34" charset="0"/>
                <a:cs typeface="Arial" panose="020B0604020202020204" pitchFamily="34" charset="0"/>
              </a:rPr>
              <a:t>đã</a:t>
            </a:r>
            <a:r>
              <a:rPr lang="en-GB"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3200" dirty="0" err="1">
                <a:solidFill>
                  <a:srgbClr val="002060"/>
                </a:solidFill>
                <a:latin typeface="Arial" panose="020B0604020202020204" pitchFamily="34" charset="0"/>
                <a:ea typeface="Calibri" panose="020F0502020204030204" pitchFamily="34" charset="0"/>
                <a:cs typeface="Arial" panose="020B0604020202020204" pitchFamily="34" charset="0"/>
              </a:rPr>
              <a:t>học</a:t>
            </a:r>
            <a:endParaRPr lang="en-US" sz="32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18" name="TextBox 18"/>
          <p:cNvSpPr txBox="1"/>
          <p:nvPr/>
        </p:nvSpPr>
        <p:spPr>
          <a:xfrm>
            <a:off x="3024086" y="3269855"/>
            <a:ext cx="7731569" cy="592022"/>
          </a:xfrm>
          <a:prstGeom prst="rect">
            <a:avLst/>
          </a:prstGeom>
        </p:spPr>
        <p:txBody>
          <a:bodyPr wrap="square" lIns="0" tIns="0" rIns="0" bIns="0" rtlCol="0" anchor="t">
            <a:spAutoFit/>
          </a:bodyPr>
          <a:lstStyle/>
          <a:p>
            <a:pPr algn="just">
              <a:lnSpc>
                <a:spcPct val="135000"/>
              </a:lnSpc>
              <a:spcBef>
                <a:spcPts val="400"/>
              </a:spcBef>
              <a:spcAft>
                <a:spcPts val="400"/>
              </a:spcAft>
            </a:pPr>
            <a:r>
              <a:rPr lang="vi-VN" sz="3200" dirty="0">
                <a:solidFill>
                  <a:srgbClr val="002060"/>
                </a:solidFill>
                <a:latin typeface="Arial" panose="020B0604020202020204" pitchFamily="34" charset="0"/>
                <a:ea typeface="Calibri" panose="020F0502020204030204" pitchFamily="34" charset="0"/>
                <a:cs typeface="Arial" panose="020B0604020202020204" pitchFamily="34" charset="0"/>
              </a:rPr>
              <a:t>Hoàn thành bài tập trong</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SBT</a:t>
            </a:r>
          </a:p>
        </p:txBody>
      </p:sp>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9152">
            <a:off x="10824330" y="2690525"/>
            <a:ext cx="1583189" cy="990213"/>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0313655" y="1"/>
            <a:ext cx="2385091" cy="2289687"/>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17088" y="-113476"/>
            <a:ext cx="854841" cy="799276"/>
          </a:xfrm>
          <a:prstGeom prst="rect">
            <a:avLst/>
          </a:prstGeom>
        </p:spPr>
      </p:pic>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38174" y="1799839"/>
            <a:ext cx="1498211" cy="1189205"/>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156494">
            <a:off x="-81779" y="254327"/>
            <a:ext cx="1535157" cy="502415"/>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05585">
            <a:off x="1881586" y="-82750"/>
            <a:ext cx="412072" cy="695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DB4E3DDB-D2B4-4A77-828E-A18C4F4BAF26}"/>
              </a:ext>
            </a:extLst>
          </p:cNvPr>
          <p:cNvSpPr/>
          <p:nvPr/>
        </p:nvSpPr>
        <p:spPr>
          <a:xfrm rot="548931">
            <a:off x="8782608" y="2846543"/>
            <a:ext cx="788924" cy="648956"/>
          </a:xfrm>
          <a:custGeom>
            <a:avLst/>
            <a:gdLst>
              <a:gd name="connsiteX0" fmla="*/ 378846 w 1183386"/>
              <a:gd name="connsiteY0" fmla="*/ 326238 h 973434"/>
              <a:gd name="connsiteX1" fmla="*/ 378846 w 1183386"/>
              <a:gd name="connsiteY1" fmla="*/ 326238 h 973434"/>
              <a:gd name="connsiteX2" fmla="*/ 329432 w 1183386"/>
              <a:gd name="connsiteY2" fmla="*/ 295402 h 973434"/>
              <a:gd name="connsiteX3" fmla="*/ 294430 w 1183386"/>
              <a:gd name="connsiteY3" fmla="*/ 139166 h 973434"/>
              <a:gd name="connsiteX4" fmla="*/ 325314 w 1183386"/>
              <a:gd name="connsiteY4" fmla="*/ 89829 h 973434"/>
              <a:gd name="connsiteX5" fmla="*/ 325314 w 1183386"/>
              <a:gd name="connsiteY5" fmla="*/ 89829 h 973434"/>
              <a:gd name="connsiteX6" fmla="*/ 374729 w 1183386"/>
              <a:gd name="connsiteY6" fmla="*/ 120665 h 973434"/>
              <a:gd name="connsiteX7" fmla="*/ 409731 w 1183386"/>
              <a:gd name="connsiteY7" fmla="*/ 276900 h 973434"/>
              <a:gd name="connsiteX8" fmla="*/ 378846 w 1183386"/>
              <a:gd name="connsiteY8" fmla="*/ 326238 h 973434"/>
              <a:gd name="connsiteX9" fmla="*/ 796813 w 1183386"/>
              <a:gd name="connsiteY9" fmla="*/ 188504 h 973434"/>
              <a:gd name="connsiteX10" fmla="*/ 761811 w 1183386"/>
              <a:gd name="connsiteY10" fmla="*/ 32268 h 973434"/>
              <a:gd name="connsiteX11" fmla="*/ 712396 w 1183386"/>
              <a:gd name="connsiteY11" fmla="*/ 1432 h 973434"/>
              <a:gd name="connsiteX12" fmla="*/ 712396 w 1183386"/>
              <a:gd name="connsiteY12" fmla="*/ 1432 h 973434"/>
              <a:gd name="connsiteX13" fmla="*/ 681512 w 1183386"/>
              <a:gd name="connsiteY13" fmla="*/ 50770 h 973434"/>
              <a:gd name="connsiteX14" fmla="*/ 716515 w 1183386"/>
              <a:gd name="connsiteY14" fmla="*/ 207005 h 973434"/>
              <a:gd name="connsiteX15" fmla="*/ 765929 w 1183386"/>
              <a:gd name="connsiteY15" fmla="*/ 237841 h 973434"/>
              <a:gd name="connsiteX16" fmla="*/ 765929 w 1183386"/>
              <a:gd name="connsiteY16" fmla="*/ 237841 h 973434"/>
              <a:gd name="connsiteX17" fmla="*/ 796813 w 1183386"/>
              <a:gd name="connsiteY17" fmla="*/ 188504 h 973434"/>
              <a:gd name="connsiteX18" fmla="*/ 716515 w 1183386"/>
              <a:gd name="connsiteY18" fmla="*/ 912121 h 973434"/>
              <a:gd name="connsiteX19" fmla="*/ 47356 w 1183386"/>
              <a:gd name="connsiteY19" fmla="*/ 445470 h 973434"/>
              <a:gd name="connsiteX20" fmla="*/ 0 w 1183386"/>
              <a:gd name="connsiteY20" fmla="*/ 455749 h 973434"/>
              <a:gd name="connsiteX21" fmla="*/ 728868 w 1183386"/>
              <a:gd name="connsiteY21" fmla="*/ 959402 h 973434"/>
              <a:gd name="connsiteX22" fmla="*/ 716515 w 1183386"/>
              <a:gd name="connsiteY22" fmla="*/ 912121 h 973434"/>
              <a:gd name="connsiteX23" fmla="*/ 1165365 w 1183386"/>
              <a:gd name="connsiteY23" fmla="*/ 190559 h 973434"/>
              <a:gd name="connsiteX24" fmla="*/ 1118010 w 1183386"/>
              <a:gd name="connsiteY24" fmla="*/ 200838 h 973434"/>
              <a:gd name="connsiteX25" fmla="*/ 718573 w 1183386"/>
              <a:gd name="connsiteY25" fmla="*/ 912121 h 973434"/>
              <a:gd name="connsiteX26" fmla="*/ 728868 w 1183386"/>
              <a:gd name="connsiteY26" fmla="*/ 959402 h 973434"/>
              <a:gd name="connsiteX27" fmla="*/ 1165365 w 1183386"/>
              <a:gd name="connsiteY27" fmla="*/ 190559 h 9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3386" h="973434">
                <a:moveTo>
                  <a:pt x="378846" y="326238"/>
                </a:moveTo>
                <a:lnTo>
                  <a:pt x="378846" y="326238"/>
                </a:lnTo>
                <a:cubicBezTo>
                  <a:pt x="356199" y="332405"/>
                  <a:pt x="333550" y="318015"/>
                  <a:pt x="329432" y="295402"/>
                </a:cubicBezTo>
                <a:lnTo>
                  <a:pt x="294430" y="139166"/>
                </a:lnTo>
                <a:cubicBezTo>
                  <a:pt x="288253" y="116553"/>
                  <a:pt x="302666" y="93940"/>
                  <a:pt x="325314" y="89829"/>
                </a:cubicBezTo>
                <a:lnTo>
                  <a:pt x="325314" y="89829"/>
                </a:lnTo>
                <a:cubicBezTo>
                  <a:pt x="347962" y="83662"/>
                  <a:pt x="370611" y="98052"/>
                  <a:pt x="374729" y="120665"/>
                </a:cubicBezTo>
                <a:lnTo>
                  <a:pt x="409731" y="276900"/>
                </a:lnTo>
                <a:cubicBezTo>
                  <a:pt x="415908" y="299513"/>
                  <a:pt x="401495" y="322126"/>
                  <a:pt x="378846" y="326238"/>
                </a:cubicBezTo>
                <a:close/>
                <a:moveTo>
                  <a:pt x="796813" y="188504"/>
                </a:moveTo>
                <a:lnTo>
                  <a:pt x="761811" y="32268"/>
                </a:lnTo>
                <a:cubicBezTo>
                  <a:pt x="755634" y="9655"/>
                  <a:pt x="732986" y="-4735"/>
                  <a:pt x="712396" y="1432"/>
                </a:cubicBezTo>
                <a:lnTo>
                  <a:pt x="712396" y="1432"/>
                </a:lnTo>
                <a:cubicBezTo>
                  <a:pt x="689748" y="7599"/>
                  <a:pt x="675336" y="30212"/>
                  <a:pt x="681512" y="50770"/>
                </a:cubicBezTo>
                <a:lnTo>
                  <a:pt x="716515" y="207005"/>
                </a:lnTo>
                <a:cubicBezTo>
                  <a:pt x="722691" y="229618"/>
                  <a:pt x="745340" y="244008"/>
                  <a:pt x="765929" y="237841"/>
                </a:cubicBezTo>
                <a:lnTo>
                  <a:pt x="765929" y="237841"/>
                </a:lnTo>
                <a:cubicBezTo>
                  <a:pt x="788578" y="233730"/>
                  <a:pt x="800931" y="211117"/>
                  <a:pt x="796813" y="188504"/>
                </a:cubicBezTo>
                <a:close/>
                <a:moveTo>
                  <a:pt x="716515" y="912121"/>
                </a:moveTo>
                <a:cubicBezTo>
                  <a:pt x="422085" y="979959"/>
                  <a:pt x="121478" y="770275"/>
                  <a:pt x="47356" y="445470"/>
                </a:cubicBezTo>
                <a:lnTo>
                  <a:pt x="0" y="455749"/>
                </a:lnTo>
                <a:cubicBezTo>
                  <a:pt x="80299" y="807278"/>
                  <a:pt x="407672" y="1033409"/>
                  <a:pt x="728868" y="959402"/>
                </a:cubicBezTo>
                <a:lnTo>
                  <a:pt x="716515" y="912121"/>
                </a:lnTo>
                <a:close/>
                <a:moveTo>
                  <a:pt x="1165365" y="190559"/>
                </a:moveTo>
                <a:lnTo>
                  <a:pt x="1118010" y="200838"/>
                </a:lnTo>
                <a:cubicBezTo>
                  <a:pt x="1192131" y="525643"/>
                  <a:pt x="1013003" y="844281"/>
                  <a:pt x="718573" y="912121"/>
                </a:cubicBezTo>
                <a:lnTo>
                  <a:pt x="728868" y="959402"/>
                </a:lnTo>
                <a:cubicBezTo>
                  <a:pt x="1050064" y="887452"/>
                  <a:pt x="1245664" y="542089"/>
                  <a:pt x="1165365" y="190559"/>
                </a:cubicBezTo>
                <a:close/>
              </a:path>
            </a:pathLst>
          </a:custGeom>
          <a:solidFill>
            <a:srgbClr val="000000"/>
          </a:solidFill>
          <a:ln w="20574" cap="flat">
            <a:noFill/>
            <a:prstDash val="solid"/>
            <a:miter/>
          </a:ln>
        </p:spPr>
        <p:txBody>
          <a:bodyPr rtlCol="0" anchor="ctr"/>
          <a:lstStyle/>
          <a:p>
            <a:endParaRPr lang="vi-VN" sz="1200"/>
          </a:p>
        </p:txBody>
      </p:sp>
      <p:grpSp>
        <p:nvGrpSpPr>
          <p:cNvPr id="7" name="Group 7"/>
          <p:cNvGrpSpPr/>
          <p:nvPr/>
        </p:nvGrpSpPr>
        <p:grpSpPr>
          <a:xfrm>
            <a:off x="3790659" y="986086"/>
            <a:ext cx="3679927" cy="638847"/>
            <a:chOff x="0" y="0"/>
            <a:chExt cx="4889165" cy="848774"/>
          </a:xfrm>
        </p:grpSpPr>
        <p:sp>
          <p:nvSpPr>
            <p:cNvPr id="8" name="Freeform 8"/>
            <p:cNvSpPr/>
            <p:nvPr/>
          </p:nvSpPr>
          <p:spPr>
            <a:xfrm>
              <a:off x="0" y="0"/>
              <a:ext cx="4889165" cy="848774"/>
            </a:xfrm>
            <a:custGeom>
              <a:avLst/>
              <a:gdLst/>
              <a:ahLst/>
              <a:cxnLst/>
              <a:rect l="l" t="t" r="r" b="b"/>
              <a:pathLst>
                <a:path w="4889165" h="848774">
                  <a:moveTo>
                    <a:pt x="4764705" y="848774"/>
                  </a:moveTo>
                  <a:lnTo>
                    <a:pt x="124460" y="848774"/>
                  </a:lnTo>
                  <a:cubicBezTo>
                    <a:pt x="55880" y="848774"/>
                    <a:pt x="0" y="792894"/>
                    <a:pt x="0" y="724314"/>
                  </a:cubicBezTo>
                  <a:lnTo>
                    <a:pt x="0" y="124460"/>
                  </a:lnTo>
                  <a:cubicBezTo>
                    <a:pt x="0" y="55880"/>
                    <a:pt x="55880" y="0"/>
                    <a:pt x="124460" y="0"/>
                  </a:cubicBezTo>
                  <a:lnTo>
                    <a:pt x="4764705" y="0"/>
                  </a:lnTo>
                  <a:cubicBezTo>
                    <a:pt x="4833285" y="0"/>
                    <a:pt x="4889165" y="55880"/>
                    <a:pt x="4889165" y="124460"/>
                  </a:cubicBezTo>
                  <a:lnTo>
                    <a:pt x="4889165" y="724314"/>
                  </a:lnTo>
                  <a:cubicBezTo>
                    <a:pt x="4889165" y="792894"/>
                    <a:pt x="4833285" y="848774"/>
                    <a:pt x="4764705" y="848774"/>
                  </a:cubicBezTo>
                  <a:close/>
                </a:path>
              </a:pathLst>
            </a:custGeom>
            <a:solidFill>
              <a:srgbClr val="F46E16"/>
            </a:solidFill>
          </p:spPr>
        </p:sp>
      </p:grpSp>
      <p:sp>
        <p:nvSpPr>
          <p:cNvPr id="9" name="TextBox 9"/>
          <p:cNvSpPr txBox="1"/>
          <p:nvPr/>
        </p:nvSpPr>
        <p:spPr>
          <a:xfrm>
            <a:off x="3807592" y="1113632"/>
            <a:ext cx="3414173" cy="397032"/>
          </a:xfrm>
          <a:prstGeom prst="rect">
            <a:avLst/>
          </a:prstGeom>
        </p:spPr>
        <p:txBody>
          <a:bodyPr lIns="0" tIns="0" rIns="0" bIns="0" rtlCol="0" anchor="t">
            <a:spAutoFit/>
          </a:bodyPr>
          <a:lstStyle/>
          <a:p>
            <a:pPr algn="ctr" defTabSz="609630">
              <a:lnSpc>
                <a:spcPts val="3360"/>
              </a:lnSpc>
              <a:spcBef>
                <a:spcPct val="0"/>
              </a:spcBef>
              <a:defRPr/>
            </a:pPr>
            <a:r>
              <a:rPr lang="en-US" sz="2400" spc="119" dirty="0">
                <a:solidFill>
                  <a:srgbClr val="FFFFFF"/>
                </a:solidFill>
                <a:latin typeface="Arial" panose="020B0604020202020204" pitchFamily="34" charset="0"/>
              </a:rPr>
              <a:t>THANK YOU!</a:t>
            </a: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4561" y="685800"/>
            <a:ext cx="1285520" cy="420716"/>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600" y="2057023"/>
            <a:ext cx="685800" cy="641223"/>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8358">
            <a:off x="-199842" y="350054"/>
            <a:ext cx="1287560" cy="113768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585">
            <a:off x="11439281" y="4528936"/>
            <a:ext cx="504249" cy="85105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962778">
            <a:off x="9365739" y="5031021"/>
            <a:ext cx="2408821" cy="2282358"/>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3124">
            <a:off x="7778032" y="6502211"/>
            <a:ext cx="1285520" cy="420716"/>
          </a:xfrm>
          <a:prstGeom prst="rect">
            <a:avLst/>
          </a:prstGeom>
        </p:spPr>
      </p:pic>
      <p:sp>
        <p:nvSpPr>
          <p:cNvPr id="19" name="TextBox 18">
            <a:extLst>
              <a:ext uri="{FF2B5EF4-FFF2-40B4-BE49-F238E27FC236}">
                <a16:creationId xmlns:a16="http://schemas.microsoft.com/office/drawing/2014/main" id="{353443A3-B91F-4F69-A35E-3F9E53106EED}"/>
              </a:ext>
            </a:extLst>
          </p:cNvPr>
          <p:cNvSpPr txBox="1"/>
          <p:nvPr/>
        </p:nvSpPr>
        <p:spPr>
          <a:xfrm>
            <a:off x="1554561" y="2377634"/>
            <a:ext cx="7475778" cy="2171428"/>
          </a:xfrm>
          <a:prstGeom prst="rect">
            <a:avLst/>
          </a:prstGeom>
          <a:noFill/>
        </p:spPr>
        <p:txBody>
          <a:bodyPr wrap="square" rtlCol="0">
            <a:spAutoFit/>
          </a:bodyPr>
          <a:lstStyle/>
          <a:p>
            <a:pPr algn="ctr">
              <a:lnSpc>
                <a:spcPct val="150000"/>
              </a:lnSpc>
            </a:pPr>
            <a:r>
              <a:rPr lang="en-US" sz="4800" b="1" dirty="0">
                <a:latin typeface="Arial" panose="020B0604020202020204" pitchFamily="34" charset="0"/>
                <a:cs typeface="Arial" panose="020B0604020202020204" pitchFamily="34" charset="0"/>
              </a:rPr>
              <a:t>CẢM ƠN CÁC EM ĐÃ CHÚ Ý BÀI GIẢNG!</a:t>
            </a:r>
            <a:endParaRPr lang="vi-VN" sz="4800" b="1"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074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856" y="4869159"/>
            <a:ext cx="2160240" cy="2160240"/>
          </a:xfrm>
          <a:prstGeom prst="rect">
            <a:avLst/>
          </a:prstGeom>
        </p:spPr>
      </p:pic>
      <p:sp>
        <p:nvSpPr>
          <p:cNvPr id="11" name="Rectangle 10"/>
          <p:cNvSpPr/>
          <p:nvPr/>
        </p:nvSpPr>
        <p:spPr>
          <a:xfrm>
            <a:off x="1271464" y="3463301"/>
            <a:ext cx="7992888" cy="304698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6"/>
            <a:r>
              <a:rPr lang="en-US" sz="9600" b="1" cap="all">
                <a:ln w="0"/>
                <a:solidFill>
                  <a:srgbClr val="FF0000"/>
                </a:solidFill>
                <a:effectLst>
                  <a:reflection blurRad="12700" stA="50000" endPos="50000" dist="5000" dir="5400000" sy="-100000" rotWithShape="0"/>
                </a:effectLst>
                <a:latin typeface="Calibri"/>
              </a:rPr>
              <a:t>BẢO VỆ </a:t>
            </a:r>
          </a:p>
          <a:p>
            <a:pPr algn="ctr" defTabSz="914446"/>
            <a:r>
              <a:rPr lang="en-US" sz="9600" b="1" cap="all">
                <a:ln w="0"/>
                <a:solidFill>
                  <a:srgbClr val="FF0000"/>
                </a:solidFill>
                <a:effectLst>
                  <a:reflection blurRad="12700" stA="50000" endPos="50000" dist="5000" dir="5400000" sy="-100000" rotWithShape="0"/>
                </a:effectLst>
                <a:latin typeface="Calibri"/>
              </a:rPr>
              <a:t>KHU PHỐ</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5875" y="5326805"/>
            <a:ext cx="2162455" cy="2162455"/>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41523" y="-1219200"/>
            <a:ext cx="609600" cy="609600"/>
          </a:xfrm>
          <a:prstGeom prst="rect">
            <a:avLst/>
          </a:prstGeom>
        </p:spPr>
      </p:pic>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6787284" y="3134184"/>
            <a:ext cx="3952875" cy="3705225"/>
          </a:xfrm>
          <a:prstGeom prst="rect">
            <a:avLst/>
          </a:prstGeom>
        </p:spPr>
      </p:pic>
      <p:sp>
        <p:nvSpPr>
          <p:cNvPr id="2" name="TextBox 1"/>
          <p:cNvSpPr txBox="1"/>
          <p:nvPr/>
        </p:nvSpPr>
        <p:spPr>
          <a:xfrm>
            <a:off x="412596" y="390254"/>
            <a:ext cx="11285034" cy="27168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457223">
              <a:lnSpc>
                <a:spcPct val="150000"/>
              </a:lnSpc>
            </a:pPr>
            <a:r>
              <a:rPr lang="en-US" sz="2933" dirty="0">
                <a:solidFill>
                  <a:prstClr val="black"/>
                </a:solidFill>
                <a:latin typeface="Arial" panose="020B0604020202020204" pitchFamily="34" charset="0"/>
                <a:cs typeface="Arial" panose="020B0604020202020204" pitchFamily="34" charset="0"/>
              </a:rPr>
              <a:t>- Để bảo vệ khu phố của mình khỏi các con vi rút, các con hãy tiêu diệt các con vi rút xấu xa bằng cách trả lời các câu hỏi tương ứng.</a:t>
            </a:r>
          </a:p>
          <a:p>
            <a:pPr defTabSz="457223">
              <a:lnSpc>
                <a:spcPct val="150000"/>
              </a:lnSpc>
            </a:pPr>
            <a:r>
              <a:rPr lang="en-US" sz="2933" dirty="0">
                <a:solidFill>
                  <a:prstClr val="black"/>
                </a:solidFill>
                <a:latin typeface="Arial" panose="020B0604020202020204" pitchFamily="34" charset="0"/>
                <a:cs typeface="Arial" panose="020B0604020202020204" pitchFamily="34" charset="0"/>
              </a:rPr>
              <a:t>- Mỗi câu trả lời đúng các con sẽ nhận được một phần thưởng</a:t>
            </a:r>
          </a:p>
          <a:p>
            <a:pPr defTabSz="457223">
              <a:lnSpc>
                <a:spcPct val="150000"/>
              </a:lnSpc>
            </a:pPr>
            <a:r>
              <a:rPr lang="en-US" sz="2933" dirty="0">
                <a:solidFill>
                  <a:prstClr val="black"/>
                </a:solidFill>
                <a:latin typeface="Arial" panose="020B0604020202020204" pitchFamily="34" charset="0"/>
                <a:cs typeface="Arial" panose="020B0604020202020204" pitchFamily="34" charset="0"/>
              </a:rPr>
              <a:t>- Nếu trả lời sai các bạn khác có quyền trả lời tiếp.</a:t>
            </a:r>
          </a:p>
        </p:txBody>
      </p:sp>
    </p:spTree>
    <p:extLst>
      <p:ext uri="{BB962C8B-B14F-4D97-AF65-F5344CB8AC3E}">
        <p14:creationId xmlns:p14="http://schemas.microsoft.com/office/powerpoint/2010/main" val="1821184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5660">
                <p:cTn id="25" fill="hold" display="0">
                  <p:stCondLst>
                    <p:cond delay="indefinite"/>
                  </p:stCondLst>
                  <p:endCondLst>
                    <p:cond evt="onStopAudio" delay="0">
                      <p:tgtEl>
                        <p:sldTgt/>
                      </p:tgtEl>
                    </p:cond>
                  </p:endCondLst>
                </p:cTn>
                <p:tgtEl>
                  <p:spTgt spid="14"/>
                </p:tgtEl>
              </p:cMediaNode>
            </p:audio>
          </p:childTnLst>
        </p:cTn>
      </p:par>
    </p:tnLst>
    <p:bldLst>
      <p:bldP spid="11" grpId="0"/>
      <p:bldP spid="11" grpId="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231252" y="1002008"/>
            <a:ext cx="936104" cy="892955"/>
          </a:xfrm>
          <a:prstGeom prst="rect">
            <a:avLst/>
          </a:prstGeom>
        </p:spPr>
      </p:pic>
      <p:pic>
        <p:nvPicPr>
          <p:cNvPr id="6" name="Picture 5">
            <a:hlinkClick r:id="rId7" action="ppaction://hlinksldjump"/>
          </p:cNvPr>
          <p:cNvPicPr>
            <a:picLocks noChangeAspect="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326250" y="753839"/>
            <a:ext cx="793697" cy="757112"/>
          </a:xfrm>
          <a:prstGeom prst="rect">
            <a:avLst/>
          </a:prstGeom>
        </p:spPr>
      </p:pic>
      <p:pic>
        <p:nvPicPr>
          <p:cNvPr id="7" name="Picture 6">
            <a:hlinkClick r:id="rId10" action="ppaction://hlinksldjump"/>
          </p:cNvPr>
          <p:cNvPicPr>
            <a:picLocks noChangeAspect="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555964" y="1035889"/>
            <a:ext cx="865065" cy="825191"/>
          </a:xfrm>
          <a:prstGeom prst="rect">
            <a:avLst/>
          </a:prstGeom>
        </p:spPr>
      </p:pic>
      <p:pic>
        <p:nvPicPr>
          <p:cNvPr id="8" name="Picture 7">
            <a:hlinkClick r:id="rId13" action="ppaction://hlinksldjump"/>
          </p:cNvPr>
          <p:cNvPicPr>
            <a:picLocks noChangeAspect="1"/>
          </p:cNvPicPr>
          <p:nvPr/>
        </p:nvPicPr>
        <p:blipFill>
          <a:blip r:embed="rId14" cstate="print">
            <a:duotone>
              <a:schemeClr val="accent3">
                <a:shade val="45000"/>
                <a:satMod val="135000"/>
              </a:schemeClr>
              <a:prstClr val="white"/>
            </a:duotone>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167356" y="3806043"/>
            <a:ext cx="1054968" cy="1006340"/>
          </a:xfrm>
          <a:prstGeom prst="rect">
            <a:avLst/>
          </a:prstGeom>
        </p:spPr>
      </p:pic>
      <p:pic>
        <p:nvPicPr>
          <p:cNvPr id="12" name="Picture 11">
            <a:hlinkClick r:id="rId16" action="ppaction://hlinksldjump"/>
          </p:cNvPr>
          <p:cNvPicPr>
            <a:picLocks noChangeAspect="1"/>
          </p:cNvPicPr>
          <p:nvPr/>
        </p:nvPicPr>
        <p:blipFill>
          <a:blip r:embed="rId17" cstate="print">
            <a:duotone>
              <a:schemeClr val="accent3">
                <a:shade val="45000"/>
                <a:satMod val="135000"/>
              </a:schemeClr>
              <a:prstClr val="white"/>
            </a:duotone>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449832" y="3806043"/>
            <a:ext cx="1008112" cy="961644"/>
          </a:xfrm>
          <a:prstGeom prst="rect">
            <a:avLst/>
          </a:prstGeom>
        </p:spPr>
      </p:pic>
      <p:pic>
        <p:nvPicPr>
          <p:cNvPr id="13" name="Picture 12">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35717" y="5465334"/>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6"/>
            <a:r>
              <a:rPr lang="en-US" sz="3600" b="1" cap="all">
                <a:ln w="0"/>
                <a:solidFill>
                  <a:srgbClr val="FF0000"/>
                </a:solidFill>
                <a:effectLst>
                  <a:reflection blurRad="12700" stA="50000" endPos="50000" dist="5000" dir="5400000" sy="-100000" rotWithShape="0"/>
                </a:effectLst>
                <a:latin typeface="Calibri"/>
              </a:rPr>
              <a:t>BẢO VỆ KHU PHỐ</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240033074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2" presetClass="mediacall" presetSubtype="0" fill="hold" nodeType="withEffect">
                                  <p:stCondLst>
                                    <p:cond delay="0"/>
                                  </p:stCondLst>
                                  <p:childTnLst>
                                    <p:cmd type="call" cmd="togglePause">
                                      <p:cBhvr>
                                        <p:cTn id="23"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1000" fill="hold"/>
                                        <p:tgtEl>
                                          <p:spTgt spid="5"/>
                                        </p:tgtEl>
                                        <p:attrNameLst>
                                          <p:attrName>r</p:attrName>
                                        </p:attrNameLst>
                                      </p:cBhvr>
                                    </p:animRot>
                                  </p:childTnLst>
                                </p:cTn>
                              </p:par>
                            </p:childTnLst>
                          </p:cTn>
                        </p:par>
                        <p:par>
                          <p:cTn id="29" fill="hold">
                            <p:stCondLst>
                              <p:cond delay="1000"/>
                            </p:stCondLst>
                            <p:childTnLst>
                              <p:par>
                                <p:cTn id="30" presetID="31" presetClass="exit" presetSubtype="0" fill="hold" nodeType="afterEffect">
                                  <p:stCondLst>
                                    <p:cond delay="0"/>
                                  </p:stCondLst>
                                  <p:childTnLst>
                                    <p:anim calcmode="lin" valueType="num">
                                      <p:cBhvr>
                                        <p:cTn id="31" dur="1000"/>
                                        <p:tgtEl>
                                          <p:spTgt spid="5"/>
                                        </p:tgtEl>
                                        <p:attrNameLst>
                                          <p:attrName>ppt_w</p:attrName>
                                        </p:attrNameLst>
                                      </p:cBhvr>
                                      <p:tavLst>
                                        <p:tav tm="0">
                                          <p:val>
                                            <p:strVal val="ppt_w"/>
                                          </p:val>
                                        </p:tav>
                                        <p:tav tm="100000">
                                          <p:val>
                                            <p:fltVal val="0"/>
                                          </p:val>
                                        </p:tav>
                                      </p:tavLst>
                                    </p:anim>
                                    <p:anim calcmode="lin" valueType="num">
                                      <p:cBhvr>
                                        <p:cTn id="32" dur="1000"/>
                                        <p:tgtEl>
                                          <p:spTgt spid="5"/>
                                        </p:tgtEl>
                                        <p:attrNameLst>
                                          <p:attrName>ppt_h</p:attrName>
                                        </p:attrNameLst>
                                      </p:cBhvr>
                                      <p:tavLst>
                                        <p:tav tm="0">
                                          <p:val>
                                            <p:strVal val="ppt_h"/>
                                          </p:val>
                                        </p:tav>
                                        <p:tav tm="100000">
                                          <p:val>
                                            <p:fltVal val="0"/>
                                          </p:val>
                                        </p:tav>
                                      </p:tavLst>
                                    </p:anim>
                                    <p:anim calcmode="lin" valueType="num">
                                      <p:cBhvr>
                                        <p:cTn id="33" dur="1000"/>
                                        <p:tgtEl>
                                          <p:spTgt spid="5"/>
                                        </p:tgtEl>
                                        <p:attrNameLst>
                                          <p:attrName>style.rotation</p:attrName>
                                        </p:attrNameLst>
                                      </p:cBhvr>
                                      <p:tavLst>
                                        <p:tav tm="0">
                                          <p:val>
                                            <p:fltVal val="0"/>
                                          </p:val>
                                        </p:tav>
                                        <p:tav tm="100000">
                                          <p:val>
                                            <p:fltVal val="90"/>
                                          </p:val>
                                        </p:tav>
                                      </p:tavLst>
                                    </p:anim>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nodeType="clickEffect">
                                  <p:stCondLst>
                                    <p:cond delay="0"/>
                                  </p:stCondLst>
                                  <p:childTnLst>
                                    <p:animRot by="21600000">
                                      <p:cBhvr>
                                        <p:cTn id="40" dur="1000" fill="hold"/>
                                        <p:tgtEl>
                                          <p:spTgt spid="6"/>
                                        </p:tgtEl>
                                        <p:attrNameLst>
                                          <p:attrName>r</p:attrName>
                                        </p:attrNameLst>
                                      </p:cBhvr>
                                    </p:animRot>
                                  </p:childTnLst>
                                </p:cTn>
                              </p:par>
                            </p:childTnLst>
                          </p:cTn>
                        </p:par>
                        <p:par>
                          <p:cTn id="41" fill="hold">
                            <p:stCondLst>
                              <p:cond delay="1000"/>
                            </p:stCondLst>
                            <p:childTnLst>
                              <p:par>
                                <p:cTn id="42" presetID="31" presetClass="exit" presetSubtype="0" fill="hold"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8" presetClass="emph" presetSubtype="0" fill="hold" nodeType="clickEffect">
                                  <p:stCondLst>
                                    <p:cond delay="0"/>
                                  </p:stCondLst>
                                  <p:childTnLst>
                                    <p:animRot by="21600000">
                                      <p:cBhvr>
                                        <p:cTn id="52" dur="1000" fill="hold"/>
                                        <p:tgtEl>
                                          <p:spTgt spid="7"/>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7"/>
                                        </p:tgtEl>
                                        <p:attrNameLst>
                                          <p:attrName>ppt_w</p:attrName>
                                        </p:attrNameLst>
                                      </p:cBhvr>
                                      <p:tavLst>
                                        <p:tav tm="0">
                                          <p:val>
                                            <p:strVal val="ppt_w"/>
                                          </p:val>
                                        </p:tav>
                                        <p:tav tm="100000">
                                          <p:val>
                                            <p:fltVal val="0"/>
                                          </p:val>
                                        </p:tav>
                                      </p:tavLst>
                                    </p:anim>
                                    <p:anim calcmode="lin" valueType="num">
                                      <p:cBhvr>
                                        <p:cTn id="56" dur="1000"/>
                                        <p:tgtEl>
                                          <p:spTgt spid="7"/>
                                        </p:tgtEl>
                                        <p:attrNameLst>
                                          <p:attrName>ppt_h</p:attrName>
                                        </p:attrNameLst>
                                      </p:cBhvr>
                                      <p:tavLst>
                                        <p:tav tm="0">
                                          <p:val>
                                            <p:strVal val="ppt_h"/>
                                          </p:val>
                                        </p:tav>
                                        <p:tav tm="100000">
                                          <p:val>
                                            <p:fltVal val="0"/>
                                          </p:val>
                                        </p:tav>
                                      </p:tavLst>
                                    </p:anim>
                                    <p:anim calcmode="lin" valueType="num">
                                      <p:cBhvr>
                                        <p:cTn id="57" dur="1000"/>
                                        <p:tgtEl>
                                          <p:spTgt spid="7"/>
                                        </p:tgtEl>
                                        <p:attrNameLst>
                                          <p:attrName>style.rotation</p:attrName>
                                        </p:attrNameLst>
                                      </p:cBhvr>
                                      <p:tavLst>
                                        <p:tav tm="0">
                                          <p:val>
                                            <p:fltVal val="0"/>
                                          </p:val>
                                        </p:tav>
                                        <p:tav tm="100000">
                                          <p:val>
                                            <p:fltVal val="90"/>
                                          </p:val>
                                        </p:tav>
                                      </p:tavLst>
                                    </p:anim>
                                    <p:animEffect transition="out" filter="fade">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8" presetClass="emph" presetSubtype="0" fill="hold" nodeType="clickEffect">
                                  <p:stCondLst>
                                    <p:cond delay="0"/>
                                  </p:stCondLst>
                                  <p:childTnLst>
                                    <p:animRot by="21600000">
                                      <p:cBhvr>
                                        <p:cTn id="64" dur="1000" fill="hold"/>
                                        <p:tgtEl>
                                          <p:spTgt spid="8"/>
                                        </p:tgtEl>
                                        <p:attrNameLst>
                                          <p:attrName>r</p:attrName>
                                        </p:attrNameLst>
                                      </p:cBhvr>
                                    </p:animRot>
                                  </p:childTnLst>
                                </p:cTn>
                              </p:par>
                            </p:childTnLst>
                          </p:cTn>
                        </p:par>
                        <p:par>
                          <p:cTn id="65" fill="hold">
                            <p:stCondLst>
                              <p:cond delay="1000"/>
                            </p:stCondLst>
                            <p:childTnLst>
                              <p:par>
                                <p:cTn id="66" presetID="31" presetClass="exit" presetSubtype="0" fill="hold" nodeType="afterEffect">
                                  <p:stCondLst>
                                    <p:cond delay="0"/>
                                  </p:stCondLst>
                                  <p:childTnLst>
                                    <p:anim calcmode="lin" valueType="num">
                                      <p:cBhvr>
                                        <p:cTn id="67" dur="1000"/>
                                        <p:tgtEl>
                                          <p:spTgt spid="8"/>
                                        </p:tgtEl>
                                        <p:attrNameLst>
                                          <p:attrName>ppt_w</p:attrName>
                                        </p:attrNameLst>
                                      </p:cBhvr>
                                      <p:tavLst>
                                        <p:tav tm="0">
                                          <p:val>
                                            <p:strVal val="ppt_w"/>
                                          </p:val>
                                        </p:tav>
                                        <p:tav tm="100000">
                                          <p:val>
                                            <p:fltVal val="0"/>
                                          </p:val>
                                        </p:tav>
                                      </p:tavLst>
                                    </p:anim>
                                    <p:anim calcmode="lin" valueType="num">
                                      <p:cBhvr>
                                        <p:cTn id="68" dur="1000"/>
                                        <p:tgtEl>
                                          <p:spTgt spid="8"/>
                                        </p:tgtEl>
                                        <p:attrNameLst>
                                          <p:attrName>ppt_h</p:attrName>
                                        </p:attrNameLst>
                                      </p:cBhvr>
                                      <p:tavLst>
                                        <p:tav tm="0">
                                          <p:val>
                                            <p:strVal val="ppt_h"/>
                                          </p:val>
                                        </p:tav>
                                        <p:tav tm="100000">
                                          <p:val>
                                            <p:fltVal val="0"/>
                                          </p:val>
                                        </p:tav>
                                      </p:tavLst>
                                    </p:anim>
                                    <p:anim calcmode="lin" valueType="num">
                                      <p:cBhvr>
                                        <p:cTn id="69" dur="1000"/>
                                        <p:tgtEl>
                                          <p:spTgt spid="8"/>
                                        </p:tgtEl>
                                        <p:attrNameLst>
                                          <p:attrName>style.rotation</p:attrName>
                                        </p:attrNameLst>
                                      </p:cBhvr>
                                      <p:tavLst>
                                        <p:tav tm="0">
                                          <p:val>
                                            <p:fltVal val="0"/>
                                          </p:val>
                                        </p:tav>
                                        <p:tav tm="100000">
                                          <p:val>
                                            <p:fltVal val="90"/>
                                          </p:val>
                                        </p:tav>
                                      </p:tavLst>
                                    </p:anim>
                                    <p:animEffect transition="out" filter="fade">
                                      <p:cBhvr>
                                        <p:cTn id="70" dur="1000"/>
                                        <p:tgtEl>
                                          <p:spTgt spid="8"/>
                                        </p:tgtEl>
                                      </p:cBhvr>
                                    </p:animEffect>
                                    <p:set>
                                      <p:cBhvr>
                                        <p:cTn id="7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12"/>
                    </p:tgtEl>
                  </p:cond>
                </p:stCondLst>
                <p:endSync evt="end" delay="0">
                  <p:rtn val="all"/>
                </p:endSync>
                <p:childTnLst>
                  <p:par>
                    <p:cTn id="73" fill="hold">
                      <p:stCondLst>
                        <p:cond delay="0"/>
                      </p:stCondLst>
                      <p:childTnLst>
                        <p:par>
                          <p:cTn id="74" fill="hold">
                            <p:stCondLst>
                              <p:cond delay="0"/>
                            </p:stCondLst>
                            <p:childTnLst>
                              <p:par>
                                <p:cTn id="75" presetID="8" presetClass="emph" presetSubtype="0" fill="hold" nodeType="clickEffect">
                                  <p:stCondLst>
                                    <p:cond delay="0"/>
                                  </p:stCondLst>
                                  <p:childTnLst>
                                    <p:animRot by="21600000">
                                      <p:cBhvr>
                                        <p:cTn id="76" dur="1000" fill="hold"/>
                                        <p:tgtEl>
                                          <p:spTgt spid="12"/>
                                        </p:tgtEl>
                                        <p:attrNameLst>
                                          <p:attrName>r</p:attrName>
                                        </p:attrNameLst>
                                      </p:cBhvr>
                                    </p:animRot>
                                  </p:childTnLst>
                                </p:cTn>
                              </p:par>
                            </p:childTnLst>
                          </p:cTn>
                        </p:par>
                        <p:par>
                          <p:cTn id="77" fill="hold">
                            <p:stCondLst>
                              <p:cond delay="1000"/>
                            </p:stCondLst>
                            <p:childTnLst>
                              <p:par>
                                <p:cTn id="78" presetID="31" presetClass="exit" presetSubtype="0" fill="hold" nodeType="afterEffect">
                                  <p:stCondLst>
                                    <p:cond delay="0"/>
                                  </p:stCondLst>
                                  <p:childTnLst>
                                    <p:anim calcmode="lin" valueType="num">
                                      <p:cBhvr>
                                        <p:cTn id="79" dur="1000"/>
                                        <p:tgtEl>
                                          <p:spTgt spid="12"/>
                                        </p:tgtEl>
                                        <p:attrNameLst>
                                          <p:attrName>ppt_w</p:attrName>
                                        </p:attrNameLst>
                                      </p:cBhvr>
                                      <p:tavLst>
                                        <p:tav tm="0">
                                          <p:val>
                                            <p:strVal val="ppt_w"/>
                                          </p:val>
                                        </p:tav>
                                        <p:tav tm="100000">
                                          <p:val>
                                            <p:fltVal val="0"/>
                                          </p:val>
                                        </p:tav>
                                      </p:tavLst>
                                    </p:anim>
                                    <p:anim calcmode="lin" valueType="num">
                                      <p:cBhvr>
                                        <p:cTn id="80" dur="1000"/>
                                        <p:tgtEl>
                                          <p:spTgt spid="12"/>
                                        </p:tgtEl>
                                        <p:attrNameLst>
                                          <p:attrName>ppt_h</p:attrName>
                                        </p:attrNameLst>
                                      </p:cBhvr>
                                      <p:tavLst>
                                        <p:tav tm="0">
                                          <p:val>
                                            <p:strVal val="ppt_h"/>
                                          </p:val>
                                        </p:tav>
                                        <p:tav tm="100000">
                                          <p:val>
                                            <p:fltVal val="0"/>
                                          </p:val>
                                        </p:tav>
                                      </p:tavLst>
                                    </p:anim>
                                    <p:anim calcmode="lin" valueType="num">
                                      <p:cBhvr>
                                        <p:cTn id="81" dur="1000"/>
                                        <p:tgtEl>
                                          <p:spTgt spid="12"/>
                                        </p:tgtEl>
                                        <p:attrNameLst>
                                          <p:attrName>style.rotation</p:attrName>
                                        </p:attrNameLst>
                                      </p:cBhvr>
                                      <p:tavLst>
                                        <p:tav tm="0">
                                          <p:val>
                                            <p:fltVal val="0"/>
                                          </p:val>
                                        </p:tav>
                                        <p:tav tm="100000">
                                          <p:val>
                                            <p:fltVal val="90"/>
                                          </p:val>
                                        </p:tav>
                                      </p:tavLst>
                                    </p:anim>
                                    <p:animEffect transition="out" filter="fade">
                                      <p:cBhvr>
                                        <p:cTn id="82" dur="1000"/>
                                        <p:tgtEl>
                                          <p:spTgt spid="12"/>
                                        </p:tgtEl>
                                      </p:cBhvr>
                                    </p:animEffect>
                                    <p:set>
                                      <p:cBhvr>
                                        <p:cTn id="8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5660">
                <p:cTn id="84" fill="hold" display="0">
                  <p:stCondLst>
                    <p:cond delay="indefinite"/>
                  </p:stCondLst>
                  <p:endCondLst>
                    <p:cond evt="onStopAudio" delay="0">
                      <p:tgtEl>
                        <p:sldTgt/>
                      </p:tgtEl>
                    </p:cond>
                  </p:endCondLst>
                </p:cTn>
                <p:tgtEl>
                  <p:spTgt spid="14"/>
                </p:tgtEl>
              </p:cMediaNode>
            </p:audio>
          </p:childTnLst>
        </p:cTn>
      </p:par>
    </p:tnLst>
    <p:bldLst>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838368" y="186394"/>
            <a:ext cx="8208912" cy="1422969"/>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30000"/>
              </a:lnSpc>
            </a:pPr>
            <a:r>
              <a:rPr lang="en-GB" sz="2933" dirty="0">
                <a:latin typeface="Arial" panose="020B0604020202020204" pitchFamily="34" charset="0"/>
                <a:cs typeface="Arial" panose="020B0604020202020204" pitchFamily="34" charset="0"/>
              </a:rPr>
              <a:t>M </a:t>
            </a:r>
            <a:r>
              <a:rPr lang="en-GB" sz="2933" dirty="0" err="1">
                <a:latin typeface="Arial" panose="020B0604020202020204" pitchFamily="34" charset="0"/>
                <a:cs typeface="Arial" panose="020B0604020202020204" pitchFamily="34" charset="0"/>
              </a:rPr>
              <a:t>là</a:t>
            </a:r>
            <a:r>
              <a:rPr lang="en-GB" sz="2933" dirty="0">
                <a:latin typeface="Arial" panose="020B0604020202020204" pitchFamily="34" charset="0"/>
                <a:cs typeface="Arial" panose="020B0604020202020204" pitchFamily="34" charset="0"/>
              </a:rPr>
              <a:t> </a:t>
            </a:r>
            <a:r>
              <a:rPr lang="en-GB" sz="2933" dirty="0" err="1">
                <a:latin typeface="Arial" panose="020B0604020202020204" pitchFamily="34" charset="0"/>
                <a:cs typeface="Arial" panose="020B0604020202020204" pitchFamily="34" charset="0"/>
              </a:rPr>
              <a:t>một</a:t>
            </a:r>
            <a:r>
              <a:rPr lang="en-GB" sz="2933" dirty="0">
                <a:latin typeface="Arial" panose="020B0604020202020204" pitchFamily="34" charset="0"/>
                <a:cs typeface="Arial" panose="020B0604020202020204" pitchFamily="34" charset="0"/>
              </a:rPr>
              <a:t> </a:t>
            </a:r>
            <a:r>
              <a:rPr lang="en-GB" sz="2933" dirty="0" err="1">
                <a:latin typeface="Arial" panose="020B0604020202020204" pitchFamily="34" charset="0"/>
                <a:cs typeface="Arial" panose="020B0604020202020204" pitchFamily="34" charset="0"/>
              </a:rPr>
              <a:t>điểm</a:t>
            </a:r>
            <a:r>
              <a:rPr lang="en-GB" sz="2933" dirty="0">
                <a:latin typeface="Arial" panose="020B0604020202020204" pitchFamily="34" charset="0"/>
                <a:cs typeface="Arial" panose="020B0604020202020204" pitchFamily="34" charset="0"/>
              </a:rPr>
              <a:t> </a:t>
            </a:r>
            <a:r>
              <a:rPr lang="en-GB" sz="2933" dirty="0" err="1">
                <a:latin typeface="Arial" panose="020B0604020202020204" pitchFamily="34" charset="0"/>
                <a:cs typeface="Arial" panose="020B0604020202020204" pitchFamily="34" charset="0"/>
              </a:rPr>
              <a:t>bất</a:t>
            </a:r>
            <a:r>
              <a:rPr lang="en-GB" sz="2933" dirty="0">
                <a:latin typeface="Arial" panose="020B0604020202020204" pitchFamily="34" charset="0"/>
                <a:cs typeface="Arial" panose="020B0604020202020204" pitchFamily="34" charset="0"/>
              </a:rPr>
              <a:t> </a:t>
            </a:r>
            <a:r>
              <a:rPr lang="en-GB" sz="2933" dirty="0" err="1">
                <a:latin typeface="Arial" panose="020B0604020202020204" pitchFamily="34" charset="0"/>
                <a:cs typeface="Arial" panose="020B0604020202020204" pitchFamily="34" charset="0"/>
              </a:rPr>
              <a:t>kì</a:t>
            </a:r>
            <a:r>
              <a:rPr lang="en-GB" sz="2933" dirty="0">
                <a:latin typeface="Arial" panose="020B0604020202020204" pitchFamily="34" charset="0"/>
                <a:cs typeface="Arial" panose="020B0604020202020204" pitchFamily="34" charset="0"/>
              </a:rPr>
              <a:t> </a:t>
            </a:r>
            <a:r>
              <a:rPr lang="en-GB" sz="2933" dirty="0" err="1">
                <a:latin typeface="Arial" panose="020B0604020202020204" pitchFamily="34" charset="0"/>
                <a:cs typeface="Arial" panose="020B0604020202020204" pitchFamily="34" charset="0"/>
              </a:rPr>
              <a:t>trên</a:t>
            </a:r>
            <a:r>
              <a:rPr lang="en-GB" sz="2933" dirty="0">
                <a:latin typeface="Arial" panose="020B0604020202020204" pitchFamily="34" charset="0"/>
                <a:cs typeface="Arial" panose="020B0604020202020204" pitchFamily="34" charset="0"/>
              </a:rPr>
              <a:t> </a:t>
            </a:r>
            <a:r>
              <a:rPr lang="en-GB" sz="2933" dirty="0" err="1">
                <a:latin typeface="Arial" panose="020B0604020202020204" pitchFamily="34" charset="0"/>
                <a:cs typeface="Arial" panose="020B0604020202020204" pitchFamily="34" charset="0"/>
              </a:rPr>
              <a:t>đoạn</a:t>
            </a:r>
            <a:r>
              <a:rPr lang="en-GB" sz="2933" dirty="0">
                <a:latin typeface="Arial" panose="020B0604020202020204" pitchFamily="34" charset="0"/>
                <a:cs typeface="Arial" panose="020B0604020202020204" pitchFamily="34" charset="0"/>
              </a:rPr>
              <a:t> </a:t>
            </a:r>
            <a:r>
              <a:rPr lang="en-GB" sz="2933" dirty="0" err="1">
                <a:latin typeface="Arial" panose="020B0604020202020204" pitchFamily="34" charset="0"/>
                <a:cs typeface="Arial" panose="020B0604020202020204" pitchFamily="34" charset="0"/>
              </a:rPr>
              <a:t>thẳng</a:t>
            </a:r>
            <a:r>
              <a:rPr lang="en-GB" sz="2933" dirty="0">
                <a:latin typeface="Arial" panose="020B0604020202020204" pitchFamily="34" charset="0"/>
                <a:cs typeface="Arial" panose="020B0604020202020204" pitchFamily="34" charset="0"/>
              </a:rPr>
              <a:t> AB. </a:t>
            </a:r>
            <a:r>
              <a:rPr lang="en-GB" sz="2933" dirty="0" err="1">
                <a:latin typeface="Arial" panose="020B0604020202020204" pitchFamily="34" charset="0"/>
                <a:cs typeface="Arial" panose="020B0604020202020204" pitchFamily="34" charset="0"/>
              </a:rPr>
              <a:t>Câu</a:t>
            </a:r>
            <a:r>
              <a:rPr lang="en-GB" sz="2933" dirty="0">
                <a:latin typeface="Arial" panose="020B0604020202020204" pitchFamily="34" charset="0"/>
                <a:cs typeface="Arial" panose="020B0604020202020204" pitchFamily="34" charset="0"/>
              </a:rPr>
              <a:t> </a:t>
            </a:r>
            <a:r>
              <a:rPr lang="en-GB" sz="2933" dirty="0" err="1">
                <a:latin typeface="Arial" panose="020B0604020202020204" pitchFamily="34" charset="0"/>
                <a:cs typeface="Arial" panose="020B0604020202020204" pitchFamily="34" charset="0"/>
              </a:rPr>
              <a:t>nào</a:t>
            </a:r>
            <a:r>
              <a:rPr lang="en-GB" sz="2933" dirty="0">
                <a:latin typeface="Arial" panose="020B0604020202020204" pitchFamily="34" charset="0"/>
                <a:cs typeface="Arial" panose="020B0604020202020204" pitchFamily="34" charset="0"/>
              </a:rPr>
              <a:t> </a:t>
            </a:r>
            <a:r>
              <a:rPr lang="en-GB" sz="2933" dirty="0" err="1">
                <a:latin typeface="Arial" panose="020B0604020202020204" pitchFamily="34" charset="0"/>
                <a:cs typeface="Arial" panose="020B0604020202020204" pitchFamily="34" charset="0"/>
              </a:rPr>
              <a:t>dưới</a:t>
            </a:r>
            <a:r>
              <a:rPr lang="en-GB" sz="2933" dirty="0">
                <a:latin typeface="Arial" panose="020B0604020202020204" pitchFamily="34" charset="0"/>
                <a:cs typeface="Arial" panose="020B0604020202020204" pitchFamily="34" charset="0"/>
              </a:rPr>
              <a:t> </a:t>
            </a:r>
            <a:r>
              <a:rPr lang="en-GB" sz="2933" dirty="0" err="1">
                <a:latin typeface="Arial" panose="020B0604020202020204" pitchFamily="34" charset="0"/>
                <a:cs typeface="Arial" panose="020B0604020202020204" pitchFamily="34" charset="0"/>
              </a:rPr>
              <a:t>đây</a:t>
            </a:r>
            <a:r>
              <a:rPr lang="en-GB" sz="2933" dirty="0">
                <a:latin typeface="Arial" panose="020B0604020202020204" pitchFamily="34" charset="0"/>
                <a:cs typeface="Arial" panose="020B0604020202020204" pitchFamily="34" charset="0"/>
              </a:rPr>
              <a:t> </a:t>
            </a:r>
            <a:r>
              <a:rPr lang="en-GB" sz="2933" dirty="0" err="1">
                <a:latin typeface="Arial" panose="020B0604020202020204" pitchFamily="34" charset="0"/>
                <a:cs typeface="Arial" panose="020B0604020202020204" pitchFamily="34" charset="0"/>
              </a:rPr>
              <a:t>đúng</a:t>
            </a:r>
            <a:r>
              <a:rPr lang="en-GB" sz="2933" dirty="0">
                <a:latin typeface="Arial" panose="020B0604020202020204" pitchFamily="34" charset="0"/>
                <a:cs typeface="Arial" panose="020B0604020202020204" pitchFamily="34" charset="0"/>
              </a:rPr>
              <a:t>?</a:t>
            </a:r>
            <a:endParaRPr lang="en-US" sz="2933" dirty="0">
              <a:latin typeface="Arial" panose="020B0604020202020204" pitchFamily="34" charset="0"/>
              <a:cs typeface="Arial" panose="020B0604020202020204" pitchFamily="34" charset="0"/>
            </a:endParaRPr>
          </a:p>
        </p:txBody>
      </p:sp>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5"/>
          <a:stretch>
            <a:fillRect/>
          </a:stretch>
        </p:blipFill>
        <p:spPr>
          <a:xfrm>
            <a:off x="-1205408" y="567916"/>
            <a:ext cx="609600" cy="609600"/>
          </a:xfrm>
          <a:prstGeom prst="rect">
            <a:avLst/>
          </a:prstGeom>
        </p:spPr>
      </p:pic>
      <p:sp>
        <p:nvSpPr>
          <p:cNvPr id="3" name="Snip Diagonal Corner Rectangle 2"/>
          <p:cNvSpPr/>
          <p:nvPr/>
        </p:nvSpPr>
        <p:spPr>
          <a:xfrm>
            <a:off x="1917532" y="1826545"/>
            <a:ext cx="7924573" cy="891255"/>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defTabSz="914446">
              <a:lnSpc>
                <a:spcPct val="120000"/>
              </a:lnSpc>
            </a:pPr>
            <a:endParaRPr lang="en-US" sz="2667" b="1" dirty="0">
              <a:solidFill>
                <a:prstClr val="black"/>
              </a:solidFill>
              <a:latin typeface="Arial" panose="020B0604020202020204" pitchFamily="34" charset="0"/>
              <a:cs typeface="Arial" panose="020B0604020202020204" pitchFamily="34" charset="0"/>
            </a:endParaRPr>
          </a:p>
          <a:p>
            <a:pPr algn="just" defTabSz="914446">
              <a:lnSpc>
                <a:spcPct val="120000"/>
              </a:lnSpc>
            </a:pPr>
            <a:r>
              <a:rPr lang="en-GB" sz="2667" b="1" dirty="0" err="1">
                <a:latin typeface="Arial" panose="020B0604020202020204" pitchFamily="34" charset="0"/>
                <a:cs typeface="Arial" panose="020B0604020202020204" pitchFamily="34" charset="0"/>
              </a:rPr>
              <a:t>Điểm</a:t>
            </a:r>
            <a:r>
              <a:rPr lang="en-GB" sz="2667" b="1" dirty="0">
                <a:latin typeface="Arial" panose="020B0604020202020204" pitchFamily="34" charset="0"/>
                <a:cs typeface="Arial" panose="020B0604020202020204" pitchFamily="34" charset="0"/>
              </a:rPr>
              <a:t> M </a:t>
            </a:r>
            <a:r>
              <a:rPr lang="en-GB" sz="2667" b="1" dirty="0" err="1">
                <a:latin typeface="Arial" panose="020B0604020202020204" pitchFamily="34" charset="0"/>
                <a:cs typeface="Arial" panose="020B0604020202020204" pitchFamily="34" charset="0"/>
              </a:rPr>
              <a:t>hoặc</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trùng</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với</a:t>
            </a:r>
            <a:r>
              <a:rPr lang="en-GB" sz="2667" b="1" dirty="0">
                <a:latin typeface="Arial" panose="020B0604020202020204" pitchFamily="34" charset="0"/>
                <a:cs typeface="Arial" panose="020B0604020202020204" pitchFamily="34" charset="0"/>
              </a:rPr>
              <a:t> A, </a:t>
            </a:r>
            <a:r>
              <a:rPr lang="en-GB" sz="2667" b="1" dirty="0" err="1">
                <a:latin typeface="Arial" panose="020B0604020202020204" pitchFamily="34" charset="0"/>
                <a:cs typeface="Arial" panose="020B0604020202020204" pitchFamily="34" charset="0"/>
              </a:rPr>
              <a:t>hoặc</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trùng</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với</a:t>
            </a:r>
            <a:r>
              <a:rPr lang="en-GB" sz="2667" b="1" dirty="0">
                <a:latin typeface="Arial" panose="020B0604020202020204" pitchFamily="34" charset="0"/>
                <a:cs typeface="Arial" panose="020B0604020202020204" pitchFamily="34" charset="0"/>
              </a:rPr>
              <a:t> B, </a:t>
            </a:r>
            <a:r>
              <a:rPr lang="en-GB" sz="2667" b="1" dirty="0" err="1">
                <a:latin typeface="Arial" panose="020B0604020202020204" pitchFamily="34" charset="0"/>
                <a:cs typeface="Arial" panose="020B0604020202020204" pitchFamily="34" charset="0"/>
              </a:rPr>
              <a:t>hoặc</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nằm</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giữa</a:t>
            </a:r>
            <a:r>
              <a:rPr lang="en-GB" sz="2667" b="1" dirty="0">
                <a:latin typeface="Arial" panose="020B0604020202020204" pitchFamily="34" charset="0"/>
                <a:cs typeface="Arial" panose="020B0604020202020204" pitchFamily="34" charset="0"/>
              </a:rPr>
              <a:t> A </a:t>
            </a:r>
            <a:r>
              <a:rPr lang="en-GB" sz="2667" b="1" dirty="0" err="1">
                <a:latin typeface="Arial" panose="020B0604020202020204" pitchFamily="34" charset="0"/>
                <a:cs typeface="Arial" panose="020B0604020202020204" pitchFamily="34" charset="0"/>
              </a:rPr>
              <a:t>và</a:t>
            </a:r>
            <a:r>
              <a:rPr lang="en-GB" sz="2667" b="1" dirty="0">
                <a:latin typeface="Arial" panose="020B0604020202020204" pitchFamily="34" charset="0"/>
                <a:cs typeface="Arial" panose="020B0604020202020204" pitchFamily="34" charset="0"/>
              </a:rPr>
              <a:t> B.</a:t>
            </a:r>
            <a:endParaRPr lang="en-US" sz="2667" b="1" dirty="0">
              <a:latin typeface="Arial" panose="020B0604020202020204" pitchFamily="34" charset="0"/>
              <a:cs typeface="Arial" panose="020B0604020202020204" pitchFamily="34" charset="0"/>
            </a:endParaRPr>
          </a:p>
          <a:p>
            <a:pPr algn="just" defTabSz="914446">
              <a:lnSpc>
                <a:spcPct val="120000"/>
              </a:lnSpc>
            </a:pPr>
            <a:endParaRPr lang="en-US" sz="2667" b="1" dirty="0">
              <a:solidFill>
                <a:prstClr val="black"/>
              </a:solidFill>
              <a:latin typeface="Arial" panose="020B0604020202020204" pitchFamily="34" charset="0"/>
              <a:cs typeface="Arial" panose="020B0604020202020204" pitchFamily="34" charset="0"/>
            </a:endParaRPr>
          </a:p>
        </p:txBody>
      </p:sp>
      <p:sp>
        <p:nvSpPr>
          <p:cNvPr id="12" name="Snip Diagonal Corner Rectangle 11"/>
          <p:cNvSpPr/>
          <p:nvPr/>
        </p:nvSpPr>
        <p:spPr>
          <a:xfrm>
            <a:off x="1920257" y="3052832"/>
            <a:ext cx="7924573" cy="986579"/>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2667" b="1" dirty="0" err="1">
                <a:latin typeface="Arial" panose="020B0604020202020204" pitchFamily="34" charset="0"/>
                <a:cs typeface="Arial" panose="020B0604020202020204" pitchFamily="34" charset="0"/>
              </a:rPr>
              <a:t>Điểm</a:t>
            </a:r>
            <a:r>
              <a:rPr lang="en-GB" sz="2667" b="1" dirty="0">
                <a:latin typeface="Arial" panose="020B0604020202020204" pitchFamily="34" charset="0"/>
                <a:cs typeface="Arial" panose="020B0604020202020204" pitchFamily="34" charset="0"/>
              </a:rPr>
              <a:t> M </a:t>
            </a:r>
            <a:r>
              <a:rPr lang="en-GB" sz="2667" b="1" dirty="0" err="1">
                <a:latin typeface="Arial" panose="020B0604020202020204" pitchFamily="34" charset="0"/>
                <a:cs typeface="Arial" panose="020B0604020202020204" pitchFamily="34" charset="0"/>
              </a:rPr>
              <a:t>phải</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trùng</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với</a:t>
            </a:r>
            <a:r>
              <a:rPr lang="en-GB" sz="2667" b="1" dirty="0">
                <a:latin typeface="Arial" panose="020B0604020202020204" pitchFamily="34" charset="0"/>
                <a:cs typeface="Arial" panose="020B0604020202020204" pitchFamily="34" charset="0"/>
              </a:rPr>
              <a:t> B.</a:t>
            </a:r>
            <a:endParaRPr lang="en-US" sz="2667" b="1" dirty="0">
              <a:latin typeface="Arial" panose="020B0604020202020204" pitchFamily="34"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6"/>
          <a:stretch>
            <a:fillRect/>
          </a:stretch>
        </p:blipFill>
        <p:spPr>
          <a:xfrm>
            <a:off x="5517931" y="6925823"/>
            <a:ext cx="609600" cy="609600"/>
          </a:xfrm>
          <a:prstGeom prst="rect">
            <a:avLst/>
          </a:prstGeom>
        </p:spPr>
      </p:pic>
      <p:sp>
        <p:nvSpPr>
          <p:cNvPr id="14" name="Snip Diagonal Corner Rectangle 13"/>
          <p:cNvSpPr/>
          <p:nvPr/>
        </p:nvSpPr>
        <p:spPr>
          <a:xfrm>
            <a:off x="1918689" y="4227021"/>
            <a:ext cx="7924573" cy="891255"/>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2667" b="1" dirty="0" err="1">
                <a:latin typeface="Arial" panose="020B0604020202020204" pitchFamily="34" charset="0"/>
                <a:cs typeface="Arial" panose="020B0604020202020204" pitchFamily="34" charset="0"/>
              </a:rPr>
              <a:t>Điểm</a:t>
            </a:r>
            <a:r>
              <a:rPr lang="en-GB" sz="2667" b="1" dirty="0">
                <a:latin typeface="Arial" panose="020B0604020202020204" pitchFamily="34" charset="0"/>
                <a:cs typeface="Arial" panose="020B0604020202020204" pitchFamily="34" charset="0"/>
              </a:rPr>
              <a:t> M </a:t>
            </a:r>
            <a:r>
              <a:rPr lang="en-GB" sz="2667" b="1" dirty="0" err="1">
                <a:latin typeface="Arial" panose="020B0604020202020204" pitchFamily="34" charset="0"/>
                <a:cs typeface="Arial" panose="020B0604020202020204" pitchFamily="34" charset="0"/>
              </a:rPr>
              <a:t>phải</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nằm</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giữa</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hai</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điểm</a:t>
            </a:r>
            <a:r>
              <a:rPr lang="en-GB" sz="2667" b="1" dirty="0">
                <a:latin typeface="Arial" panose="020B0604020202020204" pitchFamily="34" charset="0"/>
                <a:cs typeface="Arial" panose="020B0604020202020204" pitchFamily="34" charset="0"/>
              </a:rPr>
              <a:t> A </a:t>
            </a:r>
            <a:r>
              <a:rPr lang="en-GB" sz="2667" b="1" dirty="0" err="1">
                <a:latin typeface="Arial" panose="020B0604020202020204" pitchFamily="34" charset="0"/>
                <a:cs typeface="Arial" panose="020B0604020202020204" pitchFamily="34" charset="0"/>
              </a:rPr>
              <a:t>và</a:t>
            </a:r>
            <a:r>
              <a:rPr lang="en-GB" sz="2667" b="1" dirty="0">
                <a:latin typeface="Arial" panose="020B0604020202020204" pitchFamily="34" charset="0"/>
                <a:cs typeface="Arial" panose="020B0604020202020204" pitchFamily="34" charset="0"/>
              </a:rPr>
              <a:t> B.</a:t>
            </a:r>
            <a:endParaRPr lang="en-US" sz="2667" b="1" dirty="0">
              <a:latin typeface="Arial" panose="020B0604020202020204" pitchFamily="34" charset="0"/>
              <a:cs typeface="Arial" panose="020B0604020202020204" pitchFamily="34" charset="0"/>
            </a:endParaRPr>
          </a:p>
        </p:txBody>
      </p:sp>
      <p:sp>
        <p:nvSpPr>
          <p:cNvPr id="15" name="Snip Diagonal Corner Rectangle 14"/>
          <p:cNvSpPr/>
          <p:nvPr/>
        </p:nvSpPr>
        <p:spPr>
          <a:xfrm>
            <a:off x="1917532" y="5334980"/>
            <a:ext cx="7924573" cy="891255"/>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2667" b="1" dirty="0" err="1">
                <a:latin typeface="Arial" panose="020B0604020202020204" pitchFamily="34" charset="0"/>
                <a:cs typeface="Arial" panose="020B0604020202020204" pitchFamily="34" charset="0"/>
              </a:rPr>
              <a:t>Điểm</a:t>
            </a:r>
            <a:r>
              <a:rPr lang="en-GB" sz="2667" b="1" dirty="0">
                <a:latin typeface="Arial" panose="020B0604020202020204" pitchFamily="34" charset="0"/>
                <a:cs typeface="Arial" panose="020B0604020202020204" pitchFamily="34" charset="0"/>
              </a:rPr>
              <a:t> M </a:t>
            </a:r>
            <a:r>
              <a:rPr lang="en-GB" sz="2667" b="1" dirty="0" err="1">
                <a:latin typeface="Arial" panose="020B0604020202020204" pitchFamily="34" charset="0"/>
                <a:cs typeface="Arial" panose="020B0604020202020204" pitchFamily="34" charset="0"/>
              </a:rPr>
              <a:t>phải</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trùng</a:t>
            </a:r>
            <a:r>
              <a:rPr lang="en-GB" sz="2667" b="1" dirty="0">
                <a:latin typeface="Arial" panose="020B0604020202020204" pitchFamily="34" charset="0"/>
                <a:cs typeface="Arial" panose="020B0604020202020204" pitchFamily="34" charset="0"/>
              </a:rPr>
              <a:t> </a:t>
            </a:r>
            <a:r>
              <a:rPr lang="en-GB" sz="2667" b="1" dirty="0" err="1">
                <a:latin typeface="Arial" panose="020B0604020202020204" pitchFamily="34" charset="0"/>
                <a:cs typeface="Arial" panose="020B0604020202020204" pitchFamily="34" charset="0"/>
              </a:rPr>
              <a:t>với</a:t>
            </a:r>
            <a:r>
              <a:rPr lang="en-GB" sz="2667" b="1" dirty="0">
                <a:latin typeface="Arial" panose="020B0604020202020204" pitchFamily="34" charset="0"/>
                <a:cs typeface="Arial" panose="020B0604020202020204" pitchFamily="34" charset="0"/>
              </a:rPr>
              <a:t> A.</a:t>
            </a:r>
            <a:endParaRPr lang="en-US" sz="2667" b="1" dirty="0">
              <a:latin typeface="Arial" panose="020B0604020202020204" pitchFamily="34"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6"/>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6"/>
          <a:stretch>
            <a:fillRect/>
          </a:stretch>
        </p:blipFill>
        <p:spPr>
          <a:xfrm>
            <a:off x="10047280" y="7177577"/>
            <a:ext cx="609600" cy="609600"/>
          </a:xfrm>
          <a:prstGeom prst="rect">
            <a:avLst/>
          </a:prstGeom>
        </p:spPr>
      </p:pic>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1" y="5229202"/>
            <a:ext cx="2001423" cy="2001423"/>
          </a:xfrm>
          <a:prstGeom prst="rect">
            <a:avLst/>
          </a:prstGeom>
        </p:spPr>
      </p:pic>
    </p:spTree>
    <p:extLst>
      <p:ext uri="{BB962C8B-B14F-4D97-AF65-F5344CB8AC3E}">
        <p14:creationId xmlns:p14="http://schemas.microsoft.com/office/powerpoint/2010/main" val="194225763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838368" y="156150"/>
            <a:ext cx="8208912" cy="2333298"/>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46"/>
            <a:r>
              <a:rPr lang="en-US" sz="2933" dirty="0">
                <a:solidFill>
                  <a:prstClr val="black"/>
                </a:solidFill>
                <a:latin typeface="Arial" panose="020B0604020202020204" pitchFamily="34" charset="0"/>
                <a:cs typeface="Arial" panose="020B0604020202020204" pitchFamily="34" charset="0"/>
              </a:rPr>
              <a:t>Cho hình vẽ sau.</a:t>
            </a:r>
          </a:p>
          <a:p>
            <a:pPr algn="ctr" defTabSz="914446"/>
            <a:endParaRPr lang="en-US" sz="2933" dirty="0">
              <a:solidFill>
                <a:prstClr val="black"/>
              </a:solidFill>
              <a:latin typeface="Arial" panose="020B0604020202020204" pitchFamily="34" charset="0"/>
              <a:cs typeface="Arial" panose="020B0604020202020204" pitchFamily="34" charset="0"/>
            </a:endParaRPr>
          </a:p>
          <a:p>
            <a:pPr algn="ctr" defTabSz="914446"/>
            <a:endParaRPr lang="en-US" sz="2933" dirty="0">
              <a:solidFill>
                <a:prstClr val="black"/>
              </a:solidFill>
              <a:latin typeface="Arial" panose="020B0604020202020204" pitchFamily="34" charset="0"/>
              <a:cs typeface="Arial" panose="020B0604020202020204" pitchFamily="34" charset="0"/>
            </a:endParaRPr>
          </a:p>
          <a:p>
            <a:pPr algn="ctr" defTabSz="914446"/>
            <a:r>
              <a:rPr lang="en-US" sz="2933" dirty="0">
                <a:solidFill>
                  <a:prstClr val="black"/>
                </a:solidFill>
                <a:latin typeface="Arial" panose="020B0604020202020204" pitchFamily="34" charset="0"/>
                <a:cs typeface="Arial" panose="020B0604020202020204" pitchFamily="34" charset="0"/>
              </a:rPr>
              <a:t> Biết ME = 7cm. Số đo của đoạn thẳng EF là</a:t>
            </a:r>
          </a:p>
        </p:txBody>
      </p:sp>
      <p:pic>
        <p:nvPicPr>
          <p:cNvPr id="5" name="Picture 4">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6571" y="5229202"/>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7"/>
          <a:stretch>
            <a:fillRect/>
          </a:stretch>
        </p:blipFill>
        <p:spPr>
          <a:xfrm>
            <a:off x="-1205408" y="567916"/>
            <a:ext cx="609600" cy="609600"/>
          </a:xfrm>
          <a:prstGeom prst="rect">
            <a:avLst/>
          </a:prstGeom>
        </p:spPr>
      </p:pic>
      <p:sp>
        <p:nvSpPr>
          <p:cNvPr id="3" name="Snip Diagonal Corner Rectangle 2"/>
          <p:cNvSpPr/>
          <p:nvPr/>
        </p:nvSpPr>
        <p:spPr>
          <a:xfrm>
            <a:off x="6312024" y="4492735"/>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46"/>
            <a:r>
              <a:rPr lang="en-US" sz="2933" b="1" dirty="0">
                <a:solidFill>
                  <a:prstClr val="black"/>
                </a:solidFill>
                <a:latin typeface="Arial" panose="020B0604020202020204" pitchFamily="34" charset="0"/>
                <a:cs typeface="Arial" panose="020B0604020202020204" pitchFamily="34" charset="0"/>
              </a:rPr>
              <a:t>EF = 14 cm</a:t>
            </a:r>
          </a:p>
        </p:txBody>
      </p:sp>
      <p:sp>
        <p:nvSpPr>
          <p:cNvPr id="12" name="Snip Diagonal Corner Rectangle 11"/>
          <p:cNvSpPr/>
          <p:nvPr/>
        </p:nvSpPr>
        <p:spPr>
          <a:xfrm>
            <a:off x="6346676" y="2764543"/>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46"/>
            <a:r>
              <a:rPr lang="en-US" sz="2933" b="1" dirty="0">
                <a:solidFill>
                  <a:prstClr val="black"/>
                </a:solidFill>
                <a:latin typeface="Arial" panose="020B0604020202020204" pitchFamily="34" charset="0"/>
                <a:ea typeface="Times New Roman" panose="02020603050405020304" pitchFamily="18" charset="0"/>
                <a:cs typeface="Arial" panose="020B0604020202020204" pitchFamily="34" charset="0"/>
              </a:rPr>
              <a:t>EF = 7 cm </a:t>
            </a:r>
            <a:endParaRPr lang="en-US" sz="2933" b="1" dirty="0">
              <a:solidFill>
                <a:prstClr val="black"/>
              </a:solidFill>
              <a:latin typeface="Arial" panose="020B0604020202020204" pitchFamily="34"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5517931" y="6925823"/>
            <a:ext cx="609600" cy="609600"/>
          </a:xfrm>
          <a:prstGeom prst="rect">
            <a:avLst/>
          </a:prstGeom>
        </p:spPr>
      </p:pic>
      <p:sp>
        <p:nvSpPr>
          <p:cNvPr id="14" name="Snip Diagonal Corner Rectangle 13"/>
          <p:cNvSpPr/>
          <p:nvPr/>
        </p:nvSpPr>
        <p:spPr>
          <a:xfrm>
            <a:off x="2328991" y="4417049"/>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46"/>
            <a:r>
              <a:rPr lang="en-US" sz="2933" b="1" dirty="0">
                <a:solidFill>
                  <a:prstClr val="black"/>
                </a:solidFill>
                <a:latin typeface="Arial" panose="020B0604020202020204" pitchFamily="34" charset="0"/>
                <a:ea typeface="Times New Roman" panose="02020603050405020304" pitchFamily="18" charset="0"/>
                <a:cs typeface="Arial" panose="020B0604020202020204" pitchFamily="34" charset="0"/>
              </a:rPr>
              <a:t>EF = 21 cm     </a:t>
            </a:r>
            <a:endParaRPr lang="en-US" sz="2933" b="1" dirty="0">
              <a:solidFill>
                <a:prstClr val="black"/>
              </a:solidFill>
              <a:latin typeface="Arial" panose="020B0604020202020204" pitchFamily="34" charset="0"/>
              <a:cs typeface="Arial" panose="020B0604020202020204" pitchFamily="34" charset="0"/>
            </a:endParaRPr>
          </a:p>
        </p:txBody>
      </p:sp>
      <p:sp>
        <p:nvSpPr>
          <p:cNvPr id="15" name="Snip Diagonal Corner Rectangle 14"/>
          <p:cNvSpPr/>
          <p:nvPr/>
        </p:nvSpPr>
        <p:spPr>
          <a:xfrm>
            <a:off x="2273329" y="2764543"/>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46"/>
            <a:r>
              <a:rPr lang="en-US" sz="2933" b="1" dirty="0">
                <a:solidFill>
                  <a:prstClr val="black"/>
                </a:solidFill>
                <a:latin typeface="Arial" panose="020B0604020202020204" pitchFamily="34" charset="0"/>
                <a:ea typeface="Times New Roman" panose="02020603050405020304" pitchFamily="18" charset="0"/>
                <a:cs typeface="Arial" panose="020B0604020202020204" pitchFamily="34" charset="0"/>
              </a:rPr>
              <a:t>EF = 3,5 cm     </a:t>
            </a:r>
            <a:endParaRPr lang="en-US" sz="2933" b="1" dirty="0">
              <a:solidFill>
                <a:prstClr val="black"/>
              </a:solidFill>
              <a:latin typeface="Arial" panose="020B0604020202020204" pitchFamily="34"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10047280" y="7177577"/>
            <a:ext cx="609600" cy="609600"/>
          </a:xfrm>
          <a:prstGeom prst="rect">
            <a:avLst/>
          </a:prstGeom>
        </p:spPr>
      </p:pic>
      <p:pic>
        <p:nvPicPr>
          <p:cNvPr id="8" name="Picture 7"/>
          <p:cNvPicPr>
            <a:picLocks noChangeAspect="1"/>
          </p:cNvPicPr>
          <p:nvPr/>
        </p:nvPicPr>
        <p:blipFill>
          <a:blip r:embed="rId9"/>
          <a:stretch>
            <a:fillRect/>
          </a:stretch>
        </p:blipFill>
        <p:spPr>
          <a:xfrm>
            <a:off x="3694794" y="648886"/>
            <a:ext cx="4496060" cy="840470"/>
          </a:xfrm>
          <a:prstGeom prst="rect">
            <a:avLst/>
          </a:prstGeom>
        </p:spPr>
      </p:pic>
    </p:spTree>
    <p:extLst>
      <p:ext uri="{BB962C8B-B14F-4D97-AF65-F5344CB8AC3E}">
        <p14:creationId xmlns:p14="http://schemas.microsoft.com/office/powerpoint/2010/main" val="64564238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671376" y="474564"/>
            <a:ext cx="10473277" cy="1138817"/>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46"/>
            <a:r>
              <a:rPr lang="en-US" sz="2933" dirty="0">
                <a:solidFill>
                  <a:prstClr val="black"/>
                </a:solidFill>
                <a:latin typeface="Arial" panose="020B0604020202020204" pitchFamily="34" charset="0"/>
                <a:ea typeface="Times New Roman" panose="02020603050405020304" pitchFamily="18" charset="0"/>
              </a:rPr>
              <a:t>Chọn đáp án sai: Nếu I là trung điểm của đoạn thẳng AB thì</a:t>
            </a:r>
            <a:endParaRPr lang="en-US" sz="2933" dirty="0">
              <a:solidFill>
                <a:prstClr val="black"/>
              </a:solidFill>
              <a:latin typeface="Calibri"/>
            </a:endParaRPr>
          </a:p>
        </p:txBody>
      </p:sp>
      <p:pic>
        <p:nvPicPr>
          <p:cNvPr id="5" name="Picture 4">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6571" y="5229202"/>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7"/>
          <a:stretch>
            <a:fillRect/>
          </a:stretch>
        </p:blipFill>
        <p:spPr>
          <a:xfrm>
            <a:off x="-1205408" y="567916"/>
            <a:ext cx="609600" cy="609600"/>
          </a:xfrm>
          <a:prstGeom prst="rect">
            <a:avLst/>
          </a:prstGeom>
        </p:spPr>
      </p:pic>
      <p:sp>
        <p:nvSpPr>
          <p:cNvPr id="3" name="Snip Diagonal Corner Rectangle 2"/>
          <p:cNvSpPr/>
          <p:nvPr/>
        </p:nvSpPr>
        <p:spPr>
          <a:xfrm>
            <a:off x="2307614" y="3754818"/>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23">
              <a:lnSpc>
                <a:spcPct val="115000"/>
              </a:lnSpc>
              <a:spcAft>
                <a:spcPts val="1000"/>
              </a:spcAft>
            </a:pPr>
            <a:r>
              <a:rPr lang="en-US" sz="2933" b="1" dirty="0">
                <a:solidFill>
                  <a:prstClr val="black"/>
                </a:solidFill>
                <a:latin typeface="Arial" panose="020B0604020202020204" pitchFamily="34" charset="0"/>
                <a:ea typeface="Calibri" panose="020F0502020204030204" pitchFamily="34" charset="0"/>
              </a:rPr>
              <a:t>IA + IB = 2AB  </a:t>
            </a:r>
          </a:p>
        </p:txBody>
      </p:sp>
      <p:sp>
        <p:nvSpPr>
          <p:cNvPr id="12" name="Snip Diagonal Corner Rectangle 11"/>
          <p:cNvSpPr/>
          <p:nvPr/>
        </p:nvSpPr>
        <p:spPr>
          <a:xfrm>
            <a:off x="6312024" y="2026626"/>
            <a:ext cx="3735257"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46"/>
            <a:r>
              <a:rPr lang="en-US" sz="2933" b="1" dirty="0">
                <a:solidFill>
                  <a:prstClr val="black"/>
                </a:solidFill>
                <a:latin typeface="Arial" panose="020B0604020202020204" pitchFamily="34" charset="0"/>
                <a:ea typeface="Times New Roman" panose="02020603050405020304" pitchFamily="18" charset="0"/>
              </a:rPr>
              <a:t>I nằm giữa A và B</a:t>
            </a:r>
            <a:endParaRPr lang="en-US" sz="2933" b="1" dirty="0">
              <a:solidFill>
                <a:prstClr val="black"/>
              </a:solidFill>
              <a:latin typeface="Calibri"/>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5517931" y="6925823"/>
            <a:ext cx="609600" cy="609600"/>
          </a:xfrm>
          <a:prstGeom prst="rect">
            <a:avLst/>
          </a:prstGeom>
        </p:spPr>
      </p:pic>
      <p:sp>
        <p:nvSpPr>
          <p:cNvPr id="14" name="Snip Diagonal Corner Rectangle 13"/>
          <p:cNvSpPr/>
          <p:nvPr/>
        </p:nvSpPr>
        <p:spPr>
          <a:xfrm>
            <a:off x="2307614" y="2026626"/>
            <a:ext cx="3488055"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46"/>
            <a:r>
              <a:rPr lang="en-US" sz="2933" b="1" dirty="0">
                <a:solidFill>
                  <a:prstClr val="black"/>
                </a:solidFill>
                <a:latin typeface="Arial" panose="020B0604020202020204" pitchFamily="34" charset="0"/>
                <a:ea typeface="Times New Roman" panose="02020603050405020304" pitchFamily="18" charset="0"/>
              </a:rPr>
              <a:t>IA = IB = ½ AB</a:t>
            </a:r>
            <a:endParaRPr lang="en-US" sz="2933" b="1" dirty="0">
              <a:solidFill>
                <a:prstClr val="black"/>
              </a:solidFill>
              <a:latin typeface="Calibri"/>
            </a:endParaRPr>
          </a:p>
        </p:txBody>
      </p:sp>
      <p:sp>
        <p:nvSpPr>
          <p:cNvPr id="15" name="Snip Diagonal Corner Rectangle 14"/>
          <p:cNvSpPr/>
          <p:nvPr/>
        </p:nvSpPr>
        <p:spPr>
          <a:xfrm>
            <a:off x="6312024" y="3754818"/>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46"/>
            <a:r>
              <a:rPr lang="en-US" sz="2933" b="1" dirty="0">
                <a:solidFill>
                  <a:prstClr val="black"/>
                </a:solidFill>
                <a:latin typeface="Arial" panose="020B0604020202020204" pitchFamily="34" charset="0"/>
                <a:ea typeface="Times New Roman" panose="02020603050405020304" pitchFamily="18" charset="0"/>
              </a:rPr>
              <a:t>IA = IB</a:t>
            </a:r>
            <a:endParaRPr lang="en-US" sz="2933" b="1" dirty="0">
              <a:solidFill>
                <a:prstClr val="black"/>
              </a:solidFill>
              <a:latin typeface="Calibri"/>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59392651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117205" y="94594"/>
            <a:ext cx="7889349" cy="216299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30000"/>
              </a:lnSpc>
            </a:pPr>
            <a:r>
              <a:rPr lang="vi-VN" sz="2667" b="1" dirty="0">
                <a:latin typeface="Arial" panose="020B0604020202020204" pitchFamily="34" charset="0"/>
                <a:cs typeface="Arial" panose="020B0604020202020204" pitchFamily="34" charset="0"/>
              </a:rPr>
              <a:t>Câu 4: </a:t>
            </a:r>
            <a:r>
              <a:rPr lang="en-GB" sz="2667" dirty="0">
                <a:latin typeface="Arial" panose="020B0604020202020204" pitchFamily="34" charset="0"/>
                <a:cs typeface="Arial" panose="020B0604020202020204" pitchFamily="34" charset="0"/>
              </a:rPr>
              <a:t>Cho G </a:t>
            </a:r>
            <a:r>
              <a:rPr lang="en-GB" sz="2667" dirty="0" err="1">
                <a:latin typeface="Arial" panose="020B0604020202020204" pitchFamily="34" charset="0"/>
                <a:cs typeface="Arial" panose="020B0604020202020204" pitchFamily="34" charset="0"/>
              </a:rPr>
              <a:t>là</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một</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điểm</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thuộc</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đoạn</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thẳng</a:t>
            </a:r>
            <a:r>
              <a:rPr lang="en-GB" sz="2667" dirty="0">
                <a:latin typeface="Arial" panose="020B0604020202020204" pitchFamily="34" charset="0"/>
                <a:cs typeface="Arial" panose="020B0604020202020204" pitchFamily="34" charset="0"/>
              </a:rPr>
              <a:t> HK. </a:t>
            </a:r>
            <a:r>
              <a:rPr lang="en-GB" sz="2667" dirty="0" err="1">
                <a:latin typeface="Arial" panose="020B0604020202020204" pitchFamily="34" charset="0"/>
                <a:cs typeface="Arial" panose="020B0604020202020204" pitchFamily="34" charset="0"/>
              </a:rPr>
              <a:t>Hỏi</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trong</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ba</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điểm</a:t>
            </a:r>
            <a:r>
              <a:rPr lang="en-GB" sz="2667" dirty="0">
                <a:latin typeface="Arial" panose="020B0604020202020204" pitchFamily="34" charset="0"/>
                <a:cs typeface="Arial" panose="020B0604020202020204" pitchFamily="34" charset="0"/>
              </a:rPr>
              <a:t> G, H, K, </a:t>
            </a:r>
            <a:r>
              <a:rPr lang="en-GB" sz="2667" dirty="0" err="1">
                <a:latin typeface="Arial" panose="020B0604020202020204" pitchFamily="34" charset="0"/>
                <a:cs typeface="Arial" panose="020B0604020202020204" pitchFamily="34" charset="0"/>
              </a:rPr>
              <a:t>điểm</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nào</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nằm</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giữa</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hai</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điểm</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còn</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lại</a:t>
            </a:r>
            <a:r>
              <a:rPr lang="en-GB" sz="2667" dirty="0">
                <a:latin typeface="Arial" panose="020B0604020202020204" pitchFamily="34" charset="0"/>
                <a:cs typeface="Arial" panose="020B0604020202020204" pitchFamily="34" charset="0"/>
              </a:rPr>
              <a:t>?</a:t>
            </a:r>
            <a:endParaRPr lang="en-US" sz="2667" dirty="0">
              <a:latin typeface="Arial" panose="020B0604020202020204" pitchFamily="34" charset="0"/>
              <a:cs typeface="Arial" panose="020B0604020202020204" pitchFamily="34" charset="0"/>
            </a:endParaRPr>
          </a:p>
        </p:txBody>
      </p:sp>
      <p:pic>
        <p:nvPicPr>
          <p:cNvPr id="5" name="Picture 4">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6571" y="5229202"/>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7"/>
          <a:stretch>
            <a:fillRect/>
          </a:stretch>
        </p:blipFill>
        <p:spPr>
          <a:xfrm>
            <a:off x="-1205408" y="567916"/>
            <a:ext cx="609600" cy="609600"/>
          </a:xfrm>
          <a:prstGeom prst="rect">
            <a:avLst/>
          </a:prstGeom>
        </p:spPr>
      </p:pic>
      <p:sp>
        <p:nvSpPr>
          <p:cNvPr id="3" name="Snip Diagonal Corner Rectangle 2"/>
          <p:cNvSpPr/>
          <p:nvPr/>
        </p:nvSpPr>
        <p:spPr>
          <a:xfrm>
            <a:off x="2307614" y="2499981"/>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933" b="1" dirty="0">
                <a:latin typeface="Arial" panose="020B0604020202020204" pitchFamily="34" charset="0"/>
                <a:cs typeface="Arial" panose="020B0604020202020204" pitchFamily="34" charset="0"/>
              </a:rPr>
              <a:t> </a:t>
            </a:r>
            <a:r>
              <a:rPr lang="en-GB" sz="2933" b="1" dirty="0" err="1">
                <a:latin typeface="Arial" panose="020B0604020202020204" pitchFamily="34" charset="0"/>
                <a:cs typeface="Arial" panose="020B0604020202020204" pitchFamily="34" charset="0"/>
              </a:rPr>
              <a:t>Điểm</a:t>
            </a:r>
            <a:r>
              <a:rPr lang="en-GB" sz="2933" b="1" dirty="0">
                <a:latin typeface="Arial" panose="020B0604020202020204" pitchFamily="34" charset="0"/>
                <a:cs typeface="Arial" panose="020B0604020202020204" pitchFamily="34" charset="0"/>
              </a:rPr>
              <a:t> H                      </a:t>
            </a:r>
            <a:endParaRPr lang="en-US" sz="2933" b="1" dirty="0">
              <a:latin typeface="Arial" panose="020B0604020202020204" pitchFamily="34" charset="0"/>
              <a:cs typeface="Arial" panose="020B0604020202020204" pitchFamily="34" charset="0"/>
            </a:endParaRPr>
          </a:p>
        </p:txBody>
      </p:sp>
      <p:sp>
        <p:nvSpPr>
          <p:cNvPr id="12" name="Snip Diagonal Corner Rectangle 11"/>
          <p:cNvSpPr/>
          <p:nvPr/>
        </p:nvSpPr>
        <p:spPr>
          <a:xfrm>
            <a:off x="6312024" y="2499981"/>
            <a:ext cx="3735256"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933" b="1" dirty="0" err="1">
                <a:latin typeface="Arial" panose="020B0604020202020204" pitchFamily="34" charset="0"/>
                <a:cs typeface="Arial" panose="020B0604020202020204" pitchFamily="34" charset="0"/>
              </a:rPr>
              <a:t>Điểm</a:t>
            </a:r>
            <a:r>
              <a:rPr lang="en-GB" sz="2933" b="1" dirty="0">
                <a:latin typeface="Arial" panose="020B0604020202020204" pitchFamily="34" charset="0"/>
                <a:cs typeface="Arial" panose="020B0604020202020204" pitchFamily="34" charset="0"/>
              </a:rPr>
              <a:t> K                </a:t>
            </a:r>
            <a:endParaRPr lang="en-US" sz="2933" b="1" dirty="0">
              <a:latin typeface="Arial" panose="020B0604020202020204" pitchFamily="34"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5517931" y="6925823"/>
            <a:ext cx="609600" cy="609600"/>
          </a:xfrm>
          <a:prstGeom prst="rect">
            <a:avLst/>
          </a:prstGeom>
        </p:spPr>
      </p:pic>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10047280" y="7177577"/>
            <a:ext cx="609600" cy="609600"/>
          </a:xfrm>
          <a:prstGeom prst="rect">
            <a:avLst/>
          </a:prstGeom>
        </p:spPr>
      </p:pic>
      <p:sp>
        <p:nvSpPr>
          <p:cNvPr id="15" name="Snip Diagonal Corner Rectangle 14"/>
          <p:cNvSpPr/>
          <p:nvPr/>
        </p:nvSpPr>
        <p:spPr>
          <a:xfrm>
            <a:off x="2307614" y="4320400"/>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933" b="1" dirty="0">
                <a:latin typeface="Arial" panose="020B0604020202020204" pitchFamily="34" charset="0"/>
                <a:cs typeface="Arial" panose="020B0604020202020204" pitchFamily="34" charset="0"/>
              </a:rPr>
              <a:t> </a:t>
            </a:r>
            <a:r>
              <a:rPr lang="en-GB" sz="2933" b="1" dirty="0" err="1">
                <a:latin typeface="Arial" panose="020B0604020202020204" pitchFamily="34" charset="0"/>
                <a:cs typeface="Arial" panose="020B0604020202020204" pitchFamily="34" charset="0"/>
              </a:rPr>
              <a:t>Điểm</a:t>
            </a:r>
            <a:r>
              <a:rPr lang="en-GB" sz="2933" b="1" dirty="0">
                <a:latin typeface="Arial" panose="020B0604020202020204" pitchFamily="34" charset="0"/>
                <a:cs typeface="Arial" panose="020B0604020202020204" pitchFamily="34" charset="0"/>
              </a:rPr>
              <a:t> G                 </a:t>
            </a:r>
            <a:endParaRPr lang="en-US" sz="2933" b="1" dirty="0">
              <a:latin typeface="Arial" panose="020B0604020202020204" pitchFamily="34" charset="0"/>
              <a:cs typeface="Arial" panose="020B0604020202020204" pitchFamily="34" charset="0"/>
            </a:endParaRPr>
          </a:p>
        </p:txBody>
      </p:sp>
      <p:sp>
        <p:nvSpPr>
          <p:cNvPr id="18" name="Snip Diagonal Corner Rectangle 17"/>
          <p:cNvSpPr/>
          <p:nvPr/>
        </p:nvSpPr>
        <p:spPr>
          <a:xfrm>
            <a:off x="6312024" y="4377835"/>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46"/>
            <a:r>
              <a:rPr lang="en-GB" sz="2933" b="1" dirty="0" err="1">
                <a:latin typeface="Arial" panose="020B0604020202020204" pitchFamily="34" charset="0"/>
                <a:cs typeface="Arial" panose="020B0604020202020204" pitchFamily="34" charset="0"/>
              </a:rPr>
              <a:t>Không</a:t>
            </a:r>
            <a:r>
              <a:rPr lang="en-GB" sz="2933" b="1" dirty="0">
                <a:latin typeface="Arial" panose="020B0604020202020204" pitchFamily="34" charset="0"/>
                <a:cs typeface="Arial" panose="020B0604020202020204" pitchFamily="34" charset="0"/>
              </a:rPr>
              <a:t> </a:t>
            </a:r>
            <a:r>
              <a:rPr lang="en-GB" sz="2933" b="1" dirty="0" err="1">
                <a:latin typeface="Arial" panose="020B0604020202020204" pitchFamily="34" charset="0"/>
                <a:cs typeface="Arial" panose="020B0604020202020204" pitchFamily="34" charset="0"/>
              </a:rPr>
              <a:t>có</a:t>
            </a:r>
            <a:r>
              <a:rPr lang="en-GB" sz="2933" b="1" dirty="0">
                <a:latin typeface="Arial" panose="020B0604020202020204" pitchFamily="34" charset="0"/>
                <a:cs typeface="Arial" panose="020B0604020202020204" pitchFamily="34" charset="0"/>
              </a:rPr>
              <a:t> </a:t>
            </a:r>
            <a:r>
              <a:rPr lang="en-GB" sz="2933" b="1" dirty="0" err="1">
                <a:latin typeface="Arial" panose="020B0604020202020204" pitchFamily="34" charset="0"/>
                <a:cs typeface="Arial" panose="020B0604020202020204" pitchFamily="34" charset="0"/>
              </a:rPr>
              <a:t>điểm</a:t>
            </a:r>
            <a:r>
              <a:rPr lang="en-GB" sz="2933" b="1" dirty="0">
                <a:latin typeface="Arial" panose="020B0604020202020204" pitchFamily="34" charset="0"/>
                <a:cs typeface="Arial" panose="020B0604020202020204" pitchFamily="34" charset="0"/>
              </a:rPr>
              <a:t> </a:t>
            </a:r>
            <a:r>
              <a:rPr lang="en-GB" sz="2933" b="1" dirty="0" err="1">
                <a:latin typeface="Arial" panose="020B0604020202020204" pitchFamily="34" charset="0"/>
                <a:cs typeface="Arial" panose="020B0604020202020204" pitchFamily="34" charset="0"/>
              </a:rPr>
              <a:t>nào</a:t>
            </a:r>
            <a:r>
              <a:rPr lang="en-GB" sz="2933" b="1" dirty="0">
                <a:latin typeface="Arial" panose="020B0604020202020204" pitchFamily="34" charset="0"/>
                <a:cs typeface="Arial" panose="020B0604020202020204" pitchFamily="34" charset="0"/>
              </a:rPr>
              <a:t> </a:t>
            </a:r>
            <a:r>
              <a:rPr lang="en-GB" sz="2933" b="1" dirty="0" err="1">
                <a:latin typeface="Arial" panose="020B0604020202020204" pitchFamily="34" charset="0"/>
                <a:cs typeface="Arial" panose="020B0604020202020204" pitchFamily="34" charset="0"/>
              </a:rPr>
              <a:t>nằm</a:t>
            </a:r>
            <a:r>
              <a:rPr lang="en-GB" sz="2933" b="1" dirty="0">
                <a:latin typeface="Arial" panose="020B0604020202020204" pitchFamily="34" charset="0"/>
                <a:cs typeface="Arial" panose="020B0604020202020204" pitchFamily="34" charset="0"/>
              </a:rPr>
              <a:t> </a:t>
            </a:r>
            <a:r>
              <a:rPr lang="en-GB" sz="2933" b="1" dirty="0" err="1">
                <a:latin typeface="Arial" panose="020B0604020202020204" pitchFamily="34" charset="0"/>
                <a:cs typeface="Arial" panose="020B0604020202020204" pitchFamily="34" charset="0"/>
              </a:rPr>
              <a:t>giữa</a:t>
            </a:r>
            <a:r>
              <a:rPr lang="en-GB" sz="2933" b="1" dirty="0">
                <a:latin typeface="Arial" panose="020B0604020202020204" pitchFamily="34" charset="0"/>
                <a:cs typeface="Arial" panose="020B0604020202020204" pitchFamily="34" charset="0"/>
              </a:rPr>
              <a:t> </a:t>
            </a:r>
            <a:r>
              <a:rPr lang="en-GB" sz="2933" b="1" dirty="0" err="1">
                <a:latin typeface="Arial" panose="020B0604020202020204" pitchFamily="34" charset="0"/>
                <a:cs typeface="Arial" panose="020B0604020202020204" pitchFamily="34" charset="0"/>
              </a:rPr>
              <a:t>hai</a:t>
            </a:r>
            <a:r>
              <a:rPr lang="en-GB" sz="2933" b="1" dirty="0">
                <a:latin typeface="Arial" panose="020B0604020202020204" pitchFamily="34" charset="0"/>
                <a:cs typeface="Arial" panose="020B0604020202020204" pitchFamily="34" charset="0"/>
              </a:rPr>
              <a:t> </a:t>
            </a:r>
            <a:r>
              <a:rPr lang="en-GB" sz="2933" b="1" dirty="0" err="1">
                <a:latin typeface="Arial" panose="020B0604020202020204" pitchFamily="34" charset="0"/>
                <a:cs typeface="Arial" panose="020B0604020202020204" pitchFamily="34" charset="0"/>
              </a:rPr>
              <a:t>điểm</a:t>
            </a:r>
            <a:r>
              <a:rPr lang="en-GB" sz="2933" b="1" dirty="0">
                <a:latin typeface="Arial" panose="020B0604020202020204" pitchFamily="34" charset="0"/>
                <a:cs typeface="Arial" panose="020B0604020202020204" pitchFamily="34" charset="0"/>
              </a:rPr>
              <a:t> </a:t>
            </a:r>
            <a:r>
              <a:rPr lang="en-GB" sz="2933" b="1" dirty="0" err="1">
                <a:latin typeface="Arial" panose="020B0604020202020204" pitchFamily="34" charset="0"/>
                <a:cs typeface="Arial" panose="020B0604020202020204" pitchFamily="34" charset="0"/>
              </a:rPr>
              <a:t>còn</a:t>
            </a:r>
            <a:r>
              <a:rPr lang="en-GB" sz="2933" b="1" dirty="0">
                <a:latin typeface="Arial" panose="020B0604020202020204" pitchFamily="34" charset="0"/>
                <a:cs typeface="Arial" panose="020B0604020202020204" pitchFamily="34" charset="0"/>
              </a:rPr>
              <a:t> </a:t>
            </a:r>
            <a:r>
              <a:rPr lang="en-GB" sz="2933" b="1" dirty="0" err="1">
                <a:latin typeface="Arial" panose="020B0604020202020204" pitchFamily="34" charset="0"/>
                <a:cs typeface="Arial" panose="020B0604020202020204" pitchFamily="34" charset="0"/>
              </a:rPr>
              <a:t>lại</a:t>
            </a:r>
            <a:endParaRPr lang="en-US" sz="2933"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46850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mediacall" presetSubtype="0" fill="hold" nodeType="clickEffect">
                                  <p:stCondLst>
                                    <p:cond delay="0"/>
                                  </p:stCondLst>
                                  <p:childTnLst>
                                    <p:cmd type="call" cmd="stop">
                                      <p:cBhvr>
                                        <p:cTn id="17" dur="1" fill="hold"/>
                                        <p:tgtEl>
                                          <p:spTgt spid="6"/>
                                        </p:tgtEl>
                                      </p:cBhvr>
                                    </p:cmd>
                                  </p:childTnLst>
                                </p:cTn>
                              </p:par>
                            </p:childTnLst>
                          </p:cTn>
                        </p:par>
                      </p:childTnLst>
                    </p:cTn>
                  </p:par>
                  <p:par>
                    <p:cTn id="18" fill="hold">
                      <p:stCondLst>
                        <p:cond delay="indefinite"/>
                      </p:stCondLst>
                      <p:childTnLst>
                        <p:par>
                          <p:cTn id="19" fill="hold">
                            <p:stCondLst>
                              <p:cond delay="0"/>
                            </p:stCondLst>
                            <p:childTnLst>
                              <p:par>
                                <p:cTn id="20" presetID="3" presetClass="mediacall" presetSubtype="0" fill="hold" nodeType="clickEffect">
                                  <p:stCondLst>
                                    <p:cond delay="0"/>
                                  </p:stCondLst>
                                  <p:childTnLst>
                                    <p:cmd type="call" cmd="stop">
                                      <p:cBhvr>
                                        <p:cTn id="21" dur="1" fill="hold"/>
                                        <p:tgtEl>
                                          <p:spTgt spid="6"/>
                                        </p:tgtEl>
                                      </p:cBhvr>
                                    </p:cmd>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6"/>
                                        </p:tgtEl>
                                      </p:cBhvr>
                                    </p:cmd>
                                  </p:childTnLst>
                                </p:cTn>
                              </p:par>
                            </p:childTnLst>
                          </p:cTn>
                        </p:par>
                      </p:childTnLst>
                    </p:cTn>
                  </p:par>
                  <p:par>
                    <p:cTn id="26" fill="hold">
                      <p:stCondLst>
                        <p:cond delay="indefinite"/>
                      </p:stCondLst>
                      <p:childTnLst>
                        <p:par>
                          <p:cTn id="27" fill="hold">
                            <p:stCondLst>
                              <p:cond delay="0"/>
                            </p:stCondLst>
                            <p:childTnLst>
                              <p:par>
                                <p:cTn id="28" presetID="3" presetClass="mediacall" presetSubtype="0" fill="hold" nodeType="clickEffect">
                                  <p:stCondLst>
                                    <p:cond delay="0"/>
                                  </p:stCondLst>
                                  <p:childTnLst>
                                    <p:cmd type="call" cmd="stop">
                                      <p:cBhvr>
                                        <p:cTn id="2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6"/>
                </p:tgtEl>
              </p:cMediaNode>
            </p:audio>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3"/>
                                        </p:tgtEl>
                                        <p:attrNameLst>
                                          <p:attrName>fillcolor</p:attrName>
                                        </p:attrNameLst>
                                      </p:cBhvr>
                                      <p:to>
                                        <a:srgbClr val="FF0000"/>
                                      </p:to>
                                    </p:animClr>
                                    <p:set>
                                      <p:cBhvr>
                                        <p:cTn id="36" dur="2000" fill="hold"/>
                                        <p:tgtEl>
                                          <p:spTgt spid="3"/>
                                        </p:tgtEl>
                                        <p:attrNameLst>
                                          <p:attrName>fill.type</p:attrName>
                                        </p:attrNameLst>
                                      </p:cBhvr>
                                      <p:to>
                                        <p:strVal val="solid"/>
                                      </p:to>
                                    </p:set>
                                    <p:set>
                                      <p:cBhvr>
                                        <p:cTn id="37" dur="2000" fill="hold"/>
                                        <p:tgtEl>
                                          <p:spTgt spid="3"/>
                                        </p:tgtEl>
                                        <p:attrNameLst>
                                          <p:attrName>fill.on</p:attrName>
                                        </p:attrNameLst>
                                      </p:cBhvr>
                                      <p:to>
                                        <p:strVal val="true"/>
                                      </p:to>
                                    </p:set>
                                  </p:childTnLst>
                                </p:cTn>
                              </p:par>
                              <p:par>
                                <p:cTn id="38" presetID="2" presetClass="mediacall" presetSubtype="0" fill="hold" nodeType="withEffect">
                                  <p:stCondLst>
                                    <p:cond delay="0"/>
                                  </p:stCondLst>
                                  <p:childTnLst>
                                    <p:cmd type="call" cmd="togglePause">
                                      <p:cBhvr>
                                        <p:cTn id="39" dur="1" fill="hold"/>
                                        <p:tgtEl>
                                          <p:spTgt spid="6"/>
                                        </p:tgtEl>
                                      </p:cBhvr>
                                    </p:cmd>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2"/>
                                        </p:tgtEl>
                                        <p:attrNameLst>
                                          <p:attrName>fillcolor</p:attrName>
                                        </p:attrNameLst>
                                      </p:cBhvr>
                                      <p:to>
                                        <a:srgbClr val="A5A5A5"/>
                                      </p:to>
                                    </p:animClr>
                                    <p:set>
                                      <p:cBhvr>
                                        <p:cTn id="45" dur="2000" fill="hold"/>
                                        <p:tgtEl>
                                          <p:spTgt spid="12"/>
                                        </p:tgtEl>
                                        <p:attrNameLst>
                                          <p:attrName>fill.type</p:attrName>
                                        </p:attrNameLst>
                                      </p:cBhvr>
                                      <p:to>
                                        <p:strVal val="solid"/>
                                      </p:to>
                                    </p:set>
                                    <p:set>
                                      <p:cBhvr>
                                        <p:cTn id="46" dur="2000" fill="hold"/>
                                        <p:tgtEl>
                                          <p:spTgt spid="12"/>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3000" fill="hold"/>
                                        <p:tgtEl>
                                          <p:spTgt spid="13"/>
                                        </p:tgtEl>
                                      </p:cBhvr>
                                    </p:cmd>
                                  </p:childTnLst>
                                </p:cTn>
                              </p:par>
                            </p:childTnLst>
                          </p:cTn>
                        </p:par>
                      </p:childTnLst>
                    </p:cTn>
                  </p:par>
                </p:childTnLst>
              </p:cTn>
              <p:nextCondLst>
                <p:cond evt="onClick" delay="0">
                  <p:tgtEl>
                    <p:spTgt spid="12"/>
                  </p:tgtEl>
                </p:cond>
              </p:nextCondLst>
            </p:seq>
            <p:audio>
              <p:cMediaNode vol="80000">
                <p:cTn id="49" fill="hold" display="0">
                  <p:stCondLst>
                    <p:cond delay="indefinite"/>
                  </p:stCondLst>
                  <p:endCondLst>
                    <p:cond evt="onStopAudio" delay="0">
                      <p:tgtEl>
                        <p:sldTgt/>
                      </p:tgtEl>
                    </p:cond>
                  </p:endCondLst>
                </p:cTn>
                <p:tgtEl>
                  <p:spTgt spid="13"/>
                </p:tgtEl>
              </p:cMediaNode>
            </p:audio>
            <p:audio>
              <p:cMediaNode vol="80000">
                <p:cTn id="50" fill="hold" display="0">
                  <p:stCondLst>
                    <p:cond delay="indefinite"/>
                  </p:stCondLst>
                  <p:endCondLst>
                    <p:cond evt="onStopAudio" delay="0">
                      <p:tgtEl>
                        <p:sldTgt/>
                      </p:tgtEl>
                    </p:cond>
                  </p:endCondLst>
                </p:cTn>
                <p:tgtEl>
                  <p:spTgt spid="16"/>
                </p:tgtEl>
              </p:cMediaNode>
            </p:audio>
            <p:audio>
              <p:cMediaNode vol="80000">
                <p:cTn id="51" fill="hold" display="0">
                  <p:stCondLst>
                    <p:cond delay="indefinite"/>
                  </p:stCondLst>
                  <p:endCondLst>
                    <p:cond evt="onStopAudio" delay="0">
                      <p:tgtEl>
                        <p:sldTgt/>
                      </p:tgtEl>
                    </p:cond>
                  </p:endCondLst>
                </p:cTn>
                <p:tgtEl>
                  <p:spTgt spid="17"/>
                </p:tgtEl>
              </p:cMediaNode>
            </p:audio>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5"/>
                                        </p:tgtEl>
                                        <p:attrNameLst>
                                          <p:attrName>fillcolor</p:attrName>
                                        </p:attrNameLst>
                                      </p:cBhvr>
                                      <p:to>
                                        <a:srgbClr val="A5A5A5"/>
                                      </p:to>
                                    </p:animClr>
                                    <p:set>
                                      <p:cBhvr>
                                        <p:cTn id="57" dur="2000" fill="hold"/>
                                        <p:tgtEl>
                                          <p:spTgt spid="15"/>
                                        </p:tgtEl>
                                        <p:attrNameLst>
                                          <p:attrName>fill.type</p:attrName>
                                        </p:attrNameLst>
                                      </p:cBhvr>
                                      <p:to>
                                        <p:strVal val="solid"/>
                                      </p:to>
                                    </p:set>
                                    <p:set>
                                      <p:cBhvr>
                                        <p:cTn id="5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8"/>
                                        </p:tgtEl>
                                        <p:attrNameLst>
                                          <p:attrName>fillcolor</p:attrName>
                                        </p:attrNameLst>
                                      </p:cBhvr>
                                      <p:to>
                                        <a:srgbClr val="A5A5A5"/>
                                      </p:to>
                                    </p:animClr>
                                    <p:set>
                                      <p:cBhvr>
                                        <p:cTn id="64" dur="2000" fill="hold"/>
                                        <p:tgtEl>
                                          <p:spTgt spid="18"/>
                                        </p:tgtEl>
                                        <p:attrNameLst>
                                          <p:attrName>fill.type</p:attrName>
                                        </p:attrNameLst>
                                      </p:cBhvr>
                                      <p:to>
                                        <p:strVal val="solid"/>
                                      </p:to>
                                    </p:set>
                                    <p:set>
                                      <p:cBhvr>
                                        <p:cTn id="65"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2" grpId="0" animBg="1"/>
      <p:bldP spid="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002138" y="0"/>
            <a:ext cx="8208912" cy="254881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2667" dirty="0">
              <a:latin typeface="Arial" panose="020B0604020202020204" pitchFamily="34" charset="0"/>
              <a:cs typeface="Arial" panose="020B0604020202020204" pitchFamily="34" charset="0"/>
            </a:endParaRPr>
          </a:p>
          <a:p>
            <a:pPr algn="ctr"/>
            <a:r>
              <a:rPr lang="en-GB" sz="2667" dirty="0" err="1">
                <a:latin typeface="Arial" panose="020B0604020202020204" pitchFamily="34" charset="0"/>
                <a:cs typeface="Arial" panose="020B0604020202020204" pitchFamily="34" charset="0"/>
              </a:rPr>
              <a:t>Kể</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tên</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các</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đoạn</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thẳng</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có</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trong</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hình</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vẽ</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dưới</a:t>
            </a:r>
            <a:r>
              <a:rPr lang="en-GB" sz="2667" dirty="0">
                <a:latin typeface="Arial" panose="020B0604020202020204" pitchFamily="34" charset="0"/>
                <a:cs typeface="Arial" panose="020B0604020202020204" pitchFamily="34" charset="0"/>
              </a:rPr>
              <a:t> </a:t>
            </a:r>
            <a:r>
              <a:rPr lang="en-GB" sz="2667" dirty="0" err="1">
                <a:latin typeface="Arial" panose="020B0604020202020204" pitchFamily="34" charset="0"/>
                <a:cs typeface="Arial" panose="020B0604020202020204" pitchFamily="34" charset="0"/>
              </a:rPr>
              <a:t>đây</a:t>
            </a:r>
            <a:r>
              <a:rPr lang="en-GB" sz="2667" dirty="0">
                <a:latin typeface="Arial" panose="020B0604020202020204" pitchFamily="34" charset="0"/>
                <a:cs typeface="Arial" panose="020B0604020202020204" pitchFamily="34" charset="0"/>
              </a:rPr>
              <a:t>?</a:t>
            </a:r>
          </a:p>
          <a:p>
            <a:pPr algn="ctr"/>
            <a:endParaRPr lang="en-GB" sz="2667" dirty="0">
              <a:latin typeface="Arial" panose="020B0604020202020204" pitchFamily="34" charset="0"/>
              <a:cs typeface="Arial" panose="020B0604020202020204" pitchFamily="34" charset="0"/>
            </a:endParaRPr>
          </a:p>
          <a:p>
            <a:pPr algn="ctr"/>
            <a:endParaRPr lang="en-GB" sz="2667" dirty="0">
              <a:latin typeface="Arial" panose="020B0604020202020204" pitchFamily="34" charset="0"/>
              <a:cs typeface="Arial" panose="020B0604020202020204" pitchFamily="34" charset="0"/>
            </a:endParaRPr>
          </a:p>
          <a:p>
            <a:pPr algn="ctr"/>
            <a:endParaRPr lang="en-GB" sz="2667" dirty="0">
              <a:latin typeface="Arial" panose="020B0604020202020204" pitchFamily="34" charset="0"/>
              <a:cs typeface="Arial" panose="020B0604020202020204" pitchFamily="34" charset="0"/>
            </a:endParaRPr>
          </a:p>
          <a:p>
            <a:pPr algn="ctr"/>
            <a:endParaRPr lang="en-GB" sz="2667" dirty="0">
              <a:latin typeface="Arial" panose="020B0604020202020204" pitchFamily="34" charset="0"/>
              <a:cs typeface="Arial" panose="020B0604020202020204" pitchFamily="34" charset="0"/>
            </a:endParaRPr>
          </a:p>
          <a:p>
            <a:pPr algn="ctr"/>
            <a:endParaRPr lang="en-US" sz="2667" dirty="0">
              <a:latin typeface="Arial" panose="020B0604020202020204" pitchFamily="34" charset="0"/>
              <a:cs typeface="Arial" panose="020B0604020202020204" pitchFamily="34" charset="0"/>
            </a:endParaRPr>
          </a:p>
        </p:txBody>
      </p:sp>
      <p:pic>
        <p:nvPicPr>
          <p:cNvPr id="5" name="Picture 4">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6571" y="5229202"/>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7"/>
          <a:stretch>
            <a:fillRect/>
          </a:stretch>
        </p:blipFill>
        <p:spPr>
          <a:xfrm>
            <a:off x="-1205408" y="567916"/>
            <a:ext cx="609600" cy="609600"/>
          </a:xfrm>
          <a:prstGeom prst="rect">
            <a:avLst/>
          </a:prstGeom>
        </p:spPr>
      </p:pic>
      <p:sp>
        <p:nvSpPr>
          <p:cNvPr id="3" name="Snip Diagonal Corner Rectangle 2"/>
          <p:cNvSpPr/>
          <p:nvPr/>
        </p:nvSpPr>
        <p:spPr>
          <a:xfrm>
            <a:off x="6361235" y="2980864"/>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667" b="1" dirty="0">
                <a:latin typeface="Arial" panose="020B0604020202020204" pitchFamily="34" charset="0"/>
                <a:cs typeface="Arial" panose="020B0604020202020204" pitchFamily="34" charset="0"/>
              </a:rPr>
              <a:t>MN; MQ; NQ; ML; LP; MP; NP; QL.</a:t>
            </a:r>
            <a:endParaRPr lang="en-US" sz="2667" b="1" dirty="0">
              <a:latin typeface="Arial" panose="020B0604020202020204" pitchFamily="34" charset="0"/>
              <a:cs typeface="Arial" panose="020B0604020202020204" pitchFamily="34" charset="0"/>
            </a:endParaRPr>
          </a:p>
        </p:txBody>
      </p:sp>
      <p:sp>
        <p:nvSpPr>
          <p:cNvPr id="12" name="Snip Diagonal Corner Rectangle 11"/>
          <p:cNvSpPr/>
          <p:nvPr/>
        </p:nvSpPr>
        <p:spPr>
          <a:xfrm>
            <a:off x="2052959" y="4709056"/>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667" b="1" dirty="0">
                <a:latin typeface="Arial" panose="020B0604020202020204" pitchFamily="34" charset="0"/>
                <a:cs typeface="Arial" panose="020B0604020202020204" pitchFamily="34" charset="0"/>
              </a:rPr>
              <a:t>MN; MQ; NQ; ML; MP; NP</a:t>
            </a:r>
            <a:r>
              <a:rPr lang="vi-VN" sz="2667" b="1" dirty="0">
                <a:latin typeface="Arial" panose="020B0604020202020204" pitchFamily="34" charset="0"/>
                <a:cs typeface="Arial" panose="020B0604020202020204" pitchFamily="34" charset="0"/>
              </a:rPr>
              <a:t>.</a:t>
            </a:r>
            <a:endParaRPr lang="en-US" sz="2667" b="1" dirty="0">
              <a:latin typeface="Arial" panose="020B0604020202020204" pitchFamily="34"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5517931" y="6925823"/>
            <a:ext cx="609600" cy="609600"/>
          </a:xfrm>
          <a:prstGeom prst="rect">
            <a:avLst/>
          </a:prstGeom>
        </p:spPr>
      </p:pic>
      <p:sp>
        <p:nvSpPr>
          <p:cNvPr id="14" name="Snip Diagonal Corner Rectangle 13"/>
          <p:cNvSpPr/>
          <p:nvPr/>
        </p:nvSpPr>
        <p:spPr>
          <a:xfrm>
            <a:off x="2002138" y="2980864"/>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667" b="1" dirty="0">
                <a:latin typeface="Arial" panose="020B0604020202020204" pitchFamily="34" charset="0"/>
                <a:cs typeface="Arial" panose="020B0604020202020204" pitchFamily="34" charset="0"/>
              </a:rPr>
              <a:t>MN; MQ; NQ; ML; LP; MP</a:t>
            </a:r>
            <a:r>
              <a:rPr lang="vi-VN" sz="2667" b="1" dirty="0">
                <a:latin typeface="Arial" panose="020B0604020202020204" pitchFamily="34" charset="0"/>
                <a:cs typeface="Arial" panose="020B0604020202020204" pitchFamily="34" charset="0"/>
              </a:rPr>
              <a:t>.</a:t>
            </a:r>
            <a:endParaRPr lang="en-US" sz="2667" b="1" dirty="0">
              <a:latin typeface="Arial" panose="020B0604020202020204" pitchFamily="34" charset="0"/>
              <a:cs typeface="Arial" panose="020B0604020202020204" pitchFamily="34" charset="0"/>
            </a:endParaRPr>
          </a:p>
        </p:txBody>
      </p:sp>
      <p:sp>
        <p:nvSpPr>
          <p:cNvPr id="15" name="Snip Diagonal Corner Rectangle 14"/>
          <p:cNvSpPr/>
          <p:nvPr/>
        </p:nvSpPr>
        <p:spPr>
          <a:xfrm>
            <a:off x="6361235" y="4709056"/>
            <a:ext cx="3600400" cy="1296144"/>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46"/>
            <a:r>
              <a:rPr lang="en-GB" sz="2667" b="1" dirty="0">
                <a:latin typeface="Arial" panose="020B0604020202020204" pitchFamily="34" charset="0"/>
                <a:cs typeface="Arial" panose="020B0604020202020204" pitchFamily="34" charset="0"/>
              </a:rPr>
              <a:t> MN; MQ; ML; LP; MP; NP</a:t>
            </a:r>
            <a:r>
              <a:rPr lang="vi-VN" sz="2667" b="1" dirty="0">
                <a:latin typeface="Arial" panose="020B0604020202020204" pitchFamily="34" charset="0"/>
                <a:cs typeface="Arial" panose="020B0604020202020204" pitchFamily="34" charset="0"/>
              </a:rPr>
              <a:t>.</a:t>
            </a:r>
            <a:endParaRPr lang="en-US" sz="2667" b="1" dirty="0">
              <a:solidFill>
                <a:prstClr val="black"/>
              </a:solidFill>
              <a:latin typeface="Arial" panose="020B0604020202020204" pitchFamily="34"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8"/>
          <a:stretch>
            <a:fillRect/>
          </a:stretch>
        </p:blipFill>
        <p:spPr>
          <a:xfrm>
            <a:off x="10047280" y="7177577"/>
            <a:ext cx="609600" cy="609600"/>
          </a:xfrm>
          <a:prstGeom prst="rect">
            <a:avLst/>
          </a:prstGeom>
        </p:spPr>
      </p:pic>
      <p:pic>
        <p:nvPicPr>
          <p:cNvPr id="18" name="Picture 17">
            <a:extLst>
              <a:ext uri="{FF2B5EF4-FFF2-40B4-BE49-F238E27FC236}">
                <a16:creationId xmlns:a16="http://schemas.microsoft.com/office/drawing/2014/main" id="{63D36FBF-8A9B-4FDB-A65C-9781181D2FE2}"/>
              </a:ext>
            </a:extLst>
          </p:cNvPr>
          <p:cNvPicPr>
            <a:picLocks noChangeAspect="1"/>
          </p:cNvPicPr>
          <p:nvPr/>
        </p:nvPicPr>
        <p:blipFill>
          <a:blip r:embed="rId9"/>
          <a:stretch>
            <a:fillRect/>
          </a:stretch>
        </p:blipFill>
        <p:spPr>
          <a:xfrm>
            <a:off x="4888516" y="647407"/>
            <a:ext cx="2731484" cy="1892943"/>
          </a:xfrm>
          <a:prstGeom prst="rect">
            <a:avLst/>
          </a:prstGeom>
        </p:spPr>
      </p:pic>
    </p:spTree>
    <p:extLst>
      <p:ext uri="{BB962C8B-B14F-4D97-AF65-F5344CB8AC3E}">
        <p14:creationId xmlns:p14="http://schemas.microsoft.com/office/powerpoint/2010/main" val="190624748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5717" y="5465334"/>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46"/>
            <a:r>
              <a:rPr lang="en-US" sz="3600" b="1" cap="all">
                <a:ln w="0"/>
                <a:solidFill>
                  <a:srgbClr val="FF0000"/>
                </a:solidFill>
                <a:effectLst>
                  <a:reflection blurRad="12700" stA="50000" endPos="50000" dist="5000" dir="5400000" sy="-100000" rotWithShape="0"/>
                </a:effectLst>
                <a:latin typeface="Calibri"/>
              </a:rPr>
              <a:t>BẢO VỆ KHU PHỐ</a:t>
            </a:r>
          </a:p>
        </p:txBody>
      </p:sp>
      <p:sp>
        <p:nvSpPr>
          <p:cNvPr id="2" name="Cloud Callout 1"/>
          <p:cNvSpPr/>
          <p:nvPr/>
        </p:nvSpPr>
        <p:spPr>
          <a:xfrm>
            <a:off x="2423594" y="2526735"/>
            <a:ext cx="6413041" cy="2016224"/>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46"/>
            <a:r>
              <a:rPr lang="en-US" sz="3200" b="1">
                <a:solidFill>
                  <a:prstClr val="black"/>
                </a:solidFill>
                <a:latin typeface="Calibri"/>
              </a:rPr>
              <a:t>Yeah!!!</a:t>
            </a:r>
          </a:p>
          <a:p>
            <a:pPr algn="ctr" defTabSz="914446"/>
            <a:r>
              <a:rPr lang="en-US" sz="3200" b="1">
                <a:solidFill>
                  <a:prstClr val="black"/>
                </a:solidFill>
                <a:latin typeface="Calibri"/>
              </a:rPr>
              <a:t>Cảm 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1073519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2" presetClass="mediacall" presetSubtype="0" fill="hold" nodeType="withEffect">
                                  <p:stCondLst>
                                    <p:cond delay="0"/>
                                  </p:stCondLst>
                                  <p:childTnLst>
                                    <p:cmd type="call" cmd="togglePause">
                                      <p:cBhvr>
                                        <p:cTn id="2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27" fill="hold" display="0">
                  <p:stCondLst>
                    <p:cond delay="indefinite"/>
                  </p:stCondLst>
                  <p:endCondLst>
                    <p:cond evt="onStopAudio" delay="0">
                      <p:tgtEl>
                        <p:sldTgt/>
                      </p:tgtEl>
                    </p:cond>
                  </p:endCondLst>
                </p:cTn>
                <p:tgtEl>
                  <p:spTgt spid="14"/>
                </p:tgtEl>
              </p:cMediaNode>
            </p:audio>
          </p:childTnLst>
        </p:cTn>
      </p:par>
    </p:tnLst>
    <p:bldLst>
      <p:bldP spid="17" grpId="0"/>
      <p:bldP spid="17" grpId="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514</Words>
  <Application>Microsoft Office PowerPoint</Application>
  <PresentationFormat>Widescreen</PresentationFormat>
  <Paragraphs>63</Paragraphs>
  <Slides>13</Slides>
  <Notes>0</Notes>
  <HiddenSlides>0</HiddenSlides>
  <MMClips>23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Tran Kim</dc:creator>
  <cp:lastModifiedBy>Thanh Tran Kim</cp:lastModifiedBy>
  <cp:revision>1</cp:revision>
  <dcterms:created xsi:type="dcterms:W3CDTF">2024-05-25T06:27:56Z</dcterms:created>
  <dcterms:modified xsi:type="dcterms:W3CDTF">2024-05-25T06:29:37Z</dcterms:modified>
</cp:coreProperties>
</file>