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48" r:id="rId4"/>
    <p:sldId id="294" r:id="rId5"/>
    <p:sldId id="367" r:id="rId6"/>
    <p:sldId id="366" r:id="rId7"/>
    <p:sldId id="368" r:id="rId8"/>
    <p:sldId id="344" r:id="rId9"/>
    <p:sldId id="345" r:id="rId10"/>
    <p:sldId id="369" r:id="rId11"/>
    <p:sldId id="370" r:id="rId12"/>
    <p:sldId id="271" r:id="rId13"/>
    <p:sldId id="3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92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97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14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990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08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024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08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00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34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09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77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8338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3. BÀI </a:t>
            </a:r>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118311"/>
            <a:ext cx="7381876" cy="4573361"/>
          </a:xfrm>
          <a:prstGeom prst="rect">
            <a:avLst/>
          </a:prstGeom>
        </p:spPr>
      </p:pic>
    </p:spTree>
    <p:extLst>
      <p:ext uri="{BB962C8B-B14F-4D97-AF65-F5344CB8AC3E}">
        <p14:creationId xmlns:p14="http://schemas.microsoft.com/office/powerpoint/2010/main" val="95588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18311"/>
            <a:ext cx="6441233" cy="4573361"/>
          </a:xfrm>
          <a:prstGeom prst="rect">
            <a:avLst/>
          </a:prstGeom>
        </p:spPr>
      </p:pic>
      <p:sp>
        <p:nvSpPr>
          <p:cNvPr id="4" name="Rectangle 3"/>
          <p:cNvSpPr/>
          <p:nvPr/>
        </p:nvSpPr>
        <p:spPr>
          <a:xfrm>
            <a:off x="6932645" y="1118311"/>
            <a:ext cx="4963886" cy="415498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91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89249" y="466530"/>
            <a:ext cx="11756571"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Hãy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một phích cắm điện</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517535" y="1394725"/>
            <a:ext cx="5141872" cy="2834172"/>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5615" y="422031"/>
            <a:ext cx="6435970"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46385" y="1749669"/>
            <a:ext cx="851974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bản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417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499066" y="1137944"/>
            <a:ext cx="4367726" cy="415502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Aptomat:bảo vệ mạng điện khỏi các nguy cơ như quá tải, ngắn mạch và rò điện, đảm bảo an toàn cho hệ thống điện và người sử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Ổ điện: cung cấp nguồn điện cho các thiết bị điện gia đình như đèn, máy móc, công cụ, và các thiết bị điện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điện: được sử dụng để kiểm soát việc mở và đóng mạch điện của một hoặc nhiều thiết bị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3426989" y="1449338"/>
            <a:ext cx="4336079" cy="4578238"/>
          </a:xfrm>
          <a:prstGeom prst="rect">
            <a:avLst/>
          </a:prstGeom>
        </p:spPr>
      </p:pic>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1695060" y="1384023"/>
            <a:ext cx="4093484" cy="4578238"/>
          </a:xfrm>
          <a:prstGeom prst="rect">
            <a:avLst/>
          </a:prstGeom>
        </p:spPr>
      </p:pic>
      <p:sp>
        <p:nvSpPr>
          <p:cNvPr id="3" name="Rectangle 2"/>
          <p:cNvSpPr/>
          <p:nvPr/>
        </p:nvSpPr>
        <p:spPr>
          <a:xfrm>
            <a:off x="7209451" y="1491639"/>
            <a:ext cx="4581331"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Phích cắm điện cấu tạo gồm các bộ phận: vỏ, các chốt tiếp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88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1495552" y="1094774"/>
            <a:ext cx="4336079" cy="4578238"/>
          </a:xfrm>
          <a:prstGeom prst="rect">
            <a:avLst/>
          </a:prstGeom>
        </p:spPr>
      </p:pic>
    </p:spTree>
    <p:extLst>
      <p:ext uri="{BB962C8B-B14F-4D97-AF65-F5344CB8AC3E}">
        <p14:creationId xmlns:p14="http://schemas.microsoft.com/office/powerpoint/2010/main" val="20784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805086" y="1029460"/>
            <a:ext cx="4336079" cy="4578238"/>
          </a:xfrm>
          <a:prstGeom prst="rect">
            <a:avLst/>
          </a:prstGeom>
        </p:spPr>
      </p:pic>
      <p:sp>
        <p:nvSpPr>
          <p:cNvPr id="3" name="Rectangle 2"/>
          <p:cNvSpPr/>
          <p:nvPr/>
        </p:nvSpPr>
        <p:spPr>
          <a:xfrm>
            <a:off x="5604588" y="1029460"/>
            <a:ext cx="3893976" cy="830997"/>
          </a:xfrm>
          <a:prstGeom prst="rect">
            <a:avLst/>
          </a:prstGeom>
        </p:spPr>
        <p:txBody>
          <a:bodyPr wrap="square">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10</a:t>
            </a:r>
            <a:r>
              <a:rPr lang="en-US" sz="2400" dirty="0">
                <a:solidFill>
                  <a:srgbClr val="FF0000"/>
                </a:solidFill>
                <a:latin typeface="Times New Roman" panose="02020603050405020304" pitchFamily="18" charset="0"/>
                <a:ea typeface="Times New Roman" panose="02020603050405020304" pitchFamily="18" charset="0"/>
              </a:rPr>
              <a:t>A: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250V: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mức</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411" y="811392"/>
            <a:ext cx="10686661" cy="3416320"/>
          </a:xfrm>
          <a:prstGeom prst="rect">
            <a:avLst/>
          </a:prstGeom>
        </p:spPr>
        <p:txBody>
          <a:bodyPr wrap="square">
            <a:spAutoFit/>
          </a:bodyPr>
          <a:lstStyle/>
          <a:p>
            <a:r>
              <a:rPr lang="vi-VN" sz="2400" b="1" dirty="0" smtClean="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Phích cắm điện</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a.Chức năng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Phích cắm điện là thiết bị lấy điện dùng để cắm vào ổ điện, lấy điện cung cấp cho các đồ dùng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Cấu tạo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Phích cắm điện gồm các bộ phận chính: vỏ và các chốt tiếp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Thông số kĩ thuật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Dòng điện định mức(A)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Điện áp định mức(V)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462</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KBC</cp:lastModifiedBy>
  <cp:revision>85</cp:revision>
  <dcterms:created xsi:type="dcterms:W3CDTF">2023-06-21T22:05:51Z</dcterms:created>
  <dcterms:modified xsi:type="dcterms:W3CDTF">2024-08-04T17:00:57Z</dcterms:modified>
</cp:coreProperties>
</file>