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60" r:id="rId6"/>
    <p:sldId id="269" r:id="rId7"/>
    <p:sldId id="261" r:id="rId8"/>
    <p:sldId id="279" r:id="rId9"/>
    <p:sldId id="280" r:id="rId10"/>
    <p:sldId id="263" r:id="rId11"/>
    <p:sldId id="281" r:id="rId12"/>
    <p:sldId id="282" r:id="rId13"/>
    <p:sldId id="266" r:id="rId14"/>
    <p:sldId id="283" r:id="rId15"/>
    <p:sldId id="284" r:id="rId16"/>
    <p:sldId id="285" r:id="rId17"/>
    <p:sldId id="286" r:id="rId18"/>
    <p:sldId id="287" r:id="rId19"/>
    <p:sldId id="288" r:id="rId20"/>
    <p:sldId id="271" r:id="rId21"/>
    <p:sldId id="289" r:id="rId22"/>
    <p:sldId id="273" r:id="rId23"/>
    <p:sldId id="290"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4-09-12T01:13:02.006"/>
    </inkml:context>
    <inkml:brush xml:id="br0">
      <inkml:brushProperty name="width" value="0.05292" units="cm"/>
      <inkml:brushProperty name="height" value="0.05292" units="cm"/>
      <inkml:brushProperty name="color" value="#FF0000"/>
    </inkml:brush>
  </inkml:definitions>
  <inkml:trace contextRef="#ctx0" brushRef="#br0">13196 15875 0</inkml:trace>
  <inkml:trace contextRef="#ctx0" brushRef="#br0" timeOffset="962.91">11088 15875 0</inkml:trace>
  <inkml:trace contextRef="#ctx0" brushRef="#br0" timeOffset="968.91">11088 15875 0</inkml:trace>
  <inkml:trace contextRef="#ctx0" brushRef="#br0" timeOffset="1360.58">11088 15875 0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a:solidFill>
                  <a:srgbClr val="FF0000"/>
                </a:solidFill>
                <a:latin typeface="Times New Roman" panose="02020603050405020304" pitchFamily="18" charset="0"/>
                <a:cs typeface="Times New Roman" panose="02020603050405020304" pitchFamily="18" charset="0"/>
              </a:rPr>
              <a:t>1.</a:t>
            </a:r>
            <a:r>
              <a:rPr lang="vi-VN" sz="2000" b="1">
                <a:solidFill>
                  <a:srgbClr val="FF0000"/>
                </a:solidFill>
                <a:latin typeface="Times New Roman" panose="02020603050405020304" pitchFamily="18" charset="0"/>
                <a:cs typeface="Times New Roman" panose="02020603050405020304" pitchFamily="18" charset="0"/>
              </a:rPr>
              <a:t>- Hình b: kích thước trên hình biểu diễn lớn gấp đôi kích thước tương ứng của đai ốc hình a</a:t>
            </a:r>
          </a:p>
          <a:p>
            <a:r>
              <a:rPr lang="vi-VN" sz="2000" b="1">
                <a:solidFill>
                  <a:srgbClr val="FF0000"/>
                </a:solidFill>
                <a:latin typeface="Times New Roman" panose="02020603050405020304" pitchFamily="18" charset="0"/>
                <a:cs typeface="Times New Roman" panose="02020603050405020304" pitchFamily="18" charset="0"/>
              </a:rPr>
              <a:t>- Hình c: kích thước trên hình biểu diễn bằng kích thước tương ứng của đai ốc hình a</a:t>
            </a:r>
          </a:p>
          <a:p>
            <a:r>
              <a:rPr lang="en-US" sz="2000" b="1">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d: kích thước trên hình biểu diễn bằng </a:t>
            </a:r>
            <a:r>
              <a:rPr lang="en-US" sz="2000" b="1">
                <a:solidFill>
                  <a:srgbClr val="FF0000"/>
                </a:solidFill>
                <a:latin typeface="Times New Roman" panose="02020603050405020304" pitchFamily="18" charset="0"/>
                <a:cs typeface="Times New Roman" panose="02020603050405020304" pitchFamily="18" charset="0"/>
              </a:rPr>
              <a:t>1/2</a:t>
            </a:r>
            <a:r>
              <a:rPr lang="vi-VN" sz="2000" b="1">
                <a:solidFill>
                  <a:srgbClr val="FF0000"/>
                </a:solidFill>
                <a:latin typeface="Times New Roman" panose="02020603050405020304" pitchFamily="18" charset="0"/>
                <a:cs typeface="Times New Roman" panose="02020603050405020304" pitchFamily="18" charset="0"/>
              </a:rPr>
              <a:t> kích thước tương ứng của đai ốc hình 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A3CC666-B3F7-040F-1544-FAE967236649}"/>
                  </a:ext>
                </a:extLst>
              </p14:cNvPr>
              <p14:cNvContentPartPr/>
              <p14:nvPr/>
            </p14:nvContentPartPr>
            <p14:xfrm>
              <a:off x="3991680" y="5715000"/>
              <a:ext cx="759240" cy="360"/>
            </p14:xfrm>
          </p:contentPart>
        </mc:Choice>
        <mc:Fallback>
          <p:pic>
            <p:nvPicPr>
              <p:cNvPr id="4" name="Ink 3">
                <a:extLst>
                  <a:ext uri="{FF2B5EF4-FFF2-40B4-BE49-F238E27FC236}">
                    <a16:creationId xmlns:a16="http://schemas.microsoft.com/office/drawing/2014/main" id="{DA3CC666-B3F7-040F-1544-FAE967236649}"/>
                  </a:ext>
                </a:extLst>
              </p:cNvPr>
              <p:cNvPicPr/>
              <p:nvPr/>
            </p:nvPicPr>
            <p:blipFill>
              <a:blip r:embed="rId4"/>
              <a:stretch>
                <a:fillRect/>
              </a:stretch>
            </p:blipFill>
            <p:spPr>
              <a:xfrm>
                <a:off x="3982320" y="5705640"/>
                <a:ext cx="777960" cy="19080"/>
              </a:xfrm>
              <a:prstGeom prst="rect">
                <a:avLst/>
              </a:prstGeom>
            </p:spPr>
          </p:pic>
        </mc:Fallback>
      </mc:AlternateContent>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Một số loại nét vẽ thường dùng</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III.Nét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TCVN8-24:2002</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thấy</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quy định về kích thước được trình bày trong TCVN 7583-1:2006</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28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28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28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hình dưới đây</a:t>
            </a:r>
            <a:r>
              <a:rPr lang="vi-VN" sz="2800" b="1">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606489" y="1240971"/>
            <a:ext cx="10923871" cy="489381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hình dưới đây </a:t>
            </a:r>
            <a:r>
              <a:rPr lang="vi-VN" sz="2800" b="1">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Hình.a 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b 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1.Khổ giấy</a:t>
            </a:r>
          </a:p>
          <a:p>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346</TotalTime>
  <Words>1800</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Pham Nhan</cp:lastModifiedBy>
  <cp:revision>17</cp:revision>
  <dcterms:created xsi:type="dcterms:W3CDTF">2023-06-21T22:05:51Z</dcterms:created>
  <dcterms:modified xsi:type="dcterms:W3CDTF">2024-09-12T04:33:22Z</dcterms:modified>
</cp:coreProperties>
</file>