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3" r:id="rId2"/>
    <p:sldId id="276" r:id="rId3"/>
    <p:sldId id="264" r:id="rId4"/>
    <p:sldId id="277" r:id="rId5"/>
    <p:sldId id="265" r:id="rId6"/>
    <p:sldId id="266" r:id="rId7"/>
    <p:sldId id="267" r:id="rId8"/>
    <p:sldId id="268" r:id="rId9"/>
    <p:sldId id="269" r:id="rId10"/>
    <p:sldId id="256" r:id="rId11"/>
    <p:sldId id="257" r:id="rId12"/>
    <p:sldId id="272" r:id="rId13"/>
    <p:sldId id="271" r:id="rId14"/>
    <p:sldId id="273" r:id="rId15"/>
    <p:sldId id="274" r:id="rId16"/>
    <p:sldId id="275" r:id="rId17"/>
    <p:sldId id="258" r:id="rId18"/>
    <p:sldId id="26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07896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652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8156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7813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413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6947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368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0105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4303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5916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1979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BBC4D0-1864-4775-9195-6DA49F7353EA}" type="datetimeFigureOut">
              <a:rPr lang="en-US" smtClean="0"/>
              <a:t>8/4/2024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EF4F8-7B60-4C5D-9342-B70F2D1E2A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2839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138" y="1090246"/>
            <a:ext cx="10550769" cy="561828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2085" y="211014"/>
            <a:ext cx="957482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 4: BÀI 2:DỤNG CỤ ĐO ĐIỆN CƠ BẢN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6970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33045" y="597877"/>
            <a:ext cx="105507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 – VẬN DỤNG 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33045" y="1740877"/>
            <a:ext cx="1107830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 CHƠI: “ AI NHANH HƠN”</a:t>
            </a:r>
          </a:p>
          <a:p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4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u="sng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Gv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trắc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Hs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thắng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8172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4692" y="2751992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Ampe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endParaRPr lang="en-US" sz="2800" dirty="0"/>
          </a:p>
        </p:txBody>
      </p:sp>
      <p:sp>
        <p:nvSpPr>
          <p:cNvPr id="6" name="Flowchart: Process 5"/>
          <p:cNvSpPr/>
          <p:nvPr/>
        </p:nvSpPr>
        <p:spPr>
          <a:xfrm>
            <a:off x="1497623" y="4372708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Ôm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kế</a:t>
            </a:r>
            <a:endParaRPr lang="en-US" sz="2800" dirty="0"/>
          </a:p>
        </p:txBody>
      </p:sp>
      <p:sp>
        <p:nvSpPr>
          <p:cNvPr id="7" name="Flowchart: Process 6"/>
          <p:cNvSpPr/>
          <p:nvPr/>
        </p:nvSpPr>
        <p:spPr>
          <a:xfrm>
            <a:off x="5586043" y="2702170"/>
            <a:ext cx="3452449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</a:rPr>
              <a:t>Vôn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kế</a:t>
            </a:r>
            <a:endParaRPr lang="en-US" sz="2800" dirty="0"/>
          </a:p>
        </p:txBody>
      </p:sp>
      <p:sp>
        <p:nvSpPr>
          <p:cNvPr id="8" name="Flowchart: Process 7"/>
          <p:cNvSpPr/>
          <p:nvPr/>
        </p:nvSpPr>
        <p:spPr>
          <a:xfrm>
            <a:off x="5676898" y="4372708"/>
            <a:ext cx="3484687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116623" y="1371600"/>
            <a:ext cx="9047285" cy="8528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3442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4692" y="2751992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Dòng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en-US" sz="2800" dirty="0"/>
          </a:p>
        </p:txBody>
      </p:sp>
      <p:sp>
        <p:nvSpPr>
          <p:cNvPr id="6" name="Flowchart: Process 5"/>
          <p:cNvSpPr/>
          <p:nvPr/>
        </p:nvSpPr>
        <p:spPr>
          <a:xfrm>
            <a:off x="1497623" y="4372708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trở</a:t>
            </a:r>
            <a:endParaRPr lang="en-US" sz="2800" dirty="0"/>
          </a:p>
        </p:txBody>
      </p:sp>
      <p:sp>
        <p:nvSpPr>
          <p:cNvPr id="7" name="Flowchart: Process 6"/>
          <p:cNvSpPr/>
          <p:nvPr/>
        </p:nvSpPr>
        <p:spPr>
          <a:xfrm>
            <a:off x="5586043" y="2702170"/>
            <a:ext cx="3452449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</a:rPr>
              <a:t>Điện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áp</a:t>
            </a:r>
            <a:endParaRPr lang="en-US" sz="2800" dirty="0"/>
          </a:p>
        </p:txBody>
      </p:sp>
      <p:sp>
        <p:nvSpPr>
          <p:cNvPr id="8" name="Flowchart: Process 7"/>
          <p:cNvSpPr/>
          <p:nvPr/>
        </p:nvSpPr>
        <p:spPr>
          <a:xfrm>
            <a:off x="5676898" y="4372708"/>
            <a:ext cx="3484687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3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đáp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án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116623" y="1371600"/>
            <a:ext cx="9047285" cy="8528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33529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4692" y="2751992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6</a:t>
            </a:r>
            <a:endParaRPr lang="en-US" sz="2800" dirty="0"/>
          </a:p>
        </p:txBody>
      </p:sp>
      <p:sp>
        <p:nvSpPr>
          <p:cNvPr id="6" name="Flowchart: Process 5"/>
          <p:cNvSpPr/>
          <p:nvPr/>
        </p:nvSpPr>
        <p:spPr>
          <a:xfrm>
            <a:off x="1497623" y="4372708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8</a:t>
            </a:r>
            <a:endParaRPr lang="en-US" sz="2800" dirty="0"/>
          </a:p>
        </p:txBody>
      </p:sp>
      <p:sp>
        <p:nvSpPr>
          <p:cNvPr id="7" name="Flowchart: Process 6"/>
          <p:cNvSpPr/>
          <p:nvPr/>
        </p:nvSpPr>
        <p:spPr>
          <a:xfrm>
            <a:off x="5586043" y="2702170"/>
            <a:ext cx="3452449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</a:rPr>
              <a:t>B. 7</a:t>
            </a:r>
            <a:endParaRPr lang="en-US" sz="2800" dirty="0"/>
          </a:p>
        </p:txBody>
      </p:sp>
      <p:sp>
        <p:nvSpPr>
          <p:cNvPr id="8" name="Flowchart: Process 7"/>
          <p:cNvSpPr/>
          <p:nvPr/>
        </p:nvSpPr>
        <p:spPr>
          <a:xfrm>
            <a:off x="5676898" y="4372708"/>
            <a:ext cx="3484687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 9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116623" y="1371600"/>
            <a:ext cx="9047285" cy="8528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gồm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0439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4692" y="2751992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Vỏ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VOM</a:t>
            </a:r>
            <a:endParaRPr lang="en-US" sz="2800" dirty="0"/>
          </a:p>
        </p:txBody>
      </p:sp>
      <p:sp>
        <p:nvSpPr>
          <p:cNvPr id="6" name="Flowchart: Process 5"/>
          <p:cNvSpPr/>
          <p:nvPr/>
        </p:nvSpPr>
        <p:spPr>
          <a:xfrm>
            <a:off x="1497623" y="4372708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chốt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en-US" sz="2800" dirty="0"/>
          </a:p>
        </p:txBody>
      </p:sp>
      <p:sp>
        <p:nvSpPr>
          <p:cNvPr id="7" name="Flowchart: Process 6"/>
          <p:cNvSpPr/>
          <p:nvPr/>
        </p:nvSpPr>
        <p:spPr>
          <a:xfrm>
            <a:off x="5586043" y="2702170"/>
            <a:ext cx="3452449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</a:rPr>
              <a:t>B. </a:t>
            </a:r>
            <a:r>
              <a:rPr lang="en-US" sz="2800" dirty="0" err="1" smtClean="0">
                <a:latin typeface="Times New Roman" panose="02020603050405020304" pitchFamily="18" charset="0"/>
              </a:rPr>
              <a:t>Hàm</a:t>
            </a:r>
            <a:r>
              <a:rPr lang="en-US" sz="2800" dirty="0" smtClean="0">
                <a:latin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</a:rPr>
              <a:t>kẹp</a:t>
            </a:r>
            <a:endParaRPr lang="en-US" sz="2800" dirty="0"/>
          </a:p>
        </p:txBody>
      </p:sp>
      <p:sp>
        <p:nvSpPr>
          <p:cNvPr id="8" name="Flowchart: Process 7"/>
          <p:cNvSpPr/>
          <p:nvPr/>
        </p:nvSpPr>
        <p:spPr>
          <a:xfrm>
            <a:off x="5676898" y="4372708"/>
            <a:ext cx="3484687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116623" y="1371600"/>
            <a:ext cx="9539654" cy="85285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04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lowchart: Process 4"/>
          <p:cNvSpPr/>
          <p:nvPr/>
        </p:nvSpPr>
        <p:spPr>
          <a:xfrm>
            <a:off x="1494692" y="2751992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A.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Núm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xoay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chọn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thang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endParaRPr lang="en-US" sz="2800" dirty="0"/>
          </a:p>
        </p:txBody>
      </p:sp>
      <p:sp>
        <p:nvSpPr>
          <p:cNvPr id="6" name="Flowchart: Process 5"/>
          <p:cNvSpPr/>
          <p:nvPr/>
        </p:nvSpPr>
        <p:spPr>
          <a:xfrm>
            <a:off x="1497623" y="4372708"/>
            <a:ext cx="3209193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C. Thang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endParaRPr lang="en-US" sz="2800" dirty="0"/>
          </a:p>
        </p:txBody>
      </p:sp>
      <p:sp>
        <p:nvSpPr>
          <p:cNvPr id="7" name="Flowchart: Process 6"/>
          <p:cNvSpPr/>
          <p:nvPr/>
        </p:nvSpPr>
        <p:spPr>
          <a:xfrm>
            <a:off x="5586043" y="2702170"/>
            <a:ext cx="3452449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</a:rPr>
              <a:t>B. Que </a:t>
            </a:r>
            <a:r>
              <a:rPr lang="en-US" sz="2800" dirty="0" err="1" smtClean="0">
                <a:latin typeface="Times New Roman" panose="02020603050405020304" pitchFamily="18" charset="0"/>
              </a:rPr>
              <a:t>đo</a:t>
            </a:r>
            <a:endParaRPr lang="en-US" sz="2800" dirty="0"/>
          </a:p>
        </p:txBody>
      </p:sp>
      <p:sp>
        <p:nvSpPr>
          <p:cNvPr id="8" name="Flowchart: Process 7"/>
          <p:cNvSpPr/>
          <p:nvPr/>
        </p:nvSpPr>
        <p:spPr>
          <a:xfrm>
            <a:off x="5676898" y="4372708"/>
            <a:ext cx="3484687" cy="896816"/>
          </a:xfrm>
          <a:prstGeom prst="flowChartProcess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D.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cực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nối</a:t>
            </a:r>
            <a:r>
              <a:rPr lang="en-US" sz="28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endParaRPr lang="en-US" sz="2800" dirty="0"/>
          </a:p>
        </p:txBody>
      </p:sp>
      <p:sp>
        <p:nvSpPr>
          <p:cNvPr id="9" name="Rounded Rectangle 8"/>
          <p:cNvSpPr/>
          <p:nvPr/>
        </p:nvSpPr>
        <p:spPr>
          <a:xfrm>
            <a:off x="1116623" y="923192"/>
            <a:ext cx="9741877" cy="1301262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5: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1819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25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32791" y="205473"/>
            <a:ext cx="114797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2.3a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2.3b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1/7/2023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1/8/2023.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7. </a:t>
            </a:r>
            <a:endParaRPr lang="en-US" sz="2400" b="1" dirty="0">
              <a:solidFill>
                <a:srgbClr val="0000FF"/>
              </a:solidFill>
            </a:endParaRPr>
          </a:p>
        </p:txBody>
      </p:sp>
      <p:pic>
        <p:nvPicPr>
          <p:cNvPr id="6" name="Picture 5" descr="C:\Users\DELL\Desktop\image_27385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654" y="1224033"/>
            <a:ext cx="9100037" cy="3655698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Rectangle 3"/>
          <p:cNvSpPr/>
          <p:nvPr/>
        </p:nvSpPr>
        <p:spPr>
          <a:xfrm>
            <a:off x="1881554" y="5167362"/>
            <a:ext cx="949246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Lượng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tiêu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thụ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đình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tháng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7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endParaRPr lang="en-US" sz="2400" dirty="0" smtClean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695,8- 198,8 = </a:t>
            </a:r>
            <a:r>
              <a:rPr 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497 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kWh (497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</a:t>
            </a:r>
            <a:r>
              <a:rPr 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en-US" sz="2400" dirty="0">
              <a:solidFill>
                <a:srgbClr val="FF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9299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25615" y="422031"/>
            <a:ext cx="64359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46385" y="1749669"/>
            <a:ext cx="8519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Ôn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cấu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tạo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loại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285750" indent="-285750">
              <a:buFontTx/>
              <a:buChar char="-"/>
            </a:pP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“II.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070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7940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5954" y="492369"/>
            <a:ext cx="687558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KHỞI ĐỘNG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39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63355" y="132781"/>
            <a:ext cx="11635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2.1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589" y="1139623"/>
            <a:ext cx="10517188" cy="516446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861009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THÀNH KIẾN THỨC MỚI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629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44874" y="132781"/>
            <a:ext cx="116352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2.1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ctr"/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90351061"/>
              </p:ext>
            </p:extLst>
          </p:nvPr>
        </p:nvGraphicFramePr>
        <p:xfrm>
          <a:off x="1107830" y="1256876"/>
          <a:ext cx="10437355" cy="4677930"/>
        </p:xfrm>
        <a:graphic>
          <a:graphicData uri="http://schemas.openxmlformats.org/drawingml/2006/table">
            <a:tbl>
              <a:tblPr firstRow="1" firstCol="1" bandRow="1"/>
              <a:tblGrid>
                <a:gridCol w="3565337">
                  <a:extLst>
                    <a:ext uri="{9D8B030D-6E8A-4147-A177-3AD203B41FA5}">
                      <a16:colId xmlns:a16="http://schemas.microsoft.com/office/drawing/2014/main" val="1998136179"/>
                    </a:ext>
                  </a:extLst>
                </a:gridCol>
                <a:gridCol w="6872018">
                  <a:extLst>
                    <a:ext uri="{9D8B030D-6E8A-4147-A177-3AD203B41FA5}">
                      <a16:colId xmlns:a16="http://schemas.microsoft.com/office/drawing/2014/main" val="3700842311"/>
                    </a:ext>
                  </a:extLst>
                </a:gridCol>
              </a:tblGrid>
              <a:tr h="935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hồ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điện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Đại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lượng</a:t>
                      </a:r>
                      <a:r>
                        <a:rPr lang="en-US" sz="2400" b="1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b="1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đo</a:t>
                      </a:r>
                      <a:endParaRPr lang="en-US" sz="2400" b="1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056471"/>
                  </a:ext>
                </a:extLst>
              </a:tr>
              <a:tr h="935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Ampe kế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0801987"/>
                  </a:ext>
                </a:extLst>
              </a:tr>
              <a:tr h="935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Vôn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400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kế</a:t>
                      </a: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2648862"/>
                  </a:ext>
                </a:extLst>
              </a:tr>
              <a:tr h="935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Đồng hồ vạn năng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9582767"/>
                  </a:ext>
                </a:extLst>
              </a:tr>
              <a:tr h="93558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Ampe kìm</a:t>
                      </a:r>
                      <a:endParaRPr lang="en-US" sz="240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en-US" sz="2400" dirty="0">
                        <a:effectLst/>
                        <a:latin typeface="Times New Roman" panose="020206030504050203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63500" marB="6350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4671347"/>
                  </a:ext>
                </a:extLst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284177" y="2725615"/>
            <a:ext cx="5275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187462" y="2540980"/>
            <a:ext cx="569741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Cường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3692769"/>
            <a:ext cx="1644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268914" y="3367454"/>
            <a:ext cx="39477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-V)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4747846" y="4202724"/>
            <a:ext cx="66381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4747846" y="5328138"/>
            <a:ext cx="646234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dòng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vôn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ôm</a:t>
            </a:r>
            <a:r>
              <a:rPr lang="en-US" sz="2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2554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429397" y="463812"/>
            <a:ext cx="111412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vạn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b="1"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b="1" dirty="0">
              <a:solidFill>
                <a:srgbClr val="0000FF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227" y="1099652"/>
            <a:ext cx="6523039" cy="499323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737976" y="6186196"/>
            <a:ext cx="243529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 hồ vạn năng</a:t>
            </a:r>
            <a:endParaRPr lang="en-US" sz="2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835789" y="3643756"/>
            <a:ext cx="60003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Đồng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hồ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vạn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năng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áp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chiều</a:t>
            </a:r>
            <a:r>
              <a:rPr lang="en-US" sz="24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68975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012" y="267869"/>
            <a:ext cx="1123887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2.2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vạn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năng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4" name="Picture 3" descr="C:\Users\DELL\Desktop\image_28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782" y="1872762"/>
            <a:ext cx="8049753" cy="377225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1384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80205" y="491803"/>
            <a:ext cx="112816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2.3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en-US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2400" b="1" dirty="0" err="1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Ampe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kìm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 descr="C:\Users\DELL\Desktop\image_282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00" y="1376246"/>
            <a:ext cx="9247915" cy="532349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53940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18744" y="295860"/>
            <a:ext cx="1020130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Công tơ điện có chức năng gì?</a:t>
            </a:r>
            <a:endParaRPr lang="en-US" sz="2400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vi-V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2.4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/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phận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5" name="Picture 4" descr="C:\Users\DELL\Desktop\image_283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743" y="1644161"/>
            <a:ext cx="10623333" cy="481818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21756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</TotalTime>
  <Words>543</Words>
  <Application>Microsoft Office PowerPoint</Application>
  <PresentationFormat>Widescreen</PresentationFormat>
  <Paragraphs>63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dell</cp:lastModifiedBy>
  <cp:revision>11</cp:revision>
  <dcterms:created xsi:type="dcterms:W3CDTF">2024-08-04T03:59:43Z</dcterms:created>
  <dcterms:modified xsi:type="dcterms:W3CDTF">2024-08-04T05:21:31Z</dcterms:modified>
</cp:coreProperties>
</file>