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8.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23.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21.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9.xml"/>
  <Override ContentType="application/vnd.openxmlformats-officedocument.presentationml.slideMaster+xml" PartName="/ppt/slideMasters/slideMaster14.xml"/>
  <Override ContentType="application/vnd.openxmlformats-officedocument.presentationml.slideMaster+xml" PartName="/ppt/slideMasters/slideMaster17.xml"/>
  <Override ContentType="application/vnd.openxmlformats-officedocument.presentationml.slideMaster+xml" PartName="/ppt/slideMasters/slideMaster12.xml"/>
  <Override ContentType="application/vnd.openxmlformats-officedocument.presentationml.slideMaster+xml" PartName="/ppt/slideMasters/slideMaster22.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2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19.xml"/>
  <Override ContentType="application/vnd.openxmlformats-officedocument.theme+xml" PartName="/ppt/theme/theme22.xml"/>
  <Override ContentType="application/vnd.openxmlformats-officedocument.theme+xml" PartName="/ppt/theme/theme3.xml"/>
  <Override ContentType="application/vnd.openxmlformats-officedocument.theme+xml" PartName="/ppt/theme/theme20.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24.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1.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8.xml"/>
  <Override ContentType="application/vnd.openxmlformats-officedocument.theme+xml" PartName="/ppt/theme/theme23.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6.xml"/>
  <Override ContentType="application/vnd.openxmlformats-officedocument.theme+xml" PartName="/ppt/theme/theme1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52" r:id="rId7"/>
    <p:sldMasterId id="2147483654" r:id="rId8"/>
    <p:sldMasterId id="2147483656" r:id="rId9"/>
    <p:sldMasterId id="2147483658" r:id="rId10"/>
    <p:sldMasterId id="2147483662" r:id="rId11"/>
    <p:sldMasterId id="2147483663" r:id="rId12"/>
    <p:sldMasterId id="2147483665" r:id="rId13"/>
    <p:sldMasterId id="2147483667" r:id="rId14"/>
    <p:sldMasterId id="2147483669" r:id="rId15"/>
    <p:sldMasterId id="2147483671" r:id="rId16"/>
    <p:sldMasterId id="2147483673" r:id="rId17"/>
    <p:sldMasterId id="2147483675" r:id="rId18"/>
    <p:sldMasterId id="2147483677" r:id="rId19"/>
    <p:sldMasterId id="2147483679" r:id="rId20"/>
    <p:sldMasterId id="2147483681" r:id="rId21"/>
    <p:sldMasterId id="2147483683" r:id="rId22"/>
    <p:sldMasterId id="2147483685" r:id="rId23"/>
    <p:sldMasterId id="2147483687" r:id="rId24"/>
    <p:sldMasterId id="2147483689" r:id="rId25"/>
    <p:sldMasterId id="2147483691" r:id="rId26"/>
    <p:sldMasterId id="2147483693" r:id="rId27"/>
  </p:sldMasterIdLst>
  <p:notesMasterIdLst>
    <p:notesMasterId r:id="rId28"/>
  </p:notesMasterIdLst>
  <p:sldIdLst>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82" r:id="rId55"/>
    <p:sldId id="283" r:id="rId56"/>
    <p:sldId id="284" r:id="rId57"/>
    <p:sldId id="285" r:id="rId58"/>
    <p:sldId id="286" r:id="rId59"/>
    <p:sldId id="287" r:id="rId60"/>
  </p:sldIdLst>
  <p:sldSz cy="6858000" cx="9144000"/>
  <p:notesSz cx="6858000" cy="9144000"/>
  <p:embeddedFontLst>
    <p:embeddedFont>
      <p:font typeface="Libre Franklin"/>
      <p:regular r:id="rId61"/>
      <p:bold r:id="rId62"/>
      <p:italic r:id="rId63"/>
      <p:boldItalic r:id="rId64"/>
    </p:embeddedFont>
    <p:embeddedFont>
      <p:font typeface="Tahoma"/>
      <p:regular r:id="rId65"/>
      <p:bold r:id="rId66"/>
    </p:embeddedFont>
    <p:embeddedFont>
      <p:font typeface="Libre Franklin Medium"/>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71" roundtripDataSignature="AMtx7mjA1PnjTmW6Pte0YRAgLFky85vt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5987BA-1BEF-48CA-90F8-0898667BE0AC}">
  <a:tblStyle styleId="{265987BA-1BEF-48CA-90F8-0898667BE0A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12.xml"/><Relationship Id="rId42" Type="http://schemas.openxmlformats.org/officeDocument/2006/relationships/slide" Target="slides/slide14.xml"/><Relationship Id="rId41" Type="http://schemas.openxmlformats.org/officeDocument/2006/relationships/slide" Target="slides/slide13.xml"/><Relationship Id="rId44" Type="http://schemas.openxmlformats.org/officeDocument/2006/relationships/slide" Target="slides/slide16.xml"/><Relationship Id="rId43" Type="http://schemas.openxmlformats.org/officeDocument/2006/relationships/slide" Target="slides/slide15.xml"/><Relationship Id="rId46" Type="http://schemas.openxmlformats.org/officeDocument/2006/relationships/slide" Target="slides/slide18.xml"/><Relationship Id="rId45" Type="http://schemas.openxmlformats.org/officeDocument/2006/relationships/slide" Target="slides/slide17.xml"/><Relationship Id="rId1" Type="http://schemas.openxmlformats.org/officeDocument/2006/relationships/theme" Target="theme/theme1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20.xml"/><Relationship Id="rId47" Type="http://schemas.openxmlformats.org/officeDocument/2006/relationships/slide" Target="slides/slide19.xml"/><Relationship Id="rId49"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3.xml"/><Relationship Id="rId30" Type="http://schemas.openxmlformats.org/officeDocument/2006/relationships/slide" Target="slides/slide2.xml"/><Relationship Id="rId33" Type="http://schemas.openxmlformats.org/officeDocument/2006/relationships/slide" Target="slides/slide5.xml"/><Relationship Id="rId32" Type="http://schemas.openxmlformats.org/officeDocument/2006/relationships/slide" Target="slides/slide4.xml"/><Relationship Id="rId35" Type="http://schemas.openxmlformats.org/officeDocument/2006/relationships/slide" Target="slides/slide7.xml"/><Relationship Id="rId34" Type="http://schemas.openxmlformats.org/officeDocument/2006/relationships/slide" Target="slides/slide6.xml"/><Relationship Id="rId71" Type="http://customschemas.google.com/relationships/presentationmetadata" Target="metadata"/><Relationship Id="rId70" Type="http://schemas.openxmlformats.org/officeDocument/2006/relationships/font" Target="fonts/LibreFranklinMedium-boldItalic.fntdata"/><Relationship Id="rId37" Type="http://schemas.openxmlformats.org/officeDocument/2006/relationships/slide" Target="slides/slide9.xml"/><Relationship Id="rId36" Type="http://schemas.openxmlformats.org/officeDocument/2006/relationships/slide" Target="slides/slide8.xml"/><Relationship Id="rId39" Type="http://schemas.openxmlformats.org/officeDocument/2006/relationships/slide" Target="slides/slide11.xml"/><Relationship Id="rId38" Type="http://schemas.openxmlformats.org/officeDocument/2006/relationships/slide" Target="slides/slide10.xml"/><Relationship Id="rId62" Type="http://schemas.openxmlformats.org/officeDocument/2006/relationships/font" Target="fonts/LibreFranklin-bold.fntdata"/><Relationship Id="rId61" Type="http://schemas.openxmlformats.org/officeDocument/2006/relationships/font" Target="fonts/LibreFranklin-regular.fntdata"/><Relationship Id="rId20" Type="http://schemas.openxmlformats.org/officeDocument/2006/relationships/slideMaster" Target="slideMasters/slideMaster16.xml"/><Relationship Id="rId64" Type="http://schemas.openxmlformats.org/officeDocument/2006/relationships/font" Target="fonts/LibreFranklin-boldItalic.fntdata"/><Relationship Id="rId63" Type="http://schemas.openxmlformats.org/officeDocument/2006/relationships/font" Target="fonts/LibreFranklin-italic.fntdata"/><Relationship Id="rId22" Type="http://schemas.openxmlformats.org/officeDocument/2006/relationships/slideMaster" Target="slideMasters/slideMaster18.xml"/><Relationship Id="rId66" Type="http://schemas.openxmlformats.org/officeDocument/2006/relationships/font" Target="fonts/Tahoma-bold.fntdata"/><Relationship Id="rId21" Type="http://schemas.openxmlformats.org/officeDocument/2006/relationships/slideMaster" Target="slideMasters/slideMaster17.xml"/><Relationship Id="rId65" Type="http://schemas.openxmlformats.org/officeDocument/2006/relationships/font" Target="fonts/Tahoma-regular.fntdata"/><Relationship Id="rId24" Type="http://schemas.openxmlformats.org/officeDocument/2006/relationships/slideMaster" Target="slideMasters/slideMaster20.xml"/><Relationship Id="rId68" Type="http://schemas.openxmlformats.org/officeDocument/2006/relationships/font" Target="fonts/LibreFranklinMedium-bold.fntdata"/><Relationship Id="rId23" Type="http://schemas.openxmlformats.org/officeDocument/2006/relationships/slideMaster" Target="slideMasters/slideMaster19.xml"/><Relationship Id="rId67" Type="http://schemas.openxmlformats.org/officeDocument/2006/relationships/font" Target="fonts/LibreFranklinMedium-regular.fntdata"/><Relationship Id="rId60" Type="http://schemas.openxmlformats.org/officeDocument/2006/relationships/slide" Target="slides/slide32.xml"/><Relationship Id="rId26" Type="http://schemas.openxmlformats.org/officeDocument/2006/relationships/slideMaster" Target="slideMasters/slideMaster22.xml"/><Relationship Id="rId25" Type="http://schemas.openxmlformats.org/officeDocument/2006/relationships/slideMaster" Target="slideMasters/slideMaster21.xml"/><Relationship Id="rId69" Type="http://schemas.openxmlformats.org/officeDocument/2006/relationships/font" Target="fonts/LibreFranklinMedium-italic.fntdata"/><Relationship Id="rId28" Type="http://schemas.openxmlformats.org/officeDocument/2006/relationships/notesMaster" Target="notesMasters/notesMaster1.xml"/><Relationship Id="rId27" Type="http://schemas.openxmlformats.org/officeDocument/2006/relationships/slideMaster" Target="slideMasters/slideMaster23.xml"/><Relationship Id="rId29" Type="http://schemas.openxmlformats.org/officeDocument/2006/relationships/slide" Target="slides/slide1.xml"/><Relationship Id="rId51" Type="http://schemas.openxmlformats.org/officeDocument/2006/relationships/slide" Target="slides/slide23.xml"/><Relationship Id="rId50" Type="http://schemas.openxmlformats.org/officeDocument/2006/relationships/slide" Target="slides/slide22.xml"/><Relationship Id="rId53" Type="http://schemas.openxmlformats.org/officeDocument/2006/relationships/slide" Target="slides/slide25.xml"/><Relationship Id="rId52" Type="http://schemas.openxmlformats.org/officeDocument/2006/relationships/slide" Target="slides/slide24.xml"/><Relationship Id="rId11" Type="http://schemas.openxmlformats.org/officeDocument/2006/relationships/slideMaster" Target="slideMasters/slideMaster7.xml"/><Relationship Id="rId55" Type="http://schemas.openxmlformats.org/officeDocument/2006/relationships/slide" Target="slides/slide27.xml"/><Relationship Id="rId10" Type="http://schemas.openxmlformats.org/officeDocument/2006/relationships/slideMaster" Target="slideMasters/slideMaster6.xml"/><Relationship Id="rId54" Type="http://schemas.openxmlformats.org/officeDocument/2006/relationships/slide" Target="slides/slide26.xml"/><Relationship Id="rId13" Type="http://schemas.openxmlformats.org/officeDocument/2006/relationships/slideMaster" Target="slideMasters/slideMaster9.xml"/><Relationship Id="rId57" Type="http://schemas.openxmlformats.org/officeDocument/2006/relationships/slide" Target="slides/slide29.xml"/><Relationship Id="rId12" Type="http://schemas.openxmlformats.org/officeDocument/2006/relationships/slideMaster" Target="slideMasters/slideMaster8.xml"/><Relationship Id="rId56" Type="http://schemas.openxmlformats.org/officeDocument/2006/relationships/slide" Target="slides/slide28.xml"/><Relationship Id="rId15" Type="http://schemas.openxmlformats.org/officeDocument/2006/relationships/slideMaster" Target="slideMasters/slideMaster11.xml"/><Relationship Id="rId59" Type="http://schemas.openxmlformats.org/officeDocument/2006/relationships/slide" Target="slides/slide31.xml"/><Relationship Id="rId14" Type="http://schemas.openxmlformats.org/officeDocument/2006/relationships/slideMaster" Target="slideMasters/slideMaster10.xml"/><Relationship Id="rId58" Type="http://schemas.openxmlformats.org/officeDocument/2006/relationships/slide" Target="slides/slide30.xml"/><Relationship Id="rId17" Type="http://schemas.openxmlformats.org/officeDocument/2006/relationships/slideMaster" Target="slideMasters/slideMaster13.xml"/><Relationship Id="rId16" Type="http://schemas.openxmlformats.org/officeDocument/2006/relationships/slideMaster" Target="slideMasters/slideMaster12.xml"/><Relationship Id="rId19" Type="http://schemas.openxmlformats.org/officeDocument/2006/relationships/slideMaster" Target="slideMasters/slideMaster15.xml"/><Relationship Id="rId18" Type="http://schemas.openxmlformats.org/officeDocument/2006/relationships/slideMaster" Target="slideMasters/slideMaster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7" name="Google Shape;80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5" name="Google Shape;84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2" name="Google Shape;9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5" name="Google Shape;102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4" name="Google Shape;108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3" name="Google Shape;113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7" name="Google Shape;118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0" name="Google Shape;124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3" name="Google Shape;129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6" name="Google Shape;134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9" name="Google Shape;139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3" name="Google Shape;145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8" name="Google Shape;149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4" name="Google Shape;151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0" name="Google Shape;152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bản chiếu"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
        <p:nvSpPr>
          <p:cNvPr id="18" name="Google Shape;18;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28" name="Shape 128"/>
        <p:cNvGrpSpPr/>
        <p:nvPr/>
      </p:nvGrpSpPr>
      <p:grpSpPr>
        <a:xfrm>
          <a:off x="0" y="0"/>
          <a:ext cx="0" cy="0"/>
          <a:chOff x="0" y="0"/>
          <a:chExt cx="0" cy="0"/>
        </a:xfrm>
      </p:grpSpPr>
      <p:sp>
        <p:nvSpPr>
          <p:cNvPr id="129" name="Google Shape;129;p51"/>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Libre Franklin Medium"/>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51"/>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540"/>
              <a:buNone/>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131" name="Google Shape;131;p51"/>
          <p:cNvSpPr txBox="1"/>
          <p:nvPr>
            <p:ph idx="2" type="body"/>
          </p:nvPr>
        </p:nvSpPr>
        <p:spPr>
          <a:xfrm>
            <a:off x="3575050" y="609600"/>
            <a:ext cx="5340350" cy="4800600"/>
          </a:xfrm>
          <a:prstGeom prst="rect">
            <a:avLst/>
          </a:prstGeom>
          <a:noFill/>
          <a:ln>
            <a:noFill/>
          </a:ln>
        </p:spPr>
        <p:txBody>
          <a:bodyPr anchorCtr="0" anchor="t" bIns="45700" lIns="91425" spcFirstLastPara="1" rIns="91425" wrap="square" tIns="45700">
            <a:no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17500" lvl="3" marL="1828800" algn="l">
              <a:spcBef>
                <a:spcPts val="400"/>
              </a:spcBef>
              <a:spcAft>
                <a:spcPts val="0"/>
              </a:spcAft>
              <a:buSzPts val="1400"/>
              <a:buChar char="🞲"/>
              <a:defRPr sz="2000"/>
            </a:lvl4pPr>
            <a:lvl5pPr indent="-304800" lvl="4" marL="2286000" algn="l">
              <a:spcBef>
                <a:spcPts val="400"/>
              </a:spcBef>
              <a:spcAft>
                <a:spcPts val="0"/>
              </a:spcAft>
              <a:buSzPts val="1200"/>
              <a:buChar char="🞩"/>
              <a:defRPr sz="20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132" name="Google Shape;132;p5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5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5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41" name="Shape 141"/>
        <p:cNvGrpSpPr/>
        <p:nvPr/>
      </p:nvGrpSpPr>
      <p:grpSpPr>
        <a:xfrm>
          <a:off x="0" y="0"/>
          <a:ext cx="0" cy="0"/>
          <a:chOff x="0" y="0"/>
          <a:chExt cx="0" cy="0"/>
        </a:xfrm>
      </p:grpSpPr>
      <p:sp>
        <p:nvSpPr>
          <p:cNvPr id="142" name="Google Shape;142;p53"/>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kx="0" rotWithShape="0" algn="bl" stA="49000" stPos="0" sy="-90000" ky="0"/>
          </a:effectLst>
        </p:spPr>
      </p:sp>
      <p:sp>
        <p:nvSpPr>
          <p:cNvPr id="143" name="Google Shape;143;p53"/>
          <p:cNvSpPr txBox="1"/>
          <p:nvPr>
            <p:ph type="title"/>
          </p:nvPr>
        </p:nvSpPr>
        <p:spPr>
          <a:xfrm>
            <a:off x="381000" y="4993760"/>
            <a:ext cx="5867400" cy="52228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Libre Franklin Medium"/>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3"/>
          <p:cNvSpPr txBox="1"/>
          <p:nvPr>
            <p:ph idx="1" type="body"/>
          </p:nvPr>
        </p:nvSpPr>
        <p:spPr>
          <a:xfrm>
            <a:off x="381000" y="5533218"/>
            <a:ext cx="5867400" cy="768350"/>
          </a:xfrm>
          <a:prstGeom prst="rect">
            <a:avLst/>
          </a:prstGeom>
          <a:noFill/>
          <a:ln>
            <a:noFill/>
          </a:ln>
        </p:spPr>
        <p:txBody>
          <a:bodyPr anchorCtr="0" anchor="t" bIns="45700" lIns="109725" spcFirstLastPara="1" rIns="91425" wrap="square" tIns="0">
            <a:noAutofit/>
          </a:bodyPr>
          <a:lstStyle>
            <a:lvl1pPr indent="-228600" lvl="0" marL="457200" algn="l">
              <a:spcBef>
                <a:spcPts val="280"/>
              </a:spcBef>
              <a:spcAft>
                <a:spcPts val="0"/>
              </a:spcAft>
              <a:buSzPts val="980"/>
              <a:buNone/>
              <a:defRPr sz="1400"/>
            </a:lvl1pPr>
            <a:lvl2pPr indent="-281940" lvl="1" marL="914400" algn="l">
              <a:spcBef>
                <a:spcPts val="240"/>
              </a:spcBef>
              <a:spcAft>
                <a:spcPts val="0"/>
              </a:spcAft>
              <a:buSzPts val="840"/>
              <a:buChar char="🞤"/>
              <a:defRPr sz="1200"/>
            </a:lvl2pPr>
            <a:lvl3pPr indent="-273050" lvl="2" marL="1371600" algn="l">
              <a:spcBef>
                <a:spcPts val="200"/>
              </a:spcBef>
              <a:spcAft>
                <a:spcPts val="0"/>
              </a:spcAft>
              <a:buSzPts val="700"/>
              <a:buChar char="🞫"/>
              <a:defRPr sz="1000"/>
            </a:lvl3pPr>
            <a:lvl4pPr indent="-268605" lvl="3" marL="1828800" algn="l">
              <a:spcBef>
                <a:spcPts val="180"/>
              </a:spcBef>
              <a:spcAft>
                <a:spcPts val="0"/>
              </a:spcAft>
              <a:buSzPts val="630"/>
              <a:buChar char="🞲"/>
              <a:defRPr sz="900"/>
            </a:lvl4pPr>
            <a:lvl5pPr indent="-262889" lvl="4" marL="2286000" algn="l">
              <a:spcBef>
                <a:spcPts val="180"/>
              </a:spcBef>
              <a:spcAft>
                <a:spcPts val="0"/>
              </a:spcAft>
              <a:buSzPts val="540"/>
              <a:buChar char="🞩"/>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145" name="Google Shape;145;p5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53"/>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53"/>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54" name="Shape 154"/>
        <p:cNvGrpSpPr/>
        <p:nvPr/>
      </p:nvGrpSpPr>
      <p:grpSpPr>
        <a:xfrm>
          <a:off x="0" y="0"/>
          <a:ext cx="0" cy="0"/>
          <a:chOff x="0" y="0"/>
          <a:chExt cx="0" cy="0"/>
        </a:xfrm>
      </p:grpSpPr>
      <p:sp>
        <p:nvSpPr>
          <p:cNvPr id="155" name="Google Shape;155;p55"/>
          <p:cNvSpPr txBox="1"/>
          <p:nvPr>
            <p:ph type="title"/>
          </p:nvPr>
        </p:nvSpPr>
        <p:spPr>
          <a:xfrm rot="5400000">
            <a:off x="4846638" y="2560639"/>
            <a:ext cx="5851525" cy="1828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55"/>
          <p:cNvSpPr txBox="1"/>
          <p:nvPr>
            <p:ph idx="1" type="body"/>
          </p:nvPr>
        </p:nvSpPr>
        <p:spPr>
          <a:xfrm rot="5400000">
            <a:off x="655638" y="350838"/>
            <a:ext cx="5851525" cy="62484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157" name="Google Shape;157;p5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5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5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và Nội dung" type="obj">
  <p:cSld name="OBJECT">
    <p:spTree>
      <p:nvGrpSpPr>
        <p:cNvPr id="166" name="Shape 166"/>
        <p:cNvGrpSpPr/>
        <p:nvPr/>
      </p:nvGrpSpPr>
      <p:grpSpPr>
        <a:xfrm>
          <a:off x="0" y="0"/>
          <a:ext cx="0" cy="0"/>
          <a:chOff x="0" y="0"/>
          <a:chExt cx="0" cy="0"/>
        </a:xfrm>
      </p:grpSpPr>
      <p:sp>
        <p:nvSpPr>
          <p:cNvPr id="167" name="Google Shape;167;p5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8" name="Google Shape;168;p5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9" name="Google Shape;169;p5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5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5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Đầu trang của Phần" type="secHead">
  <p:cSld name="SECTION_HEADER">
    <p:spTree>
      <p:nvGrpSpPr>
        <p:cNvPr id="178" name="Shape 178"/>
        <p:cNvGrpSpPr/>
        <p:nvPr/>
      </p:nvGrpSpPr>
      <p:grpSpPr>
        <a:xfrm>
          <a:off x="0" y="0"/>
          <a:ext cx="0" cy="0"/>
          <a:chOff x="0" y="0"/>
          <a:chExt cx="0" cy="0"/>
        </a:xfrm>
      </p:grpSpPr>
      <p:sp>
        <p:nvSpPr>
          <p:cNvPr id="179" name="Google Shape;179;p5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0" name="Google Shape;180;p5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181" name="Google Shape;181;p5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5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5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i Nội dung" type="twoObj">
  <p:cSld name="TWO_OBJECTS">
    <p:spTree>
      <p:nvGrpSpPr>
        <p:cNvPr id="190" name="Shape 190"/>
        <p:cNvGrpSpPr/>
        <p:nvPr/>
      </p:nvGrpSpPr>
      <p:grpSpPr>
        <a:xfrm>
          <a:off x="0" y="0"/>
          <a:ext cx="0" cy="0"/>
          <a:chOff x="0" y="0"/>
          <a:chExt cx="0" cy="0"/>
        </a:xfrm>
      </p:grpSpPr>
      <p:sp>
        <p:nvSpPr>
          <p:cNvPr id="191" name="Google Shape;191;p6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 name="Google Shape;192;p6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193" name="Google Shape;193;p6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194" name="Google Shape;194;p6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6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6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ép so sánh" type="twoTxTwoObj">
  <p:cSld name="TWO_OBJECTS_WITH_TEXT">
    <p:spTree>
      <p:nvGrpSpPr>
        <p:cNvPr id="203" name="Shape 203"/>
        <p:cNvGrpSpPr/>
        <p:nvPr/>
      </p:nvGrpSpPr>
      <p:grpSpPr>
        <a:xfrm>
          <a:off x="0" y="0"/>
          <a:ext cx="0" cy="0"/>
          <a:chOff x="0" y="0"/>
          <a:chExt cx="0" cy="0"/>
        </a:xfrm>
      </p:grpSpPr>
      <p:sp>
        <p:nvSpPr>
          <p:cNvPr id="204" name="Google Shape;204;p6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5" name="Google Shape;205;p6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206" name="Google Shape;206;p6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207" name="Google Shape;207;p6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208" name="Google Shape;208;p6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209" name="Google Shape;209;p6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6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6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ỉ Tiêu đề" type="titleOnly">
  <p:cSld name="TITLE_ONLY">
    <p:spTree>
      <p:nvGrpSpPr>
        <p:cNvPr id="218" name="Shape 218"/>
        <p:cNvGrpSpPr/>
        <p:nvPr/>
      </p:nvGrpSpPr>
      <p:grpSpPr>
        <a:xfrm>
          <a:off x="0" y="0"/>
          <a:ext cx="0" cy="0"/>
          <a:chOff x="0" y="0"/>
          <a:chExt cx="0" cy="0"/>
        </a:xfrm>
      </p:grpSpPr>
      <p:sp>
        <p:nvSpPr>
          <p:cNvPr id="219" name="Google Shape;219;p6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0" name="Google Shape;220;p6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6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6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ống" type="blank">
  <p:cSld name="BLANK">
    <p:spTree>
      <p:nvGrpSpPr>
        <p:cNvPr id="229" name="Shape 229"/>
        <p:cNvGrpSpPr/>
        <p:nvPr/>
      </p:nvGrpSpPr>
      <p:grpSpPr>
        <a:xfrm>
          <a:off x="0" y="0"/>
          <a:ext cx="0" cy="0"/>
          <a:chOff x="0" y="0"/>
          <a:chExt cx="0" cy="0"/>
        </a:xfrm>
      </p:grpSpPr>
      <p:sp>
        <p:nvSpPr>
          <p:cNvPr id="230" name="Google Shape;230;p6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6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6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ội dung với Phụ đề" type="objTx">
  <p:cSld name="OBJECT_WITH_CAPTION_TEXT">
    <p:spTree>
      <p:nvGrpSpPr>
        <p:cNvPr id="239" name="Shape 239"/>
        <p:cNvGrpSpPr/>
        <p:nvPr/>
      </p:nvGrpSpPr>
      <p:grpSpPr>
        <a:xfrm>
          <a:off x="0" y="0"/>
          <a:ext cx="0" cy="0"/>
          <a:chOff x="0" y="0"/>
          <a:chExt cx="0" cy="0"/>
        </a:xfrm>
      </p:grpSpPr>
      <p:sp>
        <p:nvSpPr>
          <p:cNvPr id="240" name="Google Shape;240;p6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1" name="Google Shape;241;p6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242" name="Google Shape;242;p6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243" name="Google Shape;243;p6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6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6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6"/>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6"/>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3" name="Google Shape;33;p3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6"/>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2" type="sldNum"/>
          </p:nvPr>
        </p:nvSpPr>
        <p:spPr>
          <a:xfrm>
            <a:off x="8229600" y="6473825"/>
            <a:ext cx="758825" cy="2476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Ảnh với Phụ đề" type="picTx">
  <p:cSld name="PICTURE_WITH_CAPTION_TEXT">
    <p:spTree>
      <p:nvGrpSpPr>
        <p:cNvPr id="252" name="Shape 252"/>
        <p:cNvGrpSpPr/>
        <p:nvPr/>
      </p:nvGrpSpPr>
      <p:grpSpPr>
        <a:xfrm>
          <a:off x="0" y="0"/>
          <a:ext cx="0" cy="0"/>
          <a:chOff x="0" y="0"/>
          <a:chExt cx="0" cy="0"/>
        </a:xfrm>
      </p:grpSpPr>
      <p:sp>
        <p:nvSpPr>
          <p:cNvPr id="253" name="Google Shape;253;p7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4" name="Google Shape;254;p71"/>
          <p:cNvSpPr/>
          <p:nvPr>
            <p:ph idx="2" type="pic"/>
          </p:nvPr>
        </p:nvSpPr>
        <p:spPr>
          <a:xfrm>
            <a:off x="1792288" y="612775"/>
            <a:ext cx="5486400" cy="4114800"/>
          </a:xfrm>
          <a:prstGeom prst="rect">
            <a:avLst/>
          </a:prstGeom>
          <a:noFill/>
          <a:ln>
            <a:noFill/>
          </a:ln>
        </p:spPr>
      </p:sp>
      <p:sp>
        <p:nvSpPr>
          <p:cNvPr id="255" name="Google Shape;255;p7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256" name="Google Shape;256;p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và Văn bản dọc" type="vertTx">
  <p:cSld name="VERTICAL_TEXT">
    <p:spTree>
      <p:nvGrpSpPr>
        <p:cNvPr id="265" name="Shape 265"/>
        <p:cNvGrpSpPr/>
        <p:nvPr/>
      </p:nvGrpSpPr>
      <p:grpSpPr>
        <a:xfrm>
          <a:off x="0" y="0"/>
          <a:ext cx="0" cy="0"/>
          <a:chOff x="0" y="0"/>
          <a:chExt cx="0" cy="0"/>
        </a:xfrm>
      </p:grpSpPr>
      <p:sp>
        <p:nvSpPr>
          <p:cNvPr id="266" name="Google Shape;266;p7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7" name="Google Shape;267;p73"/>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8" name="Google Shape;268;p7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7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7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dọc và Văn bản" type="vertTitleAndTx">
  <p:cSld name="VERTICAL_TITLE_AND_VERTICAL_TEXT">
    <p:spTree>
      <p:nvGrpSpPr>
        <p:cNvPr id="277" name="Shape 277"/>
        <p:cNvGrpSpPr/>
        <p:nvPr/>
      </p:nvGrpSpPr>
      <p:grpSpPr>
        <a:xfrm>
          <a:off x="0" y="0"/>
          <a:ext cx="0" cy="0"/>
          <a:chOff x="0" y="0"/>
          <a:chExt cx="0" cy="0"/>
        </a:xfrm>
      </p:grpSpPr>
      <p:sp>
        <p:nvSpPr>
          <p:cNvPr id="278" name="Google Shape;278;p7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9" name="Google Shape;279;p7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0" name="Google Shape;280;p7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7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7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Văn bản và 2 nội dung" type="txAndTwoObj">
  <p:cSld name="TEXT_AND_TWO_OBJECTS">
    <p:spTree>
      <p:nvGrpSpPr>
        <p:cNvPr id="289" name="Shape 289"/>
        <p:cNvGrpSpPr/>
        <p:nvPr/>
      </p:nvGrpSpPr>
      <p:grpSpPr>
        <a:xfrm>
          <a:off x="0" y="0"/>
          <a:ext cx="0" cy="0"/>
          <a:chOff x="0" y="0"/>
          <a:chExt cx="0" cy="0"/>
        </a:xfrm>
      </p:grpSpPr>
      <p:sp>
        <p:nvSpPr>
          <p:cNvPr id="290" name="Google Shape;290;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1" name="Google Shape;291;p7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2" name="Google Shape;292;p77"/>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3" name="Google Shape;293;p77"/>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4" name="Google Shape;294;p7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7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6" name="Google Shape;296;p7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n đề và 4 Nội dung" type="fourObj">
  <p:cSld name="FOUR_OBJECTS">
    <p:spTree>
      <p:nvGrpSpPr>
        <p:cNvPr id="303" name="Shape 303"/>
        <p:cNvGrpSpPr/>
        <p:nvPr/>
      </p:nvGrpSpPr>
      <p:grpSpPr>
        <a:xfrm>
          <a:off x="0" y="0"/>
          <a:ext cx="0" cy="0"/>
          <a:chOff x="0" y="0"/>
          <a:chExt cx="0" cy="0"/>
        </a:xfrm>
      </p:grpSpPr>
      <p:sp>
        <p:nvSpPr>
          <p:cNvPr id="304" name="Google Shape;304;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5" name="Google Shape;305;p79"/>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6" name="Google Shape;306;p79"/>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7" name="Google Shape;307;p79"/>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8" name="Google Shape;308;p79"/>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9" name="Google Shape;309;p7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p7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7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3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8"/>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40"/>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0"/>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Autofit/>
          </a:bodyPr>
          <a:lstStyle>
            <a:lvl1pPr indent="-228600" lvl="0" marL="457200" algn="l">
              <a:spcBef>
                <a:spcPts val="360"/>
              </a:spcBef>
              <a:spcAft>
                <a:spcPts val="0"/>
              </a:spcAft>
              <a:buSzPts val="1260"/>
              <a:buNone/>
              <a:defRPr b="0" sz="1800" cap="none">
                <a:solidFill>
                  <a:srgbClr val="537656"/>
                </a:solidFill>
                <a:latin typeface="Libre Franklin Medium"/>
                <a:ea typeface="Libre Franklin Medium"/>
                <a:cs typeface="Libre Franklin Medium"/>
                <a:sym typeface="Libre Franklin Medium"/>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6" name="Google Shape;56;p40"/>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Autofit/>
          </a:bodyPr>
          <a:lstStyle>
            <a:lvl1pPr indent="-228600" lvl="0" marL="457200" algn="l">
              <a:spcBef>
                <a:spcPts val="360"/>
              </a:spcBef>
              <a:spcAft>
                <a:spcPts val="0"/>
              </a:spcAft>
              <a:buSzPts val="1260"/>
              <a:buNone/>
              <a:defRPr b="0" sz="1800" cap="none">
                <a:solidFill>
                  <a:srgbClr val="537656"/>
                </a:solidFill>
                <a:latin typeface="Libre Franklin Medium"/>
                <a:ea typeface="Libre Franklin Medium"/>
                <a:cs typeface="Libre Franklin Medium"/>
                <a:sym typeface="Libre Franklin Medium"/>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7" name="Google Shape;57;p40"/>
          <p:cNvSpPr txBox="1"/>
          <p:nvPr>
            <p:ph idx="3" type="body"/>
          </p:nvPr>
        </p:nvSpPr>
        <p:spPr>
          <a:xfrm>
            <a:off x="281444" y="1316037"/>
            <a:ext cx="4290556" cy="3941763"/>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8" name="Google Shape;58;p40"/>
          <p:cNvSpPr txBox="1"/>
          <p:nvPr>
            <p:ph idx="4" type="body"/>
          </p:nvPr>
        </p:nvSpPr>
        <p:spPr>
          <a:xfrm>
            <a:off x="4648730" y="1316037"/>
            <a:ext cx="4288536" cy="3941763"/>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9" name="Google Shape;59;p4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0"/>
          <p:cNvSpPr txBox="1"/>
          <p:nvPr>
            <p:ph idx="12" type="sldNum"/>
          </p:nvPr>
        </p:nvSpPr>
        <p:spPr>
          <a:xfrm>
            <a:off x="8229600" y="6477000"/>
            <a:ext cx="762000" cy="2476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42"/>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2"/>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Autofit/>
          </a:bodyPr>
          <a:lstStyle>
            <a:lvl1pPr lvl="0" algn="l">
              <a:spcBef>
                <a:spcPts val="480"/>
              </a:spcBef>
              <a:spcAft>
                <a:spcPts val="0"/>
              </a:spcAft>
              <a:buSzPts val="1680"/>
              <a:buNone/>
              <a:defRPr sz="2400">
                <a:solidFill>
                  <a:srgbClr val="5A5D4A"/>
                </a:solidFill>
              </a:defRPr>
            </a:lvl1pPr>
            <a:lvl2pPr lvl="1" algn="ctr">
              <a:spcBef>
                <a:spcPts val="360"/>
              </a:spcBef>
              <a:spcAft>
                <a:spcPts val="0"/>
              </a:spcAft>
              <a:buSzPts val="1260"/>
              <a:buNone/>
              <a:defRPr/>
            </a:lvl2pPr>
            <a:lvl3pPr lvl="2" algn="ctr">
              <a:spcBef>
                <a:spcPts val="360"/>
              </a:spcBef>
              <a:spcAft>
                <a:spcPts val="0"/>
              </a:spcAft>
              <a:buSzPts val="1260"/>
              <a:buNone/>
              <a:defRPr/>
            </a:lvl3pPr>
            <a:lvl4pPr lvl="3" algn="ctr">
              <a:spcBef>
                <a:spcPts val="360"/>
              </a:spcBef>
              <a:spcAft>
                <a:spcPts val="0"/>
              </a:spcAft>
              <a:buSzPts val="1260"/>
              <a:buNone/>
              <a:defRPr/>
            </a:lvl4pPr>
            <a:lvl5pPr lvl="4" algn="ctr">
              <a:spcBef>
                <a:spcPts val="360"/>
              </a:spcBef>
              <a:spcAft>
                <a:spcPts val="0"/>
              </a:spcAft>
              <a:buSzPts val="1080"/>
              <a:buNone/>
              <a:defRPr/>
            </a:lvl5pPr>
            <a:lvl6pPr lvl="5" algn="ctr">
              <a:spcBef>
                <a:spcPts val="360"/>
              </a:spcBef>
              <a:spcAft>
                <a:spcPts val="0"/>
              </a:spcAft>
              <a:buSzPts val="1080"/>
              <a:buNone/>
              <a:defRPr/>
            </a:lvl6pPr>
            <a:lvl7pPr lvl="6" algn="ctr">
              <a:spcBef>
                <a:spcPts val="360"/>
              </a:spcBef>
              <a:spcAft>
                <a:spcPts val="0"/>
              </a:spcAft>
              <a:buSzPts val="1080"/>
              <a:buNone/>
              <a:defRPr/>
            </a:lvl7pPr>
            <a:lvl8pPr lvl="7" algn="ctr">
              <a:spcBef>
                <a:spcPts val="360"/>
              </a:spcBef>
              <a:spcAft>
                <a:spcPts val="0"/>
              </a:spcAft>
              <a:buSzPts val="1080"/>
              <a:buNone/>
              <a:defRPr/>
            </a:lvl8pPr>
            <a:lvl9pPr lvl="8" algn="ctr">
              <a:spcBef>
                <a:spcPts val="360"/>
              </a:spcBef>
              <a:spcAft>
                <a:spcPts val="0"/>
              </a:spcAft>
              <a:buSzPts val="1080"/>
              <a:buNone/>
              <a:defRPr/>
            </a:lvl9pPr>
          </a:lstStyle>
          <a:p/>
        </p:txBody>
      </p:sp>
      <p:sp>
        <p:nvSpPr>
          <p:cNvPr id="72" name="Google Shape;72;p4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2"/>
          <p:cNvSpPr txBox="1"/>
          <p:nvPr>
            <p:ph idx="12" type="sldNum"/>
          </p:nvPr>
        </p:nvSpPr>
        <p:spPr>
          <a:xfrm>
            <a:off x="8229600" y="6473825"/>
            <a:ext cx="758825" cy="2476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44"/>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4"/>
          <p:cNvSpPr txBox="1"/>
          <p:nvPr>
            <p:ph idx="1" type="body"/>
          </p:nvPr>
        </p:nvSpPr>
        <p:spPr>
          <a:xfrm rot="5400000">
            <a:off x="2385219" y="-526257"/>
            <a:ext cx="4525962" cy="8686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7" name="Google Shape;87;p4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4"/>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4"/>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45"/>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5" name="Shape 95"/>
        <p:cNvGrpSpPr/>
        <p:nvPr/>
      </p:nvGrpSpPr>
      <p:grpSpPr>
        <a:xfrm>
          <a:off x="0" y="0"/>
          <a:ext cx="0" cy="0"/>
          <a:chOff x="0" y="0"/>
          <a:chExt cx="0" cy="0"/>
        </a:xfrm>
      </p:grpSpPr>
      <p:sp>
        <p:nvSpPr>
          <p:cNvPr id="96" name="Google Shape;96;p46"/>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6"/>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98" name="Google Shape;98;p46"/>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99" name="Google Shape;99;p4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15" name="Shape 115"/>
        <p:cNvGrpSpPr/>
        <p:nvPr/>
      </p:nvGrpSpPr>
      <p:grpSpPr>
        <a:xfrm>
          <a:off x="0" y="0"/>
          <a:ext cx="0" cy="0"/>
          <a:chOff x="0" y="0"/>
          <a:chExt cx="0" cy="0"/>
        </a:xfrm>
      </p:grpSpPr>
      <p:sp>
        <p:nvSpPr>
          <p:cNvPr id="116" name="Google Shape;116;p49"/>
          <p:cNvSpPr txBox="1"/>
          <p:nvPr>
            <p:ph idx="1" type="body"/>
          </p:nvPr>
        </p:nvSpPr>
        <p:spPr>
          <a:xfrm>
            <a:off x="381000" y="1676400"/>
            <a:ext cx="8458200" cy="1219200"/>
          </a:xfrm>
          <a:prstGeom prst="rect">
            <a:avLst/>
          </a:prstGeom>
          <a:noFill/>
          <a:ln>
            <a:noFill/>
          </a:ln>
        </p:spPr>
        <p:txBody>
          <a:bodyPr anchorCtr="0" anchor="b" bIns="45700" lIns="91425" spcFirstLastPara="1" rIns="91425" wrap="square" tIns="45700">
            <a:noAutofit/>
          </a:bodyPr>
          <a:lstStyle>
            <a:lvl1pPr indent="-228600" lvl="0" marL="457200" algn="r">
              <a:spcBef>
                <a:spcPts val="400"/>
              </a:spcBef>
              <a:spcAft>
                <a:spcPts val="0"/>
              </a:spcAft>
              <a:buSzPts val="1400"/>
              <a:buNone/>
              <a:defRPr sz="2000">
                <a:solidFill>
                  <a:srgbClr val="CDCEC2"/>
                </a:solidFill>
              </a:defRPr>
            </a:lvl1pPr>
            <a:lvl2pPr indent="-228600" lvl="1" marL="914400" algn="l">
              <a:spcBef>
                <a:spcPts val="360"/>
              </a:spcBef>
              <a:spcAft>
                <a:spcPts val="0"/>
              </a:spcAft>
              <a:buSzPts val="126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80"/>
              <a:buNone/>
              <a:defRPr sz="1400">
                <a:solidFill>
                  <a:schemeClr val="lt1"/>
                </a:solidFill>
              </a:defRPr>
            </a:lvl4pPr>
            <a:lvl5pPr indent="-228600" lvl="4" marL="2286000" algn="l">
              <a:spcBef>
                <a:spcPts val="280"/>
              </a:spcBef>
              <a:spcAft>
                <a:spcPts val="0"/>
              </a:spcAft>
              <a:buSzPts val="840"/>
              <a:buNone/>
              <a:defRPr sz="1400">
                <a:solidFill>
                  <a:schemeClr val="lt1"/>
                </a:solidFill>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117" name="Google Shape;117;p49"/>
          <p:cNvSpPr txBox="1"/>
          <p:nvPr>
            <p:ph type="title"/>
          </p:nvPr>
        </p:nvSpPr>
        <p:spPr>
          <a:xfrm>
            <a:off x="180475" y="2947085"/>
            <a:ext cx="8686800" cy="1184825"/>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6.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1.xml"/><Relationship Id="rId3" Type="http://schemas.openxmlformats.org/officeDocument/2006/relationships/theme" Target="../theme/theme1.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theme" Target="../theme/theme20.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7.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1.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19.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12.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5.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6.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14.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2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theme" Target="../theme/theme23.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8.xml"/></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5.xml"/></Relationships>
</file>

<file path=ppt/slideMasters/_rels/slideMaster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24.xml"/></Relationships>
</file>

<file path=ppt/slideMasters/_rels/slideMaster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1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3.xml"/><Relationship Id="rId3" Type="http://schemas.openxmlformats.org/officeDocument/2006/relationships/theme" Target="../theme/theme18.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5.xml"/><Relationship Id="rId3" Type="http://schemas.openxmlformats.org/officeDocument/2006/relationships/theme" Target="../theme/theme3.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10.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9.xml"/><Relationship Id="rId3" Type="http://schemas.openxmlformats.org/officeDocument/2006/relationships/theme" Target="../theme/theme22.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0.xml"/><Relationship Id="rId3"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3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5" name="Shape 135"/>
        <p:cNvGrpSpPr/>
        <p:nvPr/>
      </p:nvGrpSpPr>
      <p:grpSpPr>
        <a:xfrm>
          <a:off x="0" y="0"/>
          <a:ext cx="0" cy="0"/>
          <a:chOff x="0" y="0"/>
          <a:chExt cx="0" cy="0"/>
        </a:xfrm>
      </p:grpSpPr>
      <p:sp>
        <p:nvSpPr>
          <p:cNvPr id="136" name="Google Shape;136;p52"/>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37" name="Google Shape;137;p52"/>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9pPr>
          </a:lstStyle>
          <a:p/>
        </p:txBody>
      </p:sp>
      <p:sp>
        <p:nvSpPr>
          <p:cNvPr id="138" name="Google Shape;138;p5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9" name="Google Shape;139;p5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0" name="Google Shape;140;p52"/>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8" r:id="rId2"/>
  </p:sldLayoutIdLst>
  <p:transition spd="med">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8" name="Shape 148"/>
        <p:cNvGrpSpPr/>
        <p:nvPr/>
      </p:nvGrpSpPr>
      <p:grpSpPr>
        <a:xfrm>
          <a:off x="0" y="0"/>
          <a:ext cx="0" cy="0"/>
          <a:chOff x="0" y="0"/>
          <a:chExt cx="0" cy="0"/>
        </a:xfrm>
      </p:grpSpPr>
      <p:sp>
        <p:nvSpPr>
          <p:cNvPr id="149" name="Google Shape;149;p54"/>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50" name="Google Shape;150;p54"/>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9pPr>
          </a:lstStyle>
          <a:p/>
        </p:txBody>
      </p:sp>
      <p:sp>
        <p:nvSpPr>
          <p:cNvPr id="151" name="Google Shape;151;p5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2" name="Google Shape;152;p54"/>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3" name="Google Shape;153;p54"/>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70" r:id="rId2"/>
  </p:sldLayoutIdLst>
  <p:transition spd="med">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5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62" name="Google Shape;162;p5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63" name="Google Shape;163;p5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5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5" name="Google Shape;165;p5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5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74" name="Google Shape;174;p5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75" name="Google Shape;175;p5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6" name="Google Shape;176;p5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7" name="Google Shape;177;p5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6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86" name="Google Shape;186;p6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87" name="Google Shape;187;p6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8" name="Google Shape;188;p6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9" name="Google Shape;189;p6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6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99" name="Google Shape;199;p6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00" name="Google Shape;200;p6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1" name="Google Shape;201;p6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2" name="Google Shape;202;p6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6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14" name="Google Shape;214;p6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15" name="Google Shape;215;p6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6" name="Google Shape;216;p6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7" name="Google Shape;217;p6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6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25" name="Google Shape;225;p6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26" name="Google Shape;226;p6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7" name="Google Shape;227;p6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8" name="Google Shape;228;p6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6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35" name="Google Shape;235;p6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36" name="Google Shape;236;p6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7" name="Google Shape;237;p6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8" name="Google Shape;238;p6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7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48" name="Google Shape;248;p7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49" name="Google Shape;249;p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0" name="Google Shape;250;p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1" name="Google Shape;251;p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1" name="Shape 21"/>
        <p:cNvGrpSpPr/>
        <p:nvPr/>
      </p:nvGrpSpPr>
      <p:grpSpPr>
        <a:xfrm>
          <a:off x="0" y="0"/>
          <a:ext cx="0" cy="0"/>
          <a:chOff x="0" y="0"/>
          <a:chExt cx="0" cy="0"/>
        </a:xfrm>
      </p:grpSpPr>
      <p:cxnSp>
        <p:nvCxnSpPr>
          <p:cNvPr id="22" name="Google Shape;22;p35"/>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23" name="Google Shape;23;p35"/>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24" name="Google Shape;24;p35"/>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
        <p:nvSpPr>
          <p:cNvPr id="25" name="Google Shape;25;p35"/>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26" name="Google Shape;26;p35"/>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9pPr>
          </a:lstStyle>
          <a:p/>
        </p:txBody>
      </p:sp>
      <p:sp>
        <p:nvSpPr>
          <p:cNvPr id="27" name="Google Shape;27;p3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5"/>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35"/>
          <p:cNvSpPr txBox="1"/>
          <p:nvPr>
            <p:ph idx="12" type="sldNum"/>
          </p:nvPr>
        </p:nvSpPr>
        <p:spPr>
          <a:xfrm>
            <a:off x="8229600" y="6473825"/>
            <a:ext cx="758825" cy="2476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2"/>
  </p:sldLayoutIdLst>
  <p:transition spd="med">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7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61" name="Google Shape;261;p7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62" name="Google Shape;262;p7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3" name="Google Shape;263;p7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4" name="Google Shape;264;p7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7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73" name="Google Shape;273;p7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74" name="Google Shape;274;p7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5" name="Google Shape;275;p7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6" name="Google Shape;276;p7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7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85" name="Google Shape;285;p7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86" name="Google Shape;286;p7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7" name="Google Shape;287;p7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8" name="Google Shape;288;p7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7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99" name="Google Shape;299;p7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00" name="Google Shape;300;p7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1" name="Google Shape;301;p7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2" name="Google Shape;302;p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6" name="Shape 36"/>
        <p:cNvGrpSpPr/>
        <p:nvPr/>
      </p:nvGrpSpPr>
      <p:grpSpPr>
        <a:xfrm>
          <a:off x="0" y="0"/>
          <a:ext cx="0" cy="0"/>
          <a:chOff x="0" y="0"/>
          <a:chExt cx="0" cy="0"/>
        </a:xfrm>
      </p:grpSpPr>
      <p:sp>
        <p:nvSpPr>
          <p:cNvPr id="37" name="Google Shape;37;p37"/>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38" name="Google Shape;38;p37"/>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9pPr>
          </a:lstStyle>
          <a:p/>
        </p:txBody>
      </p:sp>
      <p:sp>
        <p:nvSpPr>
          <p:cNvPr id="39" name="Google Shape;39;p3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 name="Google Shape;40;p3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37"/>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3" r:id="rId2"/>
  </p:sldLayoutIdLst>
  <p:transition spd="med">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6" name="Shape 46"/>
        <p:cNvGrpSpPr/>
        <p:nvPr/>
      </p:nvGrpSpPr>
      <p:grpSpPr>
        <a:xfrm>
          <a:off x="0" y="0"/>
          <a:ext cx="0" cy="0"/>
          <a:chOff x="0" y="0"/>
          <a:chExt cx="0" cy="0"/>
        </a:xfrm>
      </p:grpSpPr>
      <p:cxnSp>
        <p:nvCxnSpPr>
          <p:cNvPr id="47" name="Google Shape;47;p39"/>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
        <p:nvSpPr>
          <p:cNvPr id="48" name="Google Shape;48;p39"/>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49" name="Google Shape;49;p39"/>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9pPr>
          </a:lstStyle>
          <a:p/>
        </p:txBody>
      </p:sp>
      <p:sp>
        <p:nvSpPr>
          <p:cNvPr id="50" name="Google Shape;50;p3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3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39"/>
          <p:cNvSpPr txBox="1"/>
          <p:nvPr>
            <p:ph idx="12" type="sldNum"/>
          </p:nvPr>
        </p:nvSpPr>
        <p:spPr>
          <a:xfrm>
            <a:off x="8229600" y="6477000"/>
            <a:ext cx="762000" cy="2476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5" r:id="rId2"/>
  </p:sldLayoutIdLst>
  <p:transition spd="med">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2" name="Shape 62"/>
        <p:cNvGrpSpPr/>
        <p:nvPr/>
      </p:nvGrpSpPr>
      <p:grpSpPr>
        <a:xfrm>
          <a:off x="0" y="0"/>
          <a:ext cx="0" cy="0"/>
          <a:chOff x="0" y="0"/>
          <a:chExt cx="0" cy="0"/>
        </a:xfrm>
      </p:grpSpPr>
      <p:cxnSp>
        <p:nvCxnSpPr>
          <p:cNvPr id="63" name="Google Shape;63;p41"/>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64" name="Google Shape;64;p41"/>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65" name="Google Shape;65;p4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9pPr>
          </a:lstStyle>
          <a:p/>
        </p:txBody>
      </p:sp>
      <p:sp>
        <p:nvSpPr>
          <p:cNvPr id="66" name="Google Shape;66;p4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4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Google Shape;68;p41"/>
          <p:cNvSpPr txBox="1"/>
          <p:nvPr>
            <p:ph idx="12" type="sldNum"/>
          </p:nvPr>
        </p:nvSpPr>
        <p:spPr>
          <a:xfrm>
            <a:off x="8229600" y="6473825"/>
            <a:ext cx="758825" cy="2476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7" r:id="rId2"/>
  </p:sldLayoutIdLst>
  <p:transition spd="med">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ek">
    <p:bg>
      <p:bgPr>
        <a:blipFill>
          <a:blip r:embed="rId1">
            <a:alphaModFix/>
          </a:blip>
          <a:stretch>
            <a:fillRect/>
          </a:stretch>
        </a:blipFill>
      </p:bgPr>
    </p:bg>
    <p:spTree>
      <p:nvGrpSpPr>
        <p:cNvPr id="75" name="Shape 75"/>
        <p:cNvGrpSpPr/>
        <p:nvPr/>
      </p:nvGrpSpPr>
      <p:grpSpPr>
        <a:xfrm>
          <a:off x="0" y="0"/>
          <a:ext cx="0" cy="0"/>
          <a:chOff x="0" y="0"/>
          <a:chExt cx="0" cy="0"/>
        </a:xfrm>
      </p:grpSpPr>
      <p:cxnSp>
        <p:nvCxnSpPr>
          <p:cNvPr id="76" name="Google Shape;76;p43"/>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77" name="Google Shape;77;p43"/>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78" name="Google Shape;78;p4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Google Shape;79;p43"/>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0" name="Google Shape;80;p43"/>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81" name="Google Shape;81;p43"/>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9pPr>
          </a:lstStyle>
          <a:p/>
        </p:txBody>
      </p:sp>
      <p:cxnSp>
        <p:nvCxnSpPr>
          <p:cNvPr id="82" name="Google Shape;82;p43"/>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83" name="Google Shape;83;p43"/>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Lst>
  <p:transition spd="med">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4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04" name="Google Shape;104;p4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05" name="Google Shape;105;p4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6" name="Google Shape;106;p4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7" name="Google Shape;107;p4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8" name="Shape 108"/>
        <p:cNvGrpSpPr/>
        <p:nvPr/>
      </p:nvGrpSpPr>
      <p:grpSpPr>
        <a:xfrm>
          <a:off x="0" y="0"/>
          <a:ext cx="0" cy="0"/>
          <a:chOff x="0" y="0"/>
          <a:chExt cx="0" cy="0"/>
        </a:xfrm>
      </p:grpSpPr>
      <p:cxnSp>
        <p:nvCxnSpPr>
          <p:cNvPr id="109" name="Google Shape;109;p48"/>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110" name="Google Shape;110;p48"/>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lt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lt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lt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lt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lt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lt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lt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lt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lt2"/>
                </a:solidFill>
                <a:latin typeface="Libre Franklin"/>
                <a:ea typeface="Libre Franklin"/>
                <a:cs typeface="Libre Franklin"/>
                <a:sym typeface="Libre Franklin"/>
              </a:defRPr>
            </a:lvl9pPr>
          </a:lstStyle>
          <a:p/>
        </p:txBody>
      </p:sp>
      <p:sp>
        <p:nvSpPr>
          <p:cNvPr id="111" name="Google Shape;111;p48"/>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lt2"/>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3600" u="none" cap="none" strike="noStrike">
                <a:solidFill>
                  <a:schemeClr val="lt2"/>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3600" u="none" cap="none" strike="noStrike">
                <a:solidFill>
                  <a:schemeClr val="lt2"/>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3600" u="none" cap="none" strike="noStrike">
                <a:solidFill>
                  <a:schemeClr val="lt2"/>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3600" u="none" cap="none" strike="noStrike">
                <a:solidFill>
                  <a:schemeClr val="lt2"/>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3600" u="none" cap="none" strike="noStrike">
                <a:solidFill>
                  <a:schemeClr val="lt2"/>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3600" u="none" cap="none" strike="noStrike">
                <a:solidFill>
                  <a:schemeClr val="lt2"/>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3600" u="none" cap="none" strike="noStrike">
                <a:solidFill>
                  <a:schemeClr val="lt2"/>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3600" u="none" cap="none" strike="noStrike">
                <a:solidFill>
                  <a:schemeClr val="lt2"/>
                </a:solidFill>
                <a:latin typeface="Libre Franklin Medium"/>
                <a:ea typeface="Libre Franklin Medium"/>
                <a:cs typeface="Libre Franklin Medium"/>
                <a:sym typeface="Libre Franklin Medium"/>
              </a:defRPr>
            </a:lvl9pPr>
          </a:lstStyle>
          <a:p/>
        </p:txBody>
      </p:sp>
      <p:sp>
        <p:nvSpPr>
          <p:cNvPr id="112" name="Google Shape;112;p4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3" name="Google Shape;113;p48"/>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4" name="Google Shape;114;p4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4" r:id="rId2"/>
  </p:sldLayoutIdLst>
  <p:transition spd="med">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1" name="Shape 121"/>
        <p:cNvGrpSpPr/>
        <p:nvPr/>
      </p:nvGrpSpPr>
      <p:grpSpPr>
        <a:xfrm>
          <a:off x="0" y="0"/>
          <a:ext cx="0" cy="0"/>
          <a:chOff x="0" y="0"/>
          <a:chExt cx="0" cy="0"/>
        </a:xfrm>
      </p:grpSpPr>
      <p:cxnSp>
        <p:nvCxnSpPr>
          <p:cNvPr id="122" name="Google Shape;122;p50"/>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123" name="Google Shape;123;p50"/>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4" name="Google Shape;124;p50"/>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3600" u="none" cap="none" strike="noStrike">
                <a:solidFill>
                  <a:schemeClr val="dk2"/>
                </a:solidFill>
                <a:latin typeface="Libre Franklin Medium"/>
                <a:ea typeface="Libre Franklin Medium"/>
                <a:cs typeface="Libre Franklin Medium"/>
                <a:sym typeface="Libre Franklin Medium"/>
              </a:defRPr>
            </a:lvl9pPr>
          </a:lstStyle>
          <a:p/>
        </p:txBody>
      </p:sp>
      <p:sp>
        <p:nvSpPr>
          <p:cNvPr id="125" name="Google Shape;125;p5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6" name="Google Shape;126;p5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7" name="Google Shape;127;p50"/>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1pPr>
            <a:lvl2pPr indent="0" lvl="1"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2pPr>
            <a:lvl3pPr indent="0" lvl="2"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3pPr>
            <a:lvl4pPr indent="0" lvl="3"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4pPr>
            <a:lvl5pPr indent="0" lvl="4"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5pPr>
            <a:lvl6pPr indent="0" lvl="5"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6pPr>
            <a:lvl7pPr indent="0" lvl="6"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7pPr>
            <a:lvl8pPr indent="0" lvl="7"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8pPr>
            <a:lvl9pPr indent="0" lvl="8" marL="0" marR="0" rtl="0" algn="r">
              <a:lnSpc>
                <a:spcPct val="100000"/>
              </a:lnSpc>
              <a:spcBef>
                <a:spcPts val="0"/>
              </a:spcBef>
              <a:spcAft>
                <a:spcPts val="0"/>
              </a:spcAft>
              <a:buClr>
                <a:srgbClr val="648F67"/>
              </a:buClr>
              <a:buSzPts val="1200"/>
              <a:buFont typeface="Arial"/>
              <a:buNone/>
              <a:defRPr b="0" i="0" sz="1200" u="none">
                <a:solidFill>
                  <a:srgbClr val="648F6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6" r:id="rId2"/>
  </p:sldLayoutIdLst>
  <p:transition spd="med">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4.jpg"/><Relationship Id="rId4" Type="http://schemas.openxmlformats.org/officeDocument/2006/relationships/image" Target="../media/image37.png"/><Relationship Id="rId5"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8.jpg"/><Relationship Id="rId4" Type="http://schemas.openxmlformats.org/officeDocument/2006/relationships/image" Target="../media/image40.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38.jpg"/><Relationship Id="rId5" Type="http://schemas.openxmlformats.org/officeDocument/2006/relationships/image" Target="../media/image48.png"/><Relationship Id="rId6" Type="http://schemas.openxmlformats.org/officeDocument/2006/relationships/image" Target="../media/image52.png"/><Relationship Id="rId7"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8.jpg"/><Relationship Id="rId4" Type="http://schemas.openxmlformats.org/officeDocument/2006/relationships/image" Target="../media/image48.png"/><Relationship Id="rId5"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8.jpg"/><Relationship Id="rId4" Type="http://schemas.openxmlformats.org/officeDocument/2006/relationships/image" Target="../media/image48.png"/><Relationship Id="rId5"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8.jpg"/><Relationship Id="rId4" Type="http://schemas.openxmlformats.org/officeDocument/2006/relationships/image" Target="../media/image54.png"/><Relationship Id="rId5" Type="http://schemas.openxmlformats.org/officeDocument/2006/relationships/image" Target="../media/image48.png"/><Relationship Id="rId6"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8.jpg"/><Relationship Id="rId4" Type="http://schemas.openxmlformats.org/officeDocument/2006/relationships/image" Target="../media/image54.png"/><Relationship Id="rId5"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8.jpg"/><Relationship Id="rId4" Type="http://schemas.openxmlformats.org/officeDocument/2006/relationships/image" Target="../media/image54.png"/><Relationship Id="rId5" Type="http://schemas.openxmlformats.org/officeDocument/2006/relationships/image" Target="../media/image48.png"/><Relationship Id="rId6"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8.jpg"/><Relationship Id="rId4" Type="http://schemas.openxmlformats.org/officeDocument/2006/relationships/image" Target="../media/image48.png"/><Relationship Id="rId5"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3.png"/><Relationship Id="rId13" Type="http://schemas.openxmlformats.org/officeDocument/2006/relationships/image" Target="../media/image12.jpg"/><Relationship Id="rId12"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22.png"/><Relationship Id="rId5" Type="http://schemas.openxmlformats.org/officeDocument/2006/relationships/oleObject" Target="../embeddings/oleObject1.bin"/><Relationship Id="rId6" Type="http://schemas.openxmlformats.org/officeDocument/2006/relationships/image" Target="../media/image11.png"/><Relationship Id="rId7" Type="http://schemas.openxmlformats.org/officeDocument/2006/relationships/image" Target="../media/image8.png"/><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5.png"/><Relationship Id="rId13" Type="http://schemas.openxmlformats.org/officeDocument/2006/relationships/image" Target="../media/image28.jpg"/><Relationship Id="rId12" Type="http://schemas.openxmlformats.org/officeDocument/2006/relationships/image" Target="../media/image29.jp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5.jpg"/><Relationship Id="rId9" Type="http://schemas.openxmlformats.org/officeDocument/2006/relationships/image" Target="../media/image21.png"/><Relationship Id="rId5" Type="http://schemas.openxmlformats.org/officeDocument/2006/relationships/image" Target="../media/image16.jpg"/><Relationship Id="rId6" Type="http://schemas.openxmlformats.org/officeDocument/2006/relationships/image" Target="../media/image18.jpg"/><Relationship Id="rId7" Type="http://schemas.openxmlformats.org/officeDocument/2006/relationships/image" Target="../media/image19.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
          <p:cNvSpPr/>
          <p:nvPr/>
        </p:nvSpPr>
        <p:spPr>
          <a:xfrm>
            <a:off x="-17462" y="2743200"/>
            <a:ext cx="9144000" cy="2205037"/>
          </a:xfrm>
          <a:prstGeom prst="roundRect">
            <a:avLst>
              <a:gd fmla="val 16667" name="adj"/>
            </a:avLst>
          </a:prstGeom>
          <a:gradFill>
            <a:gsLst>
              <a:gs pos="0">
                <a:srgbClr val="03D4A8"/>
              </a:gs>
              <a:gs pos="25000">
                <a:srgbClr val="21D6E0"/>
              </a:gs>
              <a:gs pos="75000">
                <a:srgbClr val="0087E6"/>
              </a:gs>
              <a:gs pos="100000">
                <a:srgbClr val="005CBF"/>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White marble" id="317" name="Google Shape;317;p1"/>
          <p:cNvSpPr/>
          <p:nvPr/>
        </p:nvSpPr>
        <p:spPr>
          <a:xfrm>
            <a:off x="876300" y="2895600"/>
            <a:ext cx="7391400" cy="1952625"/>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FF0000"/>
                </a:solidFill>
                <a:latin typeface="Times New Roman"/>
              </a:rPr>
              <a:t>Công nghệ 9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grpSp>
        <p:nvGrpSpPr>
          <p:cNvPr id="635" name="Google Shape;635;p10"/>
          <p:cNvGrpSpPr/>
          <p:nvPr/>
        </p:nvGrpSpPr>
        <p:grpSpPr>
          <a:xfrm>
            <a:off x="358775" y="849312"/>
            <a:ext cx="5724525" cy="558800"/>
            <a:chOff x="1039" y="2311"/>
            <a:chExt cx="2794" cy="352"/>
          </a:xfrm>
        </p:grpSpPr>
        <p:sp>
          <p:nvSpPr>
            <p:cNvPr id="636" name="Google Shape;636;p10"/>
            <p:cNvSpPr/>
            <p:nvPr/>
          </p:nvSpPr>
          <p:spPr>
            <a:xfrm>
              <a:off x="1197" y="2352"/>
              <a:ext cx="2636" cy="311"/>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7" name="Google Shape;637;p10"/>
            <p:cNvSpPr/>
            <p:nvPr/>
          </p:nvSpPr>
          <p:spPr>
            <a:xfrm>
              <a:off x="1039" y="2311"/>
              <a:ext cx="357" cy="352"/>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8" name="Google Shape;638;p10"/>
            <p:cNvSpPr txBox="1"/>
            <p:nvPr/>
          </p:nvSpPr>
          <p:spPr>
            <a:xfrm>
              <a:off x="1396" y="2346"/>
              <a:ext cx="2369" cy="313"/>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 </a:t>
              </a:r>
              <a:r>
                <a:rPr b="1" i="0" lang="en-US" sz="2000" u="none">
                  <a:solidFill>
                    <a:schemeClr val="lt1"/>
                  </a:solidFill>
                  <a:latin typeface="Arial"/>
                  <a:ea typeface="Arial"/>
                  <a:cs typeface="Arial"/>
                  <a:sym typeface="Arial"/>
                </a:rPr>
                <a:t>NỘI DUNG VÀ TRÌNH TỰ THỰC HÀNH</a:t>
              </a:r>
              <a:endParaRPr/>
            </a:p>
          </p:txBody>
        </p:sp>
        <p:sp>
          <p:nvSpPr>
            <p:cNvPr id="639" name="Google Shape;639;p10"/>
            <p:cNvSpPr txBox="1"/>
            <p:nvPr/>
          </p:nvSpPr>
          <p:spPr>
            <a:xfrm>
              <a:off x="1124" y="2352"/>
              <a:ext cx="175" cy="27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II</a:t>
              </a:r>
              <a:endParaRPr/>
            </a:p>
          </p:txBody>
        </p:sp>
      </p:grpSp>
      <p:grpSp>
        <p:nvGrpSpPr>
          <p:cNvPr id="640" name="Google Shape;640;p10"/>
          <p:cNvGrpSpPr/>
          <p:nvPr/>
        </p:nvGrpSpPr>
        <p:grpSpPr>
          <a:xfrm>
            <a:off x="682625" y="1587500"/>
            <a:ext cx="3421062" cy="469900"/>
            <a:chOff x="1725" y="2546"/>
            <a:chExt cx="3056" cy="503"/>
          </a:xfrm>
        </p:grpSpPr>
        <p:sp>
          <p:nvSpPr>
            <p:cNvPr id="641" name="Google Shape;641;p10"/>
            <p:cNvSpPr/>
            <p:nvPr/>
          </p:nvSpPr>
          <p:spPr>
            <a:xfrm>
              <a:off x="2097" y="2560"/>
              <a:ext cx="2684" cy="467"/>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42" name="Google Shape;642;p10"/>
            <p:cNvSpPr/>
            <p:nvPr/>
          </p:nvSpPr>
          <p:spPr>
            <a:xfrm>
              <a:off x="1725" y="2546"/>
              <a:ext cx="549" cy="503"/>
            </a:xfrm>
            <a:prstGeom prst="diamond">
              <a:avLst/>
            </a:prstGeom>
            <a:solidFill>
              <a:schemeClr val="accent1"/>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43" name="Google Shape;643;p10"/>
            <p:cNvSpPr txBox="1"/>
            <p:nvPr/>
          </p:nvSpPr>
          <p:spPr>
            <a:xfrm>
              <a:off x="2315" y="2560"/>
              <a:ext cx="2466" cy="466"/>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rgbClr val="9900CC"/>
                </a:buClr>
                <a:buSzPts val="2400"/>
                <a:buFont typeface="Arial"/>
                <a:buNone/>
              </a:pPr>
              <a:r>
                <a:rPr b="1" i="0" lang="en-US" sz="2400" u="none">
                  <a:solidFill>
                    <a:srgbClr val="9900CC"/>
                  </a:solidFill>
                  <a:latin typeface="Arial"/>
                  <a:ea typeface="Arial"/>
                  <a:cs typeface="Arial"/>
                  <a:sym typeface="Arial"/>
                </a:rPr>
                <a:t>  </a:t>
              </a:r>
              <a:r>
                <a:rPr b="1" i="0" lang="en-US" sz="2000" u="none">
                  <a:solidFill>
                    <a:srgbClr val="9900CC"/>
                  </a:solidFill>
                  <a:latin typeface="Arial"/>
                  <a:ea typeface="Arial"/>
                  <a:cs typeface="Arial"/>
                  <a:sym typeface="Arial"/>
                </a:rPr>
                <a:t>VẼ SƠ ĐỒ LẮP ĐẶT</a:t>
              </a:r>
              <a:endParaRPr/>
            </a:p>
          </p:txBody>
        </p:sp>
        <p:sp>
          <p:nvSpPr>
            <p:cNvPr id="644" name="Google Shape;644;p10"/>
            <p:cNvSpPr txBox="1"/>
            <p:nvPr/>
          </p:nvSpPr>
          <p:spPr>
            <a:xfrm>
              <a:off x="1864" y="2560"/>
              <a:ext cx="274" cy="46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1</a:t>
              </a:r>
              <a:endParaRPr/>
            </a:p>
          </p:txBody>
        </p:sp>
      </p:grpSp>
      <p:sp>
        <p:nvSpPr>
          <p:cNvPr id="645" name="Google Shape;645;p10"/>
          <p:cNvSpPr txBox="1"/>
          <p:nvPr/>
        </p:nvSpPr>
        <p:spPr>
          <a:xfrm>
            <a:off x="1038225" y="2209800"/>
            <a:ext cx="590867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400"/>
              <a:buFont typeface="Arial"/>
              <a:buNone/>
            </a:pPr>
            <a:r>
              <a:rPr b="1" i="0" lang="en-US" sz="2400" u="none">
                <a:solidFill>
                  <a:srgbClr val="FF3300"/>
                </a:solidFill>
                <a:latin typeface="Arial"/>
                <a:ea typeface="Arial"/>
                <a:cs typeface="Arial"/>
                <a:sym typeface="Arial"/>
              </a:rPr>
              <a:t>a. Tìm hiểu sơ đồ nguyên lý mạch điện</a:t>
            </a:r>
            <a:endParaRPr/>
          </a:p>
        </p:txBody>
      </p:sp>
      <p:cxnSp>
        <p:nvCxnSpPr>
          <p:cNvPr id="646" name="Google Shape;646;p10"/>
          <p:cNvCxnSpPr/>
          <p:nvPr/>
        </p:nvCxnSpPr>
        <p:spPr>
          <a:xfrm>
            <a:off x="1828800" y="2724150"/>
            <a:ext cx="6019800" cy="0"/>
          </a:xfrm>
          <a:prstGeom prst="straightConnector1">
            <a:avLst/>
          </a:prstGeom>
          <a:noFill/>
          <a:ln cap="flat" cmpd="sng" w="9525">
            <a:solidFill>
              <a:srgbClr val="0000FF"/>
            </a:solidFill>
            <a:prstDash val="solid"/>
            <a:miter lim="800000"/>
            <a:headEnd len="med" w="med" type="none"/>
            <a:tailEnd len="med" w="med" type="none"/>
          </a:ln>
        </p:spPr>
      </p:cxnSp>
      <p:cxnSp>
        <p:nvCxnSpPr>
          <p:cNvPr id="647" name="Google Shape;647;p10"/>
          <p:cNvCxnSpPr/>
          <p:nvPr/>
        </p:nvCxnSpPr>
        <p:spPr>
          <a:xfrm>
            <a:off x="1828800" y="3048000"/>
            <a:ext cx="6019800" cy="0"/>
          </a:xfrm>
          <a:prstGeom prst="straightConnector1">
            <a:avLst/>
          </a:prstGeom>
          <a:noFill/>
          <a:ln cap="flat" cmpd="sng" w="9525">
            <a:solidFill>
              <a:srgbClr val="FF0000"/>
            </a:solidFill>
            <a:prstDash val="solid"/>
            <a:miter lim="800000"/>
            <a:headEnd len="med" w="med" type="none"/>
            <a:tailEnd len="med" w="med" type="none"/>
          </a:ln>
        </p:spPr>
      </p:cxnSp>
      <p:sp>
        <p:nvSpPr>
          <p:cNvPr id="648" name="Google Shape;648;p10"/>
          <p:cNvSpPr/>
          <p:nvPr/>
        </p:nvSpPr>
        <p:spPr>
          <a:xfrm>
            <a:off x="3276600" y="4343400"/>
            <a:ext cx="914400" cy="838200"/>
          </a:xfrm>
          <a:prstGeom prst="ellipse">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Ο     Ο</a:t>
            </a:r>
            <a:endParaRPr b="0" i="0" sz="14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cxnSp>
        <p:nvCxnSpPr>
          <p:cNvPr id="649" name="Google Shape;649;p10"/>
          <p:cNvCxnSpPr/>
          <p:nvPr/>
        </p:nvCxnSpPr>
        <p:spPr>
          <a:xfrm>
            <a:off x="2438400" y="4781550"/>
            <a:ext cx="1066800" cy="0"/>
          </a:xfrm>
          <a:prstGeom prst="straightConnector1">
            <a:avLst/>
          </a:prstGeom>
          <a:noFill/>
          <a:ln cap="flat" cmpd="sng" w="9525">
            <a:solidFill>
              <a:srgbClr val="FF0000"/>
            </a:solidFill>
            <a:prstDash val="solid"/>
            <a:miter lim="800000"/>
            <a:headEnd len="med" w="med" type="none"/>
            <a:tailEnd len="med" w="med" type="none"/>
          </a:ln>
        </p:spPr>
      </p:cxnSp>
      <p:sp>
        <p:nvSpPr>
          <p:cNvPr id="650" name="Google Shape;650;p10"/>
          <p:cNvSpPr/>
          <p:nvPr/>
        </p:nvSpPr>
        <p:spPr>
          <a:xfrm>
            <a:off x="3352800" y="4981575"/>
            <a:ext cx="914400" cy="838200"/>
          </a:xfrm>
          <a:prstGeom prst="ellipse">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Ο      Ο</a:t>
            </a:r>
            <a:endParaRPr b="0" i="0" sz="14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cxnSp>
        <p:nvCxnSpPr>
          <p:cNvPr id="651" name="Google Shape;651;p10"/>
          <p:cNvCxnSpPr/>
          <p:nvPr/>
        </p:nvCxnSpPr>
        <p:spPr>
          <a:xfrm flipH="1" rot="10800000">
            <a:off x="2419350" y="5391150"/>
            <a:ext cx="1200150" cy="19050"/>
          </a:xfrm>
          <a:prstGeom prst="straightConnector1">
            <a:avLst/>
          </a:prstGeom>
          <a:noFill/>
          <a:ln cap="flat" cmpd="sng" w="9525">
            <a:solidFill>
              <a:srgbClr val="FF0000"/>
            </a:solidFill>
            <a:prstDash val="solid"/>
            <a:miter lim="800000"/>
            <a:headEnd len="med" w="med" type="none"/>
            <a:tailEnd len="med" w="med" type="none"/>
          </a:ln>
        </p:spPr>
      </p:cxnSp>
      <p:sp>
        <p:nvSpPr>
          <p:cNvPr id="652" name="Google Shape;652;p10"/>
          <p:cNvSpPr txBox="1"/>
          <p:nvPr/>
        </p:nvSpPr>
        <p:spPr>
          <a:xfrm>
            <a:off x="2667000" y="4667250"/>
            <a:ext cx="5334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53" name="Google Shape;653;p10"/>
          <p:cNvSpPr txBox="1"/>
          <p:nvPr/>
        </p:nvSpPr>
        <p:spPr>
          <a:xfrm>
            <a:off x="2686050" y="5276850"/>
            <a:ext cx="5334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654" name="Google Shape;654;p10"/>
          <p:cNvCxnSpPr/>
          <p:nvPr/>
        </p:nvCxnSpPr>
        <p:spPr>
          <a:xfrm flipH="1">
            <a:off x="3578225" y="4591050"/>
            <a:ext cx="231775" cy="174625"/>
          </a:xfrm>
          <a:prstGeom prst="straightConnector1">
            <a:avLst/>
          </a:prstGeom>
          <a:noFill/>
          <a:ln cap="flat" cmpd="sng" w="9525">
            <a:solidFill>
              <a:schemeClr val="dk1"/>
            </a:solidFill>
            <a:prstDash val="solid"/>
            <a:miter lim="800000"/>
            <a:headEnd len="med" w="med" type="none"/>
            <a:tailEnd len="med" w="med" type="none"/>
          </a:ln>
        </p:spPr>
      </p:cxnSp>
      <p:cxnSp>
        <p:nvCxnSpPr>
          <p:cNvPr id="655" name="Google Shape;655;p10"/>
          <p:cNvCxnSpPr/>
          <p:nvPr/>
        </p:nvCxnSpPr>
        <p:spPr>
          <a:xfrm flipH="1">
            <a:off x="3619500" y="5162550"/>
            <a:ext cx="190500" cy="228600"/>
          </a:xfrm>
          <a:prstGeom prst="straightConnector1">
            <a:avLst/>
          </a:prstGeom>
          <a:noFill/>
          <a:ln cap="flat" cmpd="sng" w="9525">
            <a:solidFill>
              <a:schemeClr val="dk1"/>
            </a:solidFill>
            <a:prstDash val="solid"/>
            <a:miter lim="800000"/>
            <a:headEnd len="med" w="med" type="none"/>
            <a:tailEnd len="med" w="med" type="none"/>
          </a:ln>
        </p:spPr>
      </p:cxnSp>
      <p:sp>
        <p:nvSpPr>
          <p:cNvPr id="656" name="Google Shape;656;p10"/>
          <p:cNvSpPr/>
          <p:nvPr/>
        </p:nvSpPr>
        <p:spPr>
          <a:xfrm>
            <a:off x="5372100" y="4591050"/>
            <a:ext cx="381000" cy="3810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57" name="Google Shape;657;p10"/>
          <p:cNvSpPr/>
          <p:nvPr/>
        </p:nvSpPr>
        <p:spPr>
          <a:xfrm>
            <a:off x="5372100" y="5162550"/>
            <a:ext cx="381000" cy="3810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658" name="Google Shape;658;p10"/>
          <p:cNvCxnSpPr/>
          <p:nvPr/>
        </p:nvCxnSpPr>
        <p:spPr>
          <a:xfrm flipH="1">
            <a:off x="5448300" y="4667250"/>
            <a:ext cx="228600" cy="228600"/>
          </a:xfrm>
          <a:prstGeom prst="straightConnector1">
            <a:avLst/>
          </a:prstGeom>
          <a:noFill/>
          <a:ln cap="flat" cmpd="sng" w="9525">
            <a:solidFill>
              <a:schemeClr val="dk1"/>
            </a:solidFill>
            <a:prstDash val="solid"/>
            <a:miter lim="800000"/>
            <a:headEnd len="med" w="med" type="none"/>
            <a:tailEnd len="med" w="med" type="none"/>
          </a:ln>
        </p:spPr>
      </p:cxnSp>
      <p:cxnSp>
        <p:nvCxnSpPr>
          <p:cNvPr id="659" name="Google Shape;659;p10"/>
          <p:cNvCxnSpPr/>
          <p:nvPr/>
        </p:nvCxnSpPr>
        <p:spPr>
          <a:xfrm>
            <a:off x="5410200" y="4724400"/>
            <a:ext cx="3048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660" name="Google Shape;660;p10"/>
          <p:cNvCxnSpPr/>
          <p:nvPr/>
        </p:nvCxnSpPr>
        <p:spPr>
          <a:xfrm flipH="1">
            <a:off x="5467350" y="5238750"/>
            <a:ext cx="228600" cy="228600"/>
          </a:xfrm>
          <a:prstGeom prst="straightConnector1">
            <a:avLst/>
          </a:prstGeom>
          <a:noFill/>
          <a:ln cap="flat" cmpd="sng" w="9525">
            <a:solidFill>
              <a:schemeClr val="dk1"/>
            </a:solidFill>
            <a:prstDash val="solid"/>
            <a:miter lim="800000"/>
            <a:headEnd len="med" w="med" type="none"/>
            <a:tailEnd len="med" w="med" type="none"/>
          </a:ln>
        </p:spPr>
      </p:cxnSp>
      <p:cxnSp>
        <p:nvCxnSpPr>
          <p:cNvPr id="661" name="Google Shape;661;p10"/>
          <p:cNvCxnSpPr/>
          <p:nvPr/>
        </p:nvCxnSpPr>
        <p:spPr>
          <a:xfrm>
            <a:off x="5429250" y="5295900"/>
            <a:ext cx="3048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662" name="Google Shape;662;p10"/>
          <p:cNvCxnSpPr/>
          <p:nvPr/>
        </p:nvCxnSpPr>
        <p:spPr>
          <a:xfrm>
            <a:off x="6743700" y="2724150"/>
            <a:ext cx="0" cy="2667000"/>
          </a:xfrm>
          <a:prstGeom prst="straightConnector1">
            <a:avLst/>
          </a:prstGeom>
          <a:noFill/>
          <a:ln cap="flat" cmpd="sng" w="9525">
            <a:solidFill>
              <a:srgbClr val="0000FF"/>
            </a:solidFill>
            <a:prstDash val="solid"/>
            <a:miter lim="800000"/>
            <a:headEnd len="med" w="med" type="none"/>
            <a:tailEnd len="med" w="med" type="none"/>
          </a:ln>
        </p:spPr>
      </p:cxnSp>
      <p:cxnSp>
        <p:nvCxnSpPr>
          <p:cNvPr id="663" name="Google Shape;663;p10"/>
          <p:cNvCxnSpPr/>
          <p:nvPr/>
        </p:nvCxnSpPr>
        <p:spPr>
          <a:xfrm>
            <a:off x="4000500" y="4781550"/>
            <a:ext cx="1371600" cy="0"/>
          </a:xfrm>
          <a:prstGeom prst="straightConnector1">
            <a:avLst/>
          </a:prstGeom>
          <a:noFill/>
          <a:ln cap="flat" cmpd="sng" w="9525">
            <a:solidFill>
              <a:srgbClr val="FF0000"/>
            </a:solidFill>
            <a:prstDash val="solid"/>
            <a:miter lim="800000"/>
            <a:headEnd len="med" w="med" type="none"/>
            <a:tailEnd len="med" w="med" type="none"/>
          </a:ln>
        </p:spPr>
      </p:cxnSp>
      <p:cxnSp>
        <p:nvCxnSpPr>
          <p:cNvPr id="664" name="Google Shape;664;p10"/>
          <p:cNvCxnSpPr/>
          <p:nvPr/>
        </p:nvCxnSpPr>
        <p:spPr>
          <a:xfrm>
            <a:off x="4103687" y="5391150"/>
            <a:ext cx="1306512" cy="0"/>
          </a:xfrm>
          <a:prstGeom prst="straightConnector1">
            <a:avLst/>
          </a:prstGeom>
          <a:noFill/>
          <a:ln cap="flat" cmpd="sng" w="9525">
            <a:solidFill>
              <a:srgbClr val="FF0000"/>
            </a:solidFill>
            <a:prstDash val="solid"/>
            <a:miter lim="800000"/>
            <a:headEnd len="med" w="med" type="none"/>
            <a:tailEnd len="med" w="med" type="none"/>
          </a:ln>
        </p:spPr>
      </p:cxnSp>
      <p:cxnSp>
        <p:nvCxnSpPr>
          <p:cNvPr id="665" name="Google Shape;665;p10"/>
          <p:cNvCxnSpPr/>
          <p:nvPr/>
        </p:nvCxnSpPr>
        <p:spPr>
          <a:xfrm>
            <a:off x="5772150" y="4781550"/>
            <a:ext cx="990600" cy="0"/>
          </a:xfrm>
          <a:prstGeom prst="straightConnector1">
            <a:avLst/>
          </a:prstGeom>
          <a:noFill/>
          <a:ln cap="flat" cmpd="sng" w="9525">
            <a:solidFill>
              <a:srgbClr val="0000FF"/>
            </a:solidFill>
            <a:prstDash val="solid"/>
            <a:miter lim="800000"/>
            <a:headEnd len="med" w="med" type="none"/>
            <a:tailEnd len="med" w="med" type="none"/>
          </a:ln>
        </p:spPr>
      </p:cxnSp>
      <p:cxnSp>
        <p:nvCxnSpPr>
          <p:cNvPr id="666" name="Google Shape;666;p10"/>
          <p:cNvCxnSpPr/>
          <p:nvPr/>
        </p:nvCxnSpPr>
        <p:spPr>
          <a:xfrm>
            <a:off x="5734050" y="5391150"/>
            <a:ext cx="1009650" cy="0"/>
          </a:xfrm>
          <a:prstGeom prst="straightConnector1">
            <a:avLst/>
          </a:prstGeom>
          <a:noFill/>
          <a:ln cap="flat" cmpd="sng" w="9525">
            <a:solidFill>
              <a:srgbClr val="0000FF"/>
            </a:solidFill>
            <a:prstDash val="solid"/>
            <a:miter lim="800000"/>
            <a:headEnd len="med" w="med" type="none"/>
            <a:tailEnd len="med" w="med" type="none"/>
          </a:ln>
        </p:spPr>
      </p:cxnSp>
      <p:cxnSp>
        <p:nvCxnSpPr>
          <p:cNvPr id="667" name="Google Shape;667;p10"/>
          <p:cNvCxnSpPr/>
          <p:nvPr/>
        </p:nvCxnSpPr>
        <p:spPr>
          <a:xfrm>
            <a:off x="2419350" y="3067050"/>
            <a:ext cx="0" cy="2362200"/>
          </a:xfrm>
          <a:prstGeom prst="straightConnector1">
            <a:avLst/>
          </a:prstGeom>
          <a:noFill/>
          <a:ln cap="flat" cmpd="sng" w="9525">
            <a:solidFill>
              <a:srgbClr val="FF0000"/>
            </a:solidFill>
            <a:prstDash val="solid"/>
            <a:miter lim="800000"/>
            <a:headEnd len="med" w="med" type="none"/>
            <a:tailEnd len="med" w="med" type="none"/>
          </a:ln>
        </p:spPr>
      </p:cxnSp>
      <p:cxnSp>
        <p:nvCxnSpPr>
          <p:cNvPr id="668" name="Google Shape;668;p10"/>
          <p:cNvCxnSpPr/>
          <p:nvPr/>
        </p:nvCxnSpPr>
        <p:spPr>
          <a:xfrm>
            <a:off x="2667000" y="4781550"/>
            <a:ext cx="533400" cy="0"/>
          </a:xfrm>
          <a:prstGeom prst="straightConnector1">
            <a:avLst/>
          </a:prstGeom>
          <a:noFill/>
          <a:ln cap="flat" cmpd="sng" w="9525">
            <a:solidFill>
              <a:srgbClr val="FF0000"/>
            </a:solidFill>
            <a:prstDash val="solid"/>
            <a:miter lim="800000"/>
            <a:headEnd len="med" w="med" type="none"/>
            <a:tailEnd len="med" w="med" type="none"/>
          </a:ln>
        </p:spPr>
      </p:cxnSp>
      <p:cxnSp>
        <p:nvCxnSpPr>
          <p:cNvPr id="669" name="Google Shape;669;p10"/>
          <p:cNvCxnSpPr/>
          <p:nvPr/>
        </p:nvCxnSpPr>
        <p:spPr>
          <a:xfrm>
            <a:off x="2686050" y="5410200"/>
            <a:ext cx="533400" cy="0"/>
          </a:xfrm>
          <a:prstGeom prst="straightConnector1">
            <a:avLst/>
          </a:prstGeom>
          <a:noFill/>
          <a:ln cap="flat" cmpd="sng" w="9525">
            <a:solidFill>
              <a:srgbClr val="FF0000"/>
            </a:solidFill>
            <a:prstDash val="solid"/>
            <a:miter lim="800000"/>
            <a:headEnd len="med" w="med" type="none"/>
            <a:tailEnd len="med" w="med" type="none"/>
          </a:ln>
        </p:spPr>
      </p:cxnSp>
      <p:sp>
        <p:nvSpPr>
          <p:cNvPr id="670" name="Google Shape;670;p10"/>
          <p:cNvSpPr txBox="1"/>
          <p:nvPr/>
        </p:nvSpPr>
        <p:spPr>
          <a:xfrm>
            <a:off x="1295400" y="2514600"/>
            <a:ext cx="533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0</a:t>
            </a:r>
            <a:endParaRPr/>
          </a:p>
        </p:txBody>
      </p:sp>
      <p:sp>
        <p:nvSpPr>
          <p:cNvPr id="671" name="Google Shape;671;p10"/>
          <p:cNvSpPr txBox="1"/>
          <p:nvPr/>
        </p:nvSpPr>
        <p:spPr>
          <a:xfrm>
            <a:off x="1295400" y="2971800"/>
            <a:ext cx="609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a:t>
            </a:r>
            <a:endParaRPr/>
          </a:p>
        </p:txBody>
      </p:sp>
      <p:sp>
        <p:nvSpPr>
          <p:cNvPr id="672" name="Google Shape;672;p10"/>
          <p:cNvSpPr txBox="1"/>
          <p:nvPr/>
        </p:nvSpPr>
        <p:spPr>
          <a:xfrm>
            <a:off x="2133600" y="2693987"/>
            <a:ext cx="60960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 </a:t>
            </a:r>
            <a:r>
              <a:rPr b="0" i="0" lang="en-US" sz="4000" u="none">
                <a:solidFill>
                  <a:schemeClr val="dk1"/>
                </a:solidFill>
                <a:latin typeface="Arial"/>
                <a:ea typeface="Arial"/>
                <a:cs typeface="Arial"/>
                <a:sym typeface="Arial"/>
              </a:rPr>
              <a:t>•</a:t>
            </a:r>
            <a:endParaRPr/>
          </a:p>
        </p:txBody>
      </p:sp>
      <p:sp>
        <p:nvSpPr>
          <p:cNvPr id="673" name="Google Shape;673;p10"/>
          <p:cNvSpPr txBox="1"/>
          <p:nvPr/>
        </p:nvSpPr>
        <p:spPr>
          <a:xfrm>
            <a:off x="6457950" y="4432300"/>
            <a:ext cx="60960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 </a:t>
            </a:r>
            <a:r>
              <a:rPr b="0" i="0" lang="en-US" sz="4000" u="none">
                <a:solidFill>
                  <a:schemeClr val="dk1"/>
                </a:solidFill>
                <a:latin typeface="Arial"/>
                <a:ea typeface="Arial"/>
                <a:cs typeface="Arial"/>
                <a:sym typeface="Arial"/>
              </a:rPr>
              <a:t>•</a:t>
            </a:r>
            <a:endParaRPr/>
          </a:p>
        </p:txBody>
      </p:sp>
      <p:sp>
        <p:nvSpPr>
          <p:cNvPr id="674" name="Google Shape;674;p10"/>
          <p:cNvSpPr/>
          <p:nvPr/>
        </p:nvSpPr>
        <p:spPr>
          <a:xfrm>
            <a:off x="407987" y="5867400"/>
            <a:ext cx="8632825" cy="9144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t/>
            </a:r>
            <a:endParaRPr b="0" i="0" sz="2000" u="none">
              <a:solidFill>
                <a:srgbClr val="00206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000"/>
              <a:buFont typeface="Arial"/>
              <a:buNone/>
            </a:pPr>
            <a:r>
              <a:t/>
            </a:r>
            <a:endParaRPr b="0" i="0" sz="2000" u="none">
              <a:solidFill>
                <a:srgbClr val="002060"/>
              </a:solidFill>
              <a:latin typeface="Arial"/>
              <a:ea typeface="Arial"/>
              <a:cs typeface="Arial"/>
              <a:sym typeface="Arial"/>
            </a:endParaRPr>
          </a:p>
          <a:p>
            <a:pPr indent="0" lvl="0" marL="0" marR="0" rtl="0" algn="just">
              <a:lnSpc>
                <a:spcPct val="100000"/>
              </a:lnSpc>
              <a:spcBef>
                <a:spcPts val="0"/>
              </a:spcBef>
              <a:spcAft>
                <a:spcPts val="0"/>
              </a:spcAft>
              <a:buClr>
                <a:srgbClr val="FF0000"/>
              </a:buClr>
              <a:buSzPts val="2000"/>
              <a:buFont typeface="Arial"/>
              <a:buNone/>
            </a:pPr>
            <a:r>
              <a:rPr b="0" i="0" lang="en-US" sz="2000" u="none">
                <a:solidFill>
                  <a:srgbClr val="FF0000"/>
                </a:solidFill>
                <a:latin typeface="Arial"/>
                <a:ea typeface="Arial"/>
                <a:cs typeface="Arial"/>
                <a:sym typeface="Arial"/>
              </a:rPr>
              <a:t>Trả lời nhanh: </a:t>
            </a:r>
            <a:r>
              <a:rPr b="0" i="0" lang="en-US" sz="2000" u="none">
                <a:solidFill>
                  <a:srgbClr val="002060"/>
                </a:solidFill>
                <a:latin typeface="Arial"/>
                <a:ea typeface="Arial"/>
                <a:cs typeface="Arial"/>
                <a:sym typeface="Arial"/>
              </a:rPr>
              <a:t>1/ Hai bóng đèn mắc với nhau như thế nào ?</a:t>
            </a:r>
            <a:endParaRPr/>
          </a:p>
          <a:p>
            <a:pPr indent="0" lvl="0" marL="0" marR="0" rtl="0" algn="just">
              <a:lnSpc>
                <a:spcPct val="100000"/>
              </a:lnSpc>
              <a:spcBef>
                <a:spcPts val="0"/>
              </a:spcBef>
              <a:spcAft>
                <a:spcPts val="0"/>
              </a:spcAft>
              <a:buClr>
                <a:srgbClr val="002060"/>
              </a:buClr>
              <a:buSzPts val="2000"/>
              <a:buFont typeface="Arial"/>
              <a:buNone/>
            </a:pPr>
            <a:r>
              <a:rPr b="0" i="0" lang="en-US" sz="2000" u="none">
                <a:solidFill>
                  <a:srgbClr val="002060"/>
                </a:solidFill>
                <a:latin typeface="Arial"/>
                <a:ea typeface="Arial"/>
                <a:cs typeface="Arial"/>
                <a:sym typeface="Arial"/>
              </a:rPr>
              <a:t>2/ Cầu chì, công tắc mắc vào dây pha hay dây trung hòa?</a:t>
            </a:r>
            <a:endParaRPr/>
          </a:p>
          <a:p>
            <a:pPr indent="0" lvl="0" marL="0" marR="0" rtl="0" algn="just">
              <a:lnSpc>
                <a:spcPct val="100000"/>
              </a:lnSpc>
              <a:spcBef>
                <a:spcPts val="0"/>
              </a:spcBef>
              <a:spcAft>
                <a:spcPts val="0"/>
              </a:spcAft>
              <a:buClr>
                <a:srgbClr val="002060"/>
              </a:buClr>
              <a:buSzPts val="2000"/>
              <a:buFont typeface="Arial"/>
              <a:buNone/>
            </a:pPr>
            <a:r>
              <a:rPr b="0" i="0" lang="en-US" sz="2000" u="none">
                <a:solidFill>
                  <a:srgbClr val="002060"/>
                </a:solidFill>
                <a:latin typeface="Arial"/>
                <a:ea typeface="Arial"/>
                <a:cs typeface="Arial"/>
                <a:sym typeface="Arial"/>
              </a:rPr>
              <a:t>3/ Phương án lắp đặt các thiết bị đóng cắt, bảo vệ và phương án đi dây?</a:t>
            </a:r>
            <a:endParaRPr/>
          </a:p>
          <a:p>
            <a:pPr indent="0" lvl="0" marL="0" marR="0" rtl="0" algn="ctr">
              <a:lnSpc>
                <a:spcPct val="100000"/>
              </a:lnSpc>
              <a:spcBef>
                <a:spcPts val="0"/>
              </a:spcBef>
              <a:spcAft>
                <a:spcPts val="0"/>
              </a:spcAft>
              <a:buClr>
                <a:srgbClr val="002060"/>
              </a:buClr>
              <a:buSzPts val="2000"/>
              <a:buFont typeface="Libre Franklin"/>
              <a:buNone/>
            </a:pPr>
            <a:r>
              <a:rPr b="0" i="0" lang="en-US" sz="2000" u="none">
                <a:solidFill>
                  <a:srgbClr val="002060"/>
                </a:solidFill>
                <a:latin typeface="Libre Franklin"/>
                <a:ea typeface="Libre Franklin"/>
                <a:cs typeface="Libre Franklin"/>
                <a:sym typeface="Libre Franklin"/>
              </a:rPr>
              <a:t> </a:t>
            </a:r>
            <a:endParaRPr b="1" i="0" sz="2000" u="none">
              <a:solidFill>
                <a:srgbClr val="002060"/>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b="1" i="0" sz="2000" u="none">
              <a:solidFill>
                <a:srgbClr val="002060"/>
              </a:solidFill>
              <a:latin typeface="Libre Franklin"/>
              <a:ea typeface="Libre Franklin"/>
              <a:cs typeface="Libre Franklin"/>
              <a:sym typeface="Libre Franklin"/>
            </a:endParaRPr>
          </a:p>
        </p:txBody>
      </p:sp>
      <p:sp>
        <p:nvSpPr>
          <p:cNvPr id="675" name="Google Shape;675;p10"/>
          <p:cNvSpPr txBox="1"/>
          <p:nvPr/>
        </p:nvSpPr>
        <p:spPr>
          <a:xfrm>
            <a:off x="7734275" y="3232550"/>
            <a:ext cx="1306500" cy="2071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Arial"/>
              <a:buNone/>
            </a:pPr>
            <a:r>
              <a:rPr b="0" i="0" lang="en-US" sz="2400" u="none">
                <a:solidFill>
                  <a:srgbClr val="FF0000"/>
                </a:solidFill>
                <a:latin typeface="Arial"/>
                <a:ea typeface="Arial"/>
                <a:cs typeface="Arial"/>
                <a:sym typeface="Arial"/>
              </a:rPr>
              <a:t>Nêu nguyên lí làm việc của mạch điện?</a:t>
            </a:r>
            <a:endParaRPr/>
          </a:p>
        </p:txBody>
      </p:sp>
      <p:sp>
        <p:nvSpPr>
          <p:cNvPr id="676" name="Google Shape;676;p10"/>
          <p:cNvSpPr/>
          <p:nvPr/>
        </p:nvSpPr>
        <p:spPr>
          <a:xfrm>
            <a:off x="5524500" y="4160837"/>
            <a:ext cx="838200" cy="52546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0" i="0" lang="en-US" sz="2000" u="none">
                <a:solidFill>
                  <a:srgbClr val="002060"/>
                </a:solidFill>
                <a:latin typeface="Arial"/>
                <a:ea typeface="Arial"/>
                <a:cs typeface="Arial"/>
                <a:sym typeface="Arial"/>
              </a:rPr>
              <a:t>Đ1</a:t>
            </a:r>
            <a:endParaRPr/>
          </a:p>
        </p:txBody>
      </p:sp>
      <p:sp>
        <p:nvSpPr>
          <p:cNvPr id="677" name="Google Shape;677;p10"/>
          <p:cNvSpPr/>
          <p:nvPr/>
        </p:nvSpPr>
        <p:spPr>
          <a:xfrm>
            <a:off x="5599112" y="5467350"/>
            <a:ext cx="838200" cy="41116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0" i="0" lang="en-US" sz="2000" u="none">
                <a:solidFill>
                  <a:srgbClr val="002060"/>
                </a:solidFill>
                <a:latin typeface="Arial"/>
                <a:ea typeface="Arial"/>
                <a:cs typeface="Arial"/>
                <a:sym typeface="Arial"/>
              </a:rPr>
              <a:t>Đ2</a:t>
            </a:r>
            <a:endParaRPr/>
          </a:p>
        </p:txBody>
      </p:sp>
      <p:sp>
        <p:nvSpPr>
          <p:cNvPr id="678" name="Google Shape;678;p10"/>
          <p:cNvSpPr/>
          <p:nvPr/>
        </p:nvSpPr>
        <p:spPr>
          <a:xfrm>
            <a:off x="3756025" y="4284662"/>
            <a:ext cx="838200" cy="52546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0" i="0" lang="en-US" sz="2000" u="none">
                <a:solidFill>
                  <a:srgbClr val="002060"/>
                </a:solidFill>
                <a:latin typeface="Arial"/>
                <a:ea typeface="Arial"/>
                <a:cs typeface="Arial"/>
                <a:sym typeface="Arial"/>
              </a:rPr>
              <a:t>K1</a:t>
            </a:r>
            <a:endParaRPr/>
          </a:p>
        </p:txBody>
      </p:sp>
      <p:sp>
        <p:nvSpPr>
          <p:cNvPr id="679" name="Google Shape;679;p10"/>
          <p:cNvSpPr/>
          <p:nvPr/>
        </p:nvSpPr>
        <p:spPr>
          <a:xfrm>
            <a:off x="3892550" y="5303837"/>
            <a:ext cx="839787" cy="52546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0" i="0" lang="en-US" sz="2000" u="none">
                <a:solidFill>
                  <a:srgbClr val="002060"/>
                </a:solidFill>
                <a:latin typeface="Arial"/>
                <a:ea typeface="Arial"/>
                <a:cs typeface="Arial"/>
                <a:sym typeface="Arial"/>
              </a:rPr>
              <a:t>K2</a:t>
            </a:r>
            <a:endParaRPr/>
          </a:p>
        </p:txBody>
      </p:sp>
      <p:sp>
        <p:nvSpPr>
          <p:cNvPr id="680" name="Google Shape;680;p10"/>
          <p:cNvSpPr/>
          <p:nvPr/>
        </p:nvSpPr>
        <p:spPr>
          <a:xfrm>
            <a:off x="2724150" y="4152900"/>
            <a:ext cx="1077912" cy="52546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0" i="0" lang="en-US" sz="2000" u="none">
                <a:solidFill>
                  <a:srgbClr val="002060"/>
                </a:solidFill>
                <a:latin typeface="Arial"/>
                <a:ea typeface="Arial"/>
                <a:cs typeface="Arial"/>
                <a:sym typeface="Arial"/>
              </a:rPr>
              <a:t>CC1</a:t>
            </a:r>
            <a:endParaRPr/>
          </a:p>
        </p:txBody>
      </p:sp>
      <p:sp>
        <p:nvSpPr>
          <p:cNvPr id="681" name="Google Shape;681;p10"/>
          <p:cNvSpPr/>
          <p:nvPr/>
        </p:nvSpPr>
        <p:spPr>
          <a:xfrm>
            <a:off x="2714625" y="5499100"/>
            <a:ext cx="1077912" cy="52546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0" i="0" lang="en-US" sz="2000" u="none">
                <a:solidFill>
                  <a:srgbClr val="002060"/>
                </a:solidFill>
                <a:latin typeface="Arial"/>
                <a:ea typeface="Arial"/>
                <a:cs typeface="Arial"/>
                <a:sym typeface="Arial"/>
              </a:rPr>
              <a:t>CC2</a:t>
            </a:r>
            <a:endParaRPr/>
          </a:p>
        </p:txBody>
      </p:sp>
      <p:sp>
        <p:nvSpPr>
          <p:cNvPr id="682" name="Google Shape;682;p10"/>
          <p:cNvSpPr txBox="1"/>
          <p:nvPr/>
        </p:nvSpPr>
        <p:spPr>
          <a:xfrm>
            <a:off x="2133600" y="4432300"/>
            <a:ext cx="60960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 </a:t>
            </a:r>
            <a:r>
              <a:rPr b="0" i="0" lang="en-US" sz="4000" u="none">
                <a:solidFill>
                  <a:schemeClr val="dk1"/>
                </a:solidFill>
                <a:latin typeface="Arial"/>
                <a:ea typeface="Arial"/>
                <a:cs typeface="Arial"/>
                <a:sym typeface="Arial"/>
              </a:rPr>
              <a:t>•</a:t>
            </a:r>
            <a:endParaRPr/>
          </a:p>
        </p:txBody>
      </p:sp>
      <p:sp>
        <p:nvSpPr>
          <p:cNvPr id="683" name="Google Shape;683;p10"/>
          <p:cNvSpPr txBox="1"/>
          <p:nvPr/>
        </p:nvSpPr>
        <p:spPr>
          <a:xfrm>
            <a:off x="6457950" y="2371725"/>
            <a:ext cx="60960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 </a:t>
            </a:r>
            <a:r>
              <a:rPr b="0" i="0" lang="en-US" sz="4000" u="none">
                <a:solidFill>
                  <a:schemeClr val="dk1"/>
                </a:solidFill>
                <a:latin typeface="Arial"/>
                <a:ea typeface="Arial"/>
                <a:cs typeface="Arial"/>
                <a:sym typeface="Arial"/>
              </a:rPr>
              <a:t>•</a:t>
            </a:r>
            <a:endParaRPr/>
          </a:p>
        </p:txBody>
      </p:sp>
      <p:sp>
        <p:nvSpPr>
          <p:cNvPr id="684" name="Google Shape;684;p10"/>
          <p:cNvSpPr txBox="1"/>
          <p:nvPr/>
        </p:nvSpPr>
        <p:spPr>
          <a:xfrm>
            <a:off x="914400" y="38100"/>
            <a:ext cx="7772400" cy="723900"/>
          </a:xfrm>
          <a:prstGeom prst="rect">
            <a:avLst/>
          </a:prstGeom>
          <a:solidFill>
            <a:schemeClr val="accent1"/>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Tiết 21 - Bài 8: THỰC HÀNH</a:t>
            </a:r>
            <a:endParaRPr/>
          </a:p>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Lắp mạch điện hai công tắc hai cực điều khiển hai đèn</a:t>
            </a:r>
            <a:endParaRPr/>
          </a:p>
        </p:txBody>
      </p:sp>
    </p:spTree>
  </p:cSld>
  <p:clrMapOvr>
    <a:masterClrMapping/>
  </p:clrMapOvr>
  <p:transition spd="med">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par>
                                <p:cTn fill="hold" nodeType="with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par>
                                <p:cTn fill="hold" nodeType="with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par>
                                <p:cTn fill="hold" nodeType="with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par>
                                <p:cTn fill="hold" nodeType="with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par>
                                <p:cTn fill="hold" nodeType="with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500"/>
                                        <p:tgtEl>
                                          <p:spTgt spid="665"/>
                                        </p:tgtEl>
                                      </p:cBhvr>
                                    </p:animEffect>
                                  </p:childTnLst>
                                </p:cTn>
                              </p:par>
                              <p:par>
                                <p:cTn fill="hold" nodeType="with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500"/>
                                        <p:tgtEl>
                                          <p:spTgt spid="666"/>
                                        </p:tgtEl>
                                      </p:cBhvr>
                                    </p:animEffect>
                                  </p:childTnLst>
                                </p:cTn>
                              </p:par>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2300"/>
                                        <p:tgtEl>
                                          <p:spTgt spid="6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1"/>
          <p:cNvSpPr txBox="1"/>
          <p:nvPr/>
        </p:nvSpPr>
        <p:spPr>
          <a:xfrm>
            <a:off x="793750" y="2633662"/>
            <a:ext cx="29305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400"/>
              <a:buFont typeface="Arial"/>
              <a:buNone/>
            </a:pPr>
            <a:r>
              <a:rPr b="1" i="0" lang="en-US" sz="2400" u="none">
                <a:solidFill>
                  <a:srgbClr val="FF3300"/>
                </a:solidFill>
                <a:latin typeface="Arial"/>
                <a:ea typeface="Arial"/>
                <a:cs typeface="Arial"/>
                <a:sym typeface="Arial"/>
              </a:rPr>
              <a:t>b. Vẽ sơ đồ lắp đặt</a:t>
            </a:r>
            <a:endParaRPr/>
          </a:p>
        </p:txBody>
      </p:sp>
      <p:sp>
        <p:nvSpPr>
          <p:cNvPr id="690" name="Google Shape;690;p11"/>
          <p:cNvSpPr txBox="1"/>
          <p:nvPr/>
        </p:nvSpPr>
        <p:spPr>
          <a:xfrm>
            <a:off x="850900" y="4876800"/>
            <a:ext cx="6937375" cy="16811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Arial"/>
              <a:buNone/>
            </a:pPr>
            <a:r>
              <a:rPr b="0" i="0" lang="en-US" sz="2400" u="none">
                <a:solidFill>
                  <a:srgbClr val="FF0000"/>
                </a:solidFill>
                <a:latin typeface="Arial"/>
                <a:ea typeface="Arial"/>
                <a:cs typeface="Arial"/>
                <a:sym typeface="Arial"/>
              </a:rPr>
              <a:t>Bước 1: Vẽ đường dây nguồn</a:t>
            </a:r>
            <a:endParaRPr/>
          </a:p>
          <a:p>
            <a:pPr indent="0" lvl="0" marL="0" marR="0" rtl="0" algn="just">
              <a:lnSpc>
                <a:spcPct val="100000"/>
              </a:lnSpc>
              <a:spcBef>
                <a:spcPts val="240"/>
              </a:spcBef>
              <a:spcAft>
                <a:spcPts val="0"/>
              </a:spcAft>
              <a:buClr>
                <a:srgbClr val="FF0000"/>
              </a:buClr>
              <a:buSzPts val="2400"/>
              <a:buFont typeface="Arial"/>
              <a:buNone/>
            </a:pPr>
            <a:r>
              <a:rPr b="0" i="0" lang="en-US" sz="2400" u="none">
                <a:solidFill>
                  <a:srgbClr val="FF0000"/>
                </a:solidFill>
                <a:latin typeface="Arial"/>
                <a:ea typeface="Arial"/>
                <a:cs typeface="Arial"/>
                <a:sym typeface="Arial"/>
              </a:rPr>
              <a:t>Bước 2:  Xác định để vị trí bảng điện, bóng đèn</a:t>
            </a:r>
            <a:endParaRPr/>
          </a:p>
          <a:p>
            <a:pPr indent="0" lvl="0" marL="0" marR="0" rtl="0" algn="just">
              <a:lnSpc>
                <a:spcPct val="100000"/>
              </a:lnSpc>
              <a:spcBef>
                <a:spcPts val="240"/>
              </a:spcBef>
              <a:spcAft>
                <a:spcPts val="0"/>
              </a:spcAft>
              <a:buClr>
                <a:srgbClr val="FF0000"/>
              </a:buClr>
              <a:buSzPts val="2400"/>
              <a:buFont typeface="Arial"/>
              <a:buNone/>
            </a:pPr>
            <a:r>
              <a:rPr b="0" i="0" lang="en-US" sz="2400" u="none">
                <a:solidFill>
                  <a:srgbClr val="FF0000"/>
                </a:solidFill>
                <a:latin typeface="Arial"/>
                <a:ea typeface="Arial"/>
                <a:cs typeface="Arial"/>
                <a:sym typeface="Arial"/>
              </a:rPr>
              <a:t>Bước 3:  Xác định vị trí các thiết bị trên bảng điện</a:t>
            </a:r>
            <a:endParaRPr/>
          </a:p>
          <a:p>
            <a:pPr indent="0" lvl="0" marL="0" marR="0" rtl="0" algn="just">
              <a:lnSpc>
                <a:spcPct val="100000"/>
              </a:lnSpc>
              <a:spcBef>
                <a:spcPts val="240"/>
              </a:spcBef>
              <a:spcAft>
                <a:spcPts val="0"/>
              </a:spcAft>
              <a:buClr>
                <a:srgbClr val="FF0000"/>
              </a:buClr>
              <a:buSzPts val="2400"/>
              <a:buFont typeface="Arial"/>
              <a:buNone/>
            </a:pPr>
            <a:r>
              <a:rPr b="0" i="0" lang="en-US" sz="2400" u="none">
                <a:solidFill>
                  <a:srgbClr val="FF0000"/>
                </a:solidFill>
                <a:latin typeface="Arial"/>
                <a:ea typeface="Arial"/>
                <a:cs typeface="Arial"/>
                <a:sym typeface="Arial"/>
              </a:rPr>
              <a:t>Bước 4: Vẽ đường dây dẫn theo sơ đồ nguyên lý</a:t>
            </a:r>
            <a:endParaRPr/>
          </a:p>
        </p:txBody>
      </p:sp>
      <p:sp>
        <p:nvSpPr>
          <p:cNvPr id="691" name="Google Shape;691;p11"/>
          <p:cNvSpPr/>
          <p:nvPr/>
        </p:nvSpPr>
        <p:spPr>
          <a:xfrm>
            <a:off x="4281487" y="2598737"/>
            <a:ext cx="3727450" cy="838200"/>
          </a:xfrm>
          <a:prstGeom prst="wedgeRectCallout">
            <a:avLst>
              <a:gd fmla="val 898" name="adj1"/>
              <a:gd fmla="val 59522"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Các bước vẽ sơ đồ lắp đặt mạch điện</a:t>
            </a:r>
            <a:endParaRPr/>
          </a:p>
        </p:txBody>
      </p:sp>
      <p:grpSp>
        <p:nvGrpSpPr>
          <p:cNvPr id="692" name="Google Shape;692;p11"/>
          <p:cNvGrpSpPr/>
          <p:nvPr/>
        </p:nvGrpSpPr>
        <p:grpSpPr>
          <a:xfrm>
            <a:off x="212725" y="808037"/>
            <a:ext cx="5724525" cy="558800"/>
            <a:chOff x="1039" y="2311"/>
            <a:chExt cx="2794" cy="352"/>
          </a:xfrm>
        </p:grpSpPr>
        <p:sp>
          <p:nvSpPr>
            <p:cNvPr id="693" name="Google Shape;693;p11"/>
            <p:cNvSpPr/>
            <p:nvPr/>
          </p:nvSpPr>
          <p:spPr>
            <a:xfrm>
              <a:off x="1197" y="2352"/>
              <a:ext cx="2636" cy="311"/>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4" name="Google Shape;694;p11"/>
            <p:cNvSpPr/>
            <p:nvPr/>
          </p:nvSpPr>
          <p:spPr>
            <a:xfrm>
              <a:off x="1039" y="2311"/>
              <a:ext cx="357" cy="352"/>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5" name="Google Shape;695;p11"/>
            <p:cNvSpPr txBox="1"/>
            <p:nvPr/>
          </p:nvSpPr>
          <p:spPr>
            <a:xfrm>
              <a:off x="1396" y="2346"/>
              <a:ext cx="2369" cy="313"/>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 </a:t>
              </a:r>
              <a:r>
                <a:rPr b="1" i="0" lang="en-US" sz="2000" u="none">
                  <a:solidFill>
                    <a:schemeClr val="lt1"/>
                  </a:solidFill>
                  <a:latin typeface="Arial"/>
                  <a:ea typeface="Arial"/>
                  <a:cs typeface="Arial"/>
                  <a:sym typeface="Arial"/>
                </a:rPr>
                <a:t>NỘI DUNG VÀ TRÌNH TỰ THỰC HÀNH</a:t>
              </a:r>
              <a:endParaRPr/>
            </a:p>
          </p:txBody>
        </p:sp>
        <p:sp>
          <p:nvSpPr>
            <p:cNvPr id="696" name="Google Shape;696;p11"/>
            <p:cNvSpPr txBox="1"/>
            <p:nvPr/>
          </p:nvSpPr>
          <p:spPr>
            <a:xfrm>
              <a:off x="1124" y="2352"/>
              <a:ext cx="175" cy="27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II</a:t>
              </a:r>
              <a:endParaRPr/>
            </a:p>
          </p:txBody>
        </p:sp>
      </p:grpSp>
      <p:grpSp>
        <p:nvGrpSpPr>
          <p:cNvPr id="697" name="Google Shape;697;p11"/>
          <p:cNvGrpSpPr/>
          <p:nvPr/>
        </p:nvGrpSpPr>
        <p:grpSpPr>
          <a:xfrm>
            <a:off x="536575" y="1546225"/>
            <a:ext cx="3421062" cy="469900"/>
            <a:chOff x="1725" y="2546"/>
            <a:chExt cx="3056" cy="503"/>
          </a:xfrm>
        </p:grpSpPr>
        <p:sp>
          <p:nvSpPr>
            <p:cNvPr id="698" name="Google Shape;698;p11"/>
            <p:cNvSpPr/>
            <p:nvPr/>
          </p:nvSpPr>
          <p:spPr>
            <a:xfrm>
              <a:off x="2097" y="2560"/>
              <a:ext cx="2684" cy="467"/>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9" name="Google Shape;699;p11"/>
            <p:cNvSpPr/>
            <p:nvPr/>
          </p:nvSpPr>
          <p:spPr>
            <a:xfrm>
              <a:off x="1725" y="2546"/>
              <a:ext cx="549" cy="503"/>
            </a:xfrm>
            <a:prstGeom prst="diamond">
              <a:avLst/>
            </a:prstGeom>
            <a:solidFill>
              <a:schemeClr val="accent1"/>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0" name="Google Shape;700;p11"/>
            <p:cNvSpPr txBox="1"/>
            <p:nvPr/>
          </p:nvSpPr>
          <p:spPr>
            <a:xfrm>
              <a:off x="2315" y="2560"/>
              <a:ext cx="2466" cy="466"/>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rgbClr val="9900CC"/>
                </a:buClr>
                <a:buSzPts val="2400"/>
                <a:buFont typeface="Arial"/>
                <a:buNone/>
              </a:pPr>
              <a:r>
                <a:rPr b="1" i="0" lang="en-US" sz="2400" u="none">
                  <a:solidFill>
                    <a:srgbClr val="9900CC"/>
                  </a:solidFill>
                  <a:latin typeface="Arial"/>
                  <a:ea typeface="Arial"/>
                  <a:cs typeface="Arial"/>
                  <a:sym typeface="Arial"/>
                </a:rPr>
                <a:t>  </a:t>
              </a:r>
              <a:r>
                <a:rPr b="1" i="0" lang="en-US" sz="2000" u="none">
                  <a:solidFill>
                    <a:srgbClr val="9900CC"/>
                  </a:solidFill>
                  <a:latin typeface="Arial"/>
                  <a:ea typeface="Arial"/>
                  <a:cs typeface="Arial"/>
                  <a:sym typeface="Arial"/>
                </a:rPr>
                <a:t>VẼ SƠ ĐỒ LẮP ĐẶT</a:t>
              </a:r>
              <a:endParaRPr/>
            </a:p>
          </p:txBody>
        </p:sp>
        <p:sp>
          <p:nvSpPr>
            <p:cNvPr id="701" name="Google Shape;701;p11"/>
            <p:cNvSpPr txBox="1"/>
            <p:nvPr/>
          </p:nvSpPr>
          <p:spPr>
            <a:xfrm>
              <a:off x="1864" y="2560"/>
              <a:ext cx="274" cy="46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1</a:t>
              </a:r>
              <a:endParaRPr/>
            </a:p>
          </p:txBody>
        </p:sp>
      </p:grpSp>
      <p:sp>
        <p:nvSpPr>
          <p:cNvPr id="702" name="Google Shape;702;p11"/>
          <p:cNvSpPr txBox="1"/>
          <p:nvPr/>
        </p:nvSpPr>
        <p:spPr>
          <a:xfrm>
            <a:off x="720725" y="2159000"/>
            <a:ext cx="590867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400"/>
              <a:buFont typeface="Arial"/>
              <a:buNone/>
            </a:pPr>
            <a:r>
              <a:rPr b="1" i="0" lang="en-US" sz="2400" u="none">
                <a:solidFill>
                  <a:srgbClr val="FF3300"/>
                </a:solidFill>
                <a:latin typeface="Arial"/>
                <a:ea typeface="Arial"/>
                <a:cs typeface="Arial"/>
                <a:sym typeface="Arial"/>
              </a:rPr>
              <a:t>a. Tìm hiểu sơ đồ nguyên lý mạch điện</a:t>
            </a:r>
            <a:endParaRPr/>
          </a:p>
        </p:txBody>
      </p:sp>
      <p:sp>
        <p:nvSpPr>
          <p:cNvPr id="703" name="Google Shape;703;p11"/>
          <p:cNvSpPr txBox="1"/>
          <p:nvPr/>
        </p:nvSpPr>
        <p:spPr>
          <a:xfrm>
            <a:off x="914400" y="38100"/>
            <a:ext cx="7772400" cy="723900"/>
          </a:xfrm>
          <a:prstGeom prst="rect">
            <a:avLst/>
          </a:prstGeom>
          <a:solidFill>
            <a:schemeClr val="accent1"/>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Tiết 21 - Bài 8: THỰC HÀNH</a:t>
            </a:r>
            <a:endParaRPr/>
          </a:p>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Lắp mạch điện hai công tắc hai cực điều khiển hai đèn</a:t>
            </a:r>
            <a:endParaRPr/>
          </a:p>
        </p:txBody>
      </p:sp>
    </p:spTree>
  </p:cSld>
  <p:clrMapOvr>
    <a:masterClrMapping/>
  </p:clrMapOvr>
  <p:transition spd="med">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2000"/>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xEl>
                                              <p:pRg end="0" st="0"/>
                                            </p:txEl>
                                          </p:spTgt>
                                        </p:tgtEl>
                                        <p:attrNameLst>
                                          <p:attrName>style.visibility</p:attrName>
                                        </p:attrNameLst>
                                      </p:cBhvr>
                                      <p:to>
                                        <p:strVal val="visible"/>
                                      </p:to>
                                    </p:set>
                                    <p:animEffect filter="fade" transition="in">
                                      <p:cBhvr>
                                        <p:cTn dur="500"/>
                                        <p:tgtEl>
                                          <p:spTgt spid="6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xEl>
                                              <p:pRg end="1" st="1"/>
                                            </p:txEl>
                                          </p:spTgt>
                                        </p:tgtEl>
                                        <p:attrNameLst>
                                          <p:attrName>style.visibility</p:attrName>
                                        </p:attrNameLst>
                                      </p:cBhvr>
                                      <p:to>
                                        <p:strVal val="visible"/>
                                      </p:to>
                                    </p:set>
                                    <p:animEffect filter="fade" transition="in">
                                      <p:cBhvr>
                                        <p:cTn dur="500"/>
                                        <p:tgtEl>
                                          <p:spTgt spid="6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xEl>
                                              <p:pRg end="2" st="2"/>
                                            </p:txEl>
                                          </p:spTgt>
                                        </p:tgtEl>
                                        <p:attrNameLst>
                                          <p:attrName>style.visibility</p:attrName>
                                        </p:attrNameLst>
                                      </p:cBhvr>
                                      <p:to>
                                        <p:strVal val="visible"/>
                                      </p:to>
                                    </p:set>
                                    <p:animEffect filter="fade" transition="in">
                                      <p:cBhvr>
                                        <p:cTn dur="500"/>
                                        <p:tgtEl>
                                          <p:spTgt spid="6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xEl>
                                              <p:pRg end="3" st="3"/>
                                            </p:txEl>
                                          </p:spTgt>
                                        </p:tgtEl>
                                        <p:attrNameLst>
                                          <p:attrName>style.visibility</p:attrName>
                                        </p:attrNameLst>
                                      </p:cBhvr>
                                      <p:to>
                                        <p:strVal val="visible"/>
                                      </p:to>
                                    </p:set>
                                    <p:animEffect filter="fade" transition="in">
                                      <p:cBhvr>
                                        <p:cTn dur="500"/>
                                        <p:tgtEl>
                                          <p:spTgt spid="69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id="708" name="Google Shape;708;p12"/>
          <p:cNvPicPr preferRelativeResize="0"/>
          <p:nvPr/>
        </p:nvPicPr>
        <p:blipFill rotWithShape="1">
          <a:blip r:embed="rId3">
            <a:alphaModFix/>
          </a:blip>
          <a:srcRect b="0" l="0" r="0" t="0"/>
          <a:stretch/>
        </p:blipFill>
        <p:spPr>
          <a:xfrm>
            <a:off x="3733800" y="2286000"/>
            <a:ext cx="2057400" cy="833437"/>
          </a:xfrm>
          <a:prstGeom prst="rect">
            <a:avLst/>
          </a:prstGeom>
          <a:noFill/>
          <a:ln>
            <a:noFill/>
          </a:ln>
        </p:spPr>
      </p:pic>
      <p:sp>
        <p:nvSpPr>
          <p:cNvPr id="709" name="Google Shape;709;p12"/>
          <p:cNvSpPr/>
          <p:nvPr/>
        </p:nvSpPr>
        <p:spPr>
          <a:xfrm>
            <a:off x="1371600" y="681335"/>
            <a:ext cx="657103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AF8A"/>
              </a:buClr>
              <a:buSzPts val="5400"/>
              <a:buFont typeface="Arial"/>
              <a:buNone/>
            </a:pPr>
            <a:r>
              <a:rPr b="1" i="0" lang="en-US" sz="5400" u="none" cap="none" strike="noStrike">
                <a:solidFill>
                  <a:srgbClr val="86AF8A"/>
                </a:solidFill>
                <a:latin typeface="Arial"/>
                <a:ea typeface="Arial"/>
                <a:cs typeface="Arial"/>
                <a:sym typeface="Arial"/>
              </a:rPr>
              <a:t>THẢO LUẬN NHÓM</a:t>
            </a:r>
            <a:endParaRPr/>
          </a:p>
        </p:txBody>
      </p:sp>
      <p:sp>
        <p:nvSpPr>
          <p:cNvPr id="710" name="Google Shape;710;p12"/>
          <p:cNvSpPr/>
          <p:nvPr/>
        </p:nvSpPr>
        <p:spPr>
          <a:xfrm>
            <a:off x="1176337" y="3352800"/>
            <a:ext cx="6962775" cy="2900362"/>
          </a:xfrm>
          <a:prstGeom prst="cloudCallout">
            <a:avLst>
              <a:gd fmla="val 535" name="adj1"/>
              <a:gd fmla="val 25369" name="adj2"/>
            </a:avLst>
          </a:prstGeom>
          <a:solidFill>
            <a:srgbClr val="0080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1" i="0" sz="2400" u="none">
              <a:solidFill>
                <a:schemeClr val="lt1"/>
              </a:solidFill>
              <a:latin typeface="Arial"/>
              <a:ea typeface="Arial"/>
              <a:cs typeface="Arial"/>
              <a:sym typeface="Arial"/>
            </a:endParaRPr>
          </a:p>
          <a:p>
            <a:pPr indent="0" lvl="0" marL="0" marR="0" rtl="0" algn="ctr">
              <a:lnSpc>
                <a:spcPct val="100000"/>
              </a:lnSpc>
              <a:spcBef>
                <a:spcPts val="48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Các nhóm vẽ sơ đồ lắp đặt mạch điện vào phiếu học tập?</a:t>
            </a:r>
            <a:endParaRPr/>
          </a:p>
          <a:p>
            <a:pPr indent="0" lvl="0" marL="0" marR="0" rtl="0" algn="l">
              <a:lnSpc>
                <a:spcPct val="100000"/>
              </a:lnSpc>
              <a:spcBef>
                <a:spcPts val="0"/>
              </a:spcBef>
              <a:spcAft>
                <a:spcPts val="0"/>
              </a:spcAft>
              <a:buNone/>
            </a:pPr>
            <a:r>
              <a:t/>
            </a:r>
            <a:endParaRPr b="1" i="0" sz="2400" u="none">
              <a:solidFill>
                <a:schemeClr val="lt1"/>
              </a:solidFill>
              <a:latin typeface="Arial"/>
              <a:ea typeface="Arial"/>
              <a:cs typeface="Arial"/>
              <a:sym typeface="Arial"/>
            </a:endParaRPr>
          </a:p>
        </p:txBody>
      </p:sp>
      <p:sp>
        <p:nvSpPr>
          <p:cNvPr id="711" name="Google Shape;711;p12"/>
          <p:cNvSpPr/>
          <p:nvPr/>
        </p:nvSpPr>
        <p:spPr>
          <a:xfrm>
            <a:off x="3733800" y="2286000"/>
            <a:ext cx="2057400" cy="833437"/>
          </a:xfrm>
          <a:prstGeom prst="roundRect">
            <a:avLst>
              <a:gd fmla="val 16667" name="adj"/>
            </a:avLst>
          </a:prstGeom>
          <a:solidFill>
            <a:srgbClr val="3C7483"/>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Thời gian: 3’</a:t>
            </a:r>
            <a:endParaRPr/>
          </a:p>
        </p:txBody>
      </p:sp>
    </p:spTree>
  </p:cSld>
  <p:clrMapOvr>
    <a:masterClrMapping/>
  </p:clrMapOvr>
  <p:transition spd="med">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10"/>
                                        </p:tgtEl>
                                        <p:attrNameLst>
                                          <p:attrName>style.visibility</p:attrName>
                                        </p:attrNameLst>
                                      </p:cBhvr>
                                      <p:to>
                                        <p:strVal val="visible"/>
                                      </p:to>
                                    </p:set>
                                    <p:anim calcmode="lin" valueType="num">
                                      <p:cBhvr additive="base">
                                        <p:cTn dur="500"/>
                                        <p:tgtEl>
                                          <p:spTgt spid="7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11"/>
                                        </p:tgtEl>
                                      </p:cBhvr>
                                    </p:animEffect>
                                    <p:set>
                                      <p:cBhvr>
                                        <p:cTn dur="1" fill="hold">
                                          <p:stCondLst>
                                            <p:cond delay="500"/>
                                          </p:stCondLst>
                                        </p:cTn>
                                        <p:tgtEl>
                                          <p:spTgt spid="7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5"/>
          <p:cNvSpPr txBox="1"/>
          <p:nvPr/>
        </p:nvSpPr>
        <p:spPr>
          <a:xfrm>
            <a:off x="914400" y="38100"/>
            <a:ext cx="7772400" cy="723900"/>
          </a:xfrm>
          <a:prstGeom prst="rect">
            <a:avLst/>
          </a:prstGeom>
          <a:solidFill>
            <a:schemeClr val="accent1"/>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Tiết 19, bài 8: THỰC HÀNH</a:t>
            </a:r>
            <a:endParaRPr/>
          </a:p>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Lắp mạch điện hai công tắc hai cực điều khiển hai đèn</a:t>
            </a:r>
            <a:endParaRPr/>
          </a:p>
        </p:txBody>
      </p:sp>
      <p:grpSp>
        <p:nvGrpSpPr>
          <p:cNvPr id="717" name="Google Shape;717;p15"/>
          <p:cNvGrpSpPr/>
          <p:nvPr/>
        </p:nvGrpSpPr>
        <p:grpSpPr>
          <a:xfrm>
            <a:off x="212725" y="808037"/>
            <a:ext cx="5724525" cy="558800"/>
            <a:chOff x="1039" y="2311"/>
            <a:chExt cx="2794" cy="352"/>
          </a:xfrm>
        </p:grpSpPr>
        <p:sp>
          <p:nvSpPr>
            <p:cNvPr id="718" name="Google Shape;718;p15"/>
            <p:cNvSpPr/>
            <p:nvPr/>
          </p:nvSpPr>
          <p:spPr>
            <a:xfrm>
              <a:off x="1197" y="2352"/>
              <a:ext cx="2636" cy="311"/>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9" name="Google Shape;719;p15"/>
            <p:cNvSpPr/>
            <p:nvPr/>
          </p:nvSpPr>
          <p:spPr>
            <a:xfrm>
              <a:off x="1039" y="2311"/>
              <a:ext cx="357" cy="352"/>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0" name="Google Shape;720;p15"/>
            <p:cNvSpPr txBox="1"/>
            <p:nvPr/>
          </p:nvSpPr>
          <p:spPr>
            <a:xfrm>
              <a:off x="1396" y="2346"/>
              <a:ext cx="2369" cy="313"/>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 </a:t>
              </a:r>
              <a:r>
                <a:rPr b="1" i="0" lang="en-US" sz="2000" u="none">
                  <a:solidFill>
                    <a:schemeClr val="lt1"/>
                  </a:solidFill>
                  <a:latin typeface="Arial"/>
                  <a:ea typeface="Arial"/>
                  <a:cs typeface="Arial"/>
                  <a:sym typeface="Arial"/>
                </a:rPr>
                <a:t>NỘI DUNG VÀ TRÌNH TỰ THỰC HÀNH</a:t>
              </a:r>
              <a:endParaRPr/>
            </a:p>
          </p:txBody>
        </p:sp>
        <p:sp>
          <p:nvSpPr>
            <p:cNvPr id="721" name="Google Shape;721;p15"/>
            <p:cNvSpPr txBox="1"/>
            <p:nvPr/>
          </p:nvSpPr>
          <p:spPr>
            <a:xfrm>
              <a:off x="1124" y="2352"/>
              <a:ext cx="175" cy="27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II</a:t>
              </a:r>
              <a:endParaRPr/>
            </a:p>
          </p:txBody>
        </p:sp>
      </p:grpSp>
      <p:grpSp>
        <p:nvGrpSpPr>
          <p:cNvPr id="722" name="Google Shape;722;p15"/>
          <p:cNvGrpSpPr/>
          <p:nvPr/>
        </p:nvGrpSpPr>
        <p:grpSpPr>
          <a:xfrm>
            <a:off x="536575" y="1546225"/>
            <a:ext cx="3421062" cy="469900"/>
            <a:chOff x="1725" y="2546"/>
            <a:chExt cx="3056" cy="503"/>
          </a:xfrm>
        </p:grpSpPr>
        <p:sp>
          <p:nvSpPr>
            <p:cNvPr id="723" name="Google Shape;723;p15"/>
            <p:cNvSpPr/>
            <p:nvPr/>
          </p:nvSpPr>
          <p:spPr>
            <a:xfrm>
              <a:off x="2097" y="2560"/>
              <a:ext cx="2684" cy="467"/>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4" name="Google Shape;724;p15"/>
            <p:cNvSpPr/>
            <p:nvPr/>
          </p:nvSpPr>
          <p:spPr>
            <a:xfrm>
              <a:off x="1725" y="2546"/>
              <a:ext cx="549" cy="503"/>
            </a:xfrm>
            <a:prstGeom prst="diamond">
              <a:avLst/>
            </a:prstGeom>
            <a:solidFill>
              <a:schemeClr val="accent1"/>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5" name="Google Shape;725;p15"/>
            <p:cNvSpPr txBox="1"/>
            <p:nvPr/>
          </p:nvSpPr>
          <p:spPr>
            <a:xfrm>
              <a:off x="2315" y="2560"/>
              <a:ext cx="2466" cy="466"/>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rgbClr val="9900CC"/>
                </a:buClr>
                <a:buSzPts val="2400"/>
                <a:buFont typeface="Arial"/>
                <a:buNone/>
              </a:pPr>
              <a:r>
                <a:rPr b="1" i="0" lang="en-US" sz="2400" u="none">
                  <a:solidFill>
                    <a:srgbClr val="9900CC"/>
                  </a:solidFill>
                  <a:latin typeface="Arial"/>
                  <a:ea typeface="Arial"/>
                  <a:cs typeface="Arial"/>
                  <a:sym typeface="Arial"/>
                </a:rPr>
                <a:t>  </a:t>
              </a:r>
              <a:r>
                <a:rPr b="1" i="0" lang="en-US" sz="2000" u="none">
                  <a:solidFill>
                    <a:srgbClr val="9900CC"/>
                  </a:solidFill>
                  <a:latin typeface="Arial"/>
                  <a:ea typeface="Arial"/>
                  <a:cs typeface="Arial"/>
                  <a:sym typeface="Arial"/>
                </a:rPr>
                <a:t>VẼ SƠ ĐỒ LẮP ĐẶT</a:t>
              </a:r>
              <a:endParaRPr/>
            </a:p>
          </p:txBody>
        </p:sp>
        <p:sp>
          <p:nvSpPr>
            <p:cNvPr id="726" name="Google Shape;726;p15"/>
            <p:cNvSpPr txBox="1"/>
            <p:nvPr/>
          </p:nvSpPr>
          <p:spPr>
            <a:xfrm>
              <a:off x="1864" y="2560"/>
              <a:ext cx="274" cy="46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1</a:t>
              </a:r>
              <a:endParaRPr/>
            </a:p>
          </p:txBody>
        </p:sp>
      </p:grpSp>
      <p:grpSp>
        <p:nvGrpSpPr>
          <p:cNvPr id="727" name="Google Shape;727;p15"/>
          <p:cNvGrpSpPr/>
          <p:nvPr/>
        </p:nvGrpSpPr>
        <p:grpSpPr>
          <a:xfrm>
            <a:off x="565150" y="2171700"/>
            <a:ext cx="3916362" cy="609600"/>
            <a:chOff x="1661" y="3216"/>
            <a:chExt cx="2467" cy="384"/>
          </a:xfrm>
        </p:grpSpPr>
        <p:sp>
          <p:nvSpPr>
            <p:cNvPr id="728" name="Google Shape;728;p15"/>
            <p:cNvSpPr/>
            <p:nvPr/>
          </p:nvSpPr>
          <p:spPr>
            <a:xfrm>
              <a:off x="1919" y="3283"/>
              <a:ext cx="2209" cy="256"/>
            </a:xfrm>
            <a:prstGeom prst="roundRect">
              <a:avLst>
                <a:gd fmla="val 16667" name="adj"/>
              </a:avLst>
            </a:prstGeom>
            <a:solidFill>
              <a:schemeClr val="hlink"/>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9" name="Google Shape;729;p15"/>
            <p:cNvSpPr txBox="1"/>
            <p:nvPr/>
          </p:nvSpPr>
          <p:spPr>
            <a:xfrm>
              <a:off x="2185" y="3302"/>
              <a:ext cx="1655" cy="217"/>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LẬP BẢNG DỰ TRÙ</a:t>
              </a:r>
              <a:endParaRPr/>
            </a:p>
          </p:txBody>
        </p:sp>
        <p:sp>
          <p:nvSpPr>
            <p:cNvPr id="730" name="Google Shape;730;p15"/>
            <p:cNvSpPr/>
            <p:nvPr/>
          </p:nvSpPr>
          <p:spPr>
            <a:xfrm>
              <a:off x="1661" y="3216"/>
              <a:ext cx="355" cy="384"/>
            </a:xfrm>
            <a:prstGeom prst="diamond">
              <a:avLst/>
            </a:prstGeom>
            <a:solidFill>
              <a:schemeClr val="hlink"/>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1" name="Google Shape;731;p15"/>
            <p:cNvSpPr txBox="1"/>
            <p:nvPr/>
          </p:nvSpPr>
          <p:spPr>
            <a:xfrm>
              <a:off x="1737" y="3294"/>
              <a:ext cx="193" cy="274"/>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2</a:t>
              </a:r>
              <a:endParaRPr/>
            </a:p>
          </p:txBody>
        </p:sp>
      </p:grpSp>
      <p:cxnSp>
        <p:nvCxnSpPr>
          <p:cNvPr id="732" name="Google Shape;732;p15"/>
          <p:cNvCxnSpPr/>
          <p:nvPr/>
        </p:nvCxnSpPr>
        <p:spPr>
          <a:xfrm>
            <a:off x="3057525" y="3414712"/>
            <a:ext cx="4511675" cy="12700"/>
          </a:xfrm>
          <a:prstGeom prst="straightConnector1">
            <a:avLst/>
          </a:prstGeom>
          <a:noFill/>
          <a:ln cap="flat" cmpd="sng" w="28575">
            <a:solidFill>
              <a:srgbClr val="FF0000"/>
            </a:solidFill>
            <a:prstDash val="solid"/>
            <a:miter lim="800000"/>
            <a:headEnd len="med" w="med" type="none"/>
            <a:tailEnd len="med" w="med" type="none"/>
          </a:ln>
        </p:spPr>
      </p:cxnSp>
      <p:cxnSp>
        <p:nvCxnSpPr>
          <p:cNvPr id="733" name="Google Shape;733;p15"/>
          <p:cNvCxnSpPr/>
          <p:nvPr/>
        </p:nvCxnSpPr>
        <p:spPr>
          <a:xfrm>
            <a:off x="3057525" y="3275012"/>
            <a:ext cx="4511675" cy="0"/>
          </a:xfrm>
          <a:prstGeom prst="straightConnector1">
            <a:avLst/>
          </a:prstGeom>
          <a:noFill/>
          <a:ln cap="flat" cmpd="sng" w="28575">
            <a:solidFill>
              <a:schemeClr val="dk1"/>
            </a:solidFill>
            <a:prstDash val="solid"/>
            <a:miter lim="800000"/>
            <a:headEnd len="med" w="med" type="none"/>
            <a:tailEnd len="med" w="med" type="none"/>
          </a:ln>
        </p:spPr>
      </p:cxnSp>
      <p:cxnSp>
        <p:nvCxnSpPr>
          <p:cNvPr id="734" name="Google Shape;734;p15"/>
          <p:cNvCxnSpPr/>
          <p:nvPr/>
        </p:nvCxnSpPr>
        <p:spPr>
          <a:xfrm>
            <a:off x="2811462" y="3757612"/>
            <a:ext cx="0" cy="1016000"/>
          </a:xfrm>
          <a:prstGeom prst="straightConnector1">
            <a:avLst/>
          </a:prstGeom>
          <a:noFill/>
          <a:ln cap="flat" cmpd="sng" w="28575">
            <a:solidFill>
              <a:srgbClr val="FF0000"/>
            </a:solidFill>
            <a:prstDash val="solid"/>
            <a:miter lim="800000"/>
            <a:headEnd len="med" w="med" type="none"/>
            <a:tailEnd len="med" w="med" type="none"/>
          </a:ln>
        </p:spPr>
      </p:cxnSp>
      <p:sp>
        <p:nvSpPr>
          <p:cNvPr id="735" name="Google Shape;735;p15"/>
          <p:cNvSpPr/>
          <p:nvPr/>
        </p:nvSpPr>
        <p:spPr>
          <a:xfrm>
            <a:off x="3779837" y="4829175"/>
            <a:ext cx="466725" cy="446087"/>
          </a:xfrm>
          <a:prstGeom prst="ellipse">
            <a:avLst/>
          </a:prstGeom>
          <a:solidFill>
            <a:srgbClr val="527E56"/>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6" name="Google Shape;736;p15"/>
          <p:cNvSpPr/>
          <p:nvPr/>
        </p:nvSpPr>
        <p:spPr>
          <a:xfrm>
            <a:off x="4427537" y="4773612"/>
            <a:ext cx="458787" cy="433387"/>
          </a:xfrm>
          <a:prstGeom prst="ellipse">
            <a:avLst/>
          </a:prstGeom>
          <a:solidFill>
            <a:srgbClr val="527E56"/>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37" name="Google Shape;737;p15"/>
          <p:cNvCxnSpPr/>
          <p:nvPr/>
        </p:nvCxnSpPr>
        <p:spPr>
          <a:xfrm flipH="1" rot="-5400000">
            <a:off x="6430962" y="3754437"/>
            <a:ext cx="285750" cy="12700"/>
          </a:xfrm>
          <a:prstGeom prst="straightConnector1">
            <a:avLst/>
          </a:prstGeom>
          <a:noFill/>
          <a:ln cap="flat" cmpd="sng" w="28575">
            <a:solidFill>
              <a:srgbClr val="FF0000"/>
            </a:solidFill>
            <a:prstDash val="solid"/>
            <a:miter lim="800000"/>
            <a:headEnd len="med" w="med" type="none"/>
            <a:tailEnd len="med" w="med" type="none"/>
          </a:ln>
        </p:spPr>
      </p:cxnSp>
      <p:cxnSp>
        <p:nvCxnSpPr>
          <p:cNvPr id="738" name="Google Shape;738;p15"/>
          <p:cNvCxnSpPr/>
          <p:nvPr/>
        </p:nvCxnSpPr>
        <p:spPr>
          <a:xfrm>
            <a:off x="4602162" y="4921250"/>
            <a:ext cx="119062" cy="192087"/>
          </a:xfrm>
          <a:prstGeom prst="straightConnector1">
            <a:avLst/>
          </a:prstGeom>
          <a:noFill/>
          <a:ln cap="flat" cmpd="sng" w="28575">
            <a:solidFill>
              <a:srgbClr val="FF0000"/>
            </a:solidFill>
            <a:prstDash val="solid"/>
            <a:miter lim="800000"/>
            <a:headEnd len="med" w="med" type="oval"/>
            <a:tailEnd len="med" w="med" type="oval"/>
          </a:ln>
        </p:spPr>
      </p:cxnSp>
      <p:cxnSp>
        <p:nvCxnSpPr>
          <p:cNvPr id="739" name="Google Shape;739;p15"/>
          <p:cNvCxnSpPr/>
          <p:nvPr/>
        </p:nvCxnSpPr>
        <p:spPr>
          <a:xfrm>
            <a:off x="2809875" y="3757612"/>
            <a:ext cx="815975" cy="0"/>
          </a:xfrm>
          <a:prstGeom prst="straightConnector1">
            <a:avLst/>
          </a:prstGeom>
          <a:noFill/>
          <a:ln cap="flat" cmpd="sng" w="28575">
            <a:solidFill>
              <a:srgbClr val="FF0000"/>
            </a:solidFill>
            <a:prstDash val="solid"/>
            <a:miter lim="800000"/>
            <a:headEnd len="med" w="med" type="none"/>
            <a:tailEnd len="med" w="med" type="none"/>
          </a:ln>
        </p:spPr>
      </p:cxnSp>
      <p:sp>
        <p:nvSpPr>
          <p:cNvPr id="740" name="Google Shape;740;p15"/>
          <p:cNvSpPr txBox="1"/>
          <p:nvPr/>
        </p:nvSpPr>
        <p:spPr>
          <a:xfrm>
            <a:off x="4498975" y="4548187"/>
            <a:ext cx="228600" cy="257175"/>
          </a:xfrm>
          <a:prstGeom prst="rect">
            <a:avLst/>
          </a:prstGeom>
          <a:solidFill>
            <a:srgbClr val="98947C"/>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1" name="Google Shape;741;p15"/>
          <p:cNvSpPr txBox="1"/>
          <p:nvPr/>
        </p:nvSpPr>
        <p:spPr>
          <a:xfrm>
            <a:off x="3852862" y="4532312"/>
            <a:ext cx="238125" cy="241300"/>
          </a:xfrm>
          <a:prstGeom prst="rect">
            <a:avLst/>
          </a:prstGeom>
          <a:solidFill>
            <a:srgbClr val="98947C"/>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42" name="Google Shape;742;p15"/>
          <p:cNvCxnSpPr/>
          <p:nvPr/>
        </p:nvCxnSpPr>
        <p:spPr>
          <a:xfrm>
            <a:off x="3627437" y="3724275"/>
            <a:ext cx="0" cy="1692275"/>
          </a:xfrm>
          <a:prstGeom prst="straightConnector1">
            <a:avLst/>
          </a:prstGeom>
          <a:noFill/>
          <a:ln cap="flat" cmpd="sng" w="28575">
            <a:solidFill>
              <a:srgbClr val="FF0000"/>
            </a:solidFill>
            <a:prstDash val="solid"/>
            <a:miter lim="800000"/>
            <a:headEnd len="med" w="med" type="none"/>
            <a:tailEnd len="med" w="med" type="none"/>
          </a:ln>
        </p:spPr>
      </p:cxnSp>
      <p:cxnSp>
        <p:nvCxnSpPr>
          <p:cNvPr id="743" name="Google Shape;743;p15"/>
          <p:cNvCxnSpPr/>
          <p:nvPr/>
        </p:nvCxnSpPr>
        <p:spPr>
          <a:xfrm flipH="1" rot="-5400000">
            <a:off x="2450306" y="4877593"/>
            <a:ext cx="2109787" cy="19050"/>
          </a:xfrm>
          <a:prstGeom prst="straightConnector1">
            <a:avLst/>
          </a:prstGeom>
          <a:noFill/>
          <a:ln cap="flat" cmpd="sng" w="28575">
            <a:solidFill>
              <a:srgbClr val="FF0000"/>
            </a:solidFill>
            <a:prstDash val="solid"/>
            <a:miter lim="800000"/>
            <a:headEnd len="med" w="med" type="none"/>
            <a:tailEnd len="med" w="med" type="none"/>
          </a:ln>
        </p:spPr>
      </p:cxnSp>
      <p:sp>
        <p:nvSpPr>
          <p:cNvPr id="744" name="Google Shape;744;p15"/>
          <p:cNvSpPr/>
          <p:nvPr/>
        </p:nvSpPr>
        <p:spPr>
          <a:xfrm rot="10800000">
            <a:off x="2352675" y="4117975"/>
            <a:ext cx="838200" cy="111442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0000"/>
          </a:solidFill>
          <a:ln cap="flat" cmpd="sng" w="57150">
            <a:solidFill>
              <a:srgbClr val="00000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45" name="Google Shape;745;p15"/>
          <p:cNvCxnSpPr/>
          <p:nvPr/>
        </p:nvCxnSpPr>
        <p:spPr>
          <a:xfrm rot="5400000">
            <a:off x="6393656" y="3791743"/>
            <a:ext cx="206375" cy="1587"/>
          </a:xfrm>
          <a:prstGeom prst="straightConnector1">
            <a:avLst/>
          </a:prstGeom>
          <a:noFill/>
          <a:ln cap="flat" cmpd="sng" w="28575">
            <a:solidFill>
              <a:schemeClr val="dk1"/>
            </a:solidFill>
            <a:prstDash val="solid"/>
            <a:miter lim="800000"/>
            <a:headEnd len="med" w="med" type="none"/>
            <a:tailEnd len="med" w="med" type="none"/>
          </a:ln>
        </p:spPr>
      </p:cxnSp>
      <p:cxnSp>
        <p:nvCxnSpPr>
          <p:cNvPr id="746" name="Google Shape;746;p15"/>
          <p:cNvCxnSpPr/>
          <p:nvPr/>
        </p:nvCxnSpPr>
        <p:spPr>
          <a:xfrm flipH="1" rot="-5400000">
            <a:off x="4096543" y="4802981"/>
            <a:ext cx="2254250" cy="26987"/>
          </a:xfrm>
          <a:prstGeom prst="straightConnector1">
            <a:avLst/>
          </a:prstGeom>
          <a:noFill/>
          <a:ln cap="flat" cmpd="sng" w="28575">
            <a:solidFill>
              <a:schemeClr val="dk1"/>
            </a:solidFill>
            <a:prstDash val="solid"/>
            <a:miter lim="800000"/>
            <a:headEnd len="med" w="med" type="none"/>
            <a:tailEnd len="med" w="med" type="none"/>
          </a:ln>
        </p:spPr>
      </p:cxnSp>
      <p:cxnSp>
        <p:nvCxnSpPr>
          <p:cNvPr id="747" name="Google Shape;747;p15"/>
          <p:cNvCxnSpPr/>
          <p:nvPr/>
        </p:nvCxnSpPr>
        <p:spPr>
          <a:xfrm flipH="1" rot="-5400000">
            <a:off x="4241006" y="4444206"/>
            <a:ext cx="1803400" cy="7937"/>
          </a:xfrm>
          <a:prstGeom prst="straightConnector1">
            <a:avLst/>
          </a:prstGeom>
          <a:noFill/>
          <a:ln cap="flat" cmpd="sng" w="28575">
            <a:solidFill>
              <a:srgbClr val="FF0000"/>
            </a:solidFill>
            <a:prstDash val="solid"/>
            <a:miter lim="800000"/>
            <a:headEnd len="med" w="med" type="none"/>
            <a:tailEnd len="med" w="med" type="none"/>
          </a:ln>
        </p:spPr>
      </p:cxnSp>
      <p:cxnSp>
        <p:nvCxnSpPr>
          <p:cNvPr id="748" name="Google Shape;748;p15"/>
          <p:cNvCxnSpPr/>
          <p:nvPr/>
        </p:nvCxnSpPr>
        <p:spPr>
          <a:xfrm>
            <a:off x="2924175" y="3832225"/>
            <a:ext cx="571500" cy="1587"/>
          </a:xfrm>
          <a:prstGeom prst="straightConnector1">
            <a:avLst/>
          </a:prstGeom>
          <a:noFill/>
          <a:ln cap="flat" cmpd="sng" w="28575">
            <a:solidFill>
              <a:srgbClr val="FF0000"/>
            </a:solidFill>
            <a:prstDash val="solid"/>
            <a:miter lim="800000"/>
            <a:headEnd len="med" w="med" type="none"/>
            <a:tailEnd len="med" w="med" type="none"/>
          </a:ln>
        </p:spPr>
      </p:cxnSp>
      <p:sp>
        <p:nvSpPr>
          <p:cNvPr id="749" name="Google Shape;749;p15"/>
          <p:cNvSpPr txBox="1"/>
          <p:nvPr/>
        </p:nvSpPr>
        <p:spPr>
          <a:xfrm>
            <a:off x="3714750" y="4184650"/>
            <a:ext cx="1323975" cy="1604962"/>
          </a:xfrm>
          <a:prstGeom prst="rect">
            <a:avLst/>
          </a:prstGeom>
          <a:solidFill>
            <a:srgbClr val="9D3232"/>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50" name="Google Shape;750;p15"/>
          <p:cNvCxnSpPr/>
          <p:nvPr/>
        </p:nvCxnSpPr>
        <p:spPr>
          <a:xfrm flipH="1">
            <a:off x="4375150" y="3257550"/>
            <a:ext cx="17462" cy="2684462"/>
          </a:xfrm>
          <a:prstGeom prst="straightConnector1">
            <a:avLst/>
          </a:prstGeom>
          <a:noFill/>
          <a:ln cap="flat" cmpd="sng" w="28575">
            <a:solidFill>
              <a:schemeClr val="dk1"/>
            </a:solidFill>
            <a:prstDash val="solid"/>
            <a:miter lim="800000"/>
            <a:headEnd len="med" w="med" type="diamond"/>
            <a:tailEnd len="med" w="med" type="diamond"/>
          </a:ln>
        </p:spPr>
      </p:cxnSp>
      <p:cxnSp>
        <p:nvCxnSpPr>
          <p:cNvPr id="751" name="Google Shape;751;p15"/>
          <p:cNvCxnSpPr/>
          <p:nvPr/>
        </p:nvCxnSpPr>
        <p:spPr>
          <a:xfrm flipH="1">
            <a:off x="4279900" y="3414712"/>
            <a:ext cx="4762" cy="882650"/>
          </a:xfrm>
          <a:prstGeom prst="straightConnector1">
            <a:avLst/>
          </a:prstGeom>
          <a:noFill/>
          <a:ln cap="flat" cmpd="sng" w="28575">
            <a:solidFill>
              <a:srgbClr val="FF0000"/>
            </a:solidFill>
            <a:prstDash val="solid"/>
            <a:miter lim="800000"/>
            <a:headEnd len="med" w="med" type="oval"/>
            <a:tailEnd len="med" w="med" type="oval"/>
          </a:ln>
        </p:spPr>
      </p:cxnSp>
      <p:cxnSp>
        <p:nvCxnSpPr>
          <p:cNvPr id="752" name="Google Shape;752;p15"/>
          <p:cNvCxnSpPr/>
          <p:nvPr/>
        </p:nvCxnSpPr>
        <p:spPr>
          <a:xfrm>
            <a:off x="3960812" y="4300537"/>
            <a:ext cx="708025" cy="30162"/>
          </a:xfrm>
          <a:prstGeom prst="straightConnector1">
            <a:avLst/>
          </a:prstGeom>
          <a:noFill/>
          <a:ln cap="flat" cmpd="sng" w="28575">
            <a:solidFill>
              <a:srgbClr val="FF0000"/>
            </a:solidFill>
            <a:prstDash val="solid"/>
            <a:miter lim="800000"/>
            <a:headEnd len="med" w="med" type="oval"/>
            <a:tailEnd len="med" w="med" type="oval"/>
          </a:ln>
        </p:spPr>
      </p:cxnSp>
      <p:cxnSp>
        <p:nvCxnSpPr>
          <p:cNvPr id="753" name="Google Shape;753;p15"/>
          <p:cNvCxnSpPr/>
          <p:nvPr/>
        </p:nvCxnSpPr>
        <p:spPr>
          <a:xfrm>
            <a:off x="4605337" y="4919662"/>
            <a:ext cx="119062" cy="192087"/>
          </a:xfrm>
          <a:prstGeom prst="straightConnector1">
            <a:avLst/>
          </a:prstGeom>
          <a:noFill/>
          <a:ln cap="flat" cmpd="sng" w="28575">
            <a:solidFill>
              <a:srgbClr val="FF0000"/>
            </a:solidFill>
            <a:prstDash val="solid"/>
            <a:miter lim="800000"/>
            <a:headEnd len="med" w="med" type="oval"/>
            <a:tailEnd len="med" w="med" type="oval"/>
          </a:ln>
        </p:spPr>
      </p:cxnSp>
      <p:cxnSp>
        <p:nvCxnSpPr>
          <p:cNvPr id="754" name="Google Shape;754;p15"/>
          <p:cNvCxnSpPr/>
          <p:nvPr/>
        </p:nvCxnSpPr>
        <p:spPr>
          <a:xfrm>
            <a:off x="3514725" y="5943600"/>
            <a:ext cx="1722437" cy="0"/>
          </a:xfrm>
          <a:prstGeom prst="straightConnector1">
            <a:avLst/>
          </a:prstGeom>
          <a:noFill/>
          <a:ln cap="flat" cmpd="sng" w="28575">
            <a:solidFill>
              <a:schemeClr val="dk1"/>
            </a:solidFill>
            <a:prstDash val="solid"/>
            <a:miter lim="800000"/>
            <a:headEnd len="med" w="med" type="none"/>
            <a:tailEnd len="med" w="med" type="none"/>
          </a:ln>
        </p:spPr>
      </p:cxnSp>
      <p:sp>
        <p:nvSpPr>
          <p:cNvPr id="755" name="Google Shape;755;p15"/>
          <p:cNvSpPr/>
          <p:nvPr/>
        </p:nvSpPr>
        <p:spPr>
          <a:xfrm>
            <a:off x="4427537" y="4783137"/>
            <a:ext cx="458787" cy="433387"/>
          </a:xfrm>
          <a:prstGeom prst="ellipse">
            <a:avLst/>
          </a:prstGeom>
          <a:solidFill>
            <a:srgbClr val="0070C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6" name="Google Shape;756;p15"/>
          <p:cNvSpPr/>
          <p:nvPr/>
        </p:nvSpPr>
        <p:spPr>
          <a:xfrm>
            <a:off x="3779837" y="4773612"/>
            <a:ext cx="458787" cy="433387"/>
          </a:xfrm>
          <a:prstGeom prst="ellipse">
            <a:avLst/>
          </a:prstGeom>
          <a:solidFill>
            <a:srgbClr val="0070C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57" name="Google Shape;757;p15"/>
          <p:cNvCxnSpPr/>
          <p:nvPr/>
        </p:nvCxnSpPr>
        <p:spPr>
          <a:xfrm>
            <a:off x="4668837" y="4918075"/>
            <a:ext cx="0" cy="182562"/>
          </a:xfrm>
          <a:prstGeom prst="straightConnector1">
            <a:avLst/>
          </a:prstGeom>
          <a:noFill/>
          <a:ln cap="flat" cmpd="sng" w="28575">
            <a:solidFill>
              <a:srgbClr val="FF0000"/>
            </a:solidFill>
            <a:prstDash val="solid"/>
            <a:miter lim="800000"/>
            <a:headEnd len="med" w="med" type="oval"/>
            <a:tailEnd len="med" w="med" type="oval"/>
          </a:ln>
        </p:spPr>
      </p:cxnSp>
      <p:cxnSp>
        <p:nvCxnSpPr>
          <p:cNvPr id="758" name="Google Shape;758;p15"/>
          <p:cNvCxnSpPr/>
          <p:nvPr/>
        </p:nvCxnSpPr>
        <p:spPr>
          <a:xfrm>
            <a:off x="4665662" y="5100637"/>
            <a:ext cx="3175" cy="249237"/>
          </a:xfrm>
          <a:prstGeom prst="straightConnector1">
            <a:avLst/>
          </a:prstGeom>
          <a:noFill/>
          <a:ln cap="flat" cmpd="sng" w="28575">
            <a:solidFill>
              <a:srgbClr val="FF0000"/>
            </a:solidFill>
            <a:prstDash val="solid"/>
            <a:miter lim="800000"/>
            <a:headEnd len="med" w="med" type="none"/>
            <a:tailEnd len="med" w="med" type="none"/>
          </a:ln>
        </p:spPr>
      </p:cxnSp>
      <p:cxnSp>
        <p:nvCxnSpPr>
          <p:cNvPr id="759" name="Google Shape;759;p15"/>
          <p:cNvCxnSpPr/>
          <p:nvPr/>
        </p:nvCxnSpPr>
        <p:spPr>
          <a:xfrm>
            <a:off x="3975100" y="4918075"/>
            <a:ext cx="34925" cy="288925"/>
          </a:xfrm>
          <a:prstGeom prst="straightConnector1">
            <a:avLst/>
          </a:prstGeom>
          <a:noFill/>
          <a:ln cap="flat" cmpd="sng" w="28575">
            <a:solidFill>
              <a:srgbClr val="FF0000"/>
            </a:solidFill>
            <a:prstDash val="solid"/>
            <a:miter lim="800000"/>
            <a:headEnd len="med" w="med" type="oval"/>
            <a:tailEnd len="med" w="med" type="oval"/>
          </a:ln>
        </p:spPr>
      </p:cxnSp>
      <p:cxnSp>
        <p:nvCxnSpPr>
          <p:cNvPr id="760" name="Google Shape;760;p15"/>
          <p:cNvCxnSpPr/>
          <p:nvPr/>
        </p:nvCxnSpPr>
        <p:spPr>
          <a:xfrm>
            <a:off x="4010025" y="5121275"/>
            <a:ext cx="3175" cy="298450"/>
          </a:xfrm>
          <a:prstGeom prst="straightConnector1">
            <a:avLst/>
          </a:prstGeom>
          <a:noFill/>
          <a:ln cap="flat" cmpd="sng" w="28575">
            <a:solidFill>
              <a:srgbClr val="FF0000"/>
            </a:solidFill>
            <a:prstDash val="solid"/>
            <a:miter lim="800000"/>
            <a:headEnd len="med" w="med" type="none"/>
            <a:tailEnd len="med" w="med" type="none"/>
          </a:ln>
        </p:spPr>
      </p:cxnSp>
      <p:cxnSp>
        <p:nvCxnSpPr>
          <p:cNvPr id="761" name="Google Shape;761;p15"/>
          <p:cNvCxnSpPr/>
          <p:nvPr/>
        </p:nvCxnSpPr>
        <p:spPr>
          <a:xfrm>
            <a:off x="3963987" y="4330700"/>
            <a:ext cx="0" cy="579437"/>
          </a:xfrm>
          <a:prstGeom prst="straightConnector1">
            <a:avLst/>
          </a:prstGeom>
          <a:noFill/>
          <a:ln cap="flat" cmpd="sng" w="28575">
            <a:solidFill>
              <a:srgbClr val="FF0000"/>
            </a:solidFill>
            <a:prstDash val="solid"/>
            <a:miter lim="800000"/>
            <a:headEnd len="med" w="med" type="oval"/>
            <a:tailEnd len="med" w="med" type="oval"/>
          </a:ln>
        </p:spPr>
      </p:cxnSp>
      <p:cxnSp>
        <p:nvCxnSpPr>
          <p:cNvPr id="762" name="Google Shape;762;p15"/>
          <p:cNvCxnSpPr/>
          <p:nvPr/>
        </p:nvCxnSpPr>
        <p:spPr>
          <a:xfrm flipH="1" rot="10800000">
            <a:off x="3625850" y="5416550"/>
            <a:ext cx="387350" cy="3175"/>
          </a:xfrm>
          <a:prstGeom prst="straightConnector1">
            <a:avLst/>
          </a:prstGeom>
          <a:noFill/>
          <a:ln cap="flat" cmpd="sng" w="28575">
            <a:solidFill>
              <a:srgbClr val="FF0000"/>
            </a:solidFill>
            <a:prstDash val="solid"/>
            <a:miter lim="800000"/>
            <a:headEnd len="med" w="med" type="none"/>
            <a:tailEnd len="med" w="med" type="none"/>
          </a:ln>
        </p:spPr>
      </p:cxnSp>
      <p:sp>
        <p:nvSpPr>
          <p:cNvPr id="763" name="Google Shape;763;p15"/>
          <p:cNvSpPr/>
          <p:nvPr/>
        </p:nvSpPr>
        <p:spPr>
          <a:xfrm rot="10800000">
            <a:off x="6067425" y="4046537"/>
            <a:ext cx="838200" cy="111442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0000"/>
          </a:solidFill>
          <a:ln cap="flat" cmpd="sng" w="57150">
            <a:solidFill>
              <a:srgbClr val="00000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64" name="Google Shape;764;p15"/>
          <p:cNvCxnSpPr/>
          <p:nvPr/>
        </p:nvCxnSpPr>
        <p:spPr>
          <a:xfrm>
            <a:off x="4668837" y="4321175"/>
            <a:ext cx="0" cy="577850"/>
          </a:xfrm>
          <a:prstGeom prst="straightConnector1">
            <a:avLst/>
          </a:prstGeom>
          <a:noFill/>
          <a:ln cap="flat" cmpd="sng" w="28575">
            <a:solidFill>
              <a:srgbClr val="FF0000"/>
            </a:solidFill>
            <a:prstDash val="solid"/>
            <a:miter lim="800000"/>
            <a:headEnd len="med" w="med" type="oval"/>
            <a:tailEnd len="med" w="med" type="oval"/>
          </a:ln>
        </p:spPr>
      </p:cxnSp>
      <p:sp>
        <p:nvSpPr>
          <p:cNvPr id="765" name="Google Shape;765;p15"/>
          <p:cNvSpPr txBox="1"/>
          <p:nvPr/>
        </p:nvSpPr>
        <p:spPr>
          <a:xfrm>
            <a:off x="3840162" y="4543425"/>
            <a:ext cx="228600" cy="169862"/>
          </a:xfrm>
          <a:prstGeom prst="rect">
            <a:avLst/>
          </a:prstGeom>
          <a:solidFill>
            <a:srgbClr val="0070C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6" name="Google Shape;766;p15"/>
          <p:cNvSpPr txBox="1"/>
          <p:nvPr/>
        </p:nvSpPr>
        <p:spPr>
          <a:xfrm>
            <a:off x="4498975" y="4567237"/>
            <a:ext cx="228600" cy="171450"/>
          </a:xfrm>
          <a:prstGeom prst="rect">
            <a:avLst/>
          </a:prstGeom>
          <a:solidFill>
            <a:srgbClr val="0070C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67" name="Google Shape;767;p15"/>
          <p:cNvCxnSpPr/>
          <p:nvPr/>
        </p:nvCxnSpPr>
        <p:spPr>
          <a:xfrm>
            <a:off x="4668837" y="5349875"/>
            <a:ext cx="492125" cy="0"/>
          </a:xfrm>
          <a:prstGeom prst="straightConnector1">
            <a:avLst/>
          </a:prstGeom>
          <a:noFill/>
          <a:ln cap="flat" cmpd="sng" w="28575">
            <a:solidFill>
              <a:srgbClr val="FF0000"/>
            </a:solidFill>
            <a:prstDash val="solid"/>
            <a:miter lim="800000"/>
            <a:headEnd len="med" w="med" type="none"/>
            <a:tailEnd len="med" w="med" type="none"/>
          </a:ln>
        </p:spPr>
      </p:cxnSp>
      <p:pic>
        <p:nvPicPr>
          <p:cNvPr id="768" name="Google Shape;768;p15"/>
          <p:cNvPicPr preferRelativeResize="0"/>
          <p:nvPr/>
        </p:nvPicPr>
        <p:blipFill rotWithShape="1">
          <a:blip r:embed="rId3">
            <a:alphaModFix/>
          </a:blip>
          <a:srcRect b="0" l="0" r="0" t="0"/>
          <a:stretch/>
        </p:blipFill>
        <p:spPr>
          <a:xfrm>
            <a:off x="5924550" y="3760787"/>
            <a:ext cx="1100137" cy="2008187"/>
          </a:xfrm>
          <a:prstGeom prst="rect">
            <a:avLst/>
          </a:prstGeom>
          <a:noFill/>
          <a:ln>
            <a:noFill/>
          </a:ln>
        </p:spPr>
      </p:pic>
      <p:cxnSp>
        <p:nvCxnSpPr>
          <p:cNvPr id="769" name="Google Shape;769;p15"/>
          <p:cNvCxnSpPr/>
          <p:nvPr/>
        </p:nvCxnSpPr>
        <p:spPr>
          <a:xfrm>
            <a:off x="5138737" y="3587750"/>
            <a:ext cx="1428750" cy="30162"/>
          </a:xfrm>
          <a:prstGeom prst="straightConnector1">
            <a:avLst/>
          </a:prstGeom>
          <a:noFill/>
          <a:ln cap="flat" cmpd="sng" w="28575">
            <a:solidFill>
              <a:srgbClr val="FF0000"/>
            </a:solidFill>
            <a:prstDash val="solid"/>
            <a:miter lim="800000"/>
            <a:headEnd len="med" w="med" type="none"/>
            <a:tailEnd len="med" w="med" type="none"/>
          </a:ln>
        </p:spPr>
      </p:cxnSp>
      <p:cxnSp>
        <p:nvCxnSpPr>
          <p:cNvPr id="770" name="Google Shape;770;p15"/>
          <p:cNvCxnSpPr/>
          <p:nvPr/>
        </p:nvCxnSpPr>
        <p:spPr>
          <a:xfrm>
            <a:off x="5210175" y="3689350"/>
            <a:ext cx="1279525" cy="30162"/>
          </a:xfrm>
          <a:prstGeom prst="straightConnector1">
            <a:avLst/>
          </a:prstGeom>
          <a:noFill/>
          <a:ln cap="flat" cmpd="sng" w="28575">
            <a:solidFill>
              <a:schemeClr val="dk1"/>
            </a:solidFill>
            <a:prstDash val="solid"/>
            <a:miter lim="800000"/>
            <a:headEnd len="med" w="med" type="none"/>
            <a:tailEnd len="med" w="med" type="none"/>
          </a:ln>
        </p:spPr>
      </p:cxnSp>
      <p:cxnSp>
        <p:nvCxnSpPr>
          <p:cNvPr id="771" name="Google Shape;771;p15"/>
          <p:cNvCxnSpPr/>
          <p:nvPr/>
        </p:nvCxnSpPr>
        <p:spPr>
          <a:xfrm rot="-5400000">
            <a:off x="2781300" y="3975100"/>
            <a:ext cx="285750" cy="0"/>
          </a:xfrm>
          <a:prstGeom prst="straightConnector1">
            <a:avLst/>
          </a:prstGeom>
          <a:noFill/>
          <a:ln cap="flat" cmpd="sng" w="28575">
            <a:solidFill>
              <a:srgbClr val="FF0000"/>
            </a:solidFill>
            <a:prstDash val="solid"/>
            <a:miter lim="800000"/>
            <a:headEnd len="med" w="med" type="none"/>
            <a:tailEnd len="med" w="med" type="none"/>
          </a:ln>
        </p:spPr>
      </p:cxnSp>
      <p:pic>
        <p:nvPicPr>
          <p:cNvPr id="772" name="Google Shape;772;p15"/>
          <p:cNvPicPr preferRelativeResize="0"/>
          <p:nvPr/>
        </p:nvPicPr>
        <p:blipFill rotWithShape="1">
          <a:blip r:embed="rId3">
            <a:alphaModFix/>
          </a:blip>
          <a:srcRect b="0" l="0" r="0" t="0"/>
          <a:stretch/>
        </p:blipFill>
        <p:spPr>
          <a:xfrm>
            <a:off x="2209800" y="3832225"/>
            <a:ext cx="1143000" cy="2008187"/>
          </a:xfrm>
          <a:prstGeom prst="rect">
            <a:avLst/>
          </a:prstGeom>
          <a:noFill/>
          <a:ln>
            <a:noFill/>
          </a:ln>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3"/>
          <p:cNvSpPr txBox="1"/>
          <p:nvPr/>
        </p:nvSpPr>
        <p:spPr>
          <a:xfrm>
            <a:off x="685800" y="152400"/>
            <a:ext cx="1371600" cy="6397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66FF"/>
              </a:buClr>
              <a:buSzPts val="2400"/>
              <a:buFont typeface="Arial"/>
              <a:buNone/>
            </a:pPr>
            <a:r>
              <a:rPr b="1" i="0" lang="en-US" sz="2400" u="sng">
                <a:solidFill>
                  <a:srgbClr val="0066FF"/>
                </a:solidFill>
                <a:latin typeface="Arial"/>
                <a:ea typeface="Arial"/>
                <a:cs typeface="Arial"/>
                <a:sym typeface="Arial"/>
              </a:rPr>
              <a:t>Cách 1</a:t>
            </a:r>
            <a:endParaRPr/>
          </a:p>
        </p:txBody>
      </p:sp>
      <p:cxnSp>
        <p:nvCxnSpPr>
          <p:cNvPr id="778" name="Google Shape;778;p13"/>
          <p:cNvCxnSpPr/>
          <p:nvPr/>
        </p:nvCxnSpPr>
        <p:spPr>
          <a:xfrm>
            <a:off x="1828800" y="1689100"/>
            <a:ext cx="6096000" cy="0"/>
          </a:xfrm>
          <a:prstGeom prst="straightConnector1">
            <a:avLst/>
          </a:prstGeom>
          <a:noFill/>
          <a:ln cap="flat" cmpd="sng" w="28575">
            <a:solidFill>
              <a:srgbClr val="FF0000"/>
            </a:solidFill>
            <a:prstDash val="solid"/>
            <a:miter lim="800000"/>
            <a:headEnd len="med" w="med" type="none"/>
            <a:tailEnd len="med" w="med" type="none"/>
          </a:ln>
        </p:spPr>
      </p:cxnSp>
      <p:cxnSp>
        <p:nvCxnSpPr>
          <p:cNvPr id="779" name="Google Shape;779;p13"/>
          <p:cNvCxnSpPr/>
          <p:nvPr/>
        </p:nvCxnSpPr>
        <p:spPr>
          <a:xfrm>
            <a:off x="1828800" y="1155700"/>
            <a:ext cx="6096000" cy="0"/>
          </a:xfrm>
          <a:prstGeom prst="straightConnector1">
            <a:avLst/>
          </a:prstGeom>
          <a:noFill/>
          <a:ln cap="flat" cmpd="sng" w="28575">
            <a:solidFill>
              <a:schemeClr val="dk1"/>
            </a:solidFill>
            <a:prstDash val="solid"/>
            <a:miter lim="800000"/>
            <a:headEnd len="med" w="med" type="none"/>
            <a:tailEnd len="med" w="med" type="none"/>
          </a:ln>
        </p:spPr>
      </p:cxnSp>
      <p:sp>
        <p:nvSpPr>
          <p:cNvPr id="780" name="Google Shape;780;p13"/>
          <p:cNvSpPr txBox="1"/>
          <p:nvPr/>
        </p:nvSpPr>
        <p:spPr>
          <a:xfrm>
            <a:off x="2522537" y="2276475"/>
            <a:ext cx="1725612" cy="1901825"/>
          </a:xfrm>
          <a:prstGeom prst="rect">
            <a:avLst/>
          </a:prstGeom>
          <a:solidFill>
            <a:srgbClr val="9D3232"/>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1" name="Google Shape;781;p13"/>
          <p:cNvSpPr txBox="1"/>
          <p:nvPr/>
        </p:nvSpPr>
        <p:spPr>
          <a:xfrm>
            <a:off x="2794000" y="2954337"/>
            <a:ext cx="228600" cy="169862"/>
          </a:xfrm>
          <a:prstGeom prst="rect">
            <a:avLst/>
          </a:prstGeom>
          <a:solidFill>
            <a:srgbClr val="0070C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2" name="Google Shape;782;p13"/>
          <p:cNvSpPr/>
          <p:nvPr/>
        </p:nvSpPr>
        <p:spPr>
          <a:xfrm>
            <a:off x="2678112" y="3421062"/>
            <a:ext cx="458787" cy="434975"/>
          </a:xfrm>
          <a:prstGeom prst="ellipse">
            <a:avLst/>
          </a:prstGeom>
          <a:solidFill>
            <a:srgbClr val="0070C0"/>
          </a:solidFill>
          <a:ln cap="flat" cmpd="sng" w="254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3" name="Google Shape;783;p13"/>
          <p:cNvSpPr txBox="1"/>
          <p:nvPr/>
        </p:nvSpPr>
        <p:spPr>
          <a:xfrm>
            <a:off x="3638550" y="2967037"/>
            <a:ext cx="228600" cy="169862"/>
          </a:xfrm>
          <a:prstGeom prst="rect">
            <a:avLst/>
          </a:prstGeom>
          <a:solidFill>
            <a:srgbClr val="0070C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4" name="Google Shape;784;p13"/>
          <p:cNvSpPr/>
          <p:nvPr/>
        </p:nvSpPr>
        <p:spPr>
          <a:xfrm>
            <a:off x="3535362" y="3427412"/>
            <a:ext cx="457200" cy="433387"/>
          </a:xfrm>
          <a:prstGeom prst="ellipse">
            <a:avLst/>
          </a:prstGeom>
          <a:solidFill>
            <a:srgbClr val="0070C0"/>
          </a:solidFill>
          <a:ln cap="flat" cmpd="sng" w="254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85" name="Google Shape;785;p13"/>
          <p:cNvCxnSpPr/>
          <p:nvPr/>
        </p:nvCxnSpPr>
        <p:spPr>
          <a:xfrm flipH="1">
            <a:off x="2760662" y="3571875"/>
            <a:ext cx="142875" cy="109537"/>
          </a:xfrm>
          <a:prstGeom prst="straightConnector1">
            <a:avLst/>
          </a:prstGeom>
          <a:noFill/>
          <a:ln cap="flat" cmpd="sng" w="28575">
            <a:solidFill>
              <a:schemeClr val="dk1"/>
            </a:solidFill>
            <a:prstDash val="solid"/>
            <a:miter lim="800000"/>
            <a:headEnd len="med" w="med" type="none"/>
            <a:tailEnd len="med" w="med" type="none"/>
          </a:ln>
        </p:spPr>
      </p:cxnSp>
      <p:cxnSp>
        <p:nvCxnSpPr>
          <p:cNvPr id="786" name="Google Shape;786;p13"/>
          <p:cNvCxnSpPr/>
          <p:nvPr/>
        </p:nvCxnSpPr>
        <p:spPr>
          <a:xfrm flipH="1">
            <a:off x="3654425" y="3581400"/>
            <a:ext cx="109537" cy="100012"/>
          </a:xfrm>
          <a:prstGeom prst="straightConnector1">
            <a:avLst/>
          </a:prstGeom>
          <a:noFill/>
          <a:ln cap="flat" cmpd="sng" w="28575">
            <a:solidFill>
              <a:schemeClr val="dk1"/>
            </a:solidFill>
            <a:prstDash val="solid"/>
            <a:miter lim="800000"/>
            <a:headEnd len="med" w="med" type="none"/>
            <a:tailEnd len="med" w="med" type="none"/>
          </a:ln>
        </p:spPr>
      </p:cxnSp>
      <p:sp>
        <p:nvSpPr>
          <p:cNvPr id="787" name="Google Shape;787;p13"/>
          <p:cNvSpPr/>
          <p:nvPr/>
        </p:nvSpPr>
        <p:spPr>
          <a:xfrm>
            <a:off x="5083175" y="1938337"/>
            <a:ext cx="612775" cy="612775"/>
          </a:xfrm>
          <a:prstGeom prst="flowChartSummingJunction">
            <a:avLst/>
          </a:prstGeom>
          <a:solidFill>
            <a:srgbClr val="FFFF0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8" name="Google Shape;788;p13"/>
          <p:cNvSpPr/>
          <p:nvPr/>
        </p:nvSpPr>
        <p:spPr>
          <a:xfrm>
            <a:off x="7010400" y="1970087"/>
            <a:ext cx="612775" cy="612775"/>
          </a:xfrm>
          <a:prstGeom prst="flowChartSummingJunction">
            <a:avLst/>
          </a:prstGeom>
          <a:solidFill>
            <a:srgbClr val="FFFF0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9" name="Google Shape;789;p13"/>
          <p:cNvSpPr txBox="1"/>
          <p:nvPr>
            <p:ph idx="1" type="body"/>
          </p:nvPr>
        </p:nvSpPr>
        <p:spPr>
          <a:xfrm>
            <a:off x="1295400" y="974725"/>
            <a:ext cx="533400" cy="1066800"/>
          </a:xfrm>
          <a:prstGeom prst="rect">
            <a:avLst/>
          </a:prstGeom>
          <a:noFill/>
          <a:ln>
            <a:noFill/>
          </a:ln>
        </p:spPr>
        <p:txBody>
          <a:bodyPr anchorCtr="0" anchor="t" bIns="45700" lIns="91425" spcFirstLastPara="1" rIns="91425" wrap="square" tIns="45700">
            <a:noAutofit/>
          </a:bodyPr>
          <a:lstStyle/>
          <a:p>
            <a:pPr indent="0" lvl="0" marL="44450" marR="0" rtl="0" algn="l">
              <a:lnSpc>
                <a:spcPct val="80000"/>
              </a:lnSpc>
              <a:spcBef>
                <a:spcPts val="0"/>
              </a:spcBef>
              <a:spcAft>
                <a:spcPts val="0"/>
              </a:spcAft>
              <a:buClr>
                <a:schemeClr val="accent1"/>
              </a:buClr>
              <a:buSzPts val="1260"/>
              <a:buFont typeface="Noto Sans Symbols"/>
              <a:buNone/>
            </a:pPr>
            <a:r>
              <a:rPr b="1" i="0" lang="en-US" sz="1800" u="none" cap="none" strike="noStrike">
                <a:solidFill>
                  <a:schemeClr val="dk2"/>
                </a:solidFill>
                <a:latin typeface="Libre Franklin"/>
                <a:ea typeface="Libre Franklin"/>
                <a:cs typeface="Libre Franklin"/>
                <a:sym typeface="Libre Franklin"/>
              </a:rPr>
              <a:t>O</a:t>
            </a:r>
            <a:endParaRPr/>
          </a:p>
          <a:p>
            <a:pPr indent="0" lvl="0" marL="44450" marR="0" rtl="0" algn="l">
              <a:lnSpc>
                <a:spcPct val="80000"/>
              </a:lnSpc>
              <a:spcBef>
                <a:spcPts val="360"/>
              </a:spcBef>
              <a:spcAft>
                <a:spcPts val="0"/>
              </a:spcAft>
              <a:buClr>
                <a:schemeClr val="accent1"/>
              </a:buClr>
              <a:buSzPts val="1260"/>
              <a:buFont typeface="Noto Sans Symbols"/>
              <a:buNone/>
            </a:pPr>
            <a:r>
              <a:t/>
            </a:r>
            <a:endParaRPr b="1" i="0" sz="1800" u="none" cap="none" strike="noStrike">
              <a:solidFill>
                <a:schemeClr val="dk2"/>
              </a:solidFill>
              <a:latin typeface="Libre Franklin"/>
              <a:ea typeface="Libre Franklin"/>
              <a:cs typeface="Libre Franklin"/>
              <a:sym typeface="Libre Franklin"/>
            </a:endParaRPr>
          </a:p>
          <a:p>
            <a:pPr indent="0" lvl="0" marL="44450" marR="0" rtl="0" algn="l">
              <a:lnSpc>
                <a:spcPct val="80000"/>
              </a:lnSpc>
              <a:spcBef>
                <a:spcPts val="360"/>
              </a:spcBef>
              <a:spcAft>
                <a:spcPts val="0"/>
              </a:spcAft>
              <a:buClr>
                <a:schemeClr val="accent1"/>
              </a:buClr>
              <a:buSzPts val="1260"/>
              <a:buFont typeface="Noto Sans Symbols"/>
              <a:buNone/>
            </a:pPr>
            <a:r>
              <a:rPr b="1" i="0" lang="en-US" sz="1800" u="none" cap="none" strike="noStrike">
                <a:solidFill>
                  <a:schemeClr val="dk2"/>
                </a:solidFill>
                <a:latin typeface="Libre Franklin"/>
                <a:ea typeface="Libre Franklin"/>
                <a:cs typeface="Libre Franklin"/>
                <a:sym typeface="Libre Franklin"/>
              </a:rPr>
              <a:t>A</a:t>
            </a:r>
            <a:endParaRPr/>
          </a:p>
          <a:p>
            <a:pPr indent="0" lvl="0" marL="44450" marR="0" rtl="0" algn="l">
              <a:lnSpc>
                <a:spcPct val="80000"/>
              </a:lnSpc>
              <a:spcBef>
                <a:spcPts val="220"/>
              </a:spcBef>
              <a:spcAft>
                <a:spcPts val="0"/>
              </a:spcAft>
              <a:buClr>
                <a:schemeClr val="accent1"/>
              </a:buClr>
              <a:buSzPts val="770"/>
              <a:buFont typeface="Noto Sans Symbols"/>
              <a:buNone/>
            </a:pPr>
            <a:r>
              <a:rPr b="0" i="0" lang="en-US" sz="1100" u="none" cap="none" strike="noStrike">
                <a:solidFill>
                  <a:schemeClr val="dk2"/>
                </a:solidFill>
                <a:latin typeface="Libre Franklin"/>
                <a:ea typeface="Libre Franklin"/>
                <a:cs typeface="Libre Franklin"/>
                <a:sym typeface="Libre Franklin"/>
              </a:rPr>
              <a:t>                            </a:t>
            </a:r>
            <a:endParaRPr/>
          </a:p>
        </p:txBody>
      </p:sp>
      <p:cxnSp>
        <p:nvCxnSpPr>
          <p:cNvPr id="790" name="Google Shape;790;p13"/>
          <p:cNvCxnSpPr/>
          <p:nvPr/>
        </p:nvCxnSpPr>
        <p:spPr>
          <a:xfrm>
            <a:off x="3276600" y="1689100"/>
            <a:ext cx="0" cy="977900"/>
          </a:xfrm>
          <a:prstGeom prst="straightConnector1">
            <a:avLst/>
          </a:prstGeom>
          <a:noFill/>
          <a:ln cap="flat" cmpd="sng" w="28575">
            <a:solidFill>
              <a:srgbClr val="FF3300"/>
            </a:solidFill>
            <a:prstDash val="solid"/>
            <a:miter lim="800000"/>
            <a:headEnd len="med" w="med" type="oval"/>
            <a:tailEnd len="med" w="med" type="oval"/>
          </a:ln>
        </p:spPr>
      </p:cxnSp>
      <p:cxnSp>
        <p:nvCxnSpPr>
          <p:cNvPr id="791" name="Google Shape;791;p13"/>
          <p:cNvCxnSpPr/>
          <p:nvPr/>
        </p:nvCxnSpPr>
        <p:spPr>
          <a:xfrm rot="10800000">
            <a:off x="2908300" y="2667000"/>
            <a:ext cx="368300" cy="0"/>
          </a:xfrm>
          <a:prstGeom prst="straightConnector1">
            <a:avLst/>
          </a:prstGeom>
          <a:noFill/>
          <a:ln cap="flat" cmpd="sng" w="28575">
            <a:solidFill>
              <a:srgbClr val="FF3300"/>
            </a:solidFill>
            <a:prstDash val="solid"/>
            <a:miter lim="800000"/>
            <a:headEnd len="med" w="med" type="none"/>
            <a:tailEnd len="med" w="med" type="none"/>
          </a:ln>
        </p:spPr>
      </p:cxnSp>
      <p:cxnSp>
        <p:nvCxnSpPr>
          <p:cNvPr id="792" name="Google Shape;792;p13"/>
          <p:cNvCxnSpPr/>
          <p:nvPr/>
        </p:nvCxnSpPr>
        <p:spPr>
          <a:xfrm>
            <a:off x="2908300" y="2667000"/>
            <a:ext cx="0" cy="914400"/>
          </a:xfrm>
          <a:prstGeom prst="straightConnector1">
            <a:avLst/>
          </a:prstGeom>
          <a:noFill/>
          <a:ln cap="flat" cmpd="sng" w="28575">
            <a:solidFill>
              <a:srgbClr val="FF3300"/>
            </a:solidFill>
            <a:prstDash val="solid"/>
            <a:miter lim="800000"/>
            <a:headEnd len="med" w="med" type="none"/>
            <a:tailEnd len="med" w="med" type="oval"/>
          </a:ln>
        </p:spPr>
      </p:cxnSp>
      <p:cxnSp>
        <p:nvCxnSpPr>
          <p:cNvPr id="793" name="Google Shape;793;p13"/>
          <p:cNvCxnSpPr/>
          <p:nvPr/>
        </p:nvCxnSpPr>
        <p:spPr>
          <a:xfrm>
            <a:off x="3276600" y="2667000"/>
            <a:ext cx="476250" cy="0"/>
          </a:xfrm>
          <a:prstGeom prst="straightConnector1">
            <a:avLst/>
          </a:prstGeom>
          <a:noFill/>
          <a:ln cap="flat" cmpd="sng" w="28575">
            <a:solidFill>
              <a:srgbClr val="FF3300"/>
            </a:solidFill>
            <a:prstDash val="solid"/>
            <a:miter lim="800000"/>
            <a:headEnd len="med" w="med" type="none"/>
            <a:tailEnd len="med" w="med" type="none"/>
          </a:ln>
        </p:spPr>
      </p:cxnSp>
      <p:cxnSp>
        <p:nvCxnSpPr>
          <p:cNvPr id="794" name="Google Shape;794;p13"/>
          <p:cNvCxnSpPr/>
          <p:nvPr/>
        </p:nvCxnSpPr>
        <p:spPr>
          <a:xfrm>
            <a:off x="3752850" y="2667000"/>
            <a:ext cx="11112" cy="914400"/>
          </a:xfrm>
          <a:prstGeom prst="straightConnector1">
            <a:avLst/>
          </a:prstGeom>
          <a:noFill/>
          <a:ln cap="flat" cmpd="sng" w="28575">
            <a:solidFill>
              <a:srgbClr val="FF3300"/>
            </a:solidFill>
            <a:prstDash val="solid"/>
            <a:miter lim="800000"/>
            <a:headEnd len="med" w="med" type="none"/>
            <a:tailEnd len="med" w="med" type="oval"/>
          </a:ln>
        </p:spPr>
      </p:cxnSp>
      <p:cxnSp>
        <p:nvCxnSpPr>
          <p:cNvPr id="795" name="Google Shape;795;p13"/>
          <p:cNvCxnSpPr/>
          <p:nvPr/>
        </p:nvCxnSpPr>
        <p:spPr>
          <a:xfrm>
            <a:off x="3763962" y="3733800"/>
            <a:ext cx="0" cy="838200"/>
          </a:xfrm>
          <a:prstGeom prst="straightConnector1">
            <a:avLst/>
          </a:prstGeom>
          <a:noFill/>
          <a:ln cap="flat" cmpd="sng" w="28575">
            <a:solidFill>
              <a:srgbClr val="FF3300"/>
            </a:solidFill>
            <a:prstDash val="solid"/>
            <a:miter lim="800000"/>
            <a:headEnd len="med" w="med" type="oval"/>
            <a:tailEnd len="med" w="med" type="none"/>
          </a:ln>
        </p:spPr>
      </p:cxnSp>
      <p:cxnSp>
        <p:nvCxnSpPr>
          <p:cNvPr id="796" name="Google Shape;796;p13"/>
          <p:cNvCxnSpPr/>
          <p:nvPr/>
        </p:nvCxnSpPr>
        <p:spPr>
          <a:xfrm>
            <a:off x="3763962" y="4572000"/>
            <a:ext cx="1625600" cy="0"/>
          </a:xfrm>
          <a:prstGeom prst="straightConnector1">
            <a:avLst/>
          </a:prstGeom>
          <a:noFill/>
          <a:ln cap="flat" cmpd="sng" w="28575">
            <a:solidFill>
              <a:srgbClr val="FF3300"/>
            </a:solidFill>
            <a:prstDash val="solid"/>
            <a:miter lim="800000"/>
            <a:headEnd len="med" w="med" type="none"/>
            <a:tailEnd len="med" w="med" type="none"/>
          </a:ln>
        </p:spPr>
      </p:cxnSp>
      <p:cxnSp>
        <p:nvCxnSpPr>
          <p:cNvPr id="797" name="Google Shape;797;p13"/>
          <p:cNvCxnSpPr/>
          <p:nvPr/>
        </p:nvCxnSpPr>
        <p:spPr>
          <a:xfrm rot="10800000">
            <a:off x="5389562" y="2551112"/>
            <a:ext cx="0" cy="2020887"/>
          </a:xfrm>
          <a:prstGeom prst="straightConnector1">
            <a:avLst/>
          </a:prstGeom>
          <a:noFill/>
          <a:ln cap="flat" cmpd="sng" w="28575">
            <a:solidFill>
              <a:srgbClr val="FF3300"/>
            </a:solidFill>
            <a:prstDash val="solid"/>
            <a:miter lim="800000"/>
            <a:headEnd len="med" w="med" type="none"/>
            <a:tailEnd len="med" w="med" type="none"/>
          </a:ln>
        </p:spPr>
      </p:cxnSp>
      <p:cxnSp>
        <p:nvCxnSpPr>
          <p:cNvPr id="798" name="Google Shape;798;p13"/>
          <p:cNvCxnSpPr/>
          <p:nvPr/>
        </p:nvCxnSpPr>
        <p:spPr>
          <a:xfrm>
            <a:off x="2903537" y="3733800"/>
            <a:ext cx="4762" cy="1219200"/>
          </a:xfrm>
          <a:prstGeom prst="straightConnector1">
            <a:avLst/>
          </a:prstGeom>
          <a:noFill/>
          <a:ln cap="flat" cmpd="sng" w="28575">
            <a:solidFill>
              <a:srgbClr val="FF3300"/>
            </a:solidFill>
            <a:prstDash val="solid"/>
            <a:miter lim="800000"/>
            <a:headEnd len="med" w="med" type="oval"/>
            <a:tailEnd len="med" w="med" type="none"/>
          </a:ln>
        </p:spPr>
      </p:cxnSp>
      <p:cxnSp>
        <p:nvCxnSpPr>
          <p:cNvPr id="799" name="Google Shape;799;p13"/>
          <p:cNvCxnSpPr/>
          <p:nvPr/>
        </p:nvCxnSpPr>
        <p:spPr>
          <a:xfrm>
            <a:off x="2908300" y="4953000"/>
            <a:ext cx="4408487" cy="0"/>
          </a:xfrm>
          <a:prstGeom prst="straightConnector1">
            <a:avLst/>
          </a:prstGeom>
          <a:noFill/>
          <a:ln cap="flat" cmpd="sng" w="28575">
            <a:solidFill>
              <a:srgbClr val="FF3300"/>
            </a:solidFill>
            <a:prstDash val="solid"/>
            <a:miter lim="800000"/>
            <a:headEnd len="med" w="med" type="none"/>
            <a:tailEnd len="med" w="med" type="none"/>
          </a:ln>
        </p:spPr>
      </p:cxnSp>
      <p:cxnSp>
        <p:nvCxnSpPr>
          <p:cNvPr id="800" name="Google Shape;800;p13"/>
          <p:cNvCxnSpPr/>
          <p:nvPr/>
        </p:nvCxnSpPr>
        <p:spPr>
          <a:xfrm rot="10800000">
            <a:off x="7316787" y="2582862"/>
            <a:ext cx="0" cy="2370137"/>
          </a:xfrm>
          <a:prstGeom prst="straightConnector1">
            <a:avLst/>
          </a:prstGeom>
          <a:noFill/>
          <a:ln cap="flat" cmpd="sng" w="28575">
            <a:solidFill>
              <a:srgbClr val="FF3300"/>
            </a:solidFill>
            <a:prstDash val="solid"/>
            <a:miter lim="800000"/>
            <a:headEnd len="med" w="med" type="none"/>
            <a:tailEnd len="med" w="med" type="none"/>
          </a:ln>
        </p:spPr>
      </p:cxnSp>
      <p:cxnSp>
        <p:nvCxnSpPr>
          <p:cNvPr id="801" name="Google Shape;801;p13"/>
          <p:cNvCxnSpPr/>
          <p:nvPr/>
        </p:nvCxnSpPr>
        <p:spPr>
          <a:xfrm>
            <a:off x="3386137" y="1155700"/>
            <a:ext cx="0" cy="3568700"/>
          </a:xfrm>
          <a:prstGeom prst="straightConnector1">
            <a:avLst/>
          </a:prstGeom>
          <a:noFill/>
          <a:ln cap="flat" cmpd="sng" w="28575">
            <a:solidFill>
              <a:srgbClr val="00B050"/>
            </a:solidFill>
            <a:prstDash val="solid"/>
            <a:miter lim="800000"/>
            <a:headEnd len="med" w="med" type="oval"/>
            <a:tailEnd len="med" w="med" type="none"/>
          </a:ln>
        </p:spPr>
      </p:cxnSp>
      <p:cxnSp>
        <p:nvCxnSpPr>
          <p:cNvPr id="802" name="Google Shape;802;p13"/>
          <p:cNvCxnSpPr/>
          <p:nvPr/>
        </p:nvCxnSpPr>
        <p:spPr>
          <a:xfrm>
            <a:off x="3386137" y="4724400"/>
            <a:ext cx="3852862" cy="0"/>
          </a:xfrm>
          <a:prstGeom prst="straightConnector1">
            <a:avLst/>
          </a:prstGeom>
          <a:noFill/>
          <a:ln cap="flat" cmpd="sng" w="28575">
            <a:solidFill>
              <a:srgbClr val="00B050"/>
            </a:solidFill>
            <a:prstDash val="solid"/>
            <a:miter lim="800000"/>
            <a:headEnd len="med" w="med" type="none"/>
            <a:tailEnd len="med" w="med" type="none"/>
          </a:ln>
        </p:spPr>
      </p:cxnSp>
      <p:cxnSp>
        <p:nvCxnSpPr>
          <p:cNvPr id="803" name="Google Shape;803;p13"/>
          <p:cNvCxnSpPr/>
          <p:nvPr/>
        </p:nvCxnSpPr>
        <p:spPr>
          <a:xfrm rot="10800000">
            <a:off x="7239000" y="2582862"/>
            <a:ext cx="0" cy="2141537"/>
          </a:xfrm>
          <a:prstGeom prst="straightConnector1">
            <a:avLst/>
          </a:prstGeom>
          <a:noFill/>
          <a:ln cap="flat" cmpd="sng" w="28575">
            <a:solidFill>
              <a:srgbClr val="00B050"/>
            </a:solidFill>
            <a:prstDash val="solid"/>
            <a:miter lim="800000"/>
            <a:headEnd len="med" w="med" type="none"/>
            <a:tailEnd len="med" w="med" type="none"/>
          </a:ln>
        </p:spPr>
      </p:cxnSp>
      <p:cxnSp>
        <p:nvCxnSpPr>
          <p:cNvPr id="804" name="Google Shape;804;p13"/>
          <p:cNvCxnSpPr/>
          <p:nvPr/>
        </p:nvCxnSpPr>
        <p:spPr>
          <a:xfrm>
            <a:off x="5483225" y="2520950"/>
            <a:ext cx="0" cy="2203450"/>
          </a:xfrm>
          <a:prstGeom prst="straightConnector1">
            <a:avLst/>
          </a:prstGeom>
          <a:noFill/>
          <a:ln cap="flat" cmpd="sng" w="28575">
            <a:solidFill>
              <a:srgbClr val="00B050"/>
            </a:solidFill>
            <a:prstDash val="solid"/>
            <a:miter lim="800000"/>
            <a:headEnd len="med" w="med" type="none"/>
            <a:tailEnd len="med" w="med" type="oval"/>
          </a:ln>
        </p:spPr>
      </p:cxn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14"/>
          <p:cNvSpPr txBox="1"/>
          <p:nvPr/>
        </p:nvSpPr>
        <p:spPr>
          <a:xfrm>
            <a:off x="685800" y="152400"/>
            <a:ext cx="1371600" cy="6397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66FF"/>
              </a:buClr>
              <a:buSzPts val="2400"/>
              <a:buFont typeface="Arial"/>
              <a:buNone/>
            </a:pPr>
            <a:r>
              <a:rPr b="1" i="0" lang="en-US" sz="2400" u="sng">
                <a:solidFill>
                  <a:srgbClr val="0066FF"/>
                </a:solidFill>
                <a:latin typeface="Arial"/>
                <a:ea typeface="Arial"/>
                <a:cs typeface="Arial"/>
                <a:sym typeface="Arial"/>
              </a:rPr>
              <a:t>Cách 2</a:t>
            </a:r>
            <a:endParaRPr/>
          </a:p>
        </p:txBody>
      </p:sp>
      <p:cxnSp>
        <p:nvCxnSpPr>
          <p:cNvPr id="811" name="Google Shape;811;p14"/>
          <p:cNvCxnSpPr/>
          <p:nvPr/>
        </p:nvCxnSpPr>
        <p:spPr>
          <a:xfrm>
            <a:off x="1828800" y="1689100"/>
            <a:ext cx="6096000" cy="0"/>
          </a:xfrm>
          <a:prstGeom prst="straightConnector1">
            <a:avLst/>
          </a:prstGeom>
          <a:noFill/>
          <a:ln cap="flat" cmpd="sng" w="28575">
            <a:solidFill>
              <a:srgbClr val="FF0000"/>
            </a:solidFill>
            <a:prstDash val="solid"/>
            <a:miter lim="800000"/>
            <a:headEnd len="med" w="med" type="none"/>
            <a:tailEnd len="med" w="med" type="none"/>
          </a:ln>
        </p:spPr>
      </p:cxnSp>
      <p:cxnSp>
        <p:nvCxnSpPr>
          <p:cNvPr id="812" name="Google Shape;812;p14"/>
          <p:cNvCxnSpPr/>
          <p:nvPr/>
        </p:nvCxnSpPr>
        <p:spPr>
          <a:xfrm>
            <a:off x="1828800" y="1155700"/>
            <a:ext cx="6096000" cy="0"/>
          </a:xfrm>
          <a:prstGeom prst="straightConnector1">
            <a:avLst/>
          </a:prstGeom>
          <a:noFill/>
          <a:ln cap="flat" cmpd="sng" w="28575">
            <a:solidFill>
              <a:schemeClr val="dk1"/>
            </a:solidFill>
            <a:prstDash val="solid"/>
            <a:miter lim="800000"/>
            <a:headEnd len="med" w="med" type="none"/>
            <a:tailEnd len="med" w="med" type="none"/>
          </a:ln>
        </p:spPr>
      </p:cxnSp>
      <p:sp>
        <p:nvSpPr>
          <p:cNvPr id="813" name="Google Shape;813;p14"/>
          <p:cNvSpPr txBox="1"/>
          <p:nvPr/>
        </p:nvSpPr>
        <p:spPr>
          <a:xfrm>
            <a:off x="2522537" y="2276475"/>
            <a:ext cx="1725612" cy="1901825"/>
          </a:xfrm>
          <a:prstGeom prst="rect">
            <a:avLst/>
          </a:prstGeom>
          <a:solidFill>
            <a:srgbClr val="9D3232"/>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4" name="Google Shape;814;p14"/>
          <p:cNvSpPr txBox="1"/>
          <p:nvPr/>
        </p:nvSpPr>
        <p:spPr>
          <a:xfrm>
            <a:off x="2794000" y="2954337"/>
            <a:ext cx="228600" cy="169862"/>
          </a:xfrm>
          <a:prstGeom prst="rect">
            <a:avLst/>
          </a:prstGeom>
          <a:solidFill>
            <a:srgbClr val="0070C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5" name="Google Shape;815;p14"/>
          <p:cNvSpPr/>
          <p:nvPr/>
        </p:nvSpPr>
        <p:spPr>
          <a:xfrm>
            <a:off x="2678112" y="3421062"/>
            <a:ext cx="458787" cy="434975"/>
          </a:xfrm>
          <a:prstGeom prst="ellipse">
            <a:avLst/>
          </a:prstGeom>
          <a:solidFill>
            <a:srgbClr val="0070C0"/>
          </a:solidFill>
          <a:ln cap="flat" cmpd="sng" w="254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6" name="Google Shape;816;p14"/>
          <p:cNvSpPr txBox="1"/>
          <p:nvPr/>
        </p:nvSpPr>
        <p:spPr>
          <a:xfrm>
            <a:off x="3638550" y="2967037"/>
            <a:ext cx="228600" cy="169862"/>
          </a:xfrm>
          <a:prstGeom prst="rect">
            <a:avLst/>
          </a:prstGeom>
          <a:solidFill>
            <a:srgbClr val="0070C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7" name="Google Shape;817;p14"/>
          <p:cNvSpPr/>
          <p:nvPr/>
        </p:nvSpPr>
        <p:spPr>
          <a:xfrm>
            <a:off x="3475037" y="3421062"/>
            <a:ext cx="457200" cy="434975"/>
          </a:xfrm>
          <a:prstGeom prst="ellipse">
            <a:avLst/>
          </a:prstGeom>
          <a:solidFill>
            <a:srgbClr val="0070C0"/>
          </a:solidFill>
          <a:ln cap="flat" cmpd="sng" w="254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818" name="Google Shape;818;p14"/>
          <p:cNvCxnSpPr/>
          <p:nvPr/>
        </p:nvCxnSpPr>
        <p:spPr>
          <a:xfrm flipH="1">
            <a:off x="2794000" y="3565525"/>
            <a:ext cx="103187" cy="87312"/>
          </a:xfrm>
          <a:prstGeom prst="straightConnector1">
            <a:avLst/>
          </a:prstGeom>
          <a:noFill/>
          <a:ln cap="flat" cmpd="sng" w="28575">
            <a:solidFill>
              <a:schemeClr val="dk1"/>
            </a:solidFill>
            <a:prstDash val="solid"/>
            <a:miter lim="800000"/>
            <a:headEnd len="med" w="med" type="none"/>
            <a:tailEnd len="med" w="med" type="none"/>
          </a:ln>
        </p:spPr>
      </p:cxnSp>
      <p:cxnSp>
        <p:nvCxnSpPr>
          <p:cNvPr id="819" name="Google Shape;819;p14"/>
          <p:cNvCxnSpPr/>
          <p:nvPr/>
        </p:nvCxnSpPr>
        <p:spPr>
          <a:xfrm flipH="1">
            <a:off x="3581400" y="3549650"/>
            <a:ext cx="122237" cy="103187"/>
          </a:xfrm>
          <a:prstGeom prst="straightConnector1">
            <a:avLst/>
          </a:prstGeom>
          <a:noFill/>
          <a:ln cap="flat" cmpd="sng" w="28575">
            <a:solidFill>
              <a:schemeClr val="dk1"/>
            </a:solidFill>
            <a:prstDash val="solid"/>
            <a:miter lim="800000"/>
            <a:headEnd len="med" w="med" type="none"/>
            <a:tailEnd len="med" w="med" type="none"/>
          </a:ln>
        </p:spPr>
      </p:cxnSp>
      <p:sp>
        <p:nvSpPr>
          <p:cNvPr id="820" name="Google Shape;820;p14"/>
          <p:cNvSpPr/>
          <p:nvPr/>
        </p:nvSpPr>
        <p:spPr>
          <a:xfrm>
            <a:off x="5372100" y="2043112"/>
            <a:ext cx="612775" cy="612775"/>
          </a:xfrm>
          <a:prstGeom prst="flowChartSummingJunction">
            <a:avLst/>
          </a:prstGeom>
          <a:solidFill>
            <a:srgbClr val="FFFF0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1" name="Google Shape;821;p14"/>
          <p:cNvSpPr/>
          <p:nvPr/>
        </p:nvSpPr>
        <p:spPr>
          <a:xfrm>
            <a:off x="909637" y="2016125"/>
            <a:ext cx="612775" cy="612775"/>
          </a:xfrm>
          <a:prstGeom prst="flowChartSummingJunction">
            <a:avLst/>
          </a:prstGeom>
          <a:solidFill>
            <a:srgbClr val="FFFF00"/>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2" name="Google Shape;822;p14"/>
          <p:cNvSpPr txBox="1"/>
          <p:nvPr>
            <p:ph idx="1" type="body"/>
          </p:nvPr>
        </p:nvSpPr>
        <p:spPr>
          <a:xfrm>
            <a:off x="1295400" y="974725"/>
            <a:ext cx="533400" cy="1066800"/>
          </a:xfrm>
          <a:prstGeom prst="rect">
            <a:avLst/>
          </a:prstGeom>
          <a:noFill/>
          <a:ln>
            <a:noFill/>
          </a:ln>
        </p:spPr>
        <p:txBody>
          <a:bodyPr anchorCtr="0" anchor="t" bIns="45700" lIns="91425" spcFirstLastPara="1" rIns="91425" wrap="square" tIns="45700">
            <a:noAutofit/>
          </a:bodyPr>
          <a:lstStyle/>
          <a:p>
            <a:pPr indent="0" lvl="0" marL="44450" marR="0" rtl="0" algn="l">
              <a:lnSpc>
                <a:spcPct val="80000"/>
              </a:lnSpc>
              <a:spcBef>
                <a:spcPts val="0"/>
              </a:spcBef>
              <a:spcAft>
                <a:spcPts val="0"/>
              </a:spcAft>
              <a:buClr>
                <a:schemeClr val="accent1"/>
              </a:buClr>
              <a:buSzPts val="1260"/>
              <a:buFont typeface="Noto Sans Symbols"/>
              <a:buNone/>
            </a:pPr>
            <a:r>
              <a:rPr b="1" i="0" lang="en-US" sz="1800" u="none" cap="none" strike="noStrike">
                <a:solidFill>
                  <a:schemeClr val="dk2"/>
                </a:solidFill>
                <a:latin typeface="Libre Franklin"/>
                <a:ea typeface="Libre Franklin"/>
                <a:cs typeface="Libre Franklin"/>
                <a:sym typeface="Libre Franklin"/>
              </a:rPr>
              <a:t>O</a:t>
            </a:r>
            <a:endParaRPr/>
          </a:p>
          <a:p>
            <a:pPr indent="0" lvl="0" marL="44450" marR="0" rtl="0" algn="l">
              <a:lnSpc>
                <a:spcPct val="80000"/>
              </a:lnSpc>
              <a:spcBef>
                <a:spcPts val="360"/>
              </a:spcBef>
              <a:spcAft>
                <a:spcPts val="0"/>
              </a:spcAft>
              <a:buClr>
                <a:schemeClr val="accent1"/>
              </a:buClr>
              <a:buSzPts val="1260"/>
              <a:buFont typeface="Noto Sans Symbols"/>
              <a:buNone/>
            </a:pPr>
            <a:r>
              <a:t/>
            </a:r>
            <a:endParaRPr b="1" i="0" sz="1800" u="none" cap="none" strike="noStrike">
              <a:solidFill>
                <a:schemeClr val="dk2"/>
              </a:solidFill>
              <a:latin typeface="Libre Franklin"/>
              <a:ea typeface="Libre Franklin"/>
              <a:cs typeface="Libre Franklin"/>
              <a:sym typeface="Libre Franklin"/>
            </a:endParaRPr>
          </a:p>
          <a:p>
            <a:pPr indent="0" lvl="0" marL="44450" marR="0" rtl="0" algn="l">
              <a:lnSpc>
                <a:spcPct val="80000"/>
              </a:lnSpc>
              <a:spcBef>
                <a:spcPts val="360"/>
              </a:spcBef>
              <a:spcAft>
                <a:spcPts val="0"/>
              </a:spcAft>
              <a:buClr>
                <a:schemeClr val="accent1"/>
              </a:buClr>
              <a:buSzPts val="1260"/>
              <a:buFont typeface="Noto Sans Symbols"/>
              <a:buNone/>
            </a:pPr>
            <a:r>
              <a:rPr b="1" i="0" lang="en-US" sz="1800" u="none" cap="none" strike="noStrike">
                <a:solidFill>
                  <a:schemeClr val="dk2"/>
                </a:solidFill>
                <a:latin typeface="Libre Franklin"/>
                <a:ea typeface="Libre Franklin"/>
                <a:cs typeface="Libre Franklin"/>
                <a:sym typeface="Libre Franklin"/>
              </a:rPr>
              <a:t>A</a:t>
            </a:r>
            <a:endParaRPr/>
          </a:p>
          <a:p>
            <a:pPr indent="0" lvl="0" marL="44450" marR="0" rtl="0" algn="l">
              <a:lnSpc>
                <a:spcPct val="80000"/>
              </a:lnSpc>
              <a:spcBef>
                <a:spcPts val="220"/>
              </a:spcBef>
              <a:spcAft>
                <a:spcPts val="0"/>
              </a:spcAft>
              <a:buClr>
                <a:schemeClr val="accent1"/>
              </a:buClr>
              <a:buSzPts val="770"/>
              <a:buFont typeface="Noto Sans Symbols"/>
              <a:buNone/>
            </a:pPr>
            <a:r>
              <a:rPr b="0" i="0" lang="en-US" sz="1100" u="none" cap="none" strike="noStrike">
                <a:solidFill>
                  <a:schemeClr val="dk2"/>
                </a:solidFill>
                <a:latin typeface="Libre Franklin"/>
                <a:ea typeface="Libre Franklin"/>
                <a:cs typeface="Libre Franklin"/>
                <a:sym typeface="Libre Franklin"/>
              </a:rPr>
              <a:t>                            </a:t>
            </a:r>
            <a:endParaRPr/>
          </a:p>
        </p:txBody>
      </p:sp>
      <p:cxnSp>
        <p:nvCxnSpPr>
          <p:cNvPr id="823" name="Google Shape;823;p14"/>
          <p:cNvCxnSpPr/>
          <p:nvPr/>
        </p:nvCxnSpPr>
        <p:spPr>
          <a:xfrm>
            <a:off x="3386137" y="1676400"/>
            <a:ext cx="0" cy="1041400"/>
          </a:xfrm>
          <a:prstGeom prst="straightConnector1">
            <a:avLst/>
          </a:prstGeom>
          <a:noFill/>
          <a:ln cap="flat" cmpd="sng" w="28575">
            <a:solidFill>
              <a:srgbClr val="FF3300"/>
            </a:solidFill>
            <a:prstDash val="solid"/>
            <a:miter lim="800000"/>
            <a:headEnd len="med" w="med" type="oval"/>
            <a:tailEnd len="med" w="med" type="oval"/>
          </a:ln>
        </p:spPr>
      </p:cxnSp>
      <p:cxnSp>
        <p:nvCxnSpPr>
          <p:cNvPr id="824" name="Google Shape;824;p14"/>
          <p:cNvCxnSpPr/>
          <p:nvPr/>
        </p:nvCxnSpPr>
        <p:spPr>
          <a:xfrm rot="10800000">
            <a:off x="2908300" y="2717800"/>
            <a:ext cx="477837" cy="0"/>
          </a:xfrm>
          <a:prstGeom prst="straightConnector1">
            <a:avLst/>
          </a:prstGeom>
          <a:noFill/>
          <a:ln cap="flat" cmpd="sng" w="28575">
            <a:solidFill>
              <a:srgbClr val="FF3300"/>
            </a:solidFill>
            <a:prstDash val="solid"/>
            <a:miter lim="800000"/>
            <a:headEnd len="med" w="med" type="none"/>
            <a:tailEnd len="med" w="med" type="none"/>
          </a:ln>
        </p:spPr>
      </p:cxnSp>
      <p:cxnSp>
        <p:nvCxnSpPr>
          <p:cNvPr id="825" name="Google Shape;825;p14"/>
          <p:cNvCxnSpPr/>
          <p:nvPr/>
        </p:nvCxnSpPr>
        <p:spPr>
          <a:xfrm flipH="1">
            <a:off x="2897187" y="2717800"/>
            <a:ext cx="11112" cy="847725"/>
          </a:xfrm>
          <a:prstGeom prst="straightConnector1">
            <a:avLst/>
          </a:prstGeom>
          <a:noFill/>
          <a:ln cap="flat" cmpd="sng" w="28575">
            <a:solidFill>
              <a:srgbClr val="FF3300"/>
            </a:solidFill>
            <a:prstDash val="solid"/>
            <a:miter lim="800000"/>
            <a:headEnd len="med" w="med" type="none"/>
            <a:tailEnd len="med" w="med" type="oval"/>
          </a:ln>
        </p:spPr>
      </p:cxnSp>
      <p:cxnSp>
        <p:nvCxnSpPr>
          <p:cNvPr id="826" name="Google Shape;826;p14"/>
          <p:cNvCxnSpPr/>
          <p:nvPr/>
        </p:nvCxnSpPr>
        <p:spPr>
          <a:xfrm>
            <a:off x="3386137" y="2717800"/>
            <a:ext cx="317500" cy="0"/>
          </a:xfrm>
          <a:prstGeom prst="straightConnector1">
            <a:avLst/>
          </a:prstGeom>
          <a:noFill/>
          <a:ln cap="flat" cmpd="sng" w="28575">
            <a:solidFill>
              <a:srgbClr val="FF3300"/>
            </a:solidFill>
            <a:prstDash val="solid"/>
            <a:miter lim="800000"/>
            <a:headEnd len="med" w="med" type="none"/>
            <a:tailEnd len="med" w="med" type="none"/>
          </a:ln>
        </p:spPr>
      </p:cxnSp>
      <p:cxnSp>
        <p:nvCxnSpPr>
          <p:cNvPr id="827" name="Google Shape;827;p14"/>
          <p:cNvCxnSpPr/>
          <p:nvPr/>
        </p:nvCxnSpPr>
        <p:spPr>
          <a:xfrm>
            <a:off x="3703637" y="2717800"/>
            <a:ext cx="0" cy="847725"/>
          </a:xfrm>
          <a:prstGeom prst="straightConnector1">
            <a:avLst/>
          </a:prstGeom>
          <a:noFill/>
          <a:ln cap="flat" cmpd="sng" w="28575">
            <a:solidFill>
              <a:srgbClr val="FF3300"/>
            </a:solidFill>
            <a:prstDash val="solid"/>
            <a:miter lim="800000"/>
            <a:headEnd len="med" w="med" type="none"/>
            <a:tailEnd len="med" w="med" type="oval"/>
          </a:ln>
        </p:spPr>
      </p:cxnSp>
      <p:cxnSp>
        <p:nvCxnSpPr>
          <p:cNvPr id="828" name="Google Shape;828;p14"/>
          <p:cNvCxnSpPr/>
          <p:nvPr/>
        </p:nvCxnSpPr>
        <p:spPr>
          <a:xfrm flipH="1" rot="10800000">
            <a:off x="3703637" y="4413250"/>
            <a:ext cx="1325562" cy="6350"/>
          </a:xfrm>
          <a:prstGeom prst="straightConnector1">
            <a:avLst/>
          </a:prstGeom>
          <a:noFill/>
          <a:ln cap="flat" cmpd="sng" w="28575">
            <a:solidFill>
              <a:srgbClr val="FF3300"/>
            </a:solidFill>
            <a:prstDash val="solid"/>
            <a:miter lim="800000"/>
            <a:headEnd len="med" w="med" type="none"/>
            <a:tailEnd len="med" w="med" type="none"/>
          </a:ln>
        </p:spPr>
      </p:cxnSp>
      <p:cxnSp>
        <p:nvCxnSpPr>
          <p:cNvPr id="829" name="Google Shape;829;p14"/>
          <p:cNvCxnSpPr/>
          <p:nvPr/>
        </p:nvCxnSpPr>
        <p:spPr>
          <a:xfrm rot="10800000">
            <a:off x="5029200" y="1981200"/>
            <a:ext cx="0" cy="2438400"/>
          </a:xfrm>
          <a:prstGeom prst="straightConnector1">
            <a:avLst/>
          </a:prstGeom>
          <a:noFill/>
          <a:ln cap="flat" cmpd="sng" w="28575">
            <a:solidFill>
              <a:srgbClr val="FF3300"/>
            </a:solidFill>
            <a:prstDash val="solid"/>
            <a:miter lim="800000"/>
            <a:headEnd len="med" w="med" type="none"/>
            <a:tailEnd len="med" w="med" type="none"/>
          </a:ln>
        </p:spPr>
      </p:cxnSp>
      <p:cxnSp>
        <p:nvCxnSpPr>
          <p:cNvPr id="830" name="Google Shape;830;p14"/>
          <p:cNvCxnSpPr/>
          <p:nvPr/>
        </p:nvCxnSpPr>
        <p:spPr>
          <a:xfrm>
            <a:off x="5029200" y="1981200"/>
            <a:ext cx="457200" cy="123825"/>
          </a:xfrm>
          <a:prstGeom prst="straightConnector1">
            <a:avLst/>
          </a:prstGeom>
          <a:noFill/>
          <a:ln cap="flat" cmpd="sng" w="28575">
            <a:solidFill>
              <a:srgbClr val="FF3300"/>
            </a:solidFill>
            <a:prstDash val="solid"/>
            <a:miter lim="800000"/>
            <a:headEnd len="med" w="med" type="none"/>
            <a:tailEnd len="med" w="med" type="none"/>
          </a:ln>
        </p:spPr>
      </p:cxnSp>
      <p:cxnSp>
        <p:nvCxnSpPr>
          <p:cNvPr id="831" name="Google Shape;831;p14"/>
          <p:cNvCxnSpPr/>
          <p:nvPr/>
        </p:nvCxnSpPr>
        <p:spPr>
          <a:xfrm>
            <a:off x="3276600" y="1155700"/>
            <a:ext cx="0" cy="3492500"/>
          </a:xfrm>
          <a:prstGeom prst="straightConnector1">
            <a:avLst/>
          </a:prstGeom>
          <a:noFill/>
          <a:ln cap="flat" cmpd="sng" w="28575">
            <a:solidFill>
              <a:srgbClr val="00B050"/>
            </a:solidFill>
            <a:prstDash val="solid"/>
            <a:miter lim="800000"/>
            <a:headEnd len="med" w="med" type="oval"/>
            <a:tailEnd len="med" w="med" type="oval"/>
          </a:ln>
        </p:spPr>
      </p:cxnSp>
      <p:cxnSp>
        <p:nvCxnSpPr>
          <p:cNvPr id="832" name="Google Shape;832;p14"/>
          <p:cNvCxnSpPr/>
          <p:nvPr/>
        </p:nvCxnSpPr>
        <p:spPr>
          <a:xfrm>
            <a:off x="3276600" y="4648200"/>
            <a:ext cx="1981200" cy="0"/>
          </a:xfrm>
          <a:prstGeom prst="straightConnector1">
            <a:avLst/>
          </a:prstGeom>
          <a:noFill/>
          <a:ln cap="flat" cmpd="sng" w="28575">
            <a:solidFill>
              <a:srgbClr val="00B050"/>
            </a:solidFill>
            <a:prstDash val="solid"/>
            <a:miter lim="800000"/>
            <a:headEnd len="med" w="med" type="none"/>
            <a:tailEnd len="med" w="med" type="none"/>
          </a:ln>
        </p:spPr>
      </p:cxnSp>
      <p:cxnSp>
        <p:nvCxnSpPr>
          <p:cNvPr id="833" name="Google Shape;833;p14"/>
          <p:cNvCxnSpPr/>
          <p:nvPr/>
        </p:nvCxnSpPr>
        <p:spPr>
          <a:xfrm rot="10800000">
            <a:off x="5257800" y="2105025"/>
            <a:ext cx="0" cy="2543175"/>
          </a:xfrm>
          <a:prstGeom prst="straightConnector1">
            <a:avLst/>
          </a:prstGeom>
          <a:noFill/>
          <a:ln cap="flat" cmpd="sng" w="28575">
            <a:solidFill>
              <a:srgbClr val="00B050"/>
            </a:solidFill>
            <a:prstDash val="solid"/>
            <a:miter lim="800000"/>
            <a:headEnd len="med" w="med" type="none"/>
            <a:tailEnd len="med" w="med" type="none"/>
          </a:ln>
        </p:spPr>
      </p:cxnSp>
      <p:cxnSp>
        <p:nvCxnSpPr>
          <p:cNvPr id="834" name="Google Shape;834;p14"/>
          <p:cNvCxnSpPr/>
          <p:nvPr/>
        </p:nvCxnSpPr>
        <p:spPr>
          <a:xfrm>
            <a:off x="5257800" y="2105025"/>
            <a:ext cx="228600" cy="0"/>
          </a:xfrm>
          <a:prstGeom prst="straightConnector1">
            <a:avLst/>
          </a:prstGeom>
          <a:noFill/>
          <a:ln cap="flat" cmpd="sng" w="28575">
            <a:solidFill>
              <a:srgbClr val="00B050"/>
            </a:solidFill>
            <a:prstDash val="solid"/>
            <a:miter lim="800000"/>
            <a:headEnd len="med" w="med" type="none"/>
            <a:tailEnd len="med" w="med" type="none"/>
          </a:ln>
        </p:spPr>
      </p:cxnSp>
      <p:cxnSp>
        <p:nvCxnSpPr>
          <p:cNvPr id="835" name="Google Shape;835;p14"/>
          <p:cNvCxnSpPr/>
          <p:nvPr/>
        </p:nvCxnSpPr>
        <p:spPr>
          <a:xfrm rot="10800000">
            <a:off x="1905000" y="1889125"/>
            <a:ext cx="0" cy="2517775"/>
          </a:xfrm>
          <a:prstGeom prst="straightConnector1">
            <a:avLst/>
          </a:prstGeom>
          <a:noFill/>
          <a:ln cap="flat" cmpd="sng" w="28575">
            <a:solidFill>
              <a:srgbClr val="FF3300"/>
            </a:solidFill>
            <a:prstDash val="solid"/>
            <a:miter lim="800000"/>
            <a:headEnd len="med" w="med" type="none"/>
            <a:tailEnd len="med" w="med" type="none"/>
          </a:ln>
        </p:spPr>
      </p:cxnSp>
      <p:cxnSp>
        <p:nvCxnSpPr>
          <p:cNvPr id="836" name="Google Shape;836;p14"/>
          <p:cNvCxnSpPr/>
          <p:nvPr/>
        </p:nvCxnSpPr>
        <p:spPr>
          <a:xfrm flipH="1">
            <a:off x="1433512" y="2043112"/>
            <a:ext cx="273050" cy="63500"/>
          </a:xfrm>
          <a:prstGeom prst="straightConnector1">
            <a:avLst/>
          </a:prstGeom>
          <a:noFill/>
          <a:ln cap="flat" cmpd="sng" w="28575">
            <a:solidFill>
              <a:srgbClr val="00B050"/>
            </a:solidFill>
            <a:prstDash val="solid"/>
            <a:miter lim="800000"/>
            <a:headEnd len="med" w="med" type="none"/>
            <a:tailEnd len="med" w="med" type="none"/>
          </a:ln>
        </p:spPr>
      </p:cxnSp>
      <p:cxnSp>
        <p:nvCxnSpPr>
          <p:cNvPr id="837" name="Google Shape;837;p14"/>
          <p:cNvCxnSpPr/>
          <p:nvPr/>
        </p:nvCxnSpPr>
        <p:spPr>
          <a:xfrm rot="10800000">
            <a:off x="1706562" y="2043112"/>
            <a:ext cx="0" cy="2605087"/>
          </a:xfrm>
          <a:prstGeom prst="straightConnector1">
            <a:avLst/>
          </a:prstGeom>
          <a:noFill/>
          <a:ln cap="flat" cmpd="sng" w="28575">
            <a:solidFill>
              <a:srgbClr val="00B050"/>
            </a:solidFill>
            <a:prstDash val="solid"/>
            <a:miter lim="800000"/>
            <a:headEnd len="med" w="med" type="none"/>
            <a:tailEnd len="med" w="med" type="none"/>
          </a:ln>
        </p:spPr>
      </p:cxnSp>
      <p:cxnSp>
        <p:nvCxnSpPr>
          <p:cNvPr id="838" name="Google Shape;838;p14"/>
          <p:cNvCxnSpPr/>
          <p:nvPr/>
        </p:nvCxnSpPr>
        <p:spPr>
          <a:xfrm>
            <a:off x="1905000" y="4406900"/>
            <a:ext cx="992187" cy="0"/>
          </a:xfrm>
          <a:prstGeom prst="straightConnector1">
            <a:avLst/>
          </a:prstGeom>
          <a:noFill/>
          <a:ln cap="flat" cmpd="sng" w="28575">
            <a:solidFill>
              <a:srgbClr val="FF3300"/>
            </a:solidFill>
            <a:prstDash val="solid"/>
            <a:miter lim="800000"/>
            <a:headEnd len="med" w="med" type="none"/>
            <a:tailEnd len="med" w="med" type="none"/>
          </a:ln>
        </p:spPr>
      </p:cxnSp>
      <p:cxnSp>
        <p:nvCxnSpPr>
          <p:cNvPr id="839" name="Google Shape;839;p14"/>
          <p:cNvCxnSpPr/>
          <p:nvPr/>
        </p:nvCxnSpPr>
        <p:spPr>
          <a:xfrm rot="10800000">
            <a:off x="1706562" y="4648200"/>
            <a:ext cx="1570037" cy="0"/>
          </a:xfrm>
          <a:prstGeom prst="straightConnector1">
            <a:avLst/>
          </a:prstGeom>
          <a:noFill/>
          <a:ln cap="flat" cmpd="sng" w="28575">
            <a:solidFill>
              <a:srgbClr val="00B050"/>
            </a:solidFill>
            <a:prstDash val="solid"/>
            <a:miter lim="800000"/>
            <a:headEnd len="med" w="med" type="none"/>
            <a:tailEnd len="med" w="med" type="none"/>
          </a:ln>
        </p:spPr>
      </p:cxnSp>
      <p:cxnSp>
        <p:nvCxnSpPr>
          <p:cNvPr id="840" name="Google Shape;840;p14"/>
          <p:cNvCxnSpPr/>
          <p:nvPr/>
        </p:nvCxnSpPr>
        <p:spPr>
          <a:xfrm flipH="1">
            <a:off x="1438275" y="1887537"/>
            <a:ext cx="473075" cy="217487"/>
          </a:xfrm>
          <a:prstGeom prst="straightConnector1">
            <a:avLst/>
          </a:prstGeom>
          <a:noFill/>
          <a:ln cap="flat" cmpd="sng" w="28575">
            <a:solidFill>
              <a:srgbClr val="FF3300"/>
            </a:solidFill>
            <a:prstDash val="solid"/>
            <a:miter lim="800000"/>
            <a:headEnd len="med" w="med" type="none"/>
            <a:tailEnd len="med" w="med" type="none"/>
          </a:ln>
        </p:spPr>
      </p:cxnSp>
      <p:cxnSp>
        <p:nvCxnSpPr>
          <p:cNvPr id="841" name="Google Shape;841;p14"/>
          <p:cNvCxnSpPr/>
          <p:nvPr/>
        </p:nvCxnSpPr>
        <p:spPr>
          <a:xfrm>
            <a:off x="3703637" y="3743325"/>
            <a:ext cx="0" cy="677862"/>
          </a:xfrm>
          <a:prstGeom prst="straightConnector1">
            <a:avLst/>
          </a:prstGeom>
          <a:noFill/>
          <a:ln cap="flat" cmpd="sng" w="28575">
            <a:solidFill>
              <a:srgbClr val="FF3300"/>
            </a:solidFill>
            <a:prstDash val="solid"/>
            <a:miter lim="800000"/>
            <a:headEnd len="med" w="med" type="oval"/>
            <a:tailEnd len="med" w="med" type="none"/>
          </a:ln>
        </p:spPr>
      </p:cxnSp>
      <p:cxnSp>
        <p:nvCxnSpPr>
          <p:cNvPr id="842" name="Google Shape;842;p14"/>
          <p:cNvCxnSpPr/>
          <p:nvPr/>
        </p:nvCxnSpPr>
        <p:spPr>
          <a:xfrm>
            <a:off x="2894012" y="3757612"/>
            <a:ext cx="0" cy="649287"/>
          </a:xfrm>
          <a:prstGeom prst="straightConnector1">
            <a:avLst/>
          </a:prstGeom>
          <a:noFill/>
          <a:ln cap="flat" cmpd="sng" w="28575">
            <a:solidFill>
              <a:srgbClr val="FF3300"/>
            </a:solidFill>
            <a:prstDash val="solid"/>
            <a:miter lim="800000"/>
            <a:headEnd len="med" w="med" type="oval"/>
            <a:tailEnd len="med" w="med" type="none"/>
          </a:ln>
        </p:spPr>
      </p:cxn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pic>
        <p:nvPicPr>
          <p:cNvPr id="847" name="Google Shape;847;p16"/>
          <p:cNvPicPr preferRelativeResize="0"/>
          <p:nvPr/>
        </p:nvPicPr>
        <p:blipFill rotWithShape="1">
          <a:blip r:embed="rId3">
            <a:alphaModFix/>
          </a:blip>
          <a:srcRect b="0" l="0" r="0" t="0"/>
          <a:stretch/>
        </p:blipFill>
        <p:spPr>
          <a:xfrm>
            <a:off x="3543300" y="685800"/>
            <a:ext cx="2057400" cy="838200"/>
          </a:xfrm>
          <a:prstGeom prst="rect">
            <a:avLst/>
          </a:prstGeom>
          <a:noFill/>
          <a:ln>
            <a:noFill/>
          </a:ln>
        </p:spPr>
      </p:pic>
      <p:graphicFrame>
        <p:nvGraphicFramePr>
          <p:cNvPr id="848" name="Google Shape;848;p16"/>
          <p:cNvGraphicFramePr/>
          <p:nvPr/>
        </p:nvGraphicFramePr>
        <p:xfrm>
          <a:off x="228600" y="1524000"/>
          <a:ext cx="3000000" cy="3000000"/>
        </p:xfrm>
        <a:graphic>
          <a:graphicData uri="http://schemas.openxmlformats.org/drawingml/2006/table">
            <a:tbl>
              <a:tblPr>
                <a:noFill/>
                <a:tableStyleId>{265987BA-1BEF-48CA-90F8-0898667BE0AC}</a:tableStyleId>
              </a:tblPr>
              <a:tblGrid>
                <a:gridCol w="936625"/>
                <a:gridCol w="3222625"/>
                <a:gridCol w="1560500"/>
                <a:gridCol w="3119425"/>
              </a:tblGrid>
              <a:tr h="749300">
                <a:tc>
                  <a:txBody>
                    <a:bodyPr/>
                    <a:lstStyle/>
                    <a:p>
                      <a:pPr indent="0" lvl="0" marL="0" marR="0" rtl="0" algn="ctr">
                        <a:lnSpc>
                          <a:spcPct val="100000"/>
                        </a:lnSpc>
                        <a:spcBef>
                          <a:spcPts val="0"/>
                        </a:spcBef>
                        <a:spcAft>
                          <a:spcPts val="0"/>
                        </a:spcAft>
                        <a:buClr>
                          <a:srgbClr val="993300"/>
                        </a:buClr>
                        <a:buSzPts val="2000"/>
                        <a:buFont typeface="Arial"/>
                        <a:buNone/>
                      </a:pPr>
                      <a:r>
                        <a:rPr b="0" i="0" lang="en-US" sz="2000" u="none" cap="none" strike="noStrike">
                          <a:solidFill>
                            <a:srgbClr val="993300"/>
                          </a:solidFill>
                          <a:latin typeface="Arial"/>
                          <a:ea typeface="Arial"/>
                          <a:cs typeface="Arial"/>
                          <a:sym typeface="Arial"/>
                        </a:rPr>
                        <a:t>STT</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993300"/>
                        </a:buClr>
                        <a:buSzPts val="2000"/>
                        <a:buFont typeface="Arial"/>
                        <a:buNone/>
                      </a:pPr>
                      <a:r>
                        <a:rPr b="0" i="0" lang="en-US" sz="2000" u="none" cap="none" strike="noStrike">
                          <a:solidFill>
                            <a:srgbClr val="993300"/>
                          </a:solidFill>
                          <a:latin typeface="Arial"/>
                          <a:ea typeface="Arial"/>
                          <a:cs typeface="Arial"/>
                          <a:sym typeface="Arial"/>
                        </a:rPr>
                        <a:t>Tên dụng cụ, vật liệu và thiết bị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993300"/>
                        </a:buClr>
                        <a:buSzPts val="2000"/>
                        <a:buFont typeface="Arial"/>
                        <a:buNone/>
                      </a:pPr>
                      <a:r>
                        <a:rPr b="0" i="0" lang="en-US" sz="2000" u="none" cap="none" strike="noStrike">
                          <a:solidFill>
                            <a:srgbClr val="993300"/>
                          </a:solidFill>
                          <a:latin typeface="Arial"/>
                          <a:ea typeface="Arial"/>
                          <a:cs typeface="Arial"/>
                          <a:sym typeface="Arial"/>
                        </a:rPr>
                        <a:t>Số lượng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993300"/>
                        </a:buClr>
                        <a:buSzPts val="2000"/>
                        <a:buFont typeface="Arial"/>
                        <a:buNone/>
                      </a:pPr>
                      <a:r>
                        <a:rPr b="0" i="0" lang="en-US" sz="2000" u="none" cap="none" strike="noStrike">
                          <a:solidFill>
                            <a:srgbClr val="993300"/>
                          </a:solidFill>
                          <a:latin typeface="Arial"/>
                          <a:ea typeface="Arial"/>
                          <a:cs typeface="Arial"/>
                          <a:sym typeface="Arial"/>
                        </a:rPr>
                        <a:t>Yêu cầu kĩ thuật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385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cap="none" strike="noStrike">
                          <a:solidFill>
                            <a:srgbClr val="3C7483"/>
                          </a:solidFill>
                          <a:latin typeface="Arial"/>
                          <a:ea typeface="Arial"/>
                          <a:cs typeface="Arial"/>
                          <a:sym typeface="Arial"/>
                        </a:rPr>
                        <a:t>1</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6075">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2</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450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3</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385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4</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385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5</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385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6</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385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7</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385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8</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385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9</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385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10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849" name="Google Shape;849;p16"/>
          <p:cNvSpPr txBox="1"/>
          <p:nvPr/>
        </p:nvSpPr>
        <p:spPr>
          <a:xfrm>
            <a:off x="1524000" y="0"/>
            <a:ext cx="6096000" cy="685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C7483"/>
              </a:buClr>
              <a:buSzPts val="2400"/>
              <a:buFont typeface="Arial"/>
              <a:buNone/>
            </a:pPr>
            <a:r>
              <a:rPr b="0" i="0" lang="en-US" sz="2400" u="none">
                <a:solidFill>
                  <a:srgbClr val="3C7483"/>
                </a:solidFill>
                <a:latin typeface="Arial"/>
                <a:ea typeface="Arial"/>
                <a:cs typeface="Arial"/>
                <a:sym typeface="Arial"/>
              </a:rPr>
              <a:t>Mỗi nhóm lập dự trù vào phiếu học </a:t>
            </a:r>
            <a:endParaRPr/>
          </a:p>
        </p:txBody>
      </p:sp>
      <p:sp>
        <p:nvSpPr>
          <p:cNvPr id="850" name="Google Shape;850;p16"/>
          <p:cNvSpPr/>
          <p:nvPr/>
        </p:nvSpPr>
        <p:spPr>
          <a:xfrm>
            <a:off x="3543300" y="685800"/>
            <a:ext cx="2057400" cy="833437"/>
          </a:xfrm>
          <a:prstGeom prst="roundRect">
            <a:avLst>
              <a:gd fmla="val 16667" name="adj"/>
            </a:avLst>
          </a:prstGeom>
          <a:solidFill>
            <a:srgbClr val="3C7483"/>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Thời gian: 3’</a:t>
            </a:r>
            <a:endParaRPr/>
          </a:p>
        </p:txBody>
      </p:sp>
    </p:spTree>
  </p:cSld>
  <p:clrMapOvr>
    <a:masterClrMapping/>
  </p:clrMapOvr>
  <p:transition spd="med">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0"/>
                                        </p:tgtEl>
                                      </p:cBhvr>
                                    </p:animEffect>
                                    <p:set>
                                      <p:cBhvr>
                                        <p:cTn dur="1" fill="hold">
                                          <p:stCondLst>
                                            <p:cond delay="500"/>
                                          </p:stCondLst>
                                        </p:cTn>
                                        <p:tgtEl>
                                          <p:spTgt spid="85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graphicFrame>
        <p:nvGraphicFramePr>
          <p:cNvPr id="855" name="Google Shape;855;p17"/>
          <p:cNvGraphicFramePr/>
          <p:nvPr/>
        </p:nvGraphicFramePr>
        <p:xfrm>
          <a:off x="228600" y="152400"/>
          <a:ext cx="3000000" cy="3000000"/>
        </p:xfrm>
        <a:graphic>
          <a:graphicData uri="http://schemas.openxmlformats.org/drawingml/2006/table">
            <a:tbl>
              <a:tblPr>
                <a:noFill/>
                <a:tableStyleId>{265987BA-1BEF-48CA-90F8-0898667BE0AC}</a:tableStyleId>
              </a:tblPr>
              <a:tblGrid>
                <a:gridCol w="936625"/>
                <a:gridCol w="3222625"/>
                <a:gridCol w="1560500"/>
                <a:gridCol w="3119425"/>
              </a:tblGrid>
              <a:tr h="942975">
                <a:tc>
                  <a:txBody>
                    <a:bodyPr/>
                    <a:lstStyle/>
                    <a:p>
                      <a:pPr indent="0" lvl="0" marL="0" marR="0" rtl="0" algn="ctr">
                        <a:lnSpc>
                          <a:spcPct val="100000"/>
                        </a:lnSpc>
                        <a:spcBef>
                          <a:spcPts val="0"/>
                        </a:spcBef>
                        <a:spcAft>
                          <a:spcPts val="0"/>
                        </a:spcAft>
                        <a:buClr>
                          <a:srgbClr val="993300"/>
                        </a:buClr>
                        <a:buSzPts val="2000"/>
                        <a:buFont typeface="Arial"/>
                        <a:buNone/>
                      </a:pPr>
                      <a:r>
                        <a:rPr b="0" i="0" lang="en-US" sz="2000" u="none">
                          <a:solidFill>
                            <a:srgbClr val="993300"/>
                          </a:solidFill>
                          <a:latin typeface="Arial"/>
                          <a:ea typeface="Arial"/>
                          <a:cs typeface="Arial"/>
                          <a:sym typeface="Arial"/>
                        </a:rPr>
                        <a:t>STT</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993300"/>
                        </a:buClr>
                        <a:buSzPts val="2000"/>
                        <a:buFont typeface="Arial"/>
                        <a:buNone/>
                      </a:pPr>
                      <a:r>
                        <a:rPr b="0" i="0" lang="en-US" sz="2000" u="none">
                          <a:solidFill>
                            <a:srgbClr val="993300"/>
                          </a:solidFill>
                          <a:latin typeface="Arial"/>
                          <a:ea typeface="Arial"/>
                          <a:cs typeface="Arial"/>
                          <a:sym typeface="Arial"/>
                        </a:rPr>
                        <a:t>Tên dụng cụ, vật liệu và thiết bị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993300"/>
                        </a:buClr>
                        <a:buSzPts val="2000"/>
                        <a:buFont typeface="Arial"/>
                        <a:buNone/>
                      </a:pPr>
                      <a:r>
                        <a:rPr b="0" i="0" lang="en-US" sz="2000" u="none">
                          <a:solidFill>
                            <a:srgbClr val="993300"/>
                          </a:solidFill>
                          <a:latin typeface="Arial"/>
                          <a:ea typeface="Arial"/>
                          <a:cs typeface="Arial"/>
                          <a:sym typeface="Arial"/>
                        </a:rPr>
                        <a:t>Số lượng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993300"/>
                        </a:buClr>
                        <a:buSzPts val="2000"/>
                        <a:buFont typeface="Arial"/>
                        <a:buNone/>
                      </a:pPr>
                      <a:r>
                        <a:rPr b="0" i="0" lang="en-US" sz="2000" u="none">
                          <a:solidFill>
                            <a:srgbClr val="993300"/>
                          </a:solidFill>
                          <a:latin typeface="Arial"/>
                          <a:ea typeface="Arial"/>
                          <a:cs typeface="Arial"/>
                          <a:sym typeface="Arial"/>
                        </a:rPr>
                        <a:t>Yêu cầu kĩ thuật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340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1</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Bóng đèn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2 cái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Còn mới và tốt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61975">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2</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Cầu chì</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2 cái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Còn mới và tốt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880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3</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Công tắc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2 cái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Còn mới và tốt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340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4</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Bảng điện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1 cái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Còn mới và tốt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340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5</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Đinh vít (5cm)</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6 bộ</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Còn mới và tốt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340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6</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Dây dẫn điện (bọc đôi)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5m</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Còn mới và tốt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8265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7</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Khoan tay, bút chì, bút thử điện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1 cái/ loại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Còn mới và tốt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340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8</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Kìm tuốt dây , dao nhỏ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1 cái/ loại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Còn mới và tốt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340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9</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Băng dính cách điện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1 cuộn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Còn mới và tốt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3400">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10</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Đui đèn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2 cái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Còn mới và tốt</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8"/>
          <p:cNvSpPr/>
          <p:nvPr/>
        </p:nvSpPr>
        <p:spPr>
          <a:xfrm rot="-3900000">
            <a:off x="3884612" y="1844675"/>
            <a:ext cx="3703637" cy="5656262"/>
          </a:xfrm>
          <a:custGeom>
            <a:rect b="b" l="l" r="r" t="t"/>
            <a:pathLst>
              <a:path extrusionOk="0" h="2912" w="2820">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a:gsLst>
              <a:gs pos="0">
                <a:srgbClr val="99CCFF"/>
              </a:gs>
              <a:gs pos="100000">
                <a:srgbClr val="0000FF"/>
              </a:gs>
            </a:gsLst>
            <a:lin ang="5400000" scaled="0"/>
          </a:gradFill>
          <a:ln>
            <a:noFill/>
          </a:ln>
          <a:effectLst>
            <a:outerShdw blurRad="63500" dir="8249373" dist="206741">
              <a:srgbClr val="C1D1D3">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8"/>
          <p:cNvSpPr txBox="1"/>
          <p:nvPr/>
        </p:nvSpPr>
        <p:spPr>
          <a:xfrm rot="1500000">
            <a:off x="2908288" y="2820988"/>
            <a:ext cx="5656262" cy="3703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862" name="Google Shape;862;p18"/>
          <p:cNvGrpSpPr/>
          <p:nvPr/>
        </p:nvGrpSpPr>
        <p:grpSpPr>
          <a:xfrm>
            <a:off x="212725" y="808037"/>
            <a:ext cx="5724525" cy="558800"/>
            <a:chOff x="1039" y="2311"/>
            <a:chExt cx="2794" cy="352"/>
          </a:xfrm>
        </p:grpSpPr>
        <p:sp>
          <p:nvSpPr>
            <p:cNvPr id="863" name="Google Shape;863;p18"/>
            <p:cNvSpPr/>
            <p:nvPr/>
          </p:nvSpPr>
          <p:spPr>
            <a:xfrm>
              <a:off x="1197" y="2352"/>
              <a:ext cx="2636" cy="311"/>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4" name="Google Shape;864;p18"/>
            <p:cNvSpPr/>
            <p:nvPr/>
          </p:nvSpPr>
          <p:spPr>
            <a:xfrm>
              <a:off x="1039" y="2311"/>
              <a:ext cx="357" cy="352"/>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5" name="Google Shape;865;p18"/>
            <p:cNvSpPr txBox="1"/>
            <p:nvPr/>
          </p:nvSpPr>
          <p:spPr>
            <a:xfrm>
              <a:off x="1396" y="2346"/>
              <a:ext cx="2369" cy="313"/>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 </a:t>
              </a:r>
              <a:r>
                <a:rPr b="1" i="0" lang="en-US" sz="2000" u="none">
                  <a:solidFill>
                    <a:schemeClr val="lt1"/>
                  </a:solidFill>
                  <a:latin typeface="Arial"/>
                  <a:ea typeface="Arial"/>
                  <a:cs typeface="Arial"/>
                  <a:sym typeface="Arial"/>
                </a:rPr>
                <a:t>NỘI DUNG VÀ TRÌNH TỰ THỰC HÀNH</a:t>
              </a:r>
              <a:endParaRPr/>
            </a:p>
          </p:txBody>
        </p:sp>
        <p:sp>
          <p:nvSpPr>
            <p:cNvPr id="866" name="Google Shape;866;p18"/>
            <p:cNvSpPr txBox="1"/>
            <p:nvPr/>
          </p:nvSpPr>
          <p:spPr>
            <a:xfrm>
              <a:off x="1124" y="2352"/>
              <a:ext cx="175" cy="27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II</a:t>
              </a:r>
              <a:endParaRPr/>
            </a:p>
          </p:txBody>
        </p:sp>
      </p:grpSp>
      <p:grpSp>
        <p:nvGrpSpPr>
          <p:cNvPr id="867" name="Google Shape;867;p18"/>
          <p:cNvGrpSpPr/>
          <p:nvPr/>
        </p:nvGrpSpPr>
        <p:grpSpPr>
          <a:xfrm>
            <a:off x="536575" y="1546225"/>
            <a:ext cx="3421062" cy="469900"/>
            <a:chOff x="1725" y="2546"/>
            <a:chExt cx="3056" cy="503"/>
          </a:xfrm>
        </p:grpSpPr>
        <p:sp>
          <p:nvSpPr>
            <p:cNvPr id="868" name="Google Shape;868;p18"/>
            <p:cNvSpPr/>
            <p:nvPr/>
          </p:nvSpPr>
          <p:spPr>
            <a:xfrm>
              <a:off x="2097" y="2560"/>
              <a:ext cx="2684" cy="467"/>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9" name="Google Shape;869;p18"/>
            <p:cNvSpPr/>
            <p:nvPr/>
          </p:nvSpPr>
          <p:spPr>
            <a:xfrm>
              <a:off x="1725" y="2546"/>
              <a:ext cx="549" cy="503"/>
            </a:xfrm>
            <a:prstGeom prst="diamond">
              <a:avLst/>
            </a:prstGeom>
            <a:solidFill>
              <a:schemeClr val="accent1"/>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0" name="Google Shape;870;p18"/>
            <p:cNvSpPr txBox="1"/>
            <p:nvPr/>
          </p:nvSpPr>
          <p:spPr>
            <a:xfrm>
              <a:off x="2315" y="2560"/>
              <a:ext cx="2466" cy="466"/>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rgbClr val="9900CC"/>
                </a:buClr>
                <a:buSzPts val="2400"/>
                <a:buFont typeface="Arial"/>
                <a:buNone/>
              </a:pPr>
              <a:r>
                <a:rPr b="1" i="0" lang="en-US" sz="2400" u="none">
                  <a:solidFill>
                    <a:srgbClr val="9900CC"/>
                  </a:solidFill>
                  <a:latin typeface="Arial"/>
                  <a:ea typeface="Arial"/>
                  <a:cs typeface="Arial"/>
                  <a:sym typeface="Arial"/>
                </a:rPr>
                <a:t>  </a:t>
              </a:r>
              <a:r>
                <a:rPr b="1" i="0" lang="en-US" sz="2000" u="none">
                  <a:solidFill>
                    <a:srgbClr val="9900CC"/>
                  </a:solidFill>
                  <a:latin typeface="Arial"/>
                  <a:ea typeface="Arial"/>
                  <a:cs typeface="Arial"/>
                  <a:sym typeface="Arial"/>
                </a:rPr>
                <a:t>VẼ SƠ ĐỒ LẮP ĐẶT</a:t>
              </a:r>
              <a:endParaRPr/>
            </a:p>
          </p:txBody>
        </p:sp>
        <p:sp>
          <p:nvSpPr>
            <p:cNvPr id="871" name="Google Shape;871;p18"/>
            <p:cNvSpPr txBox="1"/>
            <p:nvPr/>
          </p:nvSpPr>
          <p:spPr>
            <a:xfrm>
              <a:off x="1864" y="2560"/>
              <a:ext cx="274" cy="46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1</a:t>
              </a:r>
              <a:endParaRPr/>
            </a:p>
          </p:txBody>
        </p:sp>
      </p:grpSp>
      <p:grpSp>
        <p:nvGrpSpPr>
          <p:cNvPr id="872" name="Google Shape;872;p18"/>
          <p:cNvGrpSpPr/>
          <p:nvPr/>
        </p:nvGrpSpPr>
        <p:grpSpPr>
          <a:xfrm>
            <a:off x="565150" y="2171700"/>
            <a:ext cx="3459162" cy="609600"/>
            <a:chOff x="1661" y="3216"/>
            <a:chExt cx="2179" cy="384"/>
          </a:xfrm>
        </p:grpSpPr>
        <p:sp>
          <p:nvSpPr>
            <p:cNvPr id="873" name="Google Shape;873;p18"/>
            <p:cNvSpPr/>
            <p:nvPr/>
          </p:nvSpPr>
          <p:spPr>
            <a:xfrm>
              <a:off x="1919" y="3283"/>
              <a:ext cx="1738" cy="256"/>
            </a:xfrm>
            <a:prstGeom prst="roundRect">
              <a:avLst>
                <a:gd fmla="val 16667" name="adj"/>
              </a:avLst>
            </a:prstGeom>
            <a:solidFill>
              <a:schemeClr val="hlink"/>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4" name="Google Shape;874;p18"/>
            <p:cNvSpPr txBox="1"/>
            <p:nvPr/>
          </p:nvSpPr>
          <p:spPr>
            <a:xfrm>
              <a:off x="2185" y="3302"/>
              <a:ext cx="1655" cy="217"/>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LẬP BẢNG DỰ TRÙ</a:t>
              </a:r>
              <a:endParaRPr/>
            </a:p>
          </p:txBody>
        </p:sp>
        <p:sp>
          <p:nvSpPr>
            <p:cNvPr id="875" name="Google Shape;875;p18"/>
            <p:cNvSpPr/>
            <p:nvPr/>
          </p:nvSpPr>
          <p:spPr>
            <a:xfrm>
              <a:off x="1661" y="3216"/>
              <a:ext cx="355" cy="384"/>
            </a:xfrm>
            <a:prstGeom prst="diamond">
              <a:avLst/>
            </a:prstGeom>
            <a:solidFill>
              <a:schemeClr val="hlink"/>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6" name="Google Shape;876;p18"/>
            <p:cNvSpPr txBox="1"/>
            <p:nvPr/>
          </p:nvSpPr>
          <p:spPr>
            <a:xfrm>
              <a:off x="1737" y="3294"/>
              <a:ext cx="193" cy="274"/>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2</a:t>
              </a:r>
              <a:endParaRPr/>
            </a:p>
          </p:txBody>
        </p:sp>
      </p:grpSp>
      <p:grpSp>
        <p:nvGrpSpPr>
          <p:cNvPr id="877" name="Google Shape;877;p18"/>
          <p:cNvGrpSpPr/>
          <p:nvPr/>
        </p:nvGrpSpPr>
        <p:grpSpPr>
          <a:xfrm>
            <a:off x="534987" y="2895600"/>
            <a:ext cx="3473450" cy="603250"/>
            <a:chOff x="989" y="3600"/>
            <a:chExt cx="2188" cy="380"/>
          </a:xfrm>
        </p:grpSpPr>
        <p:sp>
          <p:nvSpPr>
            <p:cNvPr id="878" name="Google Shape;878;p18"/>
            <p:cNvSpPr/>
            <p:nvPr/>
          </p:nvSpPr>
          <p:spPr>
            <a:xfrm>
              <a:off x="1282" y="3666"/>
              <a:ext cx="1862" cy="257"/>
            </a:xfrm>
            <a:prstGeom prst="roundRect">
              <a:avLst>
                <a:gd fmla="val 16667" name="adj"/>
              </a:avLst>
            </a:prstGeom>
            <a:solidFill>
              <a:srgbClr val="744D26"/>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9" name="Google Shape;879;p18"/>
            <p:cNvSpPr txBox="1"/>
            <p:nvPr/>
          </p:nvSpPr>
          <p:spPr>
            <a:xfrm>
              <a:off x="1399" y="3697"/>
              <a:ext cx="1778" cy="217"/>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LẮP ĐẶT MẠCH ĐIỆN</a:t>
              </a:r>
              <a:endParaRPr/>
            </a:p>
          </p:txBody>
        </p:sp>
        <p:sp>
          <p:nvSpPr>
            <p:cNvPr id="880" name="Google Shape;880;p18"/>
            <p:cNvSpPr/>
            <p:nvPr/>
          </p:nvSpPr>
          <p:spPr>
            <a:xfrm>
              <a:off x="989" y="3600"/>
              <a:ext cx="355" cy="380"/>
            </a:xfrm>
            <a:prstGeom prst="diamond">
              <a:avLst/>
            </a:prstGeom>
            <a:solidFill>
              <a:srgbClr val="744D26"/>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1" name="Google Shape;881;p18"/>
            <p:cNvSpPr txBox="1"/>
            <p:nvPr/>
          </p:nvSpPr>
          <p:spPr>
            <a:xfrm>
              <a:off x="1084" y="3648"/>
              <a:ext cx="193" cy="274"/>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3</a:t>
              </a:r>
              <a:endParaRPr/>
            </a:p>
          </p:txBody>
        </p:sp>
      </p:grpSp>
      <p:grpSp>
        <p:nvGrpSpPr>
          <p:cNvPr id="882" name="Google Shape;882;p18"/>
          <p:cNvGrpSpPr/>
          <p:nvPr/>
        </p:nvGrpSpPr>
        <p:grpSpPr>
          <a:xfrm>
            <a:off x="2519362" y="3463925"/>
            <a:ext cx="989012" cy="866775"/>
            <a:chOff x="1152" y="798"/>
            <a:chExt cx="623" cy="546"/>
          </a:xfrm>
        </p:grpSpPr>
        <p:sp>
          <p:nvSpPr>
            <p:cNvPr id="883" name="Google Shape;883;p18"/>
            <p:cNvSpPr/>
            <p:nvPr/>
          </p:nvSpPr>
          <p:spPr>
            <a:xfrm>
              <a:off x="1152" y="1134"/>
              <a:ext cx="549" cy="183"/>
            </a:xfrm>
            <a:prstGeom prst="ellipse">
              <a:avLst/>
            </a:prstGeom>
            <a:solidFill>
              <a:srgbClr val="0F2145">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4" name="Google Shape;884;p18"/>
            <p:cNvSpPr/>
            <p:nvPr/>
          </p:nvSpPr>
          <p:spPr>
            <a:xfrm>
              <a:off x="1229" y="798"/>
              <a:ext cx="546" cy="546"/>
            </a:xfrm>
            <a:prstGeom prst="ellipse">
              <a:avLst/>
            </a:prstGeom>
            <a:gradFill>
              <a:gsLst>
                <a:gs pos="0">
                  <a:srgbClr val="636869"/>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8"/>
            <p:cNvSpPr txBox="1"/>
            <p:nvPr/>
          </p:nvSpPr>
          <p:spPr>
            <a:xfrm rot="5400000">
              <a:off x="1305" y="855"/>
              <a:ext cx="386" cy="38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6" name="Google Shape;886;p18"/>
            <p:cNvSpPr/>
            <p:nvPr/>
          </p:nvSpPr>
          <p:spPr>
            <a:xfrm>
              <a:off x="1235" y="800"/>
              <a:ext cx="532" cy="533"/>
            </a:xfrm>
            <a:prstGeom prst="ellipse">
              <a:avLst/>
            </a:prstGeom>
            <a:gradFill>
              <a:gsLst>
                <a:gs pos="0">
                  <a:srgbClr val="D6E1E2">
                    <a:alpha val="0"/>
                  </a:srgbClr>
                </a:gs>
                <a:gs pos="100000">
                  <a:srgbClr val="F1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8"/>
            <p:cNvSpPr txBox="1"/>
            <p:nvPr/>
          </p:nvSpPr>
          <p:spPr>
            <a:xfrm rot="5400000">
              <a:off x="1303" y="878"/>
              <a:ext cx="377" cy="3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8" name="Google Shape;888;p18"/>
            <p:cNvSpPr/>
            <p:nvPr/>
          </p:nvSpPr>
          <p:spPr>
            <a:xfrm>
              <a:off x="1239" y="804"/>
              <a:ext cx="507" cy="498"/>
            </a:xfrm>
            <a:prstGeom prst="ellipse">
              <a:avLst/>
            </a:prstGeom>
            <a:gradFill>
              <a:gsLst>
                <a:gs pos="0">
                  <a:srgbClr val="AAB2B3"/>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8"/>
            <p:cNvSpPr txBox="1"/>
            <p:nvPr/>
          </p:nvSpPr>
          <p:spPr>
            <a:xfrm rot="5400000">
              <a:off x="1302" y="870"/>
              <a:ext cx="352" cy="35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0" name="Google Shape;890;p18"/>
            <p:cNvSpPr/>
            <p:nvPr/>
          </p:nvSpPr>
          <p:spPr>
            <a:xfrm>
              <a:off x="1262" y="816"/>
              <a:ext cx="451" cy="403"/>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8"/>
            <p:cNvSpPr txBox="1"/>
            <p:nvPr/>
          </p:nvSpPr>
          <p:spPr>
            <a:xfrm rot="5400000">
              <a:off x="1333" y="842"/>
              <a:ext cx="285" cy="3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2" name="Google Shape;892;p18"/>
            <p:cNvSpPr txBox="1"/>
            <p:nvPr/>
          </p:nvSpPr>
          <p:spPr>
            <a:xfrm>
              <a:off x="1251" y="905"/>
              <a:ext cx="481" cy="36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600"/>
                <a:buFont typeface="Arial"/>
                <a:buNone/>
              </a:pPr>
              <a:r>
                <a:rPr b="1" i="0" lang="en-US" sz="1600" u="none">
                  <a:solidFill>
                    <a:srgbClr val="FF0000"/>
                  </a:solidFill>
                  <a:latin typeface="Arial"/>
                  <a:ea typeface="Arial"/>
                  <a:cs typeface="Arial"/>
                  <a:sym typeface="Arial"/>
                </a:rPr>
                <a:t>VẠCH</a:t>
              </a:r>
              <a:endParaRPr/>
            </a:p>
            <a:p>
              <a:pPr indent="0" lvl="0" marL="0" marR="0" rtl="0" algn="ctr">
                <a:lnSpc>
                  <a:spcPct val="100000"/>
                </a:lnSpc>
                <a:spcBef>
                  <a:spcPts val="0"/>
                </a:spcBef>
                <a:spcAft>
                  <a:spcPts val="0"/>
                </a:spcAft>
                <a:buClr>
                  <a:srgbClr val="FF0000"/>
                </a:buClr>
                <a:buSzPts val="1600"/>
                <a:buFont typeface="Arial"/>
                <a:buNone/>
              </a:pPr>
              <a:r>
                <a:rPr b="1" i="0" lang="en-US" sz="1600" u="none">
                  <a:solidFill>
                    <a:srgbClr val="FF0000"/>
                  </a:solidFill>
                  <a:latin typeface="Arial"/>
                  <a:ea typeface="Arial"/>
                  <a:cs typeface="Arial"/>
                  <a:sym typeface="Arial"/>
                </a:rPr>
                <a:t> DẤU</a:t>
              </a:r>
              <a:endParaRPr/>
            </a:p>
          </p:txBody>
        </p:sp>
      </p:grpSp>
      <p:grpSp>
        <p:nvGrpSpPr>
          <p:cNvPr id="893" name="Google Shape;893;p18"/>
          <p:cNvGrpSpPr/>
          <p:nvPr/>
        </p:nvGrpSpPr>
        <p:grpSpPr>
          <a:xfrm>
            <a:off x="2936875" y="4603750"/>
            <a:ext cx="1149350" cy="1006475"/>
            <a:chOff x="305" y="1356"/>
            <a:chExt cx="889" cy="778"/>
          </a:xfrm>
        </p:grpSpPr>
        <p:sp>
          <p:nvSpPr>
            <p:cNvPr id="894" name="Google Shape;894;p18"/>
            <p:cNvSpPr/>
            <p:nvPr/>
          </p:nvSpPr>
          <p:spPr>
            <a:xfrm>
              <a:off x="432" y="1738"/>
              <a:ext cx="678" cy="396"/>
            </a:xfrm>
            <a:prstGeom prst="ellipse">
              <a:avLst/>
            </a:prstGeom>
            <a:solidFill>
              <a:srgbClr val="0F2145">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5" name="Google Shape;895;p18"/>
            <p:cNvSpPr/>
            <p:nvPr/>
          </p:nvSpPr>
          <p:spPr>
            <a:xfrm>
              <a:off x="384" y="1356"/>
              <a:ext cx="759" cy="759"/>
            </a:xfrm>
            <a:prstGeom prst="ellipse">
              <a:avLst/>
            </a:prstGeom>
            <a:gradFill>
              <a:gsLst>
                <a:gs pos="0">
                  <a:srgbClr val="636869"/>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8"/>
            <p:cNvSpPr txBox="1"/>
            <p:nvPr/>
          </p:nvSpPr>
          <p:spPr>
            <a:xfrm rot="5400000">
              <a:off x="486" y="1461"/>
              <a:ext cx="537" cy="5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7" name="Google Shape;897;p18"/>
            <p:cNvSpPr/>
            <p:nvPr/>
          </p:nvSpPr>
          <p:spPr>
            <a:xfrm>
              <a:off x="392" y="1359"/>
              <a:ext cx="741" cy="741"/>
            </a:xfrm>
            <a:prstGeom prst="ellipse">
              <a:avLst/>
            </a:prstGeom>
            <a:gradFill>
              <a:gsLst>
                <a:gs pos="0">
                  <a:srgbClr val="D6E1E2">
                    <a:alpha val="0"/>
                  </a:srgbClr>
                </a:gs>
                <a:gs pos="100000">
                  <a:srgbClr val="F1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8"/>
            <p:cNvSpPr txBox="1"/>
            <p:nvPr/>
          </p:nvSpPr>
          <p:spPr>
            <a:xfrm rot="5400000">
              <a:off x="484" y="1459"/>
              <a:ext cx="524" cy="5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9" name="Google Shape;899;p18"/>
            <p:cNvSpPr/>
            <p:nvPr/>
          </p:nvSpPr>
          <p:spPr>
            <a:xfrm>
              <a:off x="399" y="1366"/>
              <a:ext cx="705" cy="692"/>
            </a:xfrm>
            <a:prstGeom prst="ellipse">
              <a:avLst/>
            </a:prstGeom>
            <a:gradFill>
              <a:gsLst>
                <a:gs pos="0">
                  <a:srgbClr val="AAB2B3"/>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8"/>
            <p:cNvSpPr txBox="1"/>
            <p:nvPr/>
          </p:nvSpPr>
          <p:spPr>
            <a:xfrm rot="5400000">
              <a:off x="483" y="1447"/>
              <a:ext cx="489" cy="49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1" name="Google Shape;901;p18"/>
            <p:cNvSpPr/>
            <p:nvPr/>
          </p:nvSpPr>
          <p:spPr>
            <a:xfrm>
              <a:off x="433" y="1382"/>
              <a:ext cx="628" cy="561"/>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8"/>
            <p:cNvSpPr txBox="1"/>
            <p:nvPr/>
          </p:nvSpPr>
          <p:spPr>
            <a:xfrm rot="5400000">
              <a:off x="541" y="1433"/>
              <a:ext cx="397" cy="4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3" name="Google Shape;903;p18"/>
            <p:cNvSpPr txBox="1"/>
            <p:nvPr/>
          </p:nvSpPr>
          <p:spPr>
            <a:xfrm>
              <a:off x="305" y="1536"/>
              <a:ext cx="889" cy="4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 KHOAN </a:t>
              </a:r>
              <a:endParaRPr/>
            </a:p>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LỖ</a:t>
              </a:r>
              <a:endParaRPr/>
            </a:p>
          </p:txBody>
        </p:sp>
      </p:grpSp>
      <p:grpSp>
        <p:nvGrpSpPr>
          <p:cNvPr id="904" name="Google Shape;904;p18"/>
          <p:cNvGrpSpPr/>
          <p:nvPr/>
        </p:nvGrpSpPr>
        <p:grpSpPr>
          <a:xfrm>
            <a:off x="4500562" y="5248275"/>
            <a:ext cx="1208087" cy="1441335"/>
            <a:chOff x="2832" y="3264"/>
            <a:chExt cx="761" cy="908"/>
          </a:xfrm>
        </p:grpSpPr>
        <p:sp>
          <p:nvSpPr>
            <p:cNvPr id="905" name="Google Shape;905;p18"/>
            <p:cNvSpPr/>
            <p:nvPr/>
          </p:nvSpPr>
          <p:spPr>
            <a:xfrm rot="-780000">
              <a:off x="2872" y="3765"/>
              <a:ext cx="625" cy="341"/>
            </a:xfrm>
            <a:prstGeom prst="ellipse">
              <a:avLst/>
            </a:prstGeom>
            <a:solidFill>
              <a:srgbClr val="0F2145">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906" name="Google Shape;906;p18"/>
            <p:cNvGrpSpPr/>
            <p:nvPr/>
          </p:nvGrpSpPr>
          <p:grpSpPr>
            <a:xfrm>
              <a:off x="2832" y="3264"/>
              <a:ext cx="761" cy="811"/>
              <a:chOff x="732" y="2112"/>
              <a:chExt cx="842" cy="860"/>
            </a:xfrm>
          </p:grpSpPr>
          <p:sp>
            <p:nvSpPr>
              <p:cNvPr id="907" name="Google Shape;907;p18"/>
              <p:cNvSpPr/>
              <p:nvPr/>
            </p:nvSpPr>
            <p:spPr>
              <a:xfrm>
                <a:off x="732" y="2112"/>
                <a:ext cx="842" cy="860"/>
              </a:xfrm>
              <a:prstGeom prst="ellipse">
                <a:avLst/>
              </a:prstGeom>
              <a:gradFill>
                <a:gsLst>
                  <a:gs pos="0">
                    <a:srgbClr val="636869"/>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8"/>
              <p:cNvSpPr txBox="1"/>
              <p:nvPr/>
            </p:nvSpPr>
            <p:spPr>
              <a:xfrm rot="5400000">
                <a:off x="842" y="2232"/>
                <a:ext cx="608" cy="5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9" name="Google Shape;909;p18"/>
              <p:cNvSpPr/>
              <p:nvPr/>
            </p:nvSpPr>
            <p:spPr>
              <a:xfrm>
                <a:off x="743" y="2117"/>
                <a:ext cx="821" cy="838"/>
              </a:xfrm>
              <a:prstGeom prst="ellipse">
                <a:avLst/>
              </a:prstGeom>
              <a:gradFill>
                <a:gsLst>
                  <a:gs pos="0">
                    <a:srgbClr val="D6E1E2">
                      <a:alpha val="0"/>
                    </a:srgbClr>
                  </a:gs>
                  <a:gs pos="100000">
                    <a:srgbClr val="F1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8"/>
              <p:cNvSpPr txBox="1"/>
              <p:nvPr/>
            </p:nvSpPr>
            <p:spPr>
              <a:xfrm rot="5400000">
                <a:off x="839" y="2229"/>
                <a:ext cx="593" cy="58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1" name="Google Shape;911;p18"/>
              <p:cNvSpPr/>
              <p:nvPr/>
            </p:nvSpPr>
            <p:spPr>
              <a:xfrm>
                <a:off x="751" y="2125"/>
                <a:ext cx="781" cy="784"/>
              </a:xfrm>
              <a:prstGeom prst="ellipse">
                <a:avLst/>
              </a:prstGeom>
              <a:gradFill>
                <a:gsLst>
                  <a:gs pos="0">
                    <a:srgbClr val="AAB2B3"/>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8"/>
              <p:cNvSpPr txBox="1"/>
              <p:nvPr/>
            </p:nvSpPr>
            <p:spPr>
              <a:xfrm rot="5400000">
                <a:off x="863" y="2241"/>
                <a:ext cx="554" cy="55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3" name="Google Shape;913;p18"/>
              <p:cNvSpPr/>
              <p:nvPr/>
            </p:nvSpPr>
            <p:spPr>
              <a:xfrm>
                <a:off x="795" y="2147"/>
                <a:ext cx="695" cy="636"/>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8"/>
              <p:cNvSpPr txBox="1"/>
              <p:nvPr/>
            </p:nvSpPr>
            <p:spPr>
              <a:xfrm rot="5400000">
                <a:off x="898" y="2197"/>
                <a:ext cx="450" cy="49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5" name="Google Shape;915;p18"/>
              <p:cNvSpPr txBox="1"/>
              <p:nvPr/>
            </p:nvSpPr>
            <p:spPr>
              <a:xfrm>
                <a:off x="1077" y="2455"/>
                <a:ext cx="129" cy="2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916" name="Google Shape;916;p18"/>
            <p:cNvSpPr txBox="1"/>
            <p:nvPr/>
          </p:nvSpPr>
          <p:spPr>
            <a:xfrm>
              <a:off x="2852" y="3322"/>
              <a:ext cx="723" cy="55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700"/>
                <a:buFont typeface="Arial"/>
                <a:buNone/>
              </a:pPr>
              <a:r>
                <a:rPr b="1" i="0" lang="en-US" sz="1700" u="none">
                  <a:solidFill>
                    <a:srgbClr val="FF0000"/>
                  </a:solidFill>
                  <a:latin typeface="Arial"/>
                  <a:ea typeface="Arial"/>
                  <a:cs typeface="Arial"/>
                  <a:sym typeface="Arial"/>
                </a:rPr>
                <a:t>LẮP TBĐ VÀO</a:t>
              </a:r>
              <a:endParaRPr/>
            </a:p>
            <a:p>
              <a:pPr indent="0" lvl="0" marL="0" marR="0" rtl="0" algn="ctr">
                <a:lnSpc>
                  <a:spcPct val="100000"/>
                </a:lnSpc>
                <a:spcBef>
                  <a:spcPts val="0"/>
                </a:spcBef>
                <a:spcAft>
                  <a:spcPts val="0"/>
                </a:spcAft>
                <a:buClr>
                  <a:srgbClr val="FF0000"/>
                </a:buClr>
                <a:buSzPts val="1700"/>
                <a:buFont typeface="Arial"/>
                <a:buNone/>
              </a:pPr>
              <a:r>
                <a:rPr b="1" i="0" lang="en-US" sz="1700" u="none">
                  <a:solidFill>
                    <a:srgbClr val="FF0000"/>
                  </a:solidFill>
                  <a:latin typeface="Arial"/>
                  <a:ea typeface="Arial"/>
                  <a:cs typeface="Arial"/>
                  <a:sym typeface="Arial"/>
                </a:rPr>
                <a:t> BĐ</a:t>
              </a:r>
              <a:endParaRPr/>
            </a:p>
          </p:txBody>
        </p:sp>
      </p:grpSp>
      <p:grpSp>
        <p:nvGrpSpPr>
          <p:cNvPr id="917" name="Google Shape;917;p18"/>
          <p:cNvGrpSpPr/>
          <p:nvPr/>
        </p:nvGrpSpPr>
        <p:grpSpPr>
          <a:xfrm>
            <a:off x="6275556" y="4564062"/>
            <a:ext cx="1776244" cy="1961382"/>
            <a:chOff x="3978" y="2448"/>
            <a:chExt cx="1119" cy="1236"/>
          </a:xfrm>
        </p:grpSpPr>
        <p:sp>
          <p:nvSpPr>
            <p:cNvPr id="918" name="Google Shape;918;p18"/>
            <p:cNvSpPr/>
            <p:nvPr/>
          </p:nvSpPr>
          <p:spPr>
            <a:xfrm rot="-780000">
              <a:off x="4009" y="3236"/>
              <a:ext cx="784" cy="364"/>
            </a:xfrm>
            <a:prstGeom prst="ellipse">
              <a:avLst/>
            </a:prstGeom>
            <a:solidFill>
              <a:srgbClr val="0F2145">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9" name="Google Shape;919;p18"/>
            <p:cNvSpPr/>
            <p:nvPr/>
          </p:nvSpPr>
          <p:spPr>
            <a:xfrm>
              <a:off x="4029" y="2448"/>
              <a:ext cx="1068" cy="1069"/>
            </a:xfrm>
            <a:prstGeom prst="ellipse">
              <a:avLst/>
            </a:prstGeom>
            <a:gradFill>
              <a:gsLst>
                <a:gs pos="0">
                  <a:srgbClr val="636869"/>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8"/>
            <p:cNvSpPr txBox="1"/>
            <p:nvPr/>
          </p:nvSpPr>
          <p:spPr>
            <a:xfrm rot="5400000">
              <a:off x="4181" y="2582"/>
              <a:ext cx="756" cy="75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21" name="Google Shape;921;p18"/>
            <p:cNvSpPr/>
            <p:nvPr/>
          </p:nvSpPr>
          <p:spPr>
            <a:xfrm>
              <a:off x="4040" y="2453"/>
              <a:ext cx="1043" cy="1042"/>
            </a:xfrm>
            <a:prstGeom prst="ellipse">
              <a:avLst/>
            </a:prstGeom>
            <a:gradFill>
              <a:gsLst>
                <a:gs pos="0">
                  <a:srgbClr val="D6E1E2">
                    <a:alpha val="0"/>
                  </a:srgbClr>
                </a:gs>
                <a:gs pos="100000">
                  <a:srgbClr val="F1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8"/>
            <p:cNvSpPr txBox="1"/>
            <p:nvPr/>
          </p:nvSpPr>
          <p:spPr>
            <a:xfrm rot="5400000">
              <a:off x="4178" y="2602"/>
              <a:ext cx="737" cy="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23" name="Google Shape;923;p18"/>
            <p:cNvSpPr/>
            <p:nvPr/>
          </p:nvSpPr>
          <p:spPr>
            <a:xfrm>
              <a:off x="4050" y="2462"/>
              <a:ext cx="992" cy="974"/>
            </a:xfrm>
            <a:prstGeom prst="ellipse">
              <a:avLst/>
            </a:prstGeom>
            <a:gradFill>
              <a:gsLst>
                <a:gs pos="0">
                  <a:srgbClr val="AAB2B3"/>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8"/>
            <p:cNvSpPr txBox="1"/>
            <p:nvPr/>
          </p:nvSpPr>
          <p:spPr>
            <a:xfrm rot="5400000">
              <a:off x="4202" y="2586"/>
              <a:ext cx="689" cy="70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25" name="Google Shape;925;p18"/>
            <p:cNvSpPr/>
            <p:nvPr/>
          </p:nvSpPr>
          <p:spPr>
            <a:xfrm>
              <a:off x="4100" y="2486"/>
              <a:ext cx="883" cy="790"/>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8"/>
            <p:cNvSpPr txBox="1"/>
            <p:nvPr/>
          </p:nvSpPr>
          <p:spPr>
            <a:xfrm rot="5400000">
              <a:off x="4262" y="2558"/>
              <a:ext cx="559" cy="6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27" name="Google Shape;927;p18"/>
            <p:cNvSpPr txBox="1"/>
            <p:nvPr/>
          </p:nvSpPr>
          <p:spPr>
            <a:xfrm>
              <a:off x="4076" y="2640"/>
              <a:ext cx="964" cy="808"/>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FF0000"/>
                </a:buClr>
                <a:buSzPts val="2000"/>
                <a:buFont typeface="Arial"/>
                <a:buNone/>
              </a:pPr>
              <a:r>
                <a:rPr b="1" i="0" lang="en-US" sz="2000" u="none">
                  <a:solidFill>
                    <a:srgbClr val="FF0000"/>
                  </a:solidFill>
                  <a:latin typeface="Arial"/>
                  <a:ea typeface="Arial"/>
                  <a:cs typeface="Arial"/>
                  <a:sym typeface="Arial"/>
                </a:rPr>
                <a:t>NỐI DÂY</a:t>
              </a:r>
              <a:endParaRPr/>
            </a:p>
            <a:p>
              <a:pPr indent="0" lvl="0" marL="0" marR="0" rtl="0" algn="ctr">
                <a:lnSpc>
                  <a:spcPct val="130000"/>
                </a:lnSpc>
                <a:spcBef>
                  <a:spcPts val="0"/>
                </a:spcBef>
                <a:spcAft>
                  <a:spcPts val="0"/>
                </a:spcAft>
                <a:buClr>
                  <a:srgbClr val="FF0000"/>
                </a:buClr>
                <a:buSzPts val="2000"/>
                <a:buFont typeface="Arial"/>
                <a:buNone/>
              </a:pPr>
              <a:r>
                <a:rPr b="1" i="0" lang="en-US" sz="2000" u="none">
                  <a:solidFill>
                    <a:srgbClr val="FF0000"/>
                  </a:solidFill>
                  <a:latin typeface="Arial"/>
                  <a:ea typeface="Arial"/>
                  <a:cs typeface="Arial"/>
                  <a:sym typeface="Arial"/>
                </a:rPr>
                <a:t> MẠCH ĐIỆN</a:t>
              </a:r>
              <a:endParaRPr/>
            </a:p>
          </p:txBody>
        </p:sp>
      </p:grpSp>
      <p:grpSp>
        <p:nvGrpSpPr>
          <p:cNvPr id="928" name="Google Shape;928;p18"/>
          <p:cNvGrpSpPr/>
          <p:nvPr/>
        </p:nvGrpSpPr>
        <p:grpSpPr>
          <a:xfrm>
            <a:off x="6586537" y="2171700"/>
            <a:ext cx="1903412" cy="1905000"/>
            <a:chOff x="3552" y="1344"/>
            <a:chExt cx="1199" cy="1200"/>
          </a:xfrm>
        </p:grpSpPr>
        <p:sp>
          <p:nvSpPr>
            <p:cNvPr id="929" name="Google Shape;929;p18"/>
            <p:cNvSpPr/>
            <p:nvPr/>
          </p:nvSpPr>
          <p:spPr>
            <a:xfrm rot="-780000">
              <a:off x="3599" y="1913"/>
              <a:ext cx="1085" cy="504"/>
            </a:xfrm>
            <a:prstGeom prst="ellipse">
              <a:avLst/>
            </a:prstGeom>
            <a:solidFill>
              <a:srgbClr val="0F2145">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30" name="Google Shape;930;p18"/>
            <p:cNvSpPr/>
            <p:nvPr/>
          </p:nvSpPr>
          <p:spPr>
            <a:xfrm>
              <a:off x="3552" y="1344"/>
              <a:ext cx="1199" cy="1200"/>
            </a:xfrm>
            <a:prstGeom prst="ellipse">
              <a:avLst/>
            </a:prstGeom>
            <a:gradFill>
              <a:gsLst>
                <a:gs pos="0">
                  <a:srgbClr val="636869"/>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8"/>
            <p:cNvSpPr txBox="1"/>
            <p:nvPr/>
          </p:nvSpPr>
          <p:spPr>
            <a:xfrm rot="5400000">
              <a:off x="3725" y="1501"/>
              <a:ext cx="849" cy="8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32" name="Google Shape;932;p18"/>
            <p:cNvSpPr/>
            <p:nvPr/>
          </p:nvSpPr>
          <p:spPr>
            <a:xfrm>
              <a:off x="3562" y="1349"/>
              <a:ext cx="1172" cy="1170"/>
            </a:xfrm>
            <a:prstGeom prst="ellipse">
              <a:avLst/>
            </a:prstGeom>
            <a:gradFill>
              <a:gsLst>
                <a:gs pos="0">
                  <a:srgbClr val="D6E1E2">
                    <a:alpha val="0"/>
                  </a:srgbClr>
                </a:gs>
                <a:gs pos="100000">
                  <a:srgbClr val="F1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8"/>
            <p:cNvSpPr txBox="1"/>
            <p:nvPr/>
          </p:nvSpPr>
          <p:spPr>
            <a:xfrm rot="5400000">
              <a:off x="3722" y="1496"/>
              <a:ext cx="827" cy="82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34" name="Google Shape;934;p18"/>
            <p:cNvSpPr/>
            <p:nvPr/>
          </p:nvSpPr>
          <p:spPr>
            <a:xfrm>
              <a:off x="3571" y="1357"/>
              <a:ext cx="1115" cy="1095"/>
            </a:xfrm>
            <a:prstGeom prst="ellipse">
              <a:avLst/>
            </a:prstGeom>
            <a:gradFill>
              <a:gsLst>
                <a:gs pos="0">
                  <a:srgbClr val="AAB2B3"/>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8"/>
            <p:cNvSpPr txBox="1"/>
            <p:nvPr/>
          </p:nvSpPr>
          <p:spPr>
            <a:xfrm rot="5400000">
              <a:off x="3720" y="1503"/>
              <a:ext cx="774" cy="78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36" name="Google Shape;936;p18"/>
            <p:cNvSpPr/>
            <p:nvPr/>
          </p:nvSpPr>
          <p:spPr>
            <a:xfrm>
              <a:off x="3617" y="1379"/>
              <a:ext cx="992" cy="889"/>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8"/>
            <p:cNvSpPr txBox="1"/>
            <p:nvPr/>
          </p:nvSpPr>
          <p:spPr>
            <a:xfrm rot="5400000">
              <a:off x="3782" y="1469"/>
              <a:ext cx="629" cy="70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38" name="Google Shape;938;p18"/>
            <p:cNvSpPr txBox="1"/>
            <p:nvPr/>
          </p:nvSpPr>
          <p:spPr>
            <a:xfrm>
              <a:off x="3743" y="1632"/>
              <a:ext cx="834" cy="67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KIỂM </a:t>
              </a:r>
              <a:endParaRPr/>
            </a:p>
            <a:p>
              <a:pPr indent="0" lvl="0" marL="0" marR="0" rtl="0" algn="ctr">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TRA</a:t>
              </a:r>
              <a:endParaRPr/>
            </a:p>
          </p:txBody>
        </p:sp>
      </p:grpSp>
      <p:sp>
        <p:nvSpPr>
          <p:cNvPr id="939" name="Google Shape;939;p18"/>
          <p:cNvSpPr txBox="1"/>
          <p:nvPr/>
        </p:nvSpPr>
        <p:spPr>
          <a:xfrm>
            <a:off x="914400" y="38100"/>
            <a:ext cx="7772400" cy="723900"/>
          </a:xfrm>
          <a:prstGeom prst="rect">
            <a:avLst/>
          </a:prstGeom>
          <a:solidFill>
            <a:schemeClr val="accent1"/>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Tiết 21 - Bài 8: THỰC HÀNH</a:t>
            </a:r>
            <a:endParaRPr/>
          </a:p>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Lắp mạch điện hai công tắc hai cực điều khiển hai đèn</a:t>
            </a:r>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descr="Oak" id="944" name="Google Shape;944;p19"/>
          <p:cNvSpPr txBox="1"/>
          <p:nvPr/>
        </p:nvSpPr>
        <p:spPr>
          <a:xfrm rot="5400000">
            <a:off x="4503737" y="2997200"/>
            <a:ext cx="2208212" cy="164306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45" name="Google Shape;945;p19"/>
          <p:cNvSpPr txBox="1"/>
          <p:nvPr/>
        </p:nvSpPr>
        <p:spPr>
          <a:xfrm>
            <a:off x="157162" y="436562"/>
            <a:ext cx="29845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BƯỚC 1: </a:t>
            </a:r>
            <a:r>
              <a:rPr b="1" i="0" lang="en-US" sz="2000" u="none">
                <a:solidFill>
                  <a:srgbClr val="FF0000"/>
                </a:solidFill>
                <a:latin typeface="Arial"/>
                <a:ea typeface="Arial"/>
                <a:cs typeface="Arial"/>
                <a:sym typeface="Arial"/>
              </a:rPr>
              <a:t>VẠCH DẤU </a:t>
            </a:r>
            <a:endParaRPr/>
          </a:p>
        </p:txBody>
      </p:sp>
      <p:sp>
        <p:nvSpPr>
          <p:cNvPr id="946" name="Google Shape;946;p19"/>
          <p:cNvSpPr/>
          <p:nvPr/>
        </p:nvSpPr>
        <p:spPr>
          <a:xfrm>
            <a:off x="3686175" y="44767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47" name="Google Shape;947;p19"/>
          <p:cNvSpPr/>
          <p:nvPr/>
        </p:nvSpPr>
        <p:spPr>
          <a:xfrm>
            <a:off x="6072187" y="2857500"/>
            <a:ext cx="142875" cy="142875"/>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48" name="Google Shape;948;p19"/>
          <p:cNvSpPr/>
          <p:nvPr/>
        </p:nvSpPr>
        <p:spPr>
          <a:xfrm>
            <a:off x="5429250" y="4143375"/>
            <a:ext cx="228600" cy="2286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49" name="Google Shape;949;p19"/>
          <p:cNvSpPr/>
          <p:nvPr/>
        </p:nvSpPr>
        <p:spPr>
          <a:xfrm rot="5400000">
            <a:off x="5242718" y="2686843"/>
            <a:ext cx="266700" cy="750887"/>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950" name="Google Shape;950;p19"/>
          <p:cNvSpPr txBox="1"/>
          <p:nvPr/>
        </p:nvSpPr>
        <p:spPr>
          <a:xfrm rot="5400000">
            <a:off x="2939256" y="3075781"/>
            <a:ext cx="2208212" cy="1485900"/>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1" name="Google Shape;951;p19"/>
          <p:cNvSpPr/>
          <p:nvPr/>
        </p:nvSpPr>
        <p:spPr>
          <a:xfrm rot="5400000">
            <a:off x="3959225" y="2722562"/>
            <a:ext cx="298450" cy="720725"/>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2" name="Google Shape;952;p19"/>
          <p:cNvSpPr/>
          <p:nvPr/>
        </p:nvSpPr>
        <p:spPr>
          <a:xfrm>
            <a:off x="4071937" y="3000375"/>
            <a:ext cx="107950" cy="13335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3" name="Google Shape;953;p19"/>
          <p:cNvSpPr/>
          <p:nvPr/>
        </p:nvSpPr>
        <p:spPr>
          <a:xfrm>
            <a:off x="4286250" y="4143375"/>
            <a:ext cx="228600" cy="2286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4" name="Google Shape;954;p19"/>
          <p:cNvSpPr/>
          <p:nvPr/>
        </p:nvSpPr>
        <p:spPr>
          <a:xfrm>
            <a:off x="3786187" y="3857625"/>
            <a:ext cx="142875" cy="142875"/>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5" name="Google Shape;955;p19"/>
          <p:cNvSpPr/>
          <p:nvPr/>
        </p:nvSpPr>
        <p:spPr>
          <a:xfrm>
            <a:off x="5429250" y="3500437"/>
            <a:ext cx="214312" cy="214312"/>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6" name="Google Shape;956;p19"/>
          <p:cNvSpPr/>
          <p:nvPr/>
        </p:nvSpPr>
        <p:spPr>
          <a:xfrm>
            <a:off x="4429125" y="3857625"/>
            <a:ext cx="142875" cy="142875"/>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7" name="Google Shape;957;p19"/>
          <p:cNvSpPr/>
          <p:nvPr/>
        </p:nvSpPr>
        <p:spPr>
          <a:xfrm>
            <a:off x="3857625" y="3429000"/>
            <a:ext cx="228600" cy="182562"/>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Graphic1" id="958" name="Google Shape;958;p19"/>
          <p:cNvSpPr/>
          <p:nvPr/>
        </p:nvSpPr>
        <p:spPr>
          <a:xfrm>
            <a:off x="4929187" y="3357562"/>
            <a:ext cx="928687" cy="1143000"/>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Graphic1" id="959" name="Google Shape;959;p19"/>
          <p:cNvSpPr/>
          <p:nvPr/>
        </p:nvSpPr>
        <p:spPr>
          <a:xfrm>
            <a:off x="3714750" y="3357562"/>
            <a:ext cx="928687" cy="1143000"/>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0" name="Google Shape;960;p19"/>
          <p:cNvSpPr/>
          <p:nvPr/>
        </p:nvSpPr>
        <p:spPr>
          <a:xfrm>
            <a:off x="3571875" y="2857500"/>
            <a:ext cx="142875" cy="142875"/>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1" name="Google Shape;961;p19"/>
          <p:cNvSpPr/>
          <p:nvPr/>
        </p:nvSpPr>
        <p:spPr>
          <a:xfrm>
            <a:off x="3643312" y="4572000"/>
            <a:ext cx="142875" cy="142875"/>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2" name="Google Shape;962;p19"/>
          <p:cNvSpPr/>
          <p:nvPr/>
        </p:nvSpPr>
        <p:spPr>
          <a:xfrm flipH="1">
            <a:off x="5286375" y="3000375"/>
            <a:ext cx="133350" cy="13335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3" name="Google Shape;963;p19"/>
          <p:cNvSpPr/>
          <p:nvPr/>
        </p:nvSpPr>
        <p:spPr>
          <a:xfrm>
            <a:off x="6043612" y="4597400"/>
            <a:ext cx="142875" cy="142875"/>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b7" id="964" name="Google Shape;964;p19"/>
          <p:cNvPicPr preferRelativeResize="0"/>
          <p:nvPr/>
        </p:nvPicPr>
        <p:blipFill rotWithShape="1">
          <a:blip r:embed="rId4">
            <a:alphaModFix/>
          </a:blip>
          <a:srcRect b="0" l="0" r="0" t="0"/>
          <a:stretch/>
        </p:blipFill>
        <p:spPr>
          <a:xfrm rot="120000">
            <a:off x="4692650" y="2808287"/>
            <a:ext cx="1454150" cy="887412"/>
          </a:xfrm>
          <a:prstGeom prst="rect">
            <a:avLst/>
          </a:prstGeom>
          <a:noFill/>
          <a:ln>
            <a:noFill/>
          </a:ln>
        </p:spPr>
      </p:pic>
      <p:pic>
        <p:nvPicPr>
          <p:cNvPr descr="b7" id="965" name="Google Shape;965;p19"/>
          <p:cNvPicPr preferRelativeResize="0"/>
          <p:nvPr/>
        </p:nvPicPr>
        <p:blipFill rotWithShape="1">
          <a:blip r:embed="rId5">
            <a:alphaModFix/>
          </a:blip>
          <a:srcRect b="0" l="0" r="0" t="0"/>
          <a:stretch/>
        </p:blipFill>
        <p:spPr>
          <a:xfrm rot="120000">
            <a:off x="3467100" y="2768600"/>
            <a:ext cx="1401762" cy="1014412"/>
          </a:xfrm>
          <a:prstGeom prst="rect">
            <a:avLst/>
          </a:prstGeom>
          <a:noFill/>
          <a:ln>
            <a:noFill/>
          </a:ln>
        </p:spPr>
      </p:pic>
      <p:grpSp>
        <p:nvGrpSpPr>
          <p:cNvPr id="966" name="Google Shape;966;p19"/>
          <p:cNvGrpSpPr/>
          <p:nvPr/>
        </p:nvGrpSpPr>
        <p:grpSpPr>
          <a:xfrm>
            <a:off x="607198" y="-741162"/>
            <a:ext cx="1776763" cy="3101432"/>
            <a:chOff x="250" y="164"/>
            <a:chExt cx="1119" cy="1954"/>
          </a:xfrm>
        </p:grpSpPr>
        <p:sp>
          <p:nvSpPr>
            <p:cNvPr id="967" name="Google Shape;967;p19"/>
            <p:cNvSpPr txBox="1"/>
            <p:nvPr/>
          </p:nvSpPr>
          <p:spPr>
            <a:xfrm rot="3840000">
              <a:off x="-105" y="847"/>
              <a:ext cx="1682" cy="260"/>
            </a:xfrm>
            <a:prstGeom prst="rect">
              <a:avLst/>
            </a:prstGeom>
            <a:gradFill>
              <a:gsLst>
                <a:gs pos="0">
                  <a:srgbClr val="5E2F00"/>
                </a:gs>
                <a:gs pos="50000">
                  <a:srgbClr val="CC6600"/>
                </a:gs>
                <a:gs pos="100000">
                  <a:srgbClr val="5E2F0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8" name="Google Shape;968;p19"/>
            <p:cNvSpPr/>
            <p:nvPr/>
          </p:nvSpPr>
          <p:spPr>
            <a:xfrm rot="9120000">
              <a:off x="1063" y="1719"/>
              <a:ext cx="242" cy="336"/>
            </a:xfrm>
            <a:prstGeom prst="triangle">
              <a:avLst>
                <a:gd fmla="val 50000" name="adj"/>
              </a:avLst>
            </a:prstGeom>
            <a:solidFill>
              <a:srgbClr val="FFCC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9" name="Google Shape;969;p19"/>
            <p:cNvSpPr/>
            <p:nvPr/>
          </p:nvSpPr>
          <p:spPr>
            <a:xfrm rot="9120000">
              <a:off x="1219" y="1902"/>
              <a:ext cx="77" cy="210"/>
            </a:xfrm>
            <a:prstGeom prst="triangle">
              <a:avLst>
                <a:gd fmla="val 13984" name="adj"/>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970" name="Google Shape;970;p19"/>
          <p:cNvSpPr/>
          <p:nvPr/>
        </p:nvSpPr>
        <p:spPr>
          <a:xfrm>
            <a:off x="8686800" y="6400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FF00"/>
          </a:solid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par>
                                <p:cTn fill="hold" nodeType="with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500"/>
                                        <p:tgtEl>
                                          <p:spTgt spid="947"/>
                                        </p:tgtEl>
                                      </p:cBhvr>
                                    </p:animEffect>
                                  </p:childTnLst>
                                </p:cTn>
                              </p:par>
                              <p:par>
                                <p:cTn fill="hold" nodeType="with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par>
                                <p:cTn fill="hold" nodeType="with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
          <p:cNvSpPr/>
          <p:nvPr/>
        </p:nvSpPr>
        <p:spPr>
          <a:xfrm>
            <a:off x="1530175" y="63714"/>
            <a:ext cx="608365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AF8A"/>
              </a:buClr>
              <a:buSzPts val="5400"/>
              <a:buFont typeface="Arial"/>
              <a:buNone/>
            </a:pPr>
            <a:r>
              <a:rPr b="1" i="0" lang="en-US" sz="5400" u="none" cap="none" strike="noStrike">
                <a:solidFill>
                  <a:srgbClr val="86AF8A"/>
                </a:solidFill>
                <a:latin typeface="Arial"/>
                <a:ea typeface="Arial"/>
                <a:cs typeface="Arial"/>
                <a:sym typeface="Arial"/>
              </a:rPr>
              <a:t>KIỂM TRA BÀI CŨ</a:t>
            </a:r>
            <a:endParaRPr/>
          </a:p>
        </p:txBody>
      </p:sp>
      <p:sp>
        <p:nvSpPr>
          <p:cNvPr id="323" name="Google Shape;323;p2"/>
          <p:cNvSpPr txBox="1"/>
          <p:nvPr/>
        </p:nvSpPr>
        <p:spPr>
          <a:xfrm>
            <a:off x="838200" y="5410200"/>
            <a:ext cx="76200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1" i="0" lang="en-US" sz="2400" u="none">
                <a:solidFill>
                  <a:srgbClr val="002060"/>
                </a:solidFill>
                <a:latin typeface="Arial"/>
                <a:ea typeface="Arial"/>
                <a:cs typeface="Arial"/>
                <a:sym typeface="Arial"/>
              </a:rPr>
              <a:t>Mạch điện gồm bao nhiêu phần tử, gọi tên và nêu chức năng của các phần tử đó? Nguyên lí làm việc của mạch điện?</a:t>
            </a:r>
            <a:endParaRPr/>
          </a:p>
        </p:txBody>
      </p:sp>
      <p:sp>
        <p:nvSpPr>
          <p:cNvPr id="324" name="Google Shape;324;p2"/>
          <p:cNvSpPr txBox="1"/>
          <p:nvPr/>
        </p:nvSpPr>
        <p:spPr>
          <a:xfrm>
            <a:off x="533400" y="1905000"/>
            <a:ext cx="7924800" cy="3200400"/>
          </a:xfrm>
          <a:prstGeom prst="rect">
            <a:avLst/>
          </a:prstGeom>
          <a:solidFill>
            <a:srgbClr val="D3EBE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5" name="Google Shape;325;p2"/>
          <p:cNvSpPr txBox="1"/>
          <p:nvPr/>
        </p:nvSpPr>
        <p:spPr>
          <a:xfrm>
            <a:off x="5334000" y="3429000"/>
            <a:ext cx="2286000" cy="228600"/>
          </a:xfrm>
          <a:prstGeom prst="rect">
            <a:avLst/>
          </a:prstGeom>
          <a:solidFill>
            <a:srgbClr val="CCFFFF"/>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6" name="Google Shape;326;p2"/>
          <p:cNvSpPr txBox="1"/>
          <p:nvPr/>
        </p:nvSpPr>
        <p:spPr>
          <a:xfrm>
            <a:off x="5334000" y="3429000"/>
            <a:ext cx="2286000" cy="2286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327" name="Google Shape;327;p2"/>
          <p:cNvCxnSpPr/>
          <p:nvPr/>
        </p:nvCxnSpPr>
        <p:spPr>
          <a:xfrm>
            <a:off x="6324600" y="3429000"/>
            <a:ext cx="304800" cy="228600"/>
          </a:xfrm>
          <a:prstGeom prst="straightConnector1">
            <a:avLst/>
          </a:prstGeom>
          <a:noFill/>
          <a:ln cap="flat" cmpd="sng" w="9525">
            <a:solidFill>
              <a:srgbClr val="000000"/>
            </a:solidFill>
            <a:prstDash val="solid"/>
            <a:miter lim="800000"/>
            <a:headEnd len="med" w="med" type="none"/>
            <a:tailEnd len="med" w="med" type="none"/>
          </a:ln>
        </p:spPr>
      </p:cxnSp>
      <p:cxnSp>
        <p:nvCxnSpPr>
          <p:cNvPr id="328" name="Google Shape;328;p2"/>
          <p:cNvCxnSpPr/>
          <p:nvPr/>
        </p:nvCxnSpPr>
        <p:spPr>
          <a:xfrm flipH="1" rot="10800000">
            <a:off x="6324600" y="3429000"/>
            <a:ext cx="304800" cy="228600"/>
          </a:xfrm>
          <a:prstGeom prst="straightConnector1">
            <a:avLst/>
          </a:prstGeom>
          <a:noFill/>
          <a:ln cap="flat" cmpd="sng" w="9525">
            <a:solidFill>
              <a:srgbClr val="000000"/>
            </a:solidFill>
            <a:prstDash val="solid"/>
            <a:miter lim="800000"/>
            <a:headEnd len="med" w="med" type="none"/>
            <a:tailEnd len="med" w="med" type="none"/>
          </a:ln>
        </p:spPr>
      </p:cxnSp>
      <p:cxnSp>
        <p:nvCxnSpPr>
          <p:cNvPr id="329" name="Google Shape;329;p2"/>
          <p:cNvCxnSpPr/>
          <p:nvPr/>
        </p:nvCxnSpPr>
        <p:spPr>
          <a:xfrm>
            <a:off x="1524000" y="2438400"/>
            <a:ext cx="6781800" cy="0"/>
          </a:xfrm>
          <a:prstGeom prst="straightConnector1">
            <a:avLst/>
          </a:prstGeom>
          <a:noFill/>
          <a:ln cap="flat" cmpd="sng" w="28575">
            <a:solidFill>
              <a:srgbClr val="FF3300"/>
            </a:solidFill>
            <a:prstDash val="solid"/>
            <a:miter lim="800000"/>
            <a:headEnd len="med" w="med" type="none"/>
            <a:tailEnd len="med" w="med" type="none"/>
          </a:ln>
        </p:spPr>
      </p:cxnSp>
      <p:cxnSp>
        <p:nvCxnSpPr>
          <p:cNvPr id="330" name="Google Shape;330;p2"/>
          <p:cNvCxnSpPr/>
          <p:nvPr/>
        </p:nvCxnSpPr>
        <p:spPr>
          <a:xfrm>
            <a:off x="1524000" y="2133600"/>
            <a:ext cx="6781800" cy="0"/>
          </a:xfrm>
          <a:prstGeom prst="straightConnector1">
            <a:avLst/>
          </a:prstGeom>
          <a:noFill/>
          <a:ln cap="flat" cmpd="sng" w="28575">
            <a:solidFill>
              <a:srgbClr val="0000FF"/>
            </a:solidFill>
            <a:prstDash val="solid"/>
            <a:miter lim="800000"/>
            <a:headEnd len="med" w="med" type="none"/>
            <a:tailEnd len="med" w="med" type="none"/>
          </a:ln>
        </p:spPr>
      </p:cxnSp>
      <p:cxnSp>
        <p:nvCxnSpPr>
          <p:cNvPr id="331" name="Google Shape;331;p2"/>
          <p:cNvCxnSpPr/>
          <p:nvPr/>
        </p:nvCxnSpPr>
        <p:spPr>
          <a:xfrm>
            <a:off x="1905000" y="2438400"/>
            <a:ext cx="0" cy="457200"/>
          </a:xfrm>
          <a:prstGeom prst="straightConnector1">
            <a:avLst/>
          </a:prstGeom>
          <a:noFill/>
          <a:ln cap="flat" cmpd="sng" w="19050">
            <a:solidFill>
              <a:srgbClr val="FF3300"/>
            </a:solidFill>
            <a:prstDash val="solid"/>
            <a:miter lim="800000"/>
            <a:headEnd len="med" w="med" type="oval"/>
            <a:tailEnd len="med" w="med" type="none"/>
          </a:ln>
        </p:spPr>
      </p:cxnSp>
      <p:cxnSp>
        <p:nvCxnSpPr>
          <p:cNvPr id="332" name="Google Shape;332;p2"/>
          <p:cNvCxnSpPr/>
          <p:nvPr/>
        </p:nvCxnSpPr>
        <p:spPr>
          <a:xfrm>
            <a:off x="2209800" y="2133600"/>
            <a:ext cx="0" cy="685800"/>
          </a:xfrm>
          <a:prstGeom prst="straightConnector1">
            <a:avLst/>
          </a:prstGeom>
          <a:noFill/>
          <a:ln cap="flat" cmpd="sng" w="19050">
            <a:solidFill>
              <a:srgbClr val="0000FF"/>
            </a:solidFill>
            <a:prstDash val="solid"/>
            <a:miter lim="800000"/>
            <a:headEnd len="med" w="med" type="oval"/>
            <a:tailEnd len="med" w="med" type="none"/>
          </a:ln>
        </p:spPr>
      </p:cxnSp>
      <p:sp>
        <p:nvSpPr>
          <p:cNvPr id="333" name="Google Shape;333;p2"/>
          <p:cNvSpPr txBox="1"/>
          <p:nvPr/>
        </p:nvSpPr>
        <p:spPr>
          <a:xfrm>
            <a:off x="1828800" y="4038600"/>
            <a:ext cx="152400" cy="381000"/>
          </a:xfrm>
          <a:prstGeom prst="rect">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334" name="Google Shape;334;p2"/>
          <p:cNvCxnSpPr/>
          <p:nvPr/>
        </p:nvCxnSpPr>
        <p:spPr>
          <a:xfrm>
            <a:off x="1905000" y="4724400"/>
            <a:ext cx="0" cy="304800"/>
          </a:xfrm>
          <a:prstGeom prst="straightConnector1">
            <a:avLst/>
          </a:prstGeom>
          <a:noFill/>
          <a:ln cap="flat" cmpd="sng" w="19050">
            <a:solidFill>
              <a:srgbClr val="FF3300"/>
            </a:solidFill>
            <a:prstDash val="solid"/>
            <a:miter lim="800000"/>
            <a:headEnd len="med" w="med" type="none"/>
            <a:tailEnd len="med" w="med" type="none"/>
          </a:ln>
        </p:spPr>
      </p:cxnSp>
      <p:sp>
        <p:nvSpPr>
          <p:cNvPr id="335" name="Google Shape;335;p2"/>
          <p:cNvSpPr/>
          <p:nvPr/>
        </p:nvSpPr>
        <p:spPr>
          <a:xfrm>
            <a:off x="5029200" y="3505200"/>
            <a:ext cx="381000" cy="76200"/>
          </a:xfrm>
          <a:prstGeom prst="roundRect">
            <a:avLst>
              <a:gd fmla="val 10800" name="adj"/>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6" name="Google Shape;336;p2"/>
          <p:cNvSpPr txBox="1"/>
          <p:nvPr/>
        </p:nvSpPr>
        <p:spPr>
          <a:xfrm>
            <a:off x="4953000" y="3352800"/>
            <a:ext cx="228600" cy="381000"/>
          </a:xfrm>
          <a:prstGeom prst="rect">
            <a:avLst/>
          </a:prstGeom>
          <a:solidFill>
            <a:srgbClr val="D3EBE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7" name="Google Shape;337;p2"/>
          <p:cNvSpPr/>
          <p:nvPr/>
        </p:nvSpPr>
        <p:spPr>
          <a:xfrm flipH="1">
            <a:off x="7543800" y="3505200"/>
            <a:ext cx="381000" cy="76200"/>
          </a:xfrm>
          <a:prstGeom prst="roundRect">
            <a:avLst>
              <a:gd fmla="val 10800" name="adj"/>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 name="Google Shape;338;p2"/>
          <p:cNvSpPr txBox="1"/>
          <p:nvPr/>
        </p:nvSpPr>
        <p:spPr>
          <a:xfrm flipH="1">
            <a:off x="7772400" y="3352800"/>
            <a:ext cx="228600" cy="381000"/>
          </a:xfrm>
          <a:prstGeom prst="rect">
            <a:avLst/>
          </a:prstGeom>
          <a:solidFill>
            <a:srgbClr val="D3EBE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339" name="Google Shape;339;p2"/>
          <p:cNvCxnSpPr/>
          <p:nvPr/>
        </p:nvCxnSpPr>
        <p:spPr>
          <a:xfrm rot="10800000">
            <a:off x="7762875" y="3581400"/>
            <a:ext cx="0" cy="228600"/>
          </a:xfrm>
          <a:prstGeom prst="straightConnector1">
            <a:avLst/>
          </a:prstGeom>
          <a:noFill/>
          <a:ln cap="flat" cmpd="sng" w="19050">
            <a:solidFill>
              <a:srgbClr val="FF9900"/>
            </a:solidFill>
            <a:prstDash val="solid"/>
            <a:miter lim="800000"/>
            <a:headEnd len="med" w="med" type="none"/>
            <a:tailEnd len="med" w="med" type="none"/>
          </a:ln>
        </p:spPr>
      </p:cxnSp>
      <p:cxnSp>
        <p:nvCxnSpPr>
          <p:cNvPr id="340" name="Google Shape;340;p2"/>
          <p:cNvCxnSpPr/>
          <p:nvPr/>
        </p:nvCxnSpPr>
        <p:spPr>
          <a:xfrm>
            <a:off x="4648200" y="3810000"/>
            <a:ext cx="3124200" cy="0"/>
          </a:xfrm>
          <a:prstGeom prst="straightConnector1">
            <a:avLst/>
          </a:prstGeom>
          <a:noFill/>
          <a:ln cap="flat" cmpd="sng" w="19050">
            <a:solidFill>
              <a:srgbClr val="FF9900"/>
            </a:solidFill>
            <a:prstDash val="solid"/>
            <a:miter lim="800000"/>
            <a:headEnd len="med" w="med" type="none"/>
            <a:tailEnd len="med" w="med" type="none"/>
          </a:ln>
        </p:spPr>
      </p:cxnSp>
      <p:cxnSp>
        <p:nvCxnSpPr>
          <p:cNvPr id="341" name="Google Shape;341;p2"/>
          <p:cNvCxnSpPr/>
          <p:nvPr/>
        </p:nvCxnSpPr>
        <p:spPr>
          <a:xfrm>
            <a:off x="2209800" y="3429000"/>
            <a:ext cx="0" cy="1600200"/>
          </a:xfrm>
          <a:prstGeom prst="straightConnector1">
            <a:avLst/>
          </a:prstGeom>
          <a:noFill/>
          <a:ln cap="flat" cmpd="sng" w="19050">
            <a:solidFill>
              <a:srgbClr val="FF3300"/>
            </a:solidFill>
            <a:prstDash val="solid"/>
            <a:miter lim="800000"/>
            <a:headEnd len="med" w="med" type="none"/>
            <a:tailEnd len="med" w="med" type="none"/>
          </a:ln>
        </p:spPr>
      </p:cxnSp>
      <p:cxnSp>
        <p:nvCxnSpPr>
          <p:cNvPr id="342" name="Google Shape;342;p2"/>
          <p:cNvCxnSpPr/>
          <p:nvPr/>
        </p:nvCxnSpPr>
        <p:spPr>
          <a:xfrm>
            <a:off x="2209800" y="3200400"/>
            <a:ext cx="2971800" cy="0"/>
          </a:xfrm>
          <a:prstGeom prst="straightConnector1">
            <a:avLst/>
          </a:prstGeom>
          <a:noFill/>
          <a:ln cap="flat" cmpd="sng" w="19050">
            <a:solidFill>
              <a:srgbClr val="0000FF"/>
            </a:solidFill>
            <a:prstDash val="solid"/>
            <a:miter lim="800000"/>
            <a:headEnd len="med" w="med" type="none"/>
            <a:tailEnd len="med" w="med" type="none"/>
          </a:ln>
        </p:spPr>
      </p:cxnSp>
      <p:cxnSp>
        <p:nvCxnSpPr>
          <p:cNvPr id="343" name="Google Shape;343;p2"/>
          <p:cNvCxnSpPr/>
          <p:nvPr/>
        </p:nvCxnSpPr>
        <p:spPr>
          <a:xfrm>
            <a:off x="3429000" y="3962400"/>
            <a:ext cx="4495800" cy="0"/>
          </a:xfrm>
          <a:prstGeom prst="straightConnector1">
            <a:avLst/>
          </a:prstGeom>
          <a:noFill/>
          <a:ln cap="flat" cmpd="sng" w="19050">
            <a:solidFill>
              <a:srgbClr val="FF3300"/>
            </a:solidFill>
            <a:prstDash val="solid"/>
            <a:miter lim="800000"/>
            <a:headEnd len="med" w="med" type="none"/>
            <a:tailEnd len="med" w="med" type="none"/>
          </a:ln>
        </p:spPr>
      </p:cxnSp>
      <p:sp>
        <p:nvSpPr>
          <p:cNvPr id="344" name="Google Shape;344;p2"/>
          <p:cNvSpPr/>
          <p:nvPr/>
        </p:nvSpPr>
        <p:spPr>
          <a:xfrm flipH="1">
            <a:off x="4495800" y="3517900"/>
            <a:ext cx="228600" cy="76200"/>
          </a:xfrm>
          <a:prstGeom prst="roundRect">
            <a:avLst>
              <a:gd fmla="val 10800" name="adj"/>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5" name="Google Shape;345;p2"/>
          <p:cNvSpPr txBox="1"/>
          <p:nvPr/>
        </p:nvSpPr>
        <p:spPr>
          <a:xfrm flipH="1">
            <a:off x="4419600" y="3429000"/>
            <a:ext cx="228600" cy="228600"/>
          </a:xfrm>
          <a:prstGeom prst="rect">
            <a:avLst/>
          </a:prstGeom>
          <a:solidFill>
            <a:srgbClr val="D3EBE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346" name="Google Shape;346;p2"/>
          <p:cNvCxnSpPr/>
          <p:nvPr/>
        </p:nvCxnSpPr>
        <p:spPr>
          <a:xfrm>
            <a:off x="4813300" y="3517900"/>
            <a:ext cx="0" cy="76200"/>
          </a:xfrm>
          <a:prstGeom prst="straightConnector1">
            <a:avLst/>
          </a:prstGeom>
          <a:noFill/>
          <a:ln cap="flat" cmpd="sng" w="19050">
            <a:solidFill>
              <a:srgbClr val="000000"/>
            </a:solidFill>
            <a:prstDash val="solid"/>
            <a:miter lim="800000"/>
            <a:headEnd len="med" w="med" type="none"/>
            <a:tailEnd len="med" w="med" type="none"/>
          </a:ln>
        </p:spPr>
      </p:cxnSp>
      <p:sp>
        <p:nvSpPr>
          <p:cNvPr id="347" name="Google Shape;347;p2"/>
          <p:cNvSpPr/>
          <p:nvPr/>
        </p:nvSpPr>
        <p:spPr>
          <a:xfrm>
            <a:off x="4572000" y="3352800"/>
            <a:ext cx="381000" cy="381000"/>
          </a:xfrm>
          <a:prstGeom prst="ellipse">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348" name="Google Shape;348;p2"/>
          <p:cNvCxnSpPr/>
          <p:nvPr/>
        </p:nvCxnSpPr>
        <p:spPr>
          <a:xfrm>
            <a:off x="2209800" y="3429000"/>
            <a:ext cx="1295400" cy="0"/>
          </a:xfrm>
          <a:prstGeom prst="straightConnector1">
            <a:avLst/>
          </a:prstGeom>
          <a:noFill/>
          <a:ln cap="flat" cmpd="sng" w="19050">
            <a:solidFill>
              <a:srgbClr val="FF3300"/>
            </a:solidFill>
            <a:prstDash val="solid"/>
            <a:miter lim="800000"/>
            <a:headEnd len="med" w="med" type="none"/>
            <a:tailEnd len="med" w="med" type="none"/>
          </a:ln>
        </p:spPr>
      </p:cxnSp>
      <p:sp>
        <p:nvSpPr>
          <p:cNvPr id="349" name="Google Shape;349;p2"/>
          <p:cNvSpPr txBox="1"/>
          <p:nvPr/>
        </p:nvSpPr>
        <p:spPr>
          <a:xfrm>
            <a:off x="1600200" y="3962400"/>
            <a:ext cx="914400" cy="1143000"/>
          </a:xfrm>
          <a:prstGeom prst="rect">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0" name="Google Shape;350;p2"/>
          <p:cNvSpPr txBox="1"/>
          <p:nvPr/>
        </p:nvSpPr>
        <p:spPr>
          <a:xfrm>
            <a:off x="3276600" y="3048000"/>
            <a:ext cx="4876800" cy="990600"/>
          </a:xfrm>
          <a:prstGeom prst="rect">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351" name="Google Shape;351;p2"/>
          <p:cNvCxnSpPr/>
          <p:nvPr/>
        </p:nvCxnSpPr>
        <p:spPr>
          <a:xfrm>
            <a:off x="1905000" y="5029200"/>
            <a:ext cx="304800" cy="0"/>
          </a:xfrm>
          <a:prstGeom prst="straightConnector1">
            <a:avLst/>
          </a:prstGeom>
          <a:noFill/>
          <a:ln cap="flat" cmpd="sng" w="19050">
            <a:solidFill>
              <a:srgbClr val="FF3300"/>
            </a:solidFill>
            <a:prstDash val="solid"/>
            <a:miter lim="800000"/>
            <a:headEnd len="med" w="med" type="none"/>
            <a:tailEnd len="med" w="med" type="none"/>
          </a:ln>
        </p:spPr>
      </p:cxnSp>
      <p:cxnSp>
        <p:nvCxnSpPr>
          <p:cNvPr id="352" name="Google Shape;352;p2"/>
          <p:cNvCxnSpPr/>
          <p:nvPr/>
        </p:nvCxnSpPr>
        <p:spPr>
          <a:xfrm>
            <a:off x="4800600" y="3581400"/>
            <a:ext cx="381000" cy="0"/>
          </a:xfrm>
          <a:prstGeom prst="straightConnector1">
            <a:avLst/>
          </a:prstGeom>
          <a:noFill/>
          <a:ln cap="flat" cmpd="sng" w="19050">
            <a:solidFill>
              <a:srgbClr val="FF9900"/>
            </a:solidFill>
            <a:prstDash val="solid"/>
            <a:miter lim="800000"/>
            <a:headEnd len="med" w="med" type="none"/>
            <a:tailEnd len="med" w="med" type="none"/>
          </a:ln>
        </p:spPr>
      </p:cxnSp>
      <p:cxnSp>
        <p:nvCxnSpPr>
          <p:cNvPr id="353" name="Google Shape;353;p2"/>
          <p:cNvCxnSpPr/>
          <p:nvPr/>
        </p:nvCxnSpPr>
        <p:spPr>
          <a:xfrm>
            <a:off x="7915275" y="3505200"/>
            <a:ext cx="0" cy="457200"/>
          </a:xfrm>
          <a:prstGeom prst="straightConnector1">
            <a:avLst/>
          </a:prstGeom>
          <a:noFill/>
          <a:ln cap="flat" cmpd="sng" w="19050">
            <a:solidFill>
              <a:srgbClr val="FF3300"/>
            </a:solidFill>
            <a:prstDash val="solid"/>
            <a:miter lim="800000"/>
            <a:headEnd len="med" w="med" type="none"/>
            <a:tailEnd len="med" w="med" type="none"/>
          </a:ln>
        </p:spPr>
      </p:cxnSp>
      <p:cxnSp>
        <p:nvCxnSpPr>
          <p:cNvPr id="354" name="Google Shape;354;p2"/>
          <p:cNvCxnSpPr/>
          <p:nvPr/>
        </p:nvCxnSpPr>
        <p:spPr>
          <a:xfrm>
            <a:off x="7772400" y="3505200"/>
            <a:ext cx="152400" cy="0"/>
          </a:xfrm>
          <a:prstGeom prst="straightConnector1">
            <a:avLst/>
          </a:prstGeom>
          <a:noFill/>
          <a:ln cap="flat" cmpd="sng" w="19050">
            <a:solidFill>
              <a:srgbClr val="FF7C80"/>
            </a:solidFill>
            <a:prstDash val="solid"/>
            <a:miter lim="800000"/>
            <a:headEnd len="med" w="med" type="none"/>
            <a:tailEnd len="med" w="med" type="none"/>
          </a:ln>
        </p:spPr>
      </p:cxnSp>
      <p:cxnSp>
        <p:nvCxnSpPr>
          <p:cNvPr id="355" name="Google Shape;355;p2"/>
          <p:cNvCxnSpPr/>
          <p:nvPr/>
        </p:nvCxnSpPr>
        <p:spPr>
          <a:xfrm>
            <a:off x="3429000" y="3581400"/>
            <a:ext cx="0" cy="381000"/>
          </a:xfrm>
          <a:prstGeom prst="straightConnector1">
            <a:avLst/>
          </a:prstGeom>
          <a:noFill/>
          <a:ln cap="flat" cmpd="sng" w="19050">
            <a:solidFill>
              <a:srgbClr val="FF3300"/>
            </a:solidFill>
            <a:prstDash val="solid"/>
            <a:miter lim="800000"/>
            <a:headEnd len="med" w="med" type="none"/>
            <a:tailEnd len="med" w="med" type="none"/>
          </a:ln>
        </p:spPr>
      </p:cxnSp>
      <p:cxnSp>
        <p:nvCxnSpPr>
          <p:cNvPr id="356" name="Google Shape;356;p2"/>
          <p:cNvCxnSpPr/>
          <p:nvPr/>
        </p:nvCxnSpPr>
        <p:spPr>
          <a:xfrm>
            <a:off x="5181600" y="3200400"/>
            <a:ext cx="0" cy="304800"/>
          </a:xfrm>
          <a:prstGeom prst="straightConnector1">
            <a:avLst/>
          </a:prstGeom>
          <a:noFill/>
          <a:ln cap="flat" cmpd="sng" w="19050">
            <a:solidFill>
              <a:srgbClr val="0000FF"/>
            </a:solidFill>
            <a:prstDash val="solid"/>
            <a:miter lim="800000"/>
            <a:headEnd len="med" w="med" type="none"/>
            <a:tailEnd len="med" w="med" type="none"/>
          </a:ln>
        </p:spPr>
      </p:cxnSp>
      <p:cxnSp>
        <p:nvCxnSpPr>
          <p:cNvPr id="357" name="Google Shape;357;p2"/>
          <p:cNvCxnSpPr/>
          <p:nvPr/>
        </p:nvCxnSpPr>
        <p:spPr>
          <a:xfrm rot="10800000">
            <a:off x="4648200" y="3581400"/>
            <a:ext cx="0" cy="228600"/>
          </a:xfrm>
          <a:prstGeom prst="straightConnector1">
            <a:avLst/>
          </a:prstGeom>
          <a:noFill/>
          <a:ln cap="flat" cmpd="sng" w="19050">
            <a:solidFill>
              <a:srgbClr val="000000"/>
            </a:solidFill>
            <a:prstDash val="solid"/>
            <a:miter lim="800000"/>
            <a:headEnd len="med" w="med" type="none"/>
            <a:tailEnd len="med" w="med" type="none"/>
          </a:ln>
        </p:spPr>
      </p:cxnSp>
      <p:sp>
        <p:nvSpPr>
          <p:cNvPr id="358" name="Google Shape;358;p2"/>
          <p:cNvSpPr/>
          <p:nvPr/>
        </p:nvSpPr>
        <p:spPr>
          <a:xfrm>
            <a:off x="1733550" y="4476750"/>
            <a:ext cx="381000" cy="381000"/>
          </a:xfrm>
          <a:prstGeom prst="ellipse">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359" name="Google Shape;359;p2"/>
          <p:cNvCxnSpPr/>
          <p:nvPr/>
        </p:nvCxnSpPr>
        <p:spPr>
          <a:xfrm rot="-1080000">
            <a:off x="1806575" y="4616450"/>
            <a:ext cx="76200" cy="152400"/>
          </a:xfrm>
          <a:prstGeom prst="straightConnector1">
            <a:avLst/>
          </a:prstGeom>
          <a:noFill/>
          <a:ln cap="flat" cmpd="sng" w="19050">
            <a:solidFill>
              <a:srgbClr val="000000"/>
            </a:solidFill>
            <a:prstDash val="solid"/>
            <a:miter lim="800000"/>
            <a:headEnd len="med" w="med" type="none"/>
            <a:tailEnd len="med" w="med" type="none"/>
          </a:ln>
        </p:spPr>
      </p:cxnSp>
      <p:cxnSp>
        <p:nvCxnSpPr>
          <p:cNvPr id="360" name="Google Shape;360;p2"/>
          <p:cNvCxnSpPr/>
          <p:nvPr/>
        </p:nvCxnSpPr>
        <p:spPr>
          <a:xfrm>
            <a:off x="3429000" y="3581400"/>
            <a:ext cx="76200" cy="0"/>
          </a:xfrm>
          <a:prstGeom prst="straightConnector1">
            <a:avLst/>
          </a:prstGeom>
          <a:noFill/>
          <a:ln cap="flat" cmpd="sng" w="19050">
            <a:solidFill>
              <a:srgbClr val="FF3300"/>
            </a:solidFill>
            <a:prstDash val="solid"/>
            <a:miter lim="800000"/>
            <a:headEnd len="med" w="med" type="none"/>
            <a:tailEnd len="med" w="med" type="none"/>
          </a:ln>
        </p:spPr>
      </p:cxnSp>
      <p:sp>
        <p:nvSpPr>
          <p:cNvPr id="361" name="Google Shape;361;p2"/>
          <p:cNvSpPr txBox="1"/>
          <p:nvPr/>
        </p:nvSpPr>
        <p:spPr>
          <a:xfrm>
            <a:off x="1219200" y="2300287"/>
            <a:ext cx="304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A</a:t>
            </a:r>
            <a:endParaRPr/>
          </a:p>
        </p:txBody>
      </p:sp>
      <p:sp>
        <p:nvSpPr>
          <p:cNvPr id="362" name="Google Shape;362;p2"/>
          <p:cNvSpPr txBox="1"/>
          <p:nvPr/>
        </p:nvSpPr>
        <p:spPr>
          <a:xfrm>
            <a:off x="1219200" y="1843087"/>
            <a:ext cx="457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O</a:t>
            </a:r>
            <a:endParaRPr/>
          </a:p>
        </p:txBody>
      </p:sp>
      <p:grpSp>
        <p:nvGrpSpPr>
          <p:cNvPr id="363" name="Google Shape;363;p2"/>
          <p:cNvGrpSpPr/>
          <p:nvPr/>
        </p:nvGrpSpPr>
        <p:grpSpPr>
          <a:xfrm>
            <a:off x="3505200" y="3352800"/>
            <a:ext cx="838200" cy="304800"/>
            <a:chOff x="2208" y="1440"/>
            <a:chExt cx="528" cy="192"/>
          </a:xfrm>
        </p:grpSpPr>
        <p:sp>
          <p:nvSpPr>
            <p:cNvPr id="364" name="Google Shape;364;p2"/>
            <p:cNvSpPr txBox="1"/>
            <p:nvPr/>
          </p:nvSpPr>
          <p:spPr>
            <a:xfrm>
              <a:off x="2304" y="1440"/>
              <a:ext cx="432" cy="192"/>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Times New Roman"/>
                <a:buNone/>
              </a:pPr>
              <a:r>
                <a:rPr b="0" i="0" lang="en-US" sz="1400" u="none">
                  <a:solidFill>
                    <a:srgbClr val="000000"/>
                  </a:solidFill>
                  <a:latin typeface="Times New Roman"/>
                  <a:ea typeface="Times New Roman"/>
                  <a:cs typeface="Times New Roman"/>
                  <a:sym typeface="Times New Roman"/>
                </a:rPr>
                <a:t>CL</a:t>
              </a:r>
              <a:endParaRPr/>
            </a:p>
          </p:txBody>
        </p:sp>
        <p:cxnSp>
          <p:nvCxnSpPr>
            <p:cNvPr id="365" name="Google Shape;365;p2"/>
            <p:cNvCxnSpPr/>
            <p:nvPr/>
          </p:nvCxnSpPr>
          <p:spPr>
            <a:xfrm>
              <a:off x="2208" y="1584"/>
              <a:ext cx="96" cy="0"/>
            </a:xfrm>
            <a:prstGeom prst="straightConnector1">
              <a:avLst/>
            </a:prstGeom>
            <a:noFill/>
            <a:ln cap="flat" cmpd="sng" w="28575">
              <a:solidFill>
                <a:srgbClr val="000000"/>
              </a:solidFill>
              <a:prstDash val="solid"/>
              <a:miter lim="800000"/>
              <a:headEnd len="med" w="med" type="none"/>
              <a:tailEnd len="sm" w="sm" type="oval"/>
            </a:ln>
          </p:spPr>
        </p:cxnSp>
        <p:cxnSp>
          <p:nvCxnSpPr>
            <p:cNvPr id="366" name="Google Shape;366;p2"/>
            <p:cNvCxnSpPr/>
            <p:nvPr/>
          </p:nvCxnSpPr>
          <p:spPr>
            <a:xfrm>
              <a:off x="2208" y="1488"/>
              <a:ext cx="96" cy="0"/>
            </a:xfrm>
            <a:prstGeom prst="straightConnector1">
              <a:avLst/>
            </a:prstGeom>
            <a:noFill/>
            <a:ln cap="flat" cmpd="sng" w="28575">
              <a:solidFill>
                <a:srgbClr val="000000"/>
              </a:solidFill>
              <a:prstDash val="solid"/>
              <a:miter lim="800000"/>
              <a:headEnd len="med" w="med" type="none"/>
              <a:tailEnd len="sm" w="sm" type="oval"/>
            </a:ln>
          </p:spPr>
        </p:cxnSp>
      </p:grpSp>
      <p:cxnSp>
        <p:nvCxnSpPr>
          <p:cNvPr id="367" name="Google Shape;367;p2"/>
          <p:cNvCxnSpPr/>
          <p:nvPr/>
        </p:nvCxnSpPr>
        <p:spPr>
          <a:xfrm>
            <a:off x="1905000" y="2895600"/>
            <a:ext cx="0" cy="1676400"/>
          </a:xfrm>
          <a:prstGeom prst="straightConnector1">
            <a:avLst/>
          </a:prstGeom>
          <a:noFill/>
          <a:ln cap="flat" cmpd="sng" w="19050">
            <a:solidFill>
              <a:srgbClr val="FF3300"/>
            </a:solidFill>
            <a:prstDash val="solid"/>
            <a:miter lim="800000"/>
            <a:headEnd len="med" w="med" type="none"/>
            <a:tailEnd len="med" w="med" type="none"/>
          </a:ln>
        </p:spPr>
      </p:cxnSp>
      <p:cxnSp>
        <p:nvCxnSpPr>
          <p:cNvPr id="368" name="Google Shape;368;p2"/>
          <p:cNvCxnSpPr/>
          <p:nvPr/>
        </p:nvCxnSpPr>
        <p:spPr>
          <a:xfrm>
            <a:off x="2209800" y="2819400"/>
            <a:ext cx="0" cy="381000"/>
          </a:xfrm>
          <a:prstGeom prst="straightConnector1">
            <a:avLst/>
          </a:prstGeom>
          <a:noFill/>
          <a:ln cap="flat" cmpd="sng" w="19050">
            <a:solidFill>
              <a:srgbClr val="0000FF"/>
            </a:solidFill>
            <a:prstDash val="solid"/>
            <a:miter lim="800000"/>
            <a:headEnd len="med" w="med" type="none"/>
            <a:tailEnd len="med" w="med" type="none"/>
          </a:ln>
        </p:spPr>
      </p:cxnSp>
      <p:sp>
        <p:nvSpPr>
          <p:cNvPr id="369" name="Google Shape;369;p2"/>
          <p:cNvSpPr/>
          <p:nvPr/>
        </p:nvSpPr>
        <p:spPr>
          <a:xfrm>
            <a:off x="1889125" y="4556125"/>
            <a:ext cx="76200" cy="76200"/>
          </a:xfrm>
          <a:prstGeom prst="ellipse">
            <a:avLst/>
          </a:prstGeom>
          <a:solidFill>
            <a:srgbClr val="FFFFFF"/>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0" name="Google Shape;370;p2"/>
          <p:cNvSpPr/>
          <p:nvPr/>
        </p:nvSpPr>
        <p:spPr>
          <a:xfrm>
            <a:off x="1857375" y="4724400"/>
            <a:ext cx="76200" cy="76200"/>
          </a:xfrm>
          <a:prstGeom prst="ellipse">
            <a:avLst/>
          </a:prstGeom>
          <a:solidFill>
            <a:srgbClr val="FFFFFF"/>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371" name="Google Shape;371;p2"/>
          <p:cNvGrpSpPr/>
          <p:nvPr/>
        </p:nvGrpSpPr>
        <p:grpSpPr>
          <a:xfrm>
            <a:off x="1828800" y="4038600"/>
            <a:ext cx="152400" cy="381000"/>
            <a:chOff x="1152" y="1872"/>
            <a:chExt cx="96" cy="240"/>
          </a:xfrm>
        </p:grpSpPr>
        <p:sp>
          <p:nvSpPr>
            <p:cNvPr id="372" name="Google Shape;372;p2"/>
            <p:cNvSpPr txBox="1"/>
            <p:nvPr/>
          </p:nvSpPr>
          <p:spPr>
            <a:xfrm>
              <a:off x="1152" y="1872"/>
              <a:ext cx="96" cy="240"/>
            </a:xfrm>
            <a:prstGeom prst="rect">
              <a:avLst/>
            </a:prstGeom>
            <a:solidFill>
              <a:srgbClr val="CC9900"/>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3" name="Google Shape;373;p2"/>
            <p:cNvSpPr/>
            <p:nvPr/>
          </p:nvSpPr>
          <p:spPr>
            <a:xfrm>
              <a:off x="1152" y="1872"/>
              <a:ext cx="96" cy="240"/>
            </a:xfrm>
            <a:prstGeom prst="rtTriangle">
              <a:avLst/>
            </a:prstGeom>
            <a:solidFill>
              <a:srgbClr val="0000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cxnSp>
        <p:nvCxnSpPr>
          <p:cNvPr id="374" name="Google Shape;374;p2"/>
          <p:cNvCxnSpPr/>
          <p:nvPr/>
        </p:nvCxnSpPr>
        <p:spPr>
          <a:xfrm>
            <a:off x="1905000" y="4572000"/>
            <a:ext cx="0" cy="152400"/>
          </a:xfrm>
          <a:prstGeom prst="straightConnector1">
            <a:avLst/>
          </a:prstGeom>
          <a:noFill/>
          <a:ln cap="flat" cmpd="sng" w="25400">
            <a:solidFill>
              <a:srgbClr val="000000"/>
            </a:solidFill>
            <a:prstDash val="solid"/>
            <a:miter lim="800000"/>
            <a:headEnd len="med" w="med" type="none"/>
            <a:tailEnd len="med" w="med" type="none"/>
          </a:ln>
        </p:spPr>
      </p:cxnSp>
      <p:sp>
        <p:nvSpPr>
          <p:cNvPr id="375" name="Google Shape;375;p2"/>
          <p:cNvSpPr txBox="1"/>
          <p:nvPr/>
        </p:nvSpPr>
        <p:spPr>
          <a:xfrm>
            <a:off x="1676400" y="4495800"/>
            <a:ext cx="8382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6" name="Google Shape;376;p2"/>
          <p:cNvSpPr txBox="1"/>
          <p:nvPr/>
        </p:nvSpPr>
        <p:spPr>
          <a:xfrm>
            <a:off x="1143000" y="4114800"/>
            <a:ext cx="1676400" cy="838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CF0F2"/>
              </a:buClr>
              <a:buSzPts val="1800"/>
              <a:buFont typeface="Times New Roman"/>
              <a:buNone/>
            </a:pPr>
            <a:r>
              <a:rPr b="0" i="0" lang="en-US" sz="1800" u="none">
                <a:solidFill>
                  <a:srgbClr val="ACF0F2"/>
                </a:solidFill>
                <a:latin typeface="Times New Roman"/>
                <a:ea typeface="Times New Roman"/>
                <a:cs typeface="Times New Roman"/>
                <a:sym typeface="Times New Roman"/>
              </a:rPr>
              <a:t>11    </a:t>
            </a:r>
            <a:r>
              <a:rPr b="0" i="0" lang="en-US" sz="1800" u="none">
                <a:solidFill>
                  <a:srgbClr val="FFFFFF"/>
                </a:solidFill>
                <a:latin typeface="Times New Roman"/>
                <a:ea typeface="Times New Roman"/>
                <a:cs typeface="Times New Roman"/>
                <a:sym typeface="Times New Roman"/>
              </a:rPr>
              <a:t>        </a:t>
            </a:r>
            <a:r>
              <a:rPr b="0" i="0" lang="en-US" sz="1800" u="none">
                <a:solidFill>
                  <a:srgbClr val="ACF0F2"/>
                </a:solidFill>
                <a:latin typeface="Times New Roman"/>
                <a:ea typeface="Times New Roman"/>
                <a:cs typeface="Times New Roman"/>
                <a:sym typeface="Times New Roman"/>
              </a:rPr>
              <a:t>1 2</a:t>
            </a:r>
            <a:r>
              <a:rPr b="0" i="0" lang="en-US" sz="1800" u="none">
                <a:solidFill>
                  <a:srgbClr val="FFFFFF"/>
                </a:solidFill>
                <a:latin typeface="Times New Roman"/>
                <a:ea typeface="Times New Roman"/>
                <a:cs typeface="Times New Roman"/>
                <a:sym typeface="Times New Roman"/>
              </a:rPr>
              <a:t> </a:t>
            </a:r>
            <a:endParaRPr/>
          </a:p>
        </p:txBody>
      </p:sp>
    </p:spTree>
  </p:cSld>
  <p:clrMapOvr>
    <a:masterClrMapping/>
  </p:clrMapOvr>
  <p:transition spd="med">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9"/>
                                        </p:tgtEl>
                                      </p:cBhvr>
                                    </p:animEffect>
                                    <p:set>
                                      <p:cBhvr>
                                        <p:cTn dur="1" fill="hold">
                                          <p:stCondLst>
                                            <p:cond delay="500"/>
                                          </p:stCondLst>
                                        </p:cTn>
                                        <p:tgtEl>
                                          <p:spTgt spid="35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4"/>
                                        </p:tgtEl>
                                      </p:cBhvr>
                                    </p:animEffect>
                                    <p:set>
                                      <p:cBhvr>
                                        <p:cTn dur="1" fill="hold">
                                          <p:stCondLst>
                                            <p:cond delay="500"/>
                                          </p:stCondLst>
                                        </p:cTn>
                                        <p:tgtEl>
                                          <p:spTgt spid="37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xit" presetID="10" presetSubtype="0">
                                  <p:stCondLst>
                                    <p:cond delay="0"/>
                                  </p:stCondLst>
                                  <p:childTnLst>
                                    <p:animEffect filter="fade" transition="out">
                                      <p:cBhvr>
                                        <p:cTn dur="500"/>
                                        <p:tgtEl>
                                          <p:spTgt spid="326"/>
                                        </p:tgtEl>
                                      </p:cBhvr>
                                    </p:animEffect>
                                    <p:set>
                                      <p:cBhvr>
                                        <p:cTn dur="1" fill="hold">
                                          <p:stCondLst>
                                            <p:cond delay="500"/>
                                          </p:stCondLst>
                                        </p:cTn>
                                        <p:tgtEl>
                                          <p:spTgt spid="3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20"/>
          <p:cNvSpPr/>
          <p:nvPr/>
        </p:nvSpPr>
        <p:spPr>
          <a:xfrm>
            <a:off x="4300537" y="44640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976" name="Google Shape;976;p20"/>
          <p:cNvSpPr txBox="1"/>
          <p:nvPr/>
        </p:nvSpPr>
        <p:spPr>
          <a:xfrm rot="5400000">
            <a:off x="4406900" y="2906712"/>
            <a:ext cx="2214562" cy="1785937"/>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77" name="Google Shape;977;p20"/>
          <p:cNvSpPr/>
          <p:nvPr/>
        </p:nvSpPr>
        <p:spPr>
          <a:xfrm flipH="1">
            <a:off x="5357812" y="3133725"/>
            <a:ext cx="142875" cy="142875"/>
          </a:xfrm>
          <a:prstGeom prst="ellipse">
            <a:avLst/>
          </a:prstGeom>
          <a:solidFill>
            <a:srgbClr val="76A77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78" name="Google Shape;978;p20"/>
          <p:cNvSpPr txBox="1"/>
          <p:nvPr/>
        </p:nvSpPr>
        <p:spPr>
          <a:xfrm>
            <a:off x="1216025" y="457200"/>
            <a:ext cx="186055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BƯỚC 2:</a:t>
            </a:r>
            <a:endParaRPr/>
          </a:p>
        </p:txBody>
      </p:sp>
      <p:sp>
        <p:nvSpPr>
          <p:cNvPr id="979" name="Google Shape;979;p20"/>
          <p:cNvSpPr txBox="1"/>
          <p:nvPr/>
        </p:nvSpPr>
        <p:spPr>
          <a:xfrm>
            <a:off x="2624137" y="481012"/>
            <a:ext cx="312737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Khoan lỗ bảng điện gỗ</a:t>
            </a:r>
            <a:endParaRPr/>
          </a:p>
        </p:txBody>
      </p:sp>
      <p:sp>
        <p:nvSpPr>
          <p:cNvPr id="980" name="Google Shape;980;p20"/>
          <p:cNvSpPr/>
          <p:nvPr/>
        </p:nvSpPr>
        <p:spPr>
          <a:xfrm>
            <a:off x="5286375" y="3571875"/>
            <a:ext cx="228600" cy="22860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1" name="Google Shape;981;p20"/>
          <p:cNvSpPr/>
          <p:nvPr/>
        </p:nvSpPr>
        <p:spPr>
          <a:xfrm>
            <a:off x="3686175" y="44767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2" name="Google Shape;982;p20"/>
          <p:cNvSpPr/>
          <p:nvPr/>
        </p:nvSpPr>
        <p:spPr>
          <a:xfrm>
            <a:off x="5715000" y="3184525"/>
            <a:ext cx="114300" cy="168275"/>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3" name="Google Shape;983;p20"/>
          <p:cNvSpPr/>
          <p:nvPr/>
        </p:nvSpPr>
        <p:spPr>
          <a:xfrm rot="5400000">
            <a:off x="5242718" y="2829718"/>
            <a:ext cx="266700" cy="750887"/>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4" name="Google Shape;984;p20"/>
          <p:cNvSpPr/>
          <p:nvPr/>
        </p:nvSpPr>
        <p:spPr>
          <a:xfrm>
            <a:off x="4929187" y="3857625"/>
            <a:ext cx="179387" cy="122237"/>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985" name="Google Shape;985;p20"/>
          <p:cNvSpPr txBox="1"/>
          <p:nvPr/>
        </p:nvSpPr>
        <p:spPr>
          <a:xfrm rot="5400000">
            <a:off x="2851150" y="3133725"/>
            <a:ext cx="2214562" cy="135731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6" name="Google Shape;986;p20"/>
          <p:cNvSpPr/>
          <p:nvPr/>
        </p:nvSpPr>
        <p:spPr>
          <a:xfrm rot="5400000">
            <a:off x="3959225" y="2722562"/>
            <a:ext cx="298450" cy="720725"/>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7" name="Google Shape;987;p20"/>
          <p:cNvSpPr/>
          <p:nvPr/>
        </p:nvSpPr>
        <p:spPr>
          <a:xfrm>
            <a:off x="3981450" y="3035300"/>
            <a:ext cx="161925" cy="107950"/>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8" name="Google Shape;988;p20"/>
          <p:cNvSpPr/>
          <p:nvPr/>
        </p:nvSpPr>
        <p:spPr>
          <a:xfrm>
            <a:off x="4143375" y="3857625"/>
            <a:ext cx="142875" cy="157162"/>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9" name="Google Shape;989;p20"/>
          <p:cNvSpPr/>
          <p:nvPr/>
        </p:nvSpPr>
        <p:spPr>
          <a:xfrm>
            <a:off x="3714750" y="3857625"/>
            <a:ext cx="142875" cy="142875"/>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90" name="Google Shape;990;p20"/>
          <p:cNvSpPr/>
          <p:nvPr/>
        </p:nvSpPr>
        <p:spPr>
          <a:xfrm>
            <a:off x="5307012" y="4159250"/>
            <a:ext cx="193675" cy="20955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91" name="Google Shape;991;p20"/>
          <p:cNvSpPr/>
          <p:nvPr/>
        </p:nvSpPr>
        <p:spPr>
          <a:xfrm>
            <a:off x="3500437" y="4572000"/>
            <a:ext cx="142875" cy="142875"/>
          </a:xfrm>
          <a:prstGeom prst="ellipse">
            <a:avLst/>
          </a:prstGeom>
          <a:solidFill>
            <a:srgbClr val="76A77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92" name="Google Shape;992;p20"/>
          <p:cNvSpPr/>
          <p:nvPr/>
        </p:nvSpPr>
        <p:spPr>
          <a:xfrm>
            <a:off x="4000500" y="4143375"/>
            <a:ext cx="228600" cy="2286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93" name="Google Shape;993;p20"/>
          <p:cNvSpPr/>
          <p:nvPr/>
        </p:nvSpPr>
        <p:spPr>
          <a:xfrm>
            <a:off x="4000500" y="3500437"/>
            <a:ext cx="228600" cy="214312"/>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94" name="Google Shape;994;p20"/>
          <p:cNvSpPr/>
          <p:nvPr/>
        </p:nvSpPr>
        <p:spPr>
          <a:xfrm>
            <a:off x="5372098" y="3152541"/>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5" name="Google Shape;995;p20"/>
          <p:cNvSpPr/>
          <p:nvPr/>
        </p:nvSpPr>
        <p:spPr>
          <a:xfrm>
            <a:off x="4000496" y="3000372"/>
            <a:ext cx="142876"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6" name="Google Shape;996;p20"/>
          <p:cNvSpPr/>
          <p:nvPr/>
        </p:nvSpPr>
        <p:spPr>
          <a:xfrm>
            <a:off x="4000496" y="4143380"/>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7" name="Google Shape;997;p20"/>
          <p:cNvSpPr/>
          <p:nvPr/>
        </p:nvSpPr>
        <p:spPr>
          <a:xfrm>
            <a:off x="3513138" y="4580776"/>
            <a:ext cx="157162"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8" name="Google Shape;998;p20"/>
          <p:cNvSpPr/>
          <p:nvPr/>
        </p:nvSpPr>
        <p:spPr>
          <a:xfrm>
            <a:off x="4929187" y="3171825"/>
            <a:ext cx="141287" cy="17780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99" name="Google Shape;999;p20"/>
          <p:cNvSpPr/>
          <p:nvPr/>
        </p:nvSpPr>
        <p:spPr>
          <a:xfrm>
            <a:off x="5272088" y="3583173"/>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0" name="Google Shape;1000;p20"/>
          <p:cNvSpPr/>
          <p:nvPr/>
        </p:nvSpPr>
        <p:spPr>
          <a:xfrm>
            <a:off x="4886328" y="3165100"/>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1" name="Google Shape;1001;p20"/>
          <p:cNvSpPr/>
          <p:nvPr/>
        </p:nvSpPr>
        <p:spPr>
          <a:xfrm>
            <a:off x="4214810" y="385762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2" name="Google Shape;1002;p20"/>
          <p:cNvSpPr/>
          <p:nvPr/>
        </p:nvSpPr>
        <p:spPr>
          <a:xfrm>
            <a:off x="3978786" y="350043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3" name="Google Shape;1003;p20"/>
          <p:cNvSpPr/>
          <p:nvPr/>
        </p:nvSpPr>
        <p:spPr>
          <a:xfrm>
            <a:off x="3714744" y="3857628"/>
            <a:ext cx="142876" cy="17265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004" name="Google Shape;1004;p20"/>
          <p:cNvSpPr/>
          <p:nvPr/>
        </p:nvSpPr>
        <p:spPr>
          <a:xfrm>
            <a:off x="5286380" y="4143378"/>
            <a:ext cx="228595" cy="228601"/>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005" name="Google Shape;1005;p20"/>
          <p:cNvSpPr/>
          <p:nvPr/>
        </p:nvSpPr>
        <p:spPr>
          <a:xfrm>
            <a:off x="3670300" y="3113087"/>
            <a:ext cx="157162" cy="142875"/>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06" name="Google Shape;1006;p20"/>
          <p:cNvSpPr/>
          <p:nvPr/>
        </p:nvSpPr>
        <p:spPr>
          <a:xfrm>
            <a:off x="4414837" y="3089275"/>
            <a:ext cx="171450" cy="125412"/>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IMG_0619" id="1007" name="Google Shape;1007;p20"/>
          <p:cNvPicPr preferRelativeResize="0"/>
          <p:nvPr/>
        </p:nvPicPr>
        <p:blipFill rotWithShape="1">
          <a:blip r:embed="rId3">
            <a:alphaModFix/>
          </a:blip>
          <a:srcRect b="0" l="3703" r="0" t="0"/>
          <a:stretch/>
        </p:blipFill>
        <p:spPr>
          <a:xfrm rot="-8400000">
            <a:off x="3287712" y="1089025"/>
            <a:ext cx="1641475" cy="1828800"/>
          </a:xfrm>
          <a:prstGeom prst="rect">
            <a:avLst/>
          </a:prstGeom>
          <a:noFill/>
          <a:ln>
            <a:noFill/>
          </a:ln>
        </p:spPr>
      </p:pic>
      <p:sp>
        <p:nvSpPr>
          <p:cNvPr id="1008" name="Google Shape;1008;p20"/>
          <p:cNvSpPr/>
          <p:nvPr/>
        </p:nvSpPr>
        <p:spPr>
          <a:xfrm>
            <a:off x="5657850" y="314137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9" name="Google Shape;1009;p20"/>
          <p:cNvSpPr/>
          <p:nvPr/>
        </p:nvSpPr>
        <p:spPr>
          <a:xfrm>
            <a:off x="5000628" y="385762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0" name="Google Shape;1010;p20"/>
          <p:cNvSpPr/>
          <p:nvPr/>
        </p:nvSpPr>
        <p:spPr>
          <a:xfrm>
            <a:off x="3500437" y="2857500"/>
            <a:ext cx="142875" cy="142875"/>
          </a:xfrm>
          <a:prstGeom prst="ellipse">
            <a:avLst/>
          </a:prstGeom>
          <a:solidFill>
            <a:srgbClr val="76A77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1" name="Google Shape;1011;p20"/>
          <p:cNvSpPr/>
          <p:nvPr/>
        </p:nvSpPr>
        <p:spPr>
          <a:xfrm>
            <a:off x="6143625" y="2928937"/>
            <a:ext cx="142875" cy="142875"/>
          </a:xfrm>
          <a:prstGeom prst="ellipse">
            <a:avLst/>
          </a:prstGeom>
          <a:solidFill>
            <a:srgbClr val="76A77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2" name="Google Shape;1012;p20"/>
          <p:cNvSpPr/>
          <p:nvPr/>
        </p:nvSpPr>
        <p:spPr>
          <a:xfrm>
            <a:off x="4398870" y="3052058"/>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3" name="Google Shape;1013;p20"/>
          <p:cNvSpPr/>
          <p:nvPr/>
        </p:nvSpPr>
        <p:spPr>
          <a:xfrm>
            <a:off x="5572125" y="3857625"/>
            <a:ext cx="142875" cy="142875"/>
          </a:xfrm>
          <a:prstGeom prst="ellipse">
            <a:avLst/>
          </a:prstGeom>
          <a:solidFill>
            <a:srgbClr val="375439"/>
          </a:solidFill>
          <a:ln cap="flat" cmpd="sng" w="57150">
            <a:solidFill>
              <a:srgbClr val="37543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4" name="Google Shape;1014;p20"/>
          <p:cNvSpPr/>
          <p:nvPr/>
        </p:nvSpPr>
        <p:spPr>
          <a:xfrm>
            <a:off x="6143625" y="4500562"/>
            <a:ext cx="142875" cy="142875"/>
          </a:xfrm>
          <a:prstGeom prst="ellipse">
            <a:avLst/>
          </a:prstGeom>
          <a:solidFill>
            <a:srgbClr val="76A77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5" name="Google Shape;1015;p20"/>
          <p:cNvSpPr/>
          <p:nvPr/>
        </p:nvSpPr>
        <p:spPr>
          <a:xfrm>
            <a:off x="3500437" y="2814823"/>
            <a:ext cx="142876" cy="142876"/>
          </a:xfrm>
          <a:prstGeom prst="ellipse">
            <a:avLst/>
          </a:prstGeom>
          <a:solidFill>
            <a:schemeClr val="dk1"/>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6" name="Google Shape;1016;p20"/>
          <p:cNvSpPr/>
          <p:nvPr/>
        </p:nvSpPr>
        <p:spPr>
          <a:xfrm>
            <a:off x="6181724" y="4500561"/>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7" name="Google Shape;1017;p20"/>
          <p:cNvSpPr/>
          <p:nvPr/>
        </p:nvSpPr>
        <p:spPr>
          <a:xfrm>
            <a:off x="5572124" y="385762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8" name="Google Shape;1018;p20"/>
          <p:cNvSpPr/>
          <p:nvPr/>
        </p:nvSpPr>
        <p:spPr>
          <a:xfrm>
            <a:off x="3657592" y="3065086"/>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9" name="Google Shape;1019;p20"/>
          <p:cNvSpPr/>
          <p:nvPr/>
        </p:nvSpPr>
        <p:spPr>
          <a:xfrm>
            <a:off x="6143625" y="292893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0" name="Google Shape;1020;p20"/>
          <p:cNvSpPr/>
          <p:nvPr/>
        </p:nvSpPr>
        <p:spPr>
          <a:xfrm>
            <a:off x="549275" y="3548062"/>
            <a:ext cx="1790700" cy="792162"/>
          </a:xfrm>
          <a:prstGeom prst="wedgeRoundRectCallout">
            <a:avLst>
              <a:gd fmla="val 38437" name="adj1"/>
              <a:gd fmla="val -9802" name="adj2"/>
              <a:gd fmla="val 0" name="adj3"/>
            </a:avLst>
          </a:prstGeom>
          <a:solidFill>
            <a:srgbClr val="66FFCC"/>
          </a:solidFill>
          <a:ln cap="flat" cmpd="sng" w="9525">
            <a:solidFill>
              <a:srgbClr val="8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Lỗ luồn dây</a:t>
            </a:r>
            <a:endParaRPr/>
          </a:p>
        </p:txBody>
      </p:sp>
      <p:sp>
        <p:nvSpPr>
          <p:cNvPr id="1021" name="Google Shape;1021;p20"/>
          <p:cNvSpPr/>
          <p:nvPr/>
        </p:nvSpPr>
        <p:spPr>
          <a:xfrm>
            <a:off x="6858000" y="1371600"/>
            <a:ext cx="1547812" cy="792162"/>
          </a:xfrm>
          <a:prstGeom prst="wedgeRoundRectCallout">
            <a:avLst>
              <a:gd fmla="val -8532" name="adj1"/>
              <a:gd fmla="val 41793" name="adj2"/>
              <a:gd fmla="val 0" name="adj3"/>
            </a:avLst>
          </a:prstGeom>
          <a:solidFill>
            <a:srgbClr val="66FFCC"/>
          </a:solidFill>
          <a:ln cap="flat" cmpd="sng" w="9525">
            <a:solidFill>
              <a:srgbClr val="8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Lỗ bắn vít</a:t>
            </a:r>
            <a:endParaRPr/>
          </a:p>
        </p:txBody>
      </p:sp>
      <p:sp>
        <p:nvSpPr>
          <p:cNvPr id="1022" name="Google Shape;1022;p20"/>
          <p:cNvSpPr/>
          <p:nvPr/>
        </p:nvSpPr>
        <p:spPr>
          <a:xfrm>
            <a:off x="8686800" y="6400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FF00"/>
          </a:solid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500"/>
                                        <p:tgtEl>
                                          <p:spTgt spid="10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par>
                                <p:cTn fill="hold" nodeType="with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21"/>
          <p:cNvSpPr/>
          <p:nvPr/>
        </p:nvSpPr>
        <p:spPr>
          <a:xfrm>
            <a:off x="4300537" y="44640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028" name="Google Shape;1028;p21"/>
          <p:cNvSpPr txBox="1"/>
          <p:nvPr/>
        </p:nvSpPr>
        <p:spPr>
          <a:xfrm rot="5400000">
            <a:off x="4714081" y="2858293"/>
            <a:ext cx="2287587" cy="2000250"/>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29" name="Google Shape;1029;p21"/>
          <p:cNvSpPr/>
          <p:nvPr/>
        </p:nvSpPr>
        <p:spPr>
          <a:xfrm flipH="1">
            <a:off x="5929312" y="3286125"/>
            <a:ext cx="142875" cy="142875"/>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30" name="Google Shape;1030;p21"/>
          <p:cNvSpPr txBox="1"/>
          <p:nvPr/>
        </p:nvSpPr>
        <p:spPr>
          <a:xfrm>
            <a:off x="1216025" y="457200"/>
            <a:ext cx="136525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BƯỚC 3:</a:t>
            </a:r>
            <a:endParaRPr/>
          </a:p>
        </p:txBody>
      </p:sp>
      <p:sp>
        <p:nvSpPr>
          <p:cNvPr id="1031" name="Google Shape;1031;p21"/>
          <p:cNvSpPr txBox="1"/>
          <p:nvPr/>
        </p:nvSpPr>
        <p:spPr>
          <a:xfrm>
            <a:off x="2581275" y="457200"/>
            <a:ext cx="45085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Lắp TBĐ của bảng điện. </a:t>
            </a:r>
            <a:endParaRPr/>
          </a:p>
        </p:txBody>
      </p:sp>
      <p:sp>
        <p:nvSpPr>
          <p:cNvPr id="1032" name="Google Shape;1032;p21"/>
          <p:cNvSpPr/>
          <p:nvPr/>
        </p:nvSpPr>
        <p:spPr>
          <a:xfrm>
            <a:off x="3686175" y="44767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33" name="Google Shape;1033;p21"/>
          <p:cNvSpPr/>
          <p:nvPr/>
        </p:nvSpPr>
        <p:spPr>
          <a:xfrm rot="5400000">
            <a:off x="5814218" y="2901156"/>
            <a:ext cx="266700" cy="750887"/>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034" name="Google Shape;1034;p21"/>
          <p:cNvSpPr txBox="1"/>
          <p:nvPr/>
        </p:nvSpPr>
        <p:spPr>
          <a:xfrm rot="5400000">
            <a:off x="2821781" y="2893218"/>
            <a:ext cx="2286000" cy="192881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35" name="Google Shape;1035;p21"/>
          <p:cNvSpPr/>
          <p:nvPr/>
        </p:nvSpPr>
        <p:spPr>
          <a:xfrm rot="5400000">
            <a:off x="3925887" y="2789237"/>
            <a:ext cx="298450" cy="720725"/>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36" name="Google Shape;1036;p21"/>
          <p:cNvSpPr/>
          <p:nvPr/>
        </p:nvSpPr>
        <p:spPr>
          <a:xfrm>
            <a:off x="3981450" y="3035300"/>
            <a:ext cx="161925" cy="107950"/>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37" name="Google Shape;1037;p21"/>
          <p:cNvSpPr/>
          <p:nvPr/>
        </p:nvSpPr>
        <p:spPr>
          <a:xfrm>
            <a:off x="4143375" y="3857625"/>
            <a:ext cx="142875" cy="157162"/>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38" name="Google Shape;1038;p21"/>
          <p:cNvSpPr/>
          <p:nvPr/>
        </p:nvSpPr>
        <p:spPr>
          <a:xfrm>
            <a:off x="5929322" y="3286124"/>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9" name="Google Shape;1039;p21"/>
          <p:cNvSpPr/>
          <p:nvPr/>
        </p:nvSpPr>
        <p:spPr>
          <a:xfrm>
            <a:off x="4000496" y="3071810"/>
            <a:ext cx="142876"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0" name="Google Shape;1040;p21"/>
          <p:cNvSpPr/>
          <p:nvPr/>
        </p:nvSpPr>
        <p:spPr>
          <a:xfrm>
            <a:off x="4000496" y="421481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1" name="Google Shape;1041;p21"/>
          <p:cNvSpPr/>
          <p:nvPr/>
        </p:nvSpPr>
        <p:spPr>
          <a:xfrm>
            <a:off x="3357554" y="4643446"/>
            <a:ext cx="157162"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2" name="Google Shape;1042;p21"/>
          <p:cNvSpPr/>
          <p:nvPr/>
        </p:nvSpPr>
        <p:spPr>
          <a:xfrm>
            <a:off x="5429250" y="3214687"/>
            <a:ext cx="147637" cy="201612"/>
          </a:xfrm>
          <a:prstGeom prst="ellipse">
            <a:avLst/>
          </a:prstGeom>
          <a:solidFill>
            <a:schemeClr val="accent1"/>
          </a:solid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43" name="Google Shape;1043;p21"/>
          <p:cNvSpPr/>
          <p:nvPr/>
        </p:nvSpPr>
        <p:spPr>
          <a:xfrm>
            <a:off x="5929322" y="3714752"/>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4" name="Google Shape;1044;p21"/>
          <p:cNvSpPr/>
          <p:nvPr/>
        </p:nvSpPr>
        <p:spPr>
          <a:xfrm>
            <a:off x="5429256" y="3214686"/>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5" name="Google Shape;1045;p21"/>
          <p:cNvSpPr/>
          <p:nvPr/>
        </p:nvSpPr>
        <p:spPr>
          <a:xfrm>
            <a:off x="4143372" y="392906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6" name="Google Shape;1046;p21"/>
          <p:cNvSpPr/>
          <p:nvPr/>
        </p:nvSpPr>
        <p:spPr>
          <a:xfrm>
            <a:off x="3857620" y="3571876"/>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7" name="Google Shape;1047;p21"/>
          <p:cNvSpPr/>
          <p:nvPr/>
        </p:nvSpPr>
        <p:spPr>
          <a:xfrm>
            <a:off x="3571868" y="3929066"/>
            <a:ext cx="142876" cy="17265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048" name="Google Shape;1048;p21"/>
          <p:cNvSpPr/>
          <p:nvPr/>
        </p:nvSpPr>
        <p:spPr>
          <a:xfrm>
            <a:off x="6000760" y="4214818"/>
            <a:ext cx="277791" cy="21599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049" name="Google Shape;1049;p21"/>
          <p:cNvSpPr/>
          <p:nvPr/>
        </p:nvSpPr>
        <p:spPr>
          <a:xfrm>
            <a:off x="3571875"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0" name="Google Shape;1050;p21"/>
          <p:cNvSpPr/>
          <p:nvPr/>
        </p:nvSpPr>
        <p:spPr>
          <a:xfrm>
            <a:off x="4357687"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1" name="Google Shape;1051;p21"/>
          <p:cNvSpPr/>
          <p:nvPr/>
        </p:nvSpPr>
        <p:spPr>
          <a:xfrm>
            <a:off x="6357950" y="314324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2" name="Google Shape;1052;p21"/>
          <p:cNvSpPr/>
          <p:nvPr/>
        </p:nvSpPr>
        <p:spPr>
          <a:xfrm>
            <a:off x="5715008" y="4071942"/>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3" name="Google Shape;1053;p21"/>
          <p:cNvSpPr/>
          <p:nvPr/>
        </p:nvSpPr>
        <p:spPr>
          <a:xfrm>
            <a:off x="3357562" y="2857500"/>
            <a:ext cx="142875" cy="142875"/>
          </a:xfrm>
          <a:prstGeom prst="ellipse">
            <a:avLst/>
          </a:prstGeom>
          <a:solidFill>
            <a:srgbClr val="37543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4" name="Google Shape;1054;p21"/>
          <p:cNvSpPr/>
          <p:nvPr/>
        </p:nvSpPr>
        <p:spPr>
          <a:xfrm>
            <a:off x="4572000" y="2857500"/>
            <a:ext cx="142875" cy="142875"/>
          </a:xfrm>
          <a:prstGeom prst="ellipse">
            <a:avLst/>
          </a:prstGeom>
          <a:solidFill>
            <a:srgbClr val="37543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5" name="Google Shape;1055;p21"/>
          <p:cNvSpPr/>
          <p:nvPr/>
        </p:nvSpPr>
        <p:spPr>
          <a:xfrm>
            <a:off x="4357686"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6" name="Google Shape;1056;p21"/>
          <p:cNvSpPr/>
          <p:nvPr/>
        </p:nvSpPr>
        <p:spPr>
          <a:xfrm>
            <a:off x="5429250" y="4643437"/>
            <a:ext cx="142875" cy="142875"/>
          </a:xfrm>
          <a:prstGeom prst="ellipse">
            <a:avLst/>
          </a:prstGeom>
          <a:solidFill>
            <a:schemeClr val="accent1"/>
          </a:solid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7" name="Google Shape;1057;p21"/>
          <p:cNvSpPr/>
          <p:nvPr/>
        </p:nvSpPr>
        <p:spPr>
          <a:xfrm>
            <a:off x="3357554" y="2857496"/>
            <a:ext cx="142876" cy="142876"/>
          </a:xfrm>
          <a:prstGeom prst="ellipse">
            <a:avLst/>
          </a:prstGeom>
          <a:solidFill>
            <a:schemeClr val="dk1"/>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8" name="Google Shape;1058;p21"/>
          <p:cNvSpPr/>
          <p:nvPr/>
        </p:nvSpPr>
        <p:spPr>
          <a:xfrm>
            <a:off x="6715140" y="457200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9" name="Google Shape;1059;p21"/>
          <p:cNvSpPr/>
          <p:nvPr/>
        </p:nvSpPr>
        <p:spPr>
          <a:xfrm>
            <a:off x="6286512" y="4071942"/>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0" name="Google Shape;1060;p21"/>
          <p:cNvSpPr/>
          <p:nvPr/>
        </p:nvSpPr>
        <p:spPr>
          <a:xfrm>
            <a:off x="5429250" y="4643437"/>
            <a:ext cx="142875" cy="142875"/>
          </a:xfrm>
          <a:prstGeom prst="ellipse">
            <a:avLst/>
          </a:prstGeom>
          <a:solidFill>
            <a:srgbClr val="375439"/>
          </a:solidFill>
          <a:ln cap="flat" cmpd="sng" w="57150">
            <a:solidFill>
              <a:srgbClr val="37543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61" name="Google Shape;1061;p21"/>
          <p:cNvSpPr/>
          <p:nvPr/>
        </p:nvSpPr>
        <p:spPr>
          <a:xfrm>
            <a:off x="5357818" y="2928934"/>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2" name="Google Shape;1062;p21"/>
          <p:cNvSpPr/>
          <p:nvPr/>
        </p:nvSpPr>
        <p:spPr>
          <a:xfrm>
            <a:off x="5429256" y="464344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3" name="Google Shape;1063;p21"/>
          <p:cNvSpPr/>
          <p:nvPr/>
        </p:nvSpPr>
        <p:spPr>
          <a:xfrm>
            <a:off x="3571868"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4" name="Google Shape;1064;p21"/>
          <p:cNvSpPr/>
          <p:nvPr/>
        </p:nvSpPr>
        <p:spPr>
          <a:xfrm>
            <a:off x="4500562" y="464344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5" name="Google Shape;1065;p21"/>
          <p:cNvSpPr/>
          <p:nvPr/>
        </p:nvSpPr>
        <p:spPr>
          <a:xfrm>
            <a:off x="4572000" y="285749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6" name="Google Shape;1066;p21"/>
          <p:cNvSpPr/>
          <p:nvPr/>
        </p:nvSpPr>
        <p:spPr>
          <a:xfrm>
            <a:off x="6715140" y="285749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067" name="Google Shape;1067;p21"/>
          <p:cNvGrpSpPr/>
          <p:nvPr/>
        </p:nvGrpSpPr>
        <p:grpSpPr>
          <a:xfrm>
            <a:off x="2643187" y="5137150"/>
            <a:ext cx="1354137" cy="1506537"/>
            <a:chOff x="556" y="2957"/>
            <a:chExt cx="768" cy="737"/>
          </a:xfrm>
        </p:grpSpPr>
        <p:sp>
          <p:nvSpPr>
            <p:cNvPr descr="Graphic1" id="1068" name="Google Shape;1068;p21"/>
            <p:cNvSpPr/>
            <p:nvPr/>
          </p:nvSpPr>
          <p:spPr>
            <a:xfrm>
              <a:off x="798" y="3184"/>
              <a:ext cx="457" cy="510"/>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69" name="Google Shape;1069;p21"/>
            <p:cNvSpPr txBox="1"/>
            <p:nvPr/>
          </p:nvSpPr>
          <p:spPr>
            <a:xfrm>
              <a:off x="556" y="2957"/>
              <a:ext cx="768" cy="1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Mặt trước</a:t>
              </a:r>
              <a:endParaRPr/>
            </a:p>
          </p:txBody>
        </p:sp>
      </p:grpSp>
      <p:sp>
        <p:nvSpPr>
          <p:cNvPr descr="Graphic2" id="1070" name="Google Shape;1070;p21"/>
          <p:cNvSpPr/>
          <p:nvPr/>
        </p:nvSpPr>
        <p:spPr>
          <a:xfrm>
            <a:off x="4000500" y="5572125"/>
            <a:ext cx="857250" cy="1071562"/>
          </a:xfrm>
          <a:prstGeom prst="roundRect">
            <a:avLst>
              <a:gd fmla="val 16667" name="adj"/>
            </a:avLst>
          </a:prstGeom>
          <a:blipFill rotWithShape="1">
            <a:blip r:embed="rId4">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P1020773" id="1071" name="Google Shape;1071;p21"/>
          <p:cNvPicPr preferRelativeResize="0"/>
          <p:nvPr/>
        </p:nvPicPr>
        <p:blipFill rotWithShape="1">
          <a:blip r:embed="rId5">
            <a:alphaModFix/>
          </a:blip>
          <a:srcRect b="0" l="0" r="0" t="0"/>
          <a:stretch/>
        </p:blipFill>
        <p:spPr>
          <a:xfrm>
            <a:off x="285720" y="2848433"/>
            <a:ext cx="1724228" cy="1300716"/>
          </a:xfrm>
          <a:prstGeom prst="rect">
            <a:avLst/>
          </a:prstGeom>
          <a:noFill/>
          <a:ln>
            <a:noFill/>
          </a:ln>
        </p:spPr>
      </p:pic>
      <p:pic>
        <p:nvPicPr>
          <p:cNvPr descr="P1020773" id="1072" name="Google Shape;1072;p21"/>
          <p:cNvPicPr preferRelativeResize="0"/>
          <p:nvPr/>
        </p:nvPicPr>
        <p:blipFill rotWithShape="1">
          <a:blip r:embed="rId6">
            <a:alphaModFix/>
          </a:blip>
          <a:srcRect b="0" l="0" r="0" t="0"/>
          <a:stretch/>
        </p:blipFill>
        <p:spPr>
          <a:xfrm>
            <a:off x="145393" y="3571876"/>
            <a:ext cx="1753257" cy="1839848"/>
          </a:xfrm>
          <a:prstGeom prst="rect">
            <a:avLst/>
          </a:prstGeom>
          <a:noFill/>
          <a:ln>
            <a:noFill/>
          </a:ln>
        </p:spPr>
      </p:pic>
      <p:sp>
        <p:nvSpPr>
          <p:cNvPr descr="Graphic2" id="1073" name="Google Shape;1073;p21"/>
          <p:cNvSpPr/>
          <p:nvPr/>
        </p:nvSpPr>
        <p:spPr>
          <a:xfrm>
            <a:off x="5518150" y="5538787"/>
            <a:ext cx="857250" cy="1071562"/>
          </a:xfrm>
          <a:prstGeom prst="roundRect">
            <a:avLst>
              <a:gd fmla="val 16667" name="adj"/>
            </a:avLst>
          </a:prstGeom>
          <a:blipFill rotWithShape="1">
            <a:blip r:embed="rId4">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b7" id="1074" name="Google Shape;1074;p21"/>
          <p:cNvPicPr preferRelativeResize="0"/>
          <p:nvPr/>
        </p:nvPicPr>
        <p:blipFill rotWithShape="1">
          <a:blip r:embed="rId7">
            <a:alphaModFix/>
          </a:blip>
          <a:srcRect b="0" l="0" r="0" t="0"/>
          <a:stretch/>
        </p:blipFill>
        <p:spPr>
          <a:xfrm rot="180000">
            <a:off x="3108325" y="2797175"/>
            <a:ext cx="2100262" cy="1227137"/>
          </a:xfrm>
          <a:prstGeom prst="rect">
            <a:avLst/>
          </a:prstGeom>
          <a:noFill/>
          <a:ln>
            <a:noFill/>
          </a:ln>
        </p:spPr>
      </p:pic>
      <p:pic>
        <p:nvPicPr>
          <p:cNvPr descr="b7" id="1075" name="Google Shape;1075;p21"/>
          <p:cNvPicPr preferRelativeResize="0"/>
          <p:nvPr/>
        </p:nvPicPr>
        <p:blipFill rotWithShape="1">
          <a:blip r:embed="rId7">
            <a:alphaModFix/>
          </a:blip>
          <a:srcRect b="0" l="0" r="0" t="0"/>
          <a:stretch/>
        </p:blipFill>
        <p:spPr>
          <a:xfrm rot="180000">
            <a:off x="5022850" y="2895600"/>
            <a:ext cx="2100262" cy="1227137"/>
          </a:xfrm>
          <a:prstGeom prst="rect">
            <a:avLst/>
          </a:prstGeom>
          <a:noFill/>
          <a:ln>
            <a:noFill/>
          </a:ln>
        </p:spPr>
      </p:pic>
      <p:pic>
        <p:nvPicPr>
          <p:cNvPr descr="P1020773" id="1076" name="Google Shape;1076;p21"/>
          <p:cNvPicPr preferRelativeResize="0"/>
          <p:nvPr/>
        </p:nvPicPr>
        <p:blipFill rotWithShape="1">
          <a:blip r:embed="rId6">
            <a:alphaModFix/>
          </a:blip>
          <a:srcRect b="0" l="0" r="0" t="0"/>
          <a:stretch/>
        </p:blipFill>
        <p:spPr>
          <a:xfrm>
            <a:off x="7390743" y="3453834"/>
            <a:ext cx="1753257" cy="1839848"/>
          </a:xfrm>
          <a:prstGeom prst="rect">
            <a:avLst/>
          </a:prstGeom>
          <a:noFill/>
          <a:ln>
            <a:noFill/>
          </a:ln>
        </p:spPr>
      </p:pic>
      <p:pic>
        <p:nvPicPr>
          <p:cNvPr descr="P1020773" id="1077" name="Google Shape;1077;p21"/>
          <p:cNvPicPr preferRelativeResize="0"/>
          <p:nvPr/>
        </p:nvPicPr>
        <p:blipFill rotWithShape="1">
          <a:blip r:embed="rId5">
            <a:alphaModFix/>
          </a:blip>
          <a:srcRect b="0" l="0" r="0" t="0"/>
          <a:stretch/>
        </p:blipFill>
        <p:spPr>
          <a:xfrm>
            <a:off x="7419772" y="3000372"/>
            <a:ext cx="1724228" cy="1300716"/>
          </a:xfrm>
          <a:prstGeom prst="rect">
            <a:avLst/>
          </a:prstGeom>
          <a:noFill/>
          <a:ln>
            <a:noFill/>
          </a:ln>
        </p:spPr>
      </p:pic>
      <p:cxnSp>
        <p:nvCxnSpPr>
          <p:cNvPr id="1078" name="Google Shape;1078;p21"/>
          <p:cNvCxnSpPr/>
          <p:nvPr/>
        </p:nvCxnSpPr>
        <p:spPr>
          <a:xfrm rot="10800000">
            <a:off x="3186112" y="3900487"/>
            <a:ext cx="779462" cy="0"/>
          </a:xfrm>
          <a:prstGeom prst="straightConnector1">
            <a:avLst/>
          </a:prstGeom>
          <a:noFill/>
          <a:ln cap="flat" cmpd="sng" w="38100">
            <a:solidFill>
              <a:srgbClr val="C00000"/>
            </a:solidFill>
            <a:prstDash val="solid"/>
            <a:miter lim="800000"/>
            <a:headEnd len="med" w="med" type="none"/>
            <a:tailEnd len="med" w="med" type="none"/>
          </a:ln>
        </p:spPr>
      </p:cxnSp>
      <p:cxnSp>
        <p:nvCxnSpPr>
          <p:cNvPr id="1079" name="Google Shape;1079;p21"/>
          <p:cNvCxnSpPr/>
          <p:nvPr/>
        </p:nvCxnSpPr>
        <p:spPr>
          <a:xfrm>
            <a:off x="6000750" y="3929062"/>
            <a:ext cx="933450" cy="220662"/>
          </a:xfrm>
          <a:prstGeom prst="straightConnector1">
            <a:avLst/>
          </a:prstGeom>
          <a:noFill/>
          <a:ln cap="flat" cmpd="sng" w="38100">
            <a:solidFill>
              <a:srgbClr val="C00000"/>
            </a:solidFill>
            <a:prstDash val="solid"/>
            <a:miter lim="800000"/>
            <a:headEnd len="med" w="med" type="none"/>
            <a:tailEnd len="med" w="med" type="none"/>
          </a:ln>
        </p:spPr>
      </p:cxnSp>
      <p:sp>
        <p:nvSpPr>
          <p:cNvPr id="1080" name="Google Shape;1080;p21"/>
          <p:cNvSpPr txBox="1"/>
          <p:nvPr/>
        </p:nvSpPr>
        <p:spPr>
          <a:xfrm>
            <a:off x="3959225" y="5170487"/>
            <a:ext cx="1214437" cy="3381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Mặt sau</a:t>
            </a:r>
            <a:endParaRPr/>
          </a:p>
        </p:txBody>
      </p:sp>
      <p:sp>
        <p:nvSpPr>
          <p:cNvPr id="1081" name="Google Shape;1081;p21"/>
          <p:cNvSpPr/>
          <p:nvPr/>
        </p:nvSpPr>
        <p:spPr>
          <a:xfrm>
            <a:off x="8686800" y="6400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FF00"/>
          </a:solid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80"/>
                                        </p:tgtEl>
                                      </p:cBhvr>
                                    </p:animEffect>
                                    <p:set>
                                      <p:cBhvr>
                                        <p:cTn dur="1" fill="hold">
                                          <p:stCondLst>
                                            <p:cond delay="500"/>
                                          </p:stCondLst>
                                        </p:cTn>
                                        <p:tgtEl>
                                          <p:spTgt spid="1080"/>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75"/>
                                        </p:tgtEl>
                                        <p:attrNameLst>
                                          <p:attrName>style.visibility</p:attrName>
                                        </p:attrNameLst>
                                      </p:cBhvr>
                                      <p:to>
                                        <p:strVal val="visible"/>
                                      </p:to>
                                    </p:set>
                                    <p:animEffect filter="fade" transition="in">
                                      <p:cBhvr>
                                        <p:cTn dur="500"/>
                                        <p:tgtEl>
                                          <p:spTgt spid="10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74"/>
                                        </p:tgtEl>
                                        <p:attrNameLst>
                                          <p:attrName>style.visibility</p:attrName>
                                        </p:attrNameLst>
                                      </p:cBhvr>
                                      <p:to>
                                        <p:strVal val="visible"/>
                                      </p:to>
                                    </p:set>
                                    <p:animEffect filter="fade" transition="in">
                                      <p:cBhvr>
                                        <p:cTn dur="500"/>
                                        <p:tgtEl>
                                          <p:spTgt spid="107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78"/>
                                        </p:tgtEl>
                                        <p:attrNameLst>
                                          <p:attrName>style.visibility</p:attrName>
                                        </p:attrNameLst>
                                      </p:cBhvr>
                                      <p:to>
                                        <p:strVal val="visible"/>
                                      </p:to>
                                    </p:set>
                                    <p:animEffect filter="fade" transition="in">
                                      <p:cBhvr>
                                        <p:cTn dur="500"/>
                                        <p:tgtEl>
                                          <p:spTgt spid="1078"/>
                                        </p:tgtEl>
                                      </p:cBhvr>
                                    </p:animEffect>
                                  </p:childTnLst>
                                </p:cTn>
                              </p:par>
                              <p:par>
                                <p:cTn fill="hold" nodeType="withEffect" presetClass="entr" presetID="10" presetSubtype="0">
                                  <p:stCondLst>
                                    <p:cond delay="0"/>
                                  </p:stCondLst>
                                  <p:childTnLst>
                                    <p:set>
                                      <p:cBhvr>
                                        <p:cTn dur="1" fill="hold">
                                          <p:stCondLst>
                                            <p:cond delay="0"/>
                                          </p:stCondLst>
                                        </p:cTn>
                                        <p:tgtEl>
                                          <p:spTgt spid="1079"/>
                                        </p:tgtEl>
                                        <p:attrNameLst>
                                          <p:attrName>style.visibility</p:attrName>
                                        </p:attrNameLst>
                                      </p:cBhvr>
                                      <p:to>
                                        <p:strVal val="visible"/>
                                      </p:to>
                                    </p:set>
                                    <p:animEffect filter="fade" transition="in">
                                      <p:cBhvr>
                                        <p:cTn dur="500"/>
                                        <p:tgtEl>
                                          <p:spTgt spid="10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5" name="Shape 1085"/>
        <p:cNvGrpSpPr/>
        <p:nvPr/>
      </p:nvGrpSpPr>
      <p:grpSpPr>
        <a:xfrm>
          <a:off x="0" y="0"/>
          <a:ext cx="0" cy="0"/>
          <a:chOff x="0" y="0"/>
          <a:chExt cx="0" cy="0"/>
        </a:xfrm>
      </p:grpSpPr>
      <p:sp>
        <p:nvSpPr>
          <p:cNvPr id="1086" name="Google Shape;1086;p22"/>
          <p:cNvSpPr/>
          <p:nvPr/>
        </p:nvSpPr>
        <p:spPr>
          <a:xfrm>
            <a:off x="4300537" y="44640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087" name="Google Shape;1087;p22"/>
          <p:cNvSpPr txBox="1"/>
          <p:nvPr/>
        </p:nvSpPr>
        <p:spPr>
          <a:xfrm rot="5400000">
            <a:off x="4535487" y="3036887"/>
            <a:ext cx="2287587" cy="164306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88" name="Google Shape;1088;p22"/>
          <p:cNvSpPr txBox="1"/>
          <p:nvPr/>
        </p:nvSpPr>
        <p:spPr>
          <a:xfrm>
            <a:off x="1216025" y="457200"/>
            <a:ext cx="186055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BƯỚC 4 :</a:t>
            </a:r>
            <a:endParaRPr/>
          </a:p>
        </p:txBody>
      </p:sp>
      <p:sp>
        <p:nvSpPr>
          <p:cNvPr id="1089" name="Google Shape;1089;p22"/>
          <p:cNvSpPr/>
          <p:nvPr/>
        </p:nvSpPr>
        <p:spPr>
          <a:xfrm>
            <a:off x="3686175" y="44767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090" name="Google Shape;1090;p22"/>
          <p:cNvSpPr txBox="1"/>
          <p:nvPr/>
        </p:nvSpPr>
        <p:spPr>
          <a:xfrm rot="5400000">
            <a:off x="2821781" y="2893218"/>
            <a:ext cx="2286000" cy="192881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91" name="Google Shape;1091;p22"/>
          <p:cNvSpPr/>
          <p:nvPr/>
        </p:nvSpPr>
        <p:spPr>
          <a:xfrm rot="5400000">
            <a:off x="3925887" y="2789237"/>
            <a:ext cx="298450" cy="720725"/>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92" name="Google Shape;1092;p22"/>
          <p:cNvSpPr/>
          <p:nvPr/>
        </p:nvSpPr>
        <p:spPr>
          <a:xfrm>
            <a:off x="3981450" y="3035300"/>
            <a:ext cx="161925" cy="107950"/>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93" name="Google Shape;1093;p22"/>
          <p:cNvSpPr/>
          <p:nvPr/>
        </p:nvSpPr>
        <p:spPr>
          <a:xfrm>
            <a:off x="4143375" y="3857625"/>
            <a:ext cx="142875" cy="157162"/>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94" name="Google Shape;1094;p22"/>
          <p:cNvSpPr/>
          <p:nvPr/>
        </p:nvSpPr>
        <p:spPr>
          <a:xfrm>
            <a:off x="4000496" y="3071810"/>
            <a:ext cx="142876"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5" name="Google Shape;1095;p22"/>
          <p:cNvSpPr/>
          <p:nvPr/>
        </p:nvSpPr>
        <p:spPr>
          <a:xfrm>
            <a:off x="4000496" y="421481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6" name="Google Shape;1096;p22"/>
          <p:cNvSpPr/>
          <p:nvPr/>
        </p:nvSpPr>
        <p:spPr>
          <a:xfrm>
            <a:off x="3357554" y="4643446"/>
            <a:ext cx="157162"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7" name="Google Shape;1097;p22"/>
          <p:cNvSpPr/>
          <p:nvPr/>
        </p:nvSpPr>
        <p:spPr>
          <a:xfrm>
            <a:off x="5643570" y="3071810"/>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8" name="Google Shape;1098;p22"/>
          <p:cNvSpPr/>
          <p:nvPr/>
        </p:nvSpPr>
        <p:spPr>
          <a:xfrm>
            <a:off x="4143372" y="392906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9" name="Google Shape;1099;p22"/>
          <p:cNvSpPr/>
          <p:nvPr/>
        </p:nvSpPr>
        <p:spPr>
          <a:xfrm>
            <a:off x="3857620" y="3571876"/>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0" name="Google Shape;1100;p22"/>
          <p:cNvSpPr/>
          <p:nvPr/>
        </p:nvSpPr>
        <p:spPr>
          <a:xfrm>
            <a:off x="3643306" y="3929066"/>
            <a:ext cx="142876" cy="17265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101" name="Google Shape;1101;p22"/>
          <p:cNvSpPr/>
          <p:nvPr/>
        </p:nvSpPr>
        <p:spPr>
          <a:xfrm>
            <a:off x="4786314" y="3071810"/>
            <a:ext cx="214314" cy="21599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102" name="Google Shape;1102;p22"/>
          <p:cNvSpPr/>
          <p:nvPr/>
        </p:nvSpPr>
        <p:spPr>
          <a:xfrm>
            <a:off x="3571875"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3" name="Google Shape;1103;p22"/>
          <p:cNvSpPr/>
          <p:nvPr/>
        </p:nvSpPr>
        <p:spPr>
          <a:xfrm>
            <a:off x="4286250"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4" name="Google Shape;1104;p22"/>
          <p:cNvSpPr/>
          <p:nvPr/>
        </p:nvSpPr>
        <p:spPr>
          <a:xfrm>
            <a:off x="3357562" y="2857500"/>
            <a:ext cx="142875" cy="142875"/>
          </a:xfrm>
          <a:prstGeom prst="ellipse">
            <a:avLst/>
          </a:prstGeom>
          <a:solidFill>
            <a:srgbClr val="37543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5" name="Google Shape;1105;p22"/>
          <p:cNvSpPr/>
          <p:nvPr/>
        </p:nvSpPr>
        <p:spPr>
          <a:xfrm>
            <a:off x="4357686"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6" name="Google Shape;1106;p22"/>
          <p:cNvSpPr/>
          <p:nvPr/>
        </p:nvSpPr>
        <p:spPr>
          <a:xfrm>
            <a:off x="3357554" y="2857496"/>
            <a:ext cx="142876" cy="142876"/>
          </a:xfrm>
          <a:prstGeom prst="ellipse">
            <a:avLst/>
          </a:prstGeom>
          <a:solidFill>
            <a:schemeClr val="dk1"/>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7" name="Google Shape;1107;p22"/>
          <p:cNvSpPr/>
          <p:nvPr/>
        </p:nvSpPr>
        <p:spPr>
          <a:xfrm>
            <a:off x="6143636" y="457200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8" name="Google Shape;1108;p22"/>
          <p:cNvSpPr/>
          <p:nvPr/>
        </p:nvSpPr>
        <p:spPr>
          <a:xfrm>
            <a:off x="3571868"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9" name="Google Shape;1109;p22"/>
          <p:cNvSpPr/>
          <p:nvPr/>
        </p:nvSpPr>
        <p:spPr>
          <a:xfrm>
            <a:off x="6072198" y="2928934"/>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110" name="Google Shape;1110;p22"/>
          <p:cNvCxnSpPr/>
          <p:nvPr/>
        </p:nvCxnSpPr>
        <p:spPr>
          <a:xfrm rot="-5400000">
            <a:off x="3428206" y="2356643"/>
            <a:ext cx="7143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111" name="Google Shape;1111;p22"/>
          <p:cNvCxnSpPr/>
          <p:nvPr/>
        </p:nvCxnSpPr>
        <p:spPr>
          <a:xfrm rot="-5400000">
            <a:off x="3499643" y="2285206"/>
            <a:ext cx="857250"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112" name="Google Shape;1112;p22"/>
          <p:cNvCxnSpPr/>
          <p:nvPr/>
        </p:nvCxnSpPr>
        <p:spPr>
          <a:xfrm rot="-5400000">
            <a:off x="3821112" y="2178050"/>
            <a:ext cx="1071562" cy="1587"/>
          </a:xfrm>
          <a:prstGeom prst="straightConnector1">
            <a:avLst/>
          </a:prstGeom>
          <a:noFill/>
          <a:ln cap="flat" cmpd="sng" w="38100">
            <a:solidFill>
              <a:srgbClr val="C00000"/>
            </a:solidFill>
            <a:prstDash val="solid"/>
            <a:miter lim="800000"/>
            <a:headEnd len="med" w="med" type="none"/>
            <a:tailEnd len="med" w="med" type="none"/>
          </a:ln>
        </p:spPr>
      </p:cxnSp>
      <p:sp>
        <p:nvSpPr>
          <p:cNvPr descr="Graphic1" id="1113" name="Google Shape;1113;p22"/>
          <p:cNvSpPr/>
          <p:nvPr/>
        </p:nvSpPr>
        <p:spPr>
          <a:xfrm>
            <a:off x="3571875" y="3500437"/>
            <a:ext cx="804862" cy="1042987"/>
          </a:xfrm>
          <a:prstGeom prst="roundRect">
            <a:avLst>
              <a:gd fmla="val 16667" name="adj"/>
            </a:avLst>
          </a:prstGeom>
          <a:blipFill rotWithShape="1">
            <a:blip r:embed="rId4">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Graphic1" id="1114" name="Google Shape;1114;p22"/>
          <p:cNvSpPr/>
          <p:nvPr/>
        </p:nvSpPr>
        <p:spPr>
          <a:xfrm>
            <a:off x="5000625" y="3494087"/>
            <a:ext cx="804862" cy="1042987"/>
          </a:xfrm>
          <a:prstGeom prst="roundRect">
            <a:avLst>
              <a:gd fmla="val 16667" name="adj"/>
            </a:avLst>
          </a:prstGeom>
          <a:blipFill rotWithShape="1">
            <a:blip r:embed="rId4">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5" name="Google Shape;1115;p22"/>
          <p:cNvSpPr/>
          <p:nvPr/>
        </p:nvSpPr>
        <p:spPr>
          <a:xfrm>
            <a:off x="3643312" y="3000375"/>
            <a:ext cx="857250"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6" name="Google Shape;1116;p22"/>
          <p:cNvSpPr/>
          <p:nvPr/>
        </p:nvSpPr>
        <p:spPr>
          <a:xfrm>
            <a:off x="4857750" y="2928937"/>
            <a:ext cx="928687"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117" name="Google Shape;1117;p22"/>
          <p:cNvCxnSpPr/>
          <p:nvPr/>
        </p:nvCxnSpPr>
        <p:spPr>
          <a:xfrm>
            <a:off x="2428875" y="1428750"/>
            <a:ext cx="4714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118" name="Google Shape;1118;p22"/>
          <p:cNvCxnSpPr/>
          <p:nvPr/>
        </p:nvCxnSpPr>
        <p:spPr>
          <a:xfrm>
            <a:off x="2571750" y="1643062"/>
            <a:ext cx="4714875"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119" name="Google Shape;1119;p22"/>
          <p:cNvCxnSpPr/>
          <p:nvPr/>
        </p:nvCxnSpPr>
        <p:spPr>
          <a:xfrm rot="-5400000">
            <a:off x="3571081" y="2070893"/>
            <a:ext cx="1285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120" name="Google Shape;1120;p22"/>
          <p:cNvCxnSpPr/>
          <p:nvPr/>
        </p:nvCxnSpPr>
        <p:spPr>
          <a:xfrm rot="-5400000">
            <a:off x="4768850" y="2303462"/>
            <a:ext cx="785812" cy="36512"/>
          </a:xfrm>
          <a:prstGeom prst="straightConnector1">
            <a:avLst/>
          </a:prstGeom>
          <a:noFill/>
          <a:ln cap="flat" cmpd="sng" w="38100">
            <a:solidFill>
              <a:srgbClr val="C00000"/>
            </a:solidFill>
            <a:prstDash val="solid"/>
            <a:miter lim="800000"/>
            <a:headEnd len="med" w="med" type="none"/>
            <a:tailEnd len="med" w="med" type="none"/>
          </a:ln>
        </p:spPr>
      </p:cxnSp>
      <p:cxnSp>
        <p:nvCxnSpPr>
          <p:cNvPr id="1121" name="Google Shape;1121;p22"/>
          <p:cNvCxnSpPr/>
          <p:nvPr/>
        </p:nvCxnSpPr>
        <p:spPr>
          <a:xfrm rot="-5400000">
            <a:off x="4894262" y="2249487"/>
            <a:ext cx="928687" cy="1587"/>
          </a:xfrm>
          <a:prstGeom prst="straightConnector1">
            <a:avLst/>
          </a:prstGeom>
          <a:noFill/>
          <a:ln cap="flat" cmpd="sng" w="38100">
            <a:solidFill>
              <a:schemeClr val="dk1"/>
            </a:solidFill>
            <a:prstDash val="solid"/>
            <a:miter lim="800000"/>
            <a:headEnd len="med" w="med" type="none"/>
            <a:tailEnd len="med" w="med" type="none"/>
          </a:ln>
        </p:spPr>
      </p:cxnSp>
      <p:pic>
        <p:nvPicPr>
          <p:cNvPr descr="11" id="1122" name="Google Shape;1122;p22"/>
          <p:cNvPicPr preferRelativeResize="0"/>
          <p:nvPr/>
        </p:nvPicPr>
        <p:blipFill rotWithShape="1">
          <a:blip r:embed="rId5">
            <a:alphaModFix/>
          </a:blip>
          <a:srcRect b="0" l="0" r="0" t="0"/>
          <a:stretch/>
        </p:blipFill>
        <p:spPr>
          <a:xfrm>
            <a:off x="500062" y="3571875"/>
            <a:ext cx="2360612" cy="2978150"/>
          </a:xfrm>
          <a:prstGeom prst="rect">
            <a:avLst/>
          </a:prstGeom>
          <a:noFill/>
          <a:ln>
            <a:noFill/>
          </a:ln>
        </p:spPr>
      </p:pic>
      <p:pic>
        <p:nvPicPr>
          <p:cNvPr descr="11" id="1123" name="Google Shape;1123;p22"/>
          <p:cNvPicPr preferRelativeResize="0"/>
          <p:nvPr/>
        </p:nvPicPr>
        <p:blipFill rotWithShape="1">
          <a:blip r:embed="rId5">
            <a:alphaModFix/>
          </a:blip>
          <a:srcRect b="0" l="0" r="0" t="0"/>
          <a:stretch/>
        </p:blipFill>
        <p:spPr>
          <a:xfrm>
            <a:off x="6715125" y="3357562"/>
            <a:ext cx="2428875" cy="2978150"/>
          </a:xfrm>
          <a:prstGeom prst="rect">
            <a:avLst/>
          </a:prstGeom>
          <a:noFill/>
          <a:ln>
            <a:noFill/>
          </a:ln>
        </p:spPr>
      </p:pic>
      <p:sp>
        <p:nvSpPr>
          <p:cNvPr id="1124" name="Google Shape;1124;p22"/>
          <p:cNvSpPr txBox="1"/>
          <p:nvPr/>
        </p:nvSpPr>
        <p:spPr>
          <a:xfrm>
            <a:off x="3686175" y="3000375"/>
            <a:ext cx="814387"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5" name="Google Shape;1125;p22"/>
          <p:cNvSpPr txBox="1"/>
          <p:nvPr/>
        </p:nvSpPr>
        <p:spPr>
          <a:xfrm>
            <a:off x="4857750" y="2928937"/>
            <a:ext cx="928687"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b5" id="1126" name="Google Shape;1126;p22"/>
          <p:cNvPicPr preferRelativeResize="0"/>
          <p:nvPr/>
        </p:nvPicPr>
        <p:blipFill rotWithShape="1">
          <a:blip r:embed="rId6">
            <a:alphaModFix/>
          </a:blip>
          <a:srcRect b="0" l="0" r="0" t="0"/>
          <a:stretch/>
        </p:blipFill>
        <p:spPr>
          <a:xfrm>
            <a:off x="107950" y="1500187"/>
            <a:ext cx="2060575" cy="3657600"/>
          </a:xfrm>
          <a:prstGeom prst="rect">
            <a:avLst/>
          </a:prstGeom>
          <a:noFill/>
          <a:ln>
            <a:noFill/>
          </a:ln>
        </p:spPr>
      </p:pic>
      <p:pic>
        <p:nvPicPr>
          <p:cNvPr descr="b5" id="1127" name="Google Shape;1127;p22"/>
          <p:cNvPicPr preferRelativeResize="0"/>
          <p:nvPr/>
        </p:nvPicPr>
        <p:blipFill rotWithShape="1">
          <a:blip r:embed="rId7">
            <a:alphaModFix/>
          </a:blip>
          <a:srcRect b="0" l="0" r="0" t="0"/>
          <a:stretch/>
        </p:blipFill>
        <p:spPr>
          <a:xfrm rot="6360000">
            <a:off x="5381625" y="2370137"/>
            <a:ext cx="3657600" cy="2060575"/>
          </a:xfrm>
          <a:prstGeom prst="rect">
            <a:avLst/>
          </a:prstGeom>
          <a:noFill/>
          <a:ln>
            <a:noFill/>
          </a:ln>
        </p:spPr>
      </p:pic>
      <p:sp>
        <p:nvSpPr>
          <p:cNvPr id="1128" name="Google Shape;1128;p22"/>
          <p:cNvSpPr txBox="1"/>
          <p:nvPr/>
        </p:nvSpPr>
        <p:spPr>
          <a:xfrm>
            <a:off x="3278187" y="481012"/>
            <a:ext cx="45085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Nối dây mạch điện </a:t>
            </a:r>
            <a:endParaRPr/>
          </a:p>
        </p:txBody>
      </p:sp>
      <p:sp>
        <p:nvSpPr>
          <p:cNvPr id="1129" name="Google Shape;1129;p22"/>
          <p:cNvSpPr txBox="1"/>
          <p:nvPr/>
        </p:nvSpPr>
        <p:spPr>
          <a:xfrm>
            <a:off x="1955800" y="1476375"/>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600"/>
              <a:buFont typeface="Arial"/>
              <a:buNone/>
            </a:pPr>
            <a:r>
              <a:rPr b="0" i="0" lang="en-US" sz="2600" u="none">
                <a:solidFill>
                  <a:srgbClr val="FF0000"/>
                </a:solidFill>
                <a:latin typeface="Arial"/>
                <a:ea typeface="Arial"/>
                <a:cs typeface="Arial"/>
                <a:sym typeface="Arial"/>
              </a:rPr>
              <a:t>O</a:t>
            </a:r>
            <a:endParaRPr/>
          </a:p>
        </p:txBody>
      </p:sp>
      <p:sp>
        <p:nvSpPr>
          <p:cNvPr id="1130" name="Google Shape;1130;p22"/>
          <p:cNvSpPr txBox="1"/>
          <p:nvPr/>
        </p:nvSpPr>
        <p:spPr>
          <a:xfrm>
            <a:off x="1981200" y="1066800"/>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A</a:t>
            </a:r>
            <a:endParaRPr/>
          </a:p>
        </p:txBody>
      </p:sp>
    </p:spTree>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23"/>
          <p:cNvSpPr/>
          <p:nvPr/>
        </p:nvSpPr>
        <p:spPr>
          <a:xfrm>
            <a:off x="4300537" y="44640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136" name="Google Shape;1136;p23"/>
          <p:cNvSpPr txBox="1"/>
          <p:nvPr/>
        </p:nvSpPr>
        <p:spPr>
          <a:xfrm rot="5400000">
            <a:off x="4535487" y="3036887"/>
            <a:ext cx="2287587" cy="164306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7" name="Google Shape;1137;p23"/>
          <p:cNvSpPr/>
          <p:nvPr/>
        </p:nvSpPr>
        <p:spPr>
          <a:xfrm>
            <a:off x="3686175" y="44767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138" name="Google Shape;1138;p23"/>
          <p:cNvSpPr txBox="1"/>
          <p:nvPr/>
        </p:nvSpPr>
        <p:spPr>
          <a:xfrm rot="5400000">
            <a:off x="2821781" y="2893218"/>
            <a:ext cx="2286000" cy="192881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9" name="Google Shape;1139;p23"/>
          <p:cNvSpPr/>
          <p:nvPr/>
        </p:nvSpPr>
        <p:spPr>
          <a:xfrm rot="5400000">
            <a:off x="3925887" y="2789237"/>
            <a:ext cx="298450" cy="720725"/>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0" name="Google Shape;1140;p23"/>
          <p:cNvSpPr/>
          <p:nvPr/>
        </p:nvSpPr>
        <p:spPr>
          <a:xfrm>
            <a:off x="3981450" y="3035300"/>
            <a:ext cx="161925" cy="107950"/>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1" name="Google Shape;1141;p23"/>
          <p:cNvSpPr/>
          <p:nvPr/>
        </p:nvSpPr>
        <p:spPr>
          <a:xfrm>
            <a:off x="4143375" y="3857625"/>
            <a:ext cx="142875" cy="157162"/>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2" name="Google Shape;1142;p23"/>
          <p:cNvSpPr/>
          <p:nvPr/>
        </p:nvSpPr>
        <p:spPr>
          <a:xfrm>
            <a:off x="4000496" y="3071810"/>
            <a:ext cx="142876"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3" name="Google Shape;1143;p23"/>
          <p:cNvSpPr/>
          <p:nvPr/>
        </p:nvSpPr>
        <p:spPr>
          <a:xfrm>
            <a:off x="4000496" y="421481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4" name="Google Shape;1144;p23"/>
          <p:cNvSpPr/>
          <p:nvPr/>
        </p:nvSpPr>
        <p:spPr>
          <a:xfrm>
            <a:off x="3357554" y="4643446"/>
            <a:ext cx="157162"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5" name="Google Shape;1145;p23"/>
          <p:cNvSpPr/>
          <p:nvPr/>
        </p:nvSpPr>
        <p:spPr>
          <a:xfrm>
            <a:off x="5643570" y="3071810"/>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6" name="Google Shape;1146;p23"/>
          <p:cNvSpPr/>
          <p:nvPr/>
        </p:nvSpPr>
        <p:spPr>
          <a:xfrm>
            <a:off x="4143372" y="392906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7" name="Google Shape;1147;p23"/>
          <p:cNvSpPr/>
          <p:nvPr/>
        </p:nvSpPr>
        <p:spPr>
          <a:xfrm>
            <a:off x="3857620" y="3571876"/>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8" name="Google Shape;1148;p23"/>
          <p:cNvSpPr/>
          <p:nvPr/>
        </p:nvSpPr>
        <p:spPr>
          <a:xfrm>
            <a:off x="3643306" y="3929066"/>
            <a:ext cx="142876" cy="17265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149" name="Google Shape;1149;p23"/>
          <p:cNvSpPr/>
          <p:nvPr/>
        </p:nvSpPr>
        <p:spPr>
          <a:xfrm>
            <a:off x="4786314" y="3071810"/>
            <a:ext cx="214314" cy="21599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150" name="Google Shape;1150;p23"/>
          <p:cNvSpPr/>
          <p:nvPr/>
        </p:nvSpPr>
        <p:spPr>
          <a:xfrm>
            <a:off x="3571875"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1" name="Google Shape;1151;p23"/>
          <p:cNvSpPr/>
          <p:nvPr/>
        </p:nvSpPr>
        <p:spPr>
          <a:xfrm>
            <a:off x="4286250"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2" name="Google Shape;1152;p23"/>
          <p:cNvSpPr/>
          <p:nvPr/>
        </p:nvSpPr>
        <p:spPr>
          <a:xfrm>
            <a:off x="3357562" y="2857500"/>
            <a:ext cx="142875" cy="142875"/>
          </a:xfrm>
          <a:prstGeom prst="ellipse">
            <a:avLst/>
          </a:prstGeom>
          <a:solidFill>
            <a:srgbClr val="37543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3" name="Google Shape;1153;p23"/>
          <p:cNvSpPr/>
          <p:nvPr/>
        </p:nvSpPr>
        <p:spPr>
          <a:xfrm>
            <a:off x="4357686"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4" name="Google Shape;1154;p23"/>
          <p:cNvSpPr/>
          <p:nvPr/>
        </p:nvSpPr>
        <p:spPr>
          <a:xfrm>
            <a:off x="3357554" y="2857496"/>
            <a:ext cx="142876" cy="142876"/>
          </a:xfrm>
          <a:prstGeom prst="ellipse">
            <a:avLst/>
          </a:prstGeom>
          <a:solidFill>
            <a:schemeClr val="dk1"/>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5" name="Google Shape;1155;p23"/>
          <p:cNvSpPr/>
          <p:nvPr/>
        </p:nvSpPr>
        <p:spPr>
          <a:xfrm>
            <a:off x="6143636" y="457200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6" name="Google Shape;1156;p23"/>
          <p:cNvSpPr/>
          <p:nvPr/>
        </p:nvSpPr>
        <p:spPr>
          <a:xfrm>
            <a:off x="3571868"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7" name="Google Shape;1157;p23"/>
          <p:cNvSpPr/>
          <p:nvPr/>
        </p:nvSpPr>
        <p:spPr>
          <a:xfrm>
            <a:off x="6072198" y="2928934"/>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158" name="Google Shape;1158;p23"/>
          <p:cNvCxnSpPr/>
          <p:nvPr/>
        </p:nvCxnSpPr>
        <p:spPr>
          <a:xfrm rot="-5400000">
            <a:off x="3428206" y="2356643"/>
            <a:ext cx="7143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159" name="Google Shape;1159;p23"/>
          <p:cNvCxnSpPr/>
          <p:nvPr/>
        </p:nvCxnSpPr>
        <p:spPr>
          <a:xfrm rot="-5400000">
            <a:off x="3499643" y="2285206"/>
            <a:ext cx="857250"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160" name="Google Shape;1160;p23"/>
          <p:cNvCxnSpPr/>
          <p:nvPr/>
        </p:nvCxnSpPr>
        <p:spPr>
          <a:xfrm rot="-5400000">
            <a:off x="3749675" y="2106612"/>
            <a:ext cx="1214437" cy="1587"/>
          </a:xfrm>
          <a:prstGeom prst="straightConnector1">
            <a:avLst/>
          </a:prstGeom>
          <a:noFill/>
          <a:ln cap="flat" cmpd="sng" w="38100">
            <a:solidFill>
              <a:srgbClr val="C00000"/>
            </a:solidFill>
            <a:prstDash val="solid"/>
            <a:miter lim="800000"/>
            <a:headEnd len="med" w="med" type="none"/>
            <a:tailEnd len="med" w="med" type="none"/>
          </a:ln>
        </p:spPr>
      </p:cxnSp>
      <p:sp>
        <p:nvSpPr>
          <p:cNvPr descr="Graphic1" id="1161" name="Google Shape;1161;p23"/>
          <p:cNvSpPr/>
          <p:nvPr/>
        </p:nvSpPr>
        <p:spPr>
          <a:xfrm>
            <a:off x="3571875" y="3500437"/>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Graphic1" id="1162" name="Google Shape;1162;p23"/>
          <p:cNvSpPr/>
          <p:nvPr/>
        </p:nvSpPr>
        <p:spPr>
          <a:xfrm>
            <a:off x="4978400" y="3494087"/>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63" name="Google Shape;1163;p23"/>
          <p:cNvSpPr/>
          <p:nvPr/>
        </p:nvSpPr>
        <p:spPr>
          <a:xfrm>
            <a:off x="3571875" y="3000375"/>
            <a:ext cx="928687"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64" name="Google Shape;1164;p23"/>
          <p:cNvSpPr/>
          <p:nvPr/>
        </p:nvSpPr>
        <p:spPr>
          <a:xfrm>
            <a:off x="4857750" y="2928937"/>
            <a:ext cx="928687"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165" name="Google Shape;1165;p23"/>
          <p:cNvCxnSpPr/>
          <p:nvPr/>
        </p:nvCxnSpPr>
        <p:spPr>
          <a:xfrm>
            <a:off x="2500312" y="1285875"/>
            <a:ext cx="4714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166" name="Google Shape;1166;p23"/>
          <p:cNvCxnSpPr/>
          <p:nvPr/>
        </p:nvCxnSpPr>
        <p:spPr>
          <a:xfrm>
            <a:off x="2643187" y="1500187"/>
            <a:ext cx="4714875"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167" name="Google Shape;1167;p23"/>
          <p:cNvCxnSpPr/>
          <p:nvPr/>
        </p:nvCxnSpPr>
        <p:spPr>
          <a:xfrm rot="-5400000">
            <a:off x="3499643" y="1999456"/>
            <a:ext cx="1428750"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168" name="Google Shape;1168;p23"/>
          <p:cNvCxnSpPr/>
          <p:nvPr/>
        </p:nvCxnSpPr>
        <p:spPr>
          <a:xfrm rot="-5400000">
            <a:off x="4768850" y="2303462"/>
            <a:ext cx="785812" cy="36512"/>
          </a:xfrm>
          <a:prstGeom prst="straightConnector1">
            <a:avLst/>
          </a:prstGeom>
          <a:noFill/>
          <a:ln cap="flat" cmpd="sng" w="38100">
            <a:solidFill>
              <a:srgbClr val="C00000"/>
            </a:solidFill>
            <a:prstDash val="solid"/>
            <a:miter lim="800000"/>
            <a:headEnd len="med" w="med" type="none"/>
            <a:tailEnd len="med" w="med" type="none"/>
          </a:ln>
        </p:spPr>
      </p:cxnSp>
      <p:cxnSp>
        <p:nvCxnSpPr>
          <p:cNvPr id="1169" name="Google Shape;1169;p23"/>
          <p:cNvCxnSpPr/>
          <p:nvPr/>
        </p:nvCxnSpPr>
        <p:spPr>
          <a:xfrm rot="-5400000">
            <a:off x="4894262" y="2249487"/>
            <a:ext cx="928687"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170" name="Google Shape;1170;p23"/>
          <p:cNvCxnSpPr/>
          <p:nvPr/>
        </p:nvCxnSpPr>
        <p:spPr>
          <a:xfrm>
            <a:off x="5143500" y="1928812"/>
            <a:ext cx="2928900" cy="428700"/>
          </a:xfrm>
          <a:prstGeom prst="bentConnector3">
            <a:avLst>
              <a:gd fmla="val 21459" name="adj1"/>
            </a:avLst>
          </a:prstGeom>
          <a:noFill/>
          <a:ln cap="flat" cmpd="sng" w="38100">
            <a:solidFill>
              <a:srgbClr val="C00000"/>
            </a:solidFill>
            <a:prstDash val="solid"/>
            <a:miter lim="800000"/>
            <a:headEnd len="med" w="med" type="none"/>
            <a:tailEnd len="med" w="med" type="none"/>
          </a:ln>
        </p:spPr>
      </p:cxnSp>
      <p:cxnSp>
        <p:nvCxnSpPr>
          <p:cNvPr id="1171" name="Google Shape;1171;p23"/>
          <p:cNvCxnSpPr/>
          <p:nvPr/>
        </p:nvCxnSpPr>
        <p:spPr>
          <a:xfrm flipH="1" rot="10800000">
            <a:off x="2071687" y="2057437"/>
            <a:ext cx="1771500" cy="300000"/>
          </a:xfrm>
          <a:prstGeom prst="bentConnector3">
            <a:avLst>
              <a:gd fmla="val -528" name="adj1"/>
            </a:avLst>
          </a:prstGeom>
          <a:noFill/>
          <a:ln cap="flat" cmpd="sng" w="38100">
            <a:solidFill>
              <a:schemeClr val="dk1"/>
            </a:solidFill>
            <a:prstDash val="solid"/>
            <a:miter lim="800000"/>
            <a:headEnd len="med" w="med" type="none"/>
            <a:tailEnd len="med" w="med" type="none"/>
          </a:ln>
        </p:spPr>
      </p:cxnSp>
      <p:cxnSp>
        <p:nvCxnSpPr>
          <p:cNvPr id="1172" name="Google Shape;1172;p23"/>
          <p:cNvCxnSpPr/>
          <p:nvPr/>
        </p:nvCxnSpPr>
        <p:spPr>
          <a:xfrm flipH="1" rot="10800000">
            <a:off x="1857375" y="1857487"/>
            <a:ext cx="2057400" cy="442800"/>
          </a:xfrm>
          <a:prstGeom prst="bentConnector3">
            <a:avLst>
              <a:gd fmla="val 426" name="adj1"/>
            </a:avLst>
          </a:prstGeom>
          <a:noFill/>
          <a:ln cap="flat" cmpd="sng" w="38100">
            <a:solidFill>
              <a:srgbClr val="C00000"/>
            </a:solidFill>
            <a:prstDash val="solid"/>
            <a:miter lim="800000"/>
            <a:headEnd len="med" w="med" type="none"/>
            <a:tailEnd len="med" w="med" type="none"/>
          </a:ln>
        </p:spPr>
      </p:cxnSp>
      <p:cxnSp>
        <p:nvCxnSpPr>
          <p:cNvPr id="1173" name="Google Shape;1173;p23"/>
          <p:cNvCxnSpPr/>
          <p:nvPr/>
        </p:nvCxnSpPr>
        <p:spPr>
          <a:xfrm>
            <a:off x="5357812" y="1785937"/>
            <a:ext cx="2581200" cy="500100"/>
          </a:xfrm>
          <a:prstGeom prst="bentConnector2">
            <a:avLst/>
          </a:prstGeom>
          <a:noFill/>
          <a:ln cap="flat" cmpd="sng" w="38100">
            <a:solidFill>
              <a:schemeClr val="dk1"/>
            </a:solidFill>
            <a:prstDash val="solid"/>
            <a:miter lim="800000"/>
            <a:headEnd len="med" w="med" type="none"/>
            <a:tailEnd len="med" w="med" type="none"/>
          </a:ln>
        </p:spPr>
      </p:cxnSp>
      <p:pic>
        <p:nvPicPr>
          <p:cNvPr descr="11" id="1174" name="Google Shape;1174;p23"/>
          <p:cNvPicPr preferRelativeResize="0"/>
          <p:nvPr/>
        </p:nvPicPr>
        <p:blipFill rotWithShape="1">
          <a:blip r:embed="rId4">
            <a:alphaModFix/>
          </a:blip>
          <a:srcRect b="0" l="0" r="0" t="0"/>
          <a:stretch/>
        </p:blipFill>
        <p:spPr>
          <a:xfrm>
            <a:off x="785812" y="2071687"/>
            <a:ext cx="2360612" cy="2978150"/>
          </a:xfrm>
          <a:prstGeom prst="rect">
            <a:avLst/>
          </a:prstGeom>
          <a:noFill/>
          <a:ln>
            <a:noFill/>
          </a:ln>
        </p:spPr>
      </p:pic>
      <p:pic>
        <p:nvPicPr>
          <p:cNvPr descr="11" id="1175" name="Google Shape;1175;p23"/>
          <p:cNvPicPr preferRelativeResize="0"/>
          <p:nvPr/>
        </p:nvPicPr>
        <p:blipFill rotWithShape="1">
          <a:blip r:embed="rId4">
            <a:alphaModFix/>
          </a:blip>
          <a:srcRect b="0" l="0" r="0" t="0"/>
          <a:stretch/>
        </p:blipFill>
        <p:spPr>
          <a:xfrm>
            <a:off x="6715125" y="2000250"/>
            <a:ext cx="2428875" cy="2978150"/>
          </a:xfrm>
          <a:prstGeom prst="rect">
            <a:avLst/>
          </a:prstGeom>
          <a:noFill/>
          <a:ln>
            <a:noFill/>
          </a:ln>
        </p:spPr>
      </p:pic>
      <p:pic>
        <p:nvPicPr>
          <p:cNvPr id="1176" name="Google Shape;1176;p23"/>
          <p:cNvPicPr preferRelativeResize="0"/>
          <p:nvPr/>
        </p:nvPicPr>
        <p:blipFill rotWithShape="1">
          <a:blip r:embed="rId5">
            <a:alphaModFix/>
          </a:blip>
          <a:srcRect b="0" l="0" r="0" t="0"/>
          <a:stretch/>
        </p:blipFill>
        <p:spPr>
          <a:xfrm>
            <a:off x="1214437" y="2143125"/>
            <a:ext cx="1447800" cy="2859087"/>
          </a:xfrm>
          <a:prstGeom prst="rect">
            <a:avLst/>
          </a:prstGeom>
          <a:noFill/>
          <a:ln>
            <a:noFill/>
          </a:ln>
        </p:spPr>
      </p:pic>
      <p:pic>
        <p:nvPicPr>
          <p:cNvPr id="1177" name="Google Shape;1177;p23"/>
          <p:cNvPicPr preferRelativeResize="0"/>
          <p:nvPr/>
        </p:nvPicPr>
        <p:blipFill rotWithShape="1">
          <a:blip r:embed="rId5">
            <a:alphaModFix/>
          </a:blip>
          <a:srcRect b="0" l="0" r="0" t="0"/>
          <a:stretch/>
        </p:blipFill>
        <p:spPr>
          <a:xfrm>
            <a:off x="7215187" y="2143125"/>
            <a:ext cx="1447800" cy="2859087"/>
          </a:xfrm>
          <a:prstGeom prst="rect">
            <a:avLst/>
          </a:prstGeom>
          <a:noFill/>
          <a:ln>
            <a:noFill/>
          </a:ln>
        </p:spPr>
      </p:pic>
      <p:sp>
        <p:nvSpPr>
          <p:cNvPr id="1178" name="Google Shape;1178;p23"/>
          <p:cNvSpPr txBox="1"/>
          <p:nvPr/>
        </p:nvSpPr>
        <p:spPr>
          <a:xfrm>
            <a:off x="3571875" y="3000375"/>
            <a:ext cx="928687"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79" name="Google Shape;1179;p23"/>
          <p:cNvSpPr txBox="1"/>
          <p:nvPr/>
        </p:nvSpPr>
        <p:spPr>
          <a:xfrm>
            <a:off x="4857750" y="2928937"/>
            <a:ext cx="928687"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80" name="Google Shape;1180;p23"/>
          <p:cNvSpPr txBox="1"/>
          <p:nvPr/>
        </p:nvSpPr>
        <p:spPr>
          <a:xfrm>
            <a:off x="1216025" y="457200"/>
            <a:ext cx="186055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BƯỚC 4 :</a:t>
            </a:r>
            <a:endParaRPr/>
          </a:p>
        </p:txBody>
      </p:sp>
      <p:sp>
        <p:nvSpPr>
          <p:cNvPr id="1181" name="Google Shape;1181;p23"/>
          <p:cNvSpPr txBox="1"/>
          <p:nvPr/>
        </p:nvSpPr>
        <p:spPr>
          <a:xfrm>
            <a:off x="3278187" y="481012"/>
            <a:ext cx="45085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C7483"/>
              </a:buClr>
              <a:buSzPts val="2000"/>
              <a:buFont typeface="Arial"/>
              <a:buNone/>
            </a:pPr>
            <a:r>
              <a:rPr b="1" i="0" lang="en-US" sz="2000" u="none">
                <a:solidFill>
                  <a:srgbClr val="3C7483"/>
                </a:solidFill>
                <a:latin typeface="Arial"/>
                <a:ea typeface="Arial"/>
                <a:cs typeface="Arial"/>
                <a:sym typeface="Arial"/>
              </a:rPr>
              <a:t>Nối dây BĐ, Nối dây bộ đèn </a:t>
            </a:r>
            <a:endParaRPr/>
          </a:p>
        </p:txBody>
      </p:sp>
      <p:sp>
        <p:nvSpPr>
          <p:cNvPr id="1182" name="Google Shape;1182;p23"/>
          <p:cNvSpPr/>
          <p:nvPr/>
        </p:nvSpPr>
        <p:spPr>
          <a:xfrm>
            <a:off x="8686800" y="6400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FF00"/>
          </a:solid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83" name="Google Shape;1183;p23"/>
          <p:cNvSpPr txBox="1"/>
          <p:nvPr/>
        </p:nvSpPr>
        <p:spPr>
          <a:xfrm>
            <a:off x="1954212" y="1384300"/>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600"/>
              <a:buFont typeface="Arial"/>
              <a:buNone/>
            </a:pPr>
            <a:r>
              <a:rPr b="0" i="0" lang="en-US" sz="2600" u="none">
                <a:solidFill>
                  <a:srgbClr val="FF0000"/>
                </a:solidFill>
                <a:latin typeface="Arial"/>
                <a:ea typeface="Arial"/>
                <a:cs typeface="Arial"/>
                <a:sym typeface="Arial"/>
              </a:rPr>
              <a:t>O</a:t>
            </a:r>
            <a:endParaRPr/>
          </a:p>
        </p:txBody>
      </p:sp>
      <p:sp>
        <p:nvSpPr>
          <p:cNvPr id="1184" name="Google Shape;1184;p23"/>
          <p:cNvSpPr txBox="1"/>
          <p:nvPr/>
        </p:nvSpPr>
        <p:spPr>
          <a:xfrm>
            <a:off x="1981200" y="1066800"/>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A</a:t>
            </a:r>
            <a:endParaRPr/>
          </a:p>
        </p:txBody>
      </p:sp>
    </p:spTree>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24"/>
          <p:cNvSpPr/>
          <p:nvPr/>
        </p:nvSpPr>
        <p:spPr>
          <a:xfrm>
            <a:off x="4300537" y="44640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190" name="Google Shape;1190;p24"/>
          <p:cNvSpPr txBox="1"/>
          <p:nvPr/>
        </p:nvSpPr>
        <p:spPr>
          <a:xfrm rot="5400000">
            <a:off x="4535487" y="3036887"/>
            <a:ext cx="2287587" cy="164306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91" name="Google Shape;1191;p24"/>
          <p:cNvSpPr txBox="1"/>
          <p:nvPr/>
        </p:nvSpPr>
        <p:spPr>
          <a:xfrm>
            <a:off x="1216025" y="457200"/>
            <a:ext cx="135572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BƯỚC 5:</a:t>
            </a:r>
            <a:endParaRPr/>
          </a:p>
        </p:txBody>
      </p:sp>
      <p:sp>
        <p:nvSpPr>
          <p:cNvPr id="1192" name="Google Shape;1192;p24"/>
          <p:cNvSpPr txBox="1"/>
          <p:nvPr/>
        </p:nvSpPr>
        <p:spPr>
          <a:xfrm>
            <a:off x="2571750" y="381000"/>
            <a:ext cx="13573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a:t>
            </a:r>
            <a:r>
              <a:rPr b="1" i="0" lang="en-US" sz="2000" u="none">
                <a:solidFill>
                  <a:srgbClr val="3C7483"/>
                </a:solidFill>
                <a:latin typeface="Arial"/>
                <a:ea typeface="Arial"/>
                <a:cs typeface="Arial"/>
                <a:sym typeface="Arial"/>
              </a:rPr>
              <a:t>Kiểm tra.</a:t>
            </a:r>
            <a:endParaRPr/>
          </a:p>
        </p:txBody>
      </p:sp>
      <p:sp>
        <p:nvSpPr>
          <p:cNvPr id="1193" name="Google Shape;1193;p24"/>
          <p:cNvSpPr/>
          <p:nvPr/>
        </p:nvSpPr>
        <p:spPr>
          <a:xfrm>
            <a:off x="3686175" y="44767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194" name="Google Shape;1194;p24"/>
          <p:cNvSpPr txBox="1"/>
          <p:nvPr/>
        </p:nvSpPr>
        <p:spPr>
          <a:xfrm rot="5400000">
            <a:off x="2821781" y="2893218"/>
            <a:ext cx="2286000" cy="192881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95" name="Google Shape;1195;p24"/>
          <p:cNvSpPr/>
          <p:nvPr/>
        </p:nvSpPr>
        <p:spPr>
          <a:xfrm rot="5400000">
            <a:off x="3925887" y="2789237"/>
            <a:ext cx="298450" cy="720725"/>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96" name="Google Shape;1196;p24"/>
          <p:cNvSpPr/>
          <p:nvPr/>
        </p:nvSpPr>
        <p:spPr>
          <a:xfrm>
            <a:off x="3981450" y="3035300"/>
            <a:ext cx="161925" cy="107950"/>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97" name="Google Shape;1197;p24"/>
          <p:cNvSpPr/>
          <p:nvPr/>
        </p:nvSpPr>
        <p:spPr>
          <a:xfrm>
            <a:off x="4143375" y="3857625"/>
            <a:ext cx="142875" cy="157162"/>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98" name="Google Shape;1198;p24"/>
          <p:cNvSpPr/>
          <p:nvPr/>
        </p:nvSpPr>
        <p:spPr>
          <a:xfrm>
            <a:off x="4000496" y="3071810"/>
            <a:ext cx="142876"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9" name="Google Shape;1199;p24"/>
          <p:cNvSpPr/>
          <p:nvPr/>
        </p:nvSpPr>
        <p:spPr>
          <a:xfrm>
            <a:off x="4000496" y="421481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0" name="Google Shape;1200;p24"/>
          <p:cNvSpPr/>
          <p:nvPr/>
        </p:nvSpPr>
        <p:spPr>
          <a:xfrm>
            <a:off x="3357554" y="4643446"/>
            <a:ext cx="157162"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1" name="Google Shape;1201;p24"/>
          <p:cNvSpPr/>
          <p:nvPr/>
        </p:nvSpPr>
        <p:spPr>
          <a:xfrm>
            <a:off x="5643570" y="3071810"/>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2" name="Google Shape;1202;p24"/>
          <p:cNvSpPr/>
          <p:nvPr/>
        </p:nvSpPr>
        <p:spPr>
          <a:xfrm>
            <a:off x="4143372" y="392906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3" name="Google Shape;1203;p24"/>
          <p:cNvSpPr/>
          <p:nvPr/>
        </p:nvSpPr>
        <p:spPr>
          <a:xfrm>
            <a:off x="3857620" y="3571876"/>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4" name="Google Shape;1204;p24"/>
          <p:cNvSpPr/>
          <p:nvPr/>
        </p:nvSpPr>
        <p:spPr>
          <a:xfrm>
            <a:off x="3643306" y="3929066"/>
            <a:ext cx="142876" cy="17265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205" name="Google Shape;1205;p24"/>
          <p:cNvSpPr/>
          <p:nvPr/>
        </p:nvSpPr>
        <p:spPr>
          <a:xfrm>
            <a:off x="4786314" y="3071810"/>
            <a:ext cx="214314" cy="21599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206" name="Google Shape;1206;p24"/>
          <p:cNvSpPr/>
          <p:nvPr/>
        </p:nvSpPr>
        <p:spPr>
          <a:xfrm>
            <a:off x="3571875"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07" name="Google Shape;1207;p24"/>
          <p:cNvSpPr/>
          <p:nvPr/>
        </p:nvSpPr>
        <p:spPr>
          <a:xfrm>
            <a:off x="4286250"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08" name="Google Shape;1208;p24"/>
          <p:cNvSpPr/>
          <p:nvPr/>
        </p:nvSpPr>
        <p:spPr>
          <a:xfrm>
            <a:off x="3357562" y="2857500"/>
            <a:ext cx="142875" cy="142875"/>
          </a:xfrm>
          <a:prstGeom prst="ellipse">
            <a:avLst/>
          </a:prstGeom>
          <a:solidFill>
            <a:srgbClr val="37543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09" name="Google Shape;1209;p24"/>
          <p:cNvSpPr/>
          <p:nvPr/>
        </p:nvSpPr>
        <p:spPr>
          <a:xfrm>
            <a:off x="4422448"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0" name="Google Shape;1210;p24"/>
          <p:cNvSpPr/>
          <p:nvPr/>
        </p:nvSpPr>
        <p:spPr>
          <a:xfrm>
            <a:off x="3357554" y="2857496"/>
            <a:ext cx="142876" cy="142876"/>
          </a:xfrm>
          <a:prstGeom prst="ellipse">
            <a:avLst/>
          </a:prstGeom>
          <a:solidFill>
            <a:schemeClr val="dk1"/>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1" name="Google Shape;1211;p24"/>
          <p:cNvSpPr/>
          <p:nvPr/>
        </p:nvSpPr>
        <p:spPr>
          <a:xfrm>
            <a:off x="6143636" y="457200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2" name="Google Shape;1212;p24"/>
          <p:cNvSpPr/>
          <p:nvPr/>
        </p:nvSpPr>
        <p:spPr>
          <a:xfrm>
            <a:off x="3528162"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3" name="Google Shape;1213;p24"/>
          <p:cNvSpPr/>
          <p:nvPr/>
        </p:nvSpPr>
        <p:spPr>
          <a:xfrm>
            <a:off x="6072198" y="2928934"/>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214" name="Google Shape;1214;p24"/>
          <p:cNvCxnSpPr/>
          <p:nvPr/>
        </p:nvCxnSpPr>
        <p:spPr>
          <a:xfrm rot="-5400000">
            <a:off x="3428206" y="2356643"/>
            <a:ext cx="7143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215" name="Google Shape;1215;p24"/>
          <p:cNvCxnSpPr/>
          <p:nvPr/>
        </p:nvCxnSpPr>
        <p:spPr>
          <a:xfrm rot="-5400000">
            <a:off x="3499643" y="2285206"/>
            <a:ext cx="857250"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216" name="Google Shape;1216;p24"/>
          <p:cNvCxnSpPr/>
          <p:nvPr/>
        </p:nvCxnSpPr>
        <p:spPr>
          <a:xfrm rot="-5400000">
            <a:off x="3821112" y="2178050"/>
            <a:ext cx="1071562" cy="1587"/>
          </a:xfrm>
          <a:prstGeom prst="straightConnector1">
            <a:avLst/>
          </a:prstGeom>
          <a:noFill/>
          <a:ln cap="flat" cmpd="sng" w="38100">
            <a:solidFill>
              <a:srgbClr val="C00000"/>
            </a:solidFill>
            <a:prstDash val="solid"/>
            <a:miter lim="800000"/>
            <a:headEnd len="med" w="med" type="none"/>
            <a:tailEnd len="med" w="med" type="none"/>
          </a:ln>
        </p:spPr>
      </p:cxnSp>
      <p:sp>
        <p:nvSpPr>
          <p:cNvPr descr="Graphic1" id="1217" name="Google Shape;1217;p24"/>
          <p:cNvSpPr/>
          <p:nvPr/>
        </p:nvSpPr>
        <p:spPr>
          <a:xfrm>
            <a:off x="3571875" y="3500437"/>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Graphic1" id="1218" name="Google Shape;1218;p24"/>
          <p:cNvSpPr/>
          <p:nvPr/>
        </p:nvSpPr>
        <p:spPr>
          <a:xfrm>
            <a:off x="5000625" y="3479800"/>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19" name="Google Shape;1219;p24"/>
          <p:cNvSpPr/>
          <p:nvPr/>
        </p:nvSpPr>
        <p:spPr>
          <a:xfrm>
            <a:off x="3643312" y="2990850"/>
            <a:ext cx="928687"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20" name="Google Shape;1220;p24"/>
          <p:cNvSpPr/>
          <p:nvPr/>
        </p:nvSpPr>
        <p:spPr>
          <a:xfrm>
            <a:off x="4857750" y="2928937"/>
            <a:ext cx="928687"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21" name="Google Shape;1221;p24"/>
          <p:cNvCxnSpPr/>
          <p:nvPr/>
        </p:nvCxnSpPr>
        <p:spPr>
          <a:xfrm>
            <a:off x="2428875" y="1428750"/>
            <a:ext cx="4714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222" name="Google Shape;1222;p24"/>
          <p:cNvCxnSpPr/>
          <p:nvPr/>
        </p:nvCxnSpPr>
        <p:spPr>
          <a:xfrm>
            <a:off x="2571750" y="1643062"/>
            <a:ext cx="4714875"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223" name="Google Shape;1223;p24"/>
          <p:cNvCxnSpPr/>
          <p:nvPr/>
        </p:nvCxnSpPr>
        <p:spPr>
          <a:xfrm rot="-5400000">
            <a:off x="3571081" y="2070893"/>
            <a:ext cx="1285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224" name="Google Shape;1224;p24"/>
          <p:cNvCxnSpPr/>
          <p:nvPr/>
        </p:nvCxnSpPr>
        <p:spPr>
          <a:xfrm rot="-5400000">
            <a:off x="4768850" y="2303462"/>
            <a:ext cx="785812" cy="36512"/>
          </a:xfrm>
          <a:prstGeom prst="straightConnector1">
            <a:avLst/>
          </a:prstGeom>
          <a:noFill/>
          <a:ln cap="flat" cmpd="sng" w="38100">
            <a:solidFill>
              <a:srgbClr val="C00000"/>
            </a:solidFill>
            <a:prstDash val="solid"/>
            <a:miter lim="800000"/>
            <a:headEnd len="med" w="med" type="none"/>
            <a:tailEnd len="med" w="med" type="none"/>
          </a:ln>
        </p:spPr>
      </p:cxnSp>
      <p:cxnSp>
        <p:nvCxnSpPr>
          <p:cNvPr id="1225" name="Google Shape;1225;p24"/>
          <p:cNvCxnSpPr/>
          <p:nvPr/>
        </p:nvCxnSpPr>
        <p:spPr>
          <a:xfrm rot="-5400000">
            <a:off x="4894262" y="2249487"/>
            <a:ext cx="928687"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226" name="Google Shape;1226;p24"/>
          <p:cNvCxnSpPr/>
          <p:nvPr/>
        </p:nvCxnSpPr>
        <p:spPr>
          <a:xfrm>
            <a:off x="5143500" y="1928812"/>
            <a:ext cx="2928900" cy="428700"/>
          </a:xfrm>
          <a:prstGeom prst="bentConnector3">
            <a:avLst>
              <a:gd fmla="val 21459" name="adj1"/>
            </a:avLst>
          </a:prstGeom>
          <a:noFill/>
          <a:ln cap="flat" cmpd="sng" w="38100">
            <a:solidFill>
              <a:srgbClr val="C00000"/>
            </a:solidFill>
            <a:prstDash val="solid"/>
            <a:miter lim="800000"/>
            <a:headEnd len="med" w="med" type="none"/>
            <a:tailEnd len="med" w="med" type="none"/>
          </a:ln>
        </p:spPr>
      </p:cxnSp>
      <p:cxnSp>
        <p:nvCxnSpPr>
          <p:cNvPr id="1227" name="Google Shape;1227;p24"/>
          <p:cNvCxnSpPr/>
          <p:nvPr/>
        </p:nvCxnSpPr>
        <p:spPr>
          <a:xfrm flipH="1" rot="10800000">
            <a:off x="2071687" y="2057437"/>
            <a:ext cx="1771500" cy="300000"/>
          </a:xfrm>
          <a:prstGeom prst="bentConnector3">
            <a:avLst>
              <a:gd fmla="val -528" name="adj1"/>
            </a:avLst>
          </a:prstGeom>
          <a:noFill/>
          <a:ln cap="flat" cmpd="sng" w="38100">
            <a:solidFill>
              <a:schemeClr val="dk1"/>
            </a:solidFill>
            <a:prstDash val="solid"/>
            <a:miter lim="800000"/>
            <a:headEnd len="med" w="med" type="none"/>
            <a:tailEnd len="med" w="med" type="none"/>
          </a:ln>
        </p:spPr>
      </p:cxnSp>
      <p:cxnSp>
        <p:nvCxnSpPr>
          <p:cNvPr id="1228" name="Google Shape;1228;p24"/>
          <p:cNvCxnSpPr/>
          <p:nvPr/>
        </p:nvCxnSpPr>
        <p:spPr>
          <a:xfrm flipH="1" rot="10800000">
            <a:off x="1857375" y="1857487"/>
            <a:ext cx="2057400" cy="442800"/>
          </a:xfrm>
          <a:prstGeom prst="bentConnector3">
            <a:avLst>
              <a:gd fmla="val 426" name="adj1"/>
            </a:avLst>
          </a:prstGeom>
          <a:noFill/>
          <a:ln cap="flat" cmpd="sng" w="38100">
            <a:solidFill>
              <a:srgbClr val="C00000"/>
            </a:solidFill>
            <a:prstDash val="solid"/>
            <a:miter lim="800000"/>
            <a:headEnd len="med" w="med" type="none"/>
            <a:tailEnd len="med" w="med" type="none"/>
          </a:ln>
        </p:spPr>
      </p:cxnSp>
      <p:cxnSp>
        <p:nvCxnSpPr>
          <p:cNvPr id="1229" name="Google Shape;1229;p24"/>
          <p:cNvCxnSpPr/>
          <p:nvPr/>
        </p:nvCxnSpPr>
        <p:spPr>
          <a:xfrm>
            <a:off x="5357812" y="1785937"/>
            <a:ext cx="2581200" cy="500100"/>
          </a:xfrm>
          <a:prstGeom prst="bentConnector2">
            <a:avLst/>
          </a:prstGeom>
          <a:noFill/>
          <a:ln cap="flat" cmpd="sng" w="38100">
            <a:solidFill>
              <a:schemeClr val="dk1"/>
            </a:solidFill>
            <a:prstDash val="solid"/>
            <a:miter lim="800000"/>
            <a:headEnd len="med" w="med" type="none"/>
            <a:tailEnd len="med" w="med" type="none"/>
          </a:ln>
        </p:spPr>
      </p:cxnSp>
      <p:pic>
        <p:nvPicPr>
          <p:cNvPr descr="11" id="1230" name="Google Shape;1230;p24"/>
          <p:cNvPicPr preferRelativeResize="0"/>
          <p:nvPr/>
        </p:nvPicPr>
        <p:blipFill rotWithShape="1">
          <a:blip r:embed="rId4">
            <a:alphaModFix/>
          </a:blip>
          <a:srcRect b="0" l="0" r="0" t="0"/>
          <a:stretch/>
        </p:blipFill>
        <p:spPr>
          <a:xfrm>
            <a:off x="785812" y="2071687"/>
            <a:ext cx="2360612" cy="2978150"/>
          </a:xfrm>
          <a:prstGeom prst="rect">
            <a:avLst/>
          </a:prstGeom>
          <a:noFill/>
          <a:ln>
            <a:noFill/>
          </a:ln>
        </p:spPr>
      </p:pic>
      <p:pic>
        <p:nvPicPr>
          <p:cNvPr descr="11" id="1231" name="Google Shape;1231;p24"/>
          <p:cNvPicPr preferRelativeResize="0"/>
          <p:nvPr/>
        </p:nvPicPr>
        <p:blipFill rotWithShape="1">
          <a:blip r:embed="rId4">
            <a:alphaModFix/>
          </a:blip>
          <a:srcRect b="0" l="0" r="0" t="0"/>
          <a:stretch/>
        </p:blipFill>
        <p:spPr>
          <a:xfrm>
            <a:off x="6715125" y="2000250"/>
            <a:ext cx="2428875" cy="2978150"/>
          </a:xfrm>
          <a:prstGeom prst="rect">
            <a:avLst/>
          </a:prstGeom>
          <a:noFill/>
          <a:ln>
            <a:noFill/>
          </a:ln>
        </p:spPr>
      </p:pic>
      <p:pic>
        <p:nvPicPr>
          <p:cNvPr id="1232" name="Google Shape;1232;p24"/>
          <p:cNvPicPr preferRelativeResize="0"/>
          <p:nvPr/>
        </p:nvPicPr>
        <p:blipFill rotWithShape="1">
          <a:blip r:embed="rId5">
            <a:alphaModFix/>
          </a:blip>
          <a:srcRect b="0" l="0" r="0" t="0"/>
          <a:stretch/>
        </p:blipFill>
        <p:spPr>
          <a:xfrm>
            <a:off x="1214437" y="2143125"/>
            <a:ext cx="1447800" cy="2859087"/>
          </a:xfrm>
          <a:prstGeom prst="rect">
            <a:avLst/>
          </a:prstGeom>
          <a:noFill/>
          <a:ln>
            <a:noFill/>
          </a:ln>
        </p:spPr>
      </p:pic>
      <p:pic>
        <p:nvPicPr>
          <p:cNvPr id="1233" name="Google Shape;1233;p24"/>
          <p:cNvPicPr preferRelativeResize="0"/>
          <p:nvPr/>
        </p:nvPicPr>
        <p:blipFill rotWithShape="1">
          <a:blip r:embed="rId5">
            <a:alphaModFix/>
          </a:blip>
          <a:srcRect b="0" l="0" r="0" t="0"/>
          <a:stretch/>
        </p:blipFill>
        <p:spPr>
          <a:xfrm>
            <a:off x="7215187" y="2143125"/>
            <a:ext cx="1447800" cy="2859087"/>
          </a:xfrm>
          <a:prstGeom prst="rect">
            <a:avLst/>
          </a:prstGeom>
          <a:noFill/>
          <a:ln>
            <a:noFill/>
          </a:ln>
        </p:spPr>
      </p:pic>
      <p:sp>
        <p:nvSpPr>
          <p:cNvPr id="1234" name="Google Shape;1234;p24"/>
          <p:cNvSpPr txBox="1"/>
          <p:nvPr/>
        </p:nvSpPr>
        <p:spPr>
          <a:xfrm>
            <a:off x="3611562" y="2990850"/>
            <a:ext cx="928687"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35" name="Google Shape;1235;p24"/>
          <p:cNvSpPr txBox="1"/>
          <p:nvPr/>
        </p:nvSpPr>
        <p:spPr>
          <a:xfrm>
            <a:off x="4857750" y="2928937"/>
            <a:ext cx="928687"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36" name="Google Shape;1236;p24"/>
          <p:cNvSpPr txBox="1"/>
          <p:nvPr/>
        </p:nvSpPr>
        <p:spPr>
          <a:xfrm>
            <a:off x="1966912" y="1408112"/>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600"/>
              <a:buFont typeface="Arial"/>
              <a:buNone/>
            </a:pPr>
            <a:r>
              <a:rPr b="0" i="0" lang="en-US" sz="2600" u="none">
                <a:solidFill>
                  <a:srgbClr val="FF0000"/>
                </a:solidFill>
                <a:latin typeface="Arial"/>
                <a:ea typeface="Arial"/>
                <a:cs typeface="Arial"/>
                <a:sym typeface="Arial"/>
              </a:rPr>
              <a:t>O</a:t>
            </a:r>
            <a:endParaRPr/>
          </a:p>
        </p:txBody>
      </p:sp>
      <p:sp>
        <p:nvSpPr>
          <p:cNvPr id="1237" name="Google Shape;1237;p24"/>
          <p:cNvSpPr txBox="1"/>
          <p:nvPr/>
        </p:nvSpPr>
        <p:spPr>
          <a:xfrm>
            <a:off x="1992312" y="1000125"/>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A</a:t>
            </a:r>
            <a:endParaRPr/>
          </a:p>
        </p:txBody>
      </p:sp>
    </p:spTree>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25"/>
          <p:cNvSpPr/>
          <p:nvPr/>
        </p:nvSpPr>
        <p:spPr>
          <a:xfrm>
            <a:off x="4300537" y="44640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243" name="Google Shape;1243;p25"/>
          <p:cNvSpPr txBox="1"/>
          <p:nvPr/>
        </p:nvSpPr>
        <p:spPr>
          <a:xfrm rot="5400000">
            <a:off x="4535487" y="3036887"/>
            <a:ext cx="2287587" cy="164306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44" name="Google Shape;1244;p25"/>
          <p:cNvSpPr/>
          <p:nvPr/>
        </p:nvSpPr>
        <p:spPr>
          <a:xfrm>
            <a:off x="3686175" y="44767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245" name="Google Shape;1245;p25"/>
          <p:cNvSpPr txBox="1"/>
          <p:nvPr/>
        </p:nvSpPr>
        <p:spPr>
          <a:xfrm rot="5400000">
            <a:off x="2821781" y="2893218"/>
            <a:ext cx="2286000" cy="192881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46" name="Google Shape;1246;p25"/>
          <p:cNvSpPr/>
          <p:nvPr/>
        </p:nvSpPr>
        <p:spPr>
          <a:xfrm rot="5400000">
            <a:off x="3925887" y="2789237"/>
            <a:ext cx="298450" cy="720725"/>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47" name="Google Shape;1247;p25"/>
          <p:cNvSpPr/>
          <p:nvPr/>
        </p:nvSpPr>
        <p:spPr>
          <a:xfrm>
            <a:off x="3981450" y="3035300"/>
            <a:ext cx="161925" cy="107950"/>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48" name="Google Shape;1248;p25"/>
          <p:cNvSpPr/>
          <p:nvPr/>
        </p:nvSpPr>
        <p:spPr>
          <a:xfrm>
            <a:off x="4143375" y="3857625"/>
            <a:ext cx="142875" cy="157162"/>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49" name="Google Shape;1249;p25"/>
          <p:cNvSpPr/>
          <p:nvPr/>
        </p:nvSpPr>
        <p:spPr>
          <a:xfrm>
            <a:off x="4000496" y="3071810"/>
            <a:ext cx="142876"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0" name="Google Shape;1250;p25"/>
          <p:cNvSpPr/>
          <p:nvPr/>
        </p:nvSpPr>
        <p:spPr>
          <a:xfrm>
            <a:off x="4000496" y="421481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1" name="Google Shape;1251;p25"/>
          <p:cNvSpPr/>
          <p:nvPr/>
        </p:nvSpPr>
        <p:spPr>
          <a:xfrm>
            <a:off x="3357554" y="4643446"/>
            <a:ext cx="157162"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2" name="Google Shape;1252;p25"/>
          <p:cNvSpPr/>
          <p:nvPr/>
        </p:nvSpPr>
        <p:spPr>
          <a:xfrm>
            <a:off x="5643570" y="3071810"/>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3" name="Google Shape;1253;p25"/>
          <p:cNvSpPr/>
          <p:nvPr/>
        </p:nvSpPr>
        <p:spPr>
          <a:xfrm>
            <a:off x="4143372" y="392906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4" name="Google Shape;1254;p25"/>
          <p:cNvSpPr/>
          <p:nvPr/>
        </p:nvSpPr>
        <p:spPr>
          <a:xfrm>
            <a:off x="3857620" y="3571876"/>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5" name="Google Shape;1255;p25"/>
          <p:cNvSpPr/>
          <p:nvPr/>
        </p:nvSpPr>
        <p:spPr>
          <a:xfrm>
            <a:off x="3643306" y="3929066"/>
            <a:ext cx="142876" cy="17265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256" name="Google Shape;1256;p25"/>
          <p:cNvSpPr/>
          <p:nvPr/>
        </p:nvSpPr>
        <p:spPr>
          <a:xfrm>
            <a:off x="4786314" y="3071810"/>
            <a:ext cx="214314" cy="21599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257" name="Google Shape;1257;p25"/>
          <p:cNvSpPr/>
          <p:nvPr/>
        </p:nvSpPr>
        <p:spPr>
          <a:xfrm>
            <a:off x="3571875"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58" name="Google Shape;1258;p25"/>
          <p:cNvSpPr/>
          <p:nvPr/>
        </p:nvSpPr>
        <p:spPr>
          <a:xfrm>
            <a:off x="4286250"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59" name="Google Shape;1259;p25"/>
          <p:cNvSpPr/>
          <p:nvPr/>
        </p:nvSpPr>
        <p:spPr>
          <a:xfrm>
            <a:off x="3357562" y="2857500"/>
            <a:ext cx="142875" cy="142875"/>
          </a:xfrm>
          <a:prstGeom prst="ellipse">
            <a:avLst/>
          </a:prstGeom>
          <a:solidFill>
            <a:srgbClr val="37543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60" name="Google Shape;1260;p25"/>
          <p:cNvSpPr/>
          <p:nvPr/>
        </p:nvSpPr>
        <p:spPr>
          <a:xfrm>
            <a:off x="4357686"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1" name="Google Shape;1261;p25"/>
          <p:cNvSpPr/>
          <p:nvPr/>
        </p:nvSpPr>
        <p:spPr>
          <a:xfrm>
            <a:off x="3357554" y="2857496"/>
            <a:ext cx="142876" cy="142876"/>
          </a:xfrm>
          <a:prstGeom prst="ellipse">
            <a:avLst/>
          </a:prstGeom>
          <a:solidFill>
            <a:schemeClr val="dk1"/>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2" name="Google Shape;1262;p25"/>
          <p:cNvSpPr/>
          <p:nvPr/>
        </p:nvSpPr>
        <p:spPr>
          <a:xfrm>
            <a:off x="6143636" y="457200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3" name="Google Shape;1263;p25"/>
          <p:cNvSpPr/>
          <p:nvPr/>
        </p:nvSpPr>
        <p:spPr>
          <a:xfrm>
            <a:off x="3571868"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4" name="Google Shape;1264;p25"/>
          <p:cNvSpPr/>
          <p:nvPr/>
        </p:nvSpPr>
        <p:spPr>
          <a:xfrm>
            <a:off x="6072198" y="2928934"/>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265" name="Google Shape;1265;p25"/>
          <p:cNvCxnSpPr/>
          <p:nvPr/>
        </p:nvCxnSpPr>
        <p:spPr>
          <a:xfrm rot="-5400000">
            <a:off x="3428206" y="2356643"/>
            <a:ext cx="7143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266" name="Google Shape;1266;p25"/>
          <p:cNvCxnSpPr/>
          <p:nvPr/>
        </p:nvCxnSpPr>
        <p:spPr>
          <a:xfrm rot="-5400000">
            <a:off x="3499643" y="2285206"/>
            <a:ext cx="857250"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267" name="Google Shape;1267;p25"/>
          <p:cNvCxnSpPr/>
          <p:nvPr/>
        </p:nvCxnSpPr>
        <p:spPr>
          <a:xfrm rot="-5400000">
            <a:off x="3821112" y="2178050"/>
            <a:ext cx="1071562" cy="1587"/>
          </a:xfrm>
          <a:prstGeom prst="straightConnector1">
            <a:avLst/>
          </a:prstGeom>
          <a:noFill/>
          <a:ln cap="flat" cmpd="sng" w="38100">
            <a:solidFill>
              <a:srgbClr val="C00000"/>
            </a:solidFill>
            <a:prstDash val="solid"/>
            <a:miter lim="800000"/>
            <a:headEnd len="med" w="med" type="none"/>
            <a:tailEnd len="med" w="med" type="none"/>
          </a:ln>
        </p:spPr>
      </p:cxnSp>
      <p:sp>
        <p:nvSpPr>
          <p:cNvPr descr="Graphic1" id="1268" name="Google Shape;1268;p25"/>
          <p:cNvSpPr/>
          <p:nvPr/>
        </p:nvSpPr>
        <p:spPr>
          <a:xfrm rot="10800000">
            <a:off x="3578225" y="3529012"/>
            <a:ext cx="804862" cy="1042987"/>
          </a:xfrm>
          <a:prstGeom prst="roundRect">
            <a:avLst>
              <a:gd fmla="val 5052"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Graphic1" id="1269" name="Google Shape;1269;p25"/>
          <p:cNvSpPr/>
          <p:nvPr/>
        </p:nvSpPr>
        <p:spPr>
          <a:xfrm>
            <a:off x="4981575" y="3521075"/>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70" name="Google Shape;1270;p25"/>
          <p:cNvSpPr/>
          <p:nvPr/>
        </p:nvSpPr>
        <p:spPr>
          <a:xfrm>
            <a:off x="3643312" y="3000375"/>
            <a:ext cx="857250"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71" name="Google Shape;1271;p25"/>
          <p:cNvSpPr/>
          <p:nvPr/>
        </p:nvSpPr>
        <p:spPr>
          <a:xfrm>
            <a:off x="4894262" y="2928937"/>
            <a:ext cx="892175"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72" name="Google Shape;1272;p25"/>
          <p:cNvCxnSpPr/>
          <p:nvPr/>
        </p:nvCxnSpPr>
        <p:spPr>
          <a:xfrm>
            <a:off x="2428875" y="1428750"/>
            <a:ext cx="4714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273" name="Google Shape;1273;p25"/>
          <p:cNvCxnSpPr/>
          <p:nvPr/>
        </p:nvCxnSpPr>
        <p:spPr>
          <a:xfrm>
            <a:off x="2571750" y="1643062"/>
            <a:ext cx="4714875"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274" name="Google Shape;1274;p25"/>
          <p:cNvCxnSpPr/>
          <p:nvPr/>
        </p:nvCxnSpPr>
        <p:spPr>
          <a:xfrm rot="-5400000">
            <a:off x="3571081" y="2070893"/>
            <a:ext cx="1285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275" name="Google Shape;1275;p25"/>
          <p:cNvCxnSpPr/>
          <p:nvPr/>
        </p:nvCxnSpPr>
        <p:spPr>
          <a:xfrm rot="-5400000">
            <a:off x="4768850" y="2303462"/>
            <a:ext cx="785812" cy="36512"/>
          </a:xfrm>
          <a:prstGeom prst="straightConnector1">
            <a:avLst/>
          </a:prstGeom>
          <a:noFill/>
          <a:ln cap="flat" cmpd="sng" w="38100">
            <a:solidFill>
              <a:srgbClr val="C00000"/>
            </a:solidFill>
            <a:prstDash val="solid"/>
            <a:miter lim="800000"/>
            <a:headEnd len="med" w="med" type="none"/>
            <a:tailEnd len="med" w="med" type="none"/>
          </a:ln>
        </p:spPr>
      </p:cxnSp>
      <p:cxnSp>
        <p:nvCxnSpPr>
          <p:cNvPr id="1276" name="Google Shape;1276;p25"/>
          <p:cNvCxnSpPr/>
          <p:nvPr/>
        </p:nvCxnSpPr>
        <p:spPr>
          <a:xfrm rot="-5400000">
            <a:off x="4894262" y="2249487"/>
            <a:ext cx="928687"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277" name="Google Shape;1277;p25"/>
          <p:cNvCxnSpPr/>
          <p:nvPr/>
        </p:nvCxnSpPr>
        <p:spPr>
          <a:xfrm>
            <a:off x="5143500" y="1928812"/>
            <a:ext cx="2928900" cy="428700"/>
          </a:xfrm>
          <a:prstGeom prst="bentConnector3">
            <a:avLst>
              <a:gd fmla="val 21459" name="adj1"/>
            </a:avLst>
          </a:prstGeom>
          <a:noFill/>
          <a:ln cap="flat" cmpd="sng" w="38100">
            <a:solidFill>
              <a:srgbClr val="C00000"/>
            </a:solidFill>
            <a:prstDash val="solid"/>
            <a:miter lim="800000"/>
            <a:headEnd len="med" w="med" type="none"/>
            <a:tailEnd len="med" w="med" type="none"/>
          </a:ln>
        </p:spPr>
      </p:cxnSp>
      <p:cxnSp>
        <p:nvCxnSpPr>
          <p:cNvPr id="1278" name="Google Shape;1278;p25"/>
          <p:cNvCxnSpPr/>
          <p:nvPr/>
        </p:nvCxnSpPr>
        <p:spPr>
          <a:xfrm flipH="1" rot="10800000">
            <a:off x="2071687" y="2057437"/>
            <a:ext cx="1771500" cy="300000"/>
          </a:xfrm>
          <a:prstGeom prst="bentConnector3">
            <a:avLst>
              <a:gd fmla="val -528" name="adj1"/>
            </a:avLst>
          </a:prstGeom>
          <a:noFill/>
          <a:ln cap="flat" cmpd="sng" w="38100">
            <a:solidFill>
              <a:schemeClr val="dk1"/>
            </a:solidFill>
            <a:prstDash val="solid"/>
            <a:miter lim="800000"/>
            <a:headEnd len="med" w="med" type="none"/>
            <a:tailEnd len="med" w="med" type="none"/>
          </a:ln>
        </p:spPr>
      </p:cxnSp>
      <p:cxnSp>
        <p:nvCxnSpPr>
          <p:cNvPr id="1279" name="Google Shape;1279;p25"/>
          <p:cNvCxnSpPr/>
          <p:nvPr/>
        </p:nvCxnSpPr>
        <p:spPr>
          <a:xfrm flipH="1" rot="10800000">
            <a:off x="1857375" y="1857487"/>
            <a:ext cx="2057400" cy="442800"/>
          </a:xfrm>
          <a:prstGeom prst="bentConnector3">
            <a:avLst>
              <a:gd fmla="val 426" name="adj1"/>
            </a:avLst>
          </a:prstGeom>
          <a:noFill/>
          <a:ln cap="flat" cmpd="sng" w="38100">
            <a:solidFill>
              <a:srgbClr val="C00000"/>
            </a:solidFill>
            <a:prstDash val="solid"/>
            <a:miter lim="800000"/>
            <a:headEnd len="med" w="med" type="none"/>
            <a:tailEnd len="med" w="med" type="none"/>
          </a:ln>
        </p:spPr>
      </p:cxnSp>
      <p:cxnSp>
        <p:nvCxnSpPr>
          <p:cNvPr id="1280" name="Google Shape;1280;p25"/>
          <p:cNvCxnSpPr/>
          <p:nvPr/>
        </p:nvCxnSpPr>
        <p:spPr>
          <a:xfrm>
            <a:off x="5357812" y="1785937"/>
            <a:ext cx="2581200" cy="500100"/>
          </a:xfrm>
          <a:prstGeom prst="bentConnector2">
            <a:avLst/>
          </a:prstGeom>
          <a:noFill/>
          <a:ln cap="flat" cmpd="sng" w="38100">
            <a:solidFill>
              <a:schemeClr val="dk1"/>
            </a:solidFill>
            <a:prstDash val="solid"/>
            <a:miter lim="800000"/>
            <a:headEnd len="med" w="med" type="none"/>
            <a:tailEnd len="med" w="med" type="none"/>
          </a:ln>
        </p:spPr>
      </p:cxnSp>
      <p:pic>
        <p:nvPicPr>
          <p:cNvPr descr="11" id="1281" name="Google Shape;1281;p25"/>
          <p:cNvPicPr preferRelativeResize="0"/>
          <p:nvPr/>
        </p:nvPicPr>
        <p:blipFill rotWithShape="1">
          <a:blip r:embed="rId4">
            <a:alphaModFix/>
          </a:blip>
          <a:srcRect b="0" l="0" r="0" t="0"/>
          <a:stretch/>
        </p:blipFill>
        <p:spPr>
          <a:xfrm rot="10800000">
            <a:off x="785786" y="2071678"/>
            <a:ext cx="2360635" cy="2977886"/>
          </a:xfrm>
          <a:prstGeom prst="rect">
            <a:avLst/>
          </a:prstGeom>
          <a:noFill/>
          <a:ln>
            <a:noFill/>
          </a:ln>
        </p:spPr>
      </p:pic>
      <p:pic>
        <p:nvPicPr>
          <p:cNvPr descr="11" id="1282" name="Google Shape;1282;p25"/>
          <p:cNvPicPr preferRelativeResize="0"/>
          <p:nvPr/>
        </p:nvPicPr>
        <p:blipFill rotWithShape="1">
          <a:blip r:embed="rId5">
            <a:alphaModFix/>
          </a:blip>
          <a:srcRect b="0" l="0" r="0" t="0"/>
          <a:stretch/>
        </p:blipFill>
        <p:spPr>
          <a:xfrm>
            <a:off x="6715125" y="2000250"/>
            <a:ext cx="2428875" cy="2978150"/>
          </a:xfrm>
          <a:prstGeom prst="rect">
            <a:avLst/>
          </a:prstGeom>
          <a:noFill/>
          <a:ln>
            <a:noFill/>
          </a:ln>
        </p:spPr>
      </p:pic>
      <p:pic>
        <p:nvPicPr>
          <p:cNvPr id="1283" name="Google Shape;1283;p25"/>
          <p:cNvPicPr preferRelativeResize="0"/>
          <p:nvPr/>
        </p:nvPicPr>
        <p:blipFill rotWithShape="1">
          <a:blip r:embed="rId6">
            <a:alphaModFix/>
          </a:blip>
          <a:srcRect b="0" l="0" r="0" t="0"/>
          <a:stretch/>
        </p:blipFill>
        <p:spPr>
          <a:xfrm>
            <a:off x="1214437" y="2143125"/>
            <a:ext cx="1447800" cy="2859087"/>
          </a:xfrm>
          <a:prstGeom prst="rect">
            <a:avLst/>
          </a:prstGeom>
          <a:noFill/>
          <a:ln>
            <a:noFill/>
          </a:ln>
        </p:spPr>
      </p:pic>
      <p:pic>
        <p:nvPicPr>
          <p:cNvPr id="1284" name="Google Shape;1284;p25"/>
          <p:cNvPicPr preferRelativeResize="0"/>
          <p:nvPr/>
        </p:nvPicPr>
        <p:blipFill rotWithShape="1">
          <a:blip r:embed="rId6">
            <a:alphaModFix/>
          </a:blip>
          <a:srcRect b="0" l="0" r="0" t="0"/>
          <a:stretch/>
        </p:blipFill>
        <p:spPr>
          <a:xfrm>
            <a:off x="7215187" y="2143125"/>
            <a:ext cx="1447800" cy="2859087"/>
          </a:xfrm>
          <a:prstGeom prst="rect">
            <a:avLst/>
          </a:prstGeom>
          <a:noFill/>
          <a:ln>
            <a:noFill/>
          </a:ln>
        </p:spPr>
      </p:pic>
      <p:sp>
        <p:nvSpPr>
          <p:cNvPr id="1285" name="Google Shape;1285;p25"/>
          <p:cNvSpPr txBox="1"/>
          <p:nvPr/>
        </p:nvSpPr>
        <p:spPr>
          <a:xfrm>
            <a:off x="3643312" y="3000375"/>
            <a:ext cx="866775"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86" name="Google Shape;1286;p25"/>
          <p:cNvSpPr txBox="1"/>
          <p:nvPr/>
        </p:nvSpPr>
        <p:spPr>
          <a:xfrm>
            <a:off x="4929187" y="2928937"/>
            <a:ext cx="857250"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87" name="Google Shape;1287;p25"/>
          <p:cNvSpPr txBox="1"/>
          <p:nvPr/>
        </p:nvSpPr>
        <p:spPr>
          <a:xfrm>
            <a:off x="1216025" y="457200"/>
            <a:ext cx="135572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BƯỚC 5:</a:t>
            </a:r>
            <a:endParaRPr/>
          </a:p>
        </p:txBody>
      </p:sp>
      <p:sp>
        <p:nvSpPr>
          <p:cNvPr id="1288" name="Google Shape;1288;p25"/>
          <p:cNvSpPr txBox="1"/>
          <p:nvPr/>
        </p:nvSpPr>
        <p:spPr>
          <a:xfrm>
            <a:off x="2571750" y="381000"/>
            <a:ext cx="13573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a:t>
            </a:r>
            <a:r>
              <a:rPr b="1" i="0" lang="en-US" sz="2000" u="none">
                <a:solidFill>
                  <a:srgbClr val="3C7483"/>
                </a:solidFill>
                <a:latin typeface="Arial"/>
                <a:ea typeface="Arial"/>
                <a:cs typeface="Arial"/>
                <a:sym typeface="Arial"/>
              </a:rPr>
              <a:t>Kiểm tra.</a:t>
            </a:r>
            <a:endParaRPr/>
          </a:p>
        </p:txBody>
      </p:sp>
      <p:sp>
        <p:nvSpPr>
          <p:cNvPr id="1289" name="Google Shape;1289;p25"/>
          <p:cNvSpPr txBox="1"/>
          <p:nvPr/>
        </p:nvSpPr>
        <p:spPr>
          <a:xfrm>
            <a:off x="1955800" y="1408112"/>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600"/>
              <a:buFont typeface="Arial"/>
              <a:buNone/>
            </a:pPr>
            <a:r>
              <a:rPr b="0" i="0" lang="en-US" sz="2600" u="none">
                <a:solidFill>
                  <a:srgbClr val="FF0000"/>
                </a:solidFill>
                <a:latin typeface="Arial"/>
                <a:ea typeface="Arial"/>
                <a:cs typeface="Arial"/>
                <a:sym typeface="Arial"/>
              </a:rPr>
              <a:t>O</a:t>
            </a:r>
            <a:endParaRPr/>
          </a:p>
        </p:txBody>
      </p:sp>
      <p:sp>
        <p:nvSpPr>
          <p:cNvPr id="1290" name="Google Shape;1290;p25"/>
          <p:cNvSpPr txBox="1"/>
          <p:nvPr/>
        </p:nvSpPr>
        <p:spPr>
          <a:xfrm>
            <a:off x="1981200" y="1000125"/>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A</a:t>
            </a:r>
            <a:endParaRPr/>
          </a:p>
        </p:txBody>
      </p:sp>
    </p:spTree>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26"/>
          <p:cNvSpPr/>
          <p:nvPr/>
        </p:nvSpPr>
        <p:spPr>
          <a:xfrm>
            <a:off x="4300537" y="44640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296" name="Google Shape;1296;p26"/>
          <p:cNvSpPr txBox="1"/>
          <p:nvPr/>
        </p:nvSpPr>
        <p:spPr>
          <a:xfrm rot="5400000">
            <a:off x="4535487" y="3036887"/>
            <a:ext cx="2287587" cy="164306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7" name="Google Shape;1297;p26"/>
          <p:cNvSpPr/>
          <p:nvPr/>
        </p:nvSpPr>
        <p:spPr>
          <a:xfrm>
            <a:off x="3686175" y="44767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298" name="Google Shape;1298;p26"/>
          <p:cNvSpPr txBox="1"/>
          <p:nvPr/>
        </p:nvSpPr>
        <p:spPr>
          <a:xfrm rot="5400000">
            <a:off x="2821781" y="2893218"/>
            <a:ext cx="2286000" cy="192881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9" name="Google Shape;1299;p26"/>
          <p:cNvSpPr/>
          <p:nvPr/>
        </p:nvSpPr>
        <p:spPr>
          <a:xfrm rot="5400000">
            <a:off x="3925887" y="2789237"/>
            <a:ext cx="298450" cy="720725"/>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0" name="Google Shape;1300;p26"/>
          <p:cNvSpPr/>
          <p:nvPr/>
        </p:nvSpPr>
        <p:spPr>
          <a:xfrm>
            <a:off x="3981450" y="3035300"/>
            <a:ext cx="161925" cy="107950"/>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1" name="Google Shape;1301;p26"/>
          <p:cNvSpPr/>
          <p:nvPr/>
        </p:nvSpPr>
        <p:spPr>
          <a:xfrm>
            <a:off x="4143375" y="3857625"/>
            <a:ext cx="142875" cy="157162"/>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2" name="Google Shape;1302;p26"/>
          <p:cNvSpPr/>
          <p:nvPr/>
        </p:nvSpPr>
        <p:spPr>
          <a:xfrm>
            <a:off x="4000496" y="3071810"/>
            <a:ext cx="142876"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3" name="Google Shape;1303;p26"/>
          <p:cNvSpPr/>
          <p:nvPr/>
        </p:nvSpPr>
        <p:spPr>
          <a:xfrm>
            <a:off x="4000496" y="421481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4" name="Google Shape;1304;p26"/>
          <p:cNvSpPr/>
          <p:nvPr/>
        </p:nvSpPr>
        <p:spPr>
          <a:xfrm>
            <a:off x="3357554" y="4643446"/>
            <a:ext cx="157162"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5" name="Google Shape;1305;p26"/>
          <p:cNvSpPr/>
          <p:nvPr/>
        </p:nvSpPr>
        <p:spPr>
          <a:xfrm>
            <a:off x="5643570" y="3071810"/>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6" name="Google Shape;1306;p26"/>
          <p:cNvSpPr/>
          <p:nvPr/>
        </p:nvSpPr>
        <p:spPr>
          <a:xfrm>
            <a:off x="4143372" y="392906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7" name="Google Shape;1307;p26"/>
          <p:cNvSpPr/>
          <p:nvPr/>
        </p:nvSpPr>
        <p:spPr>
          <a:xfrm>
            <a:off x="3857620" y="3571876"/>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8" name="Google Shape;1308;p26"/>
          <p:cNvSpPr/>
          <p:nvPr/>
        </p:nvSpPr>
        <p:spPr>
          <a:xfrm>
            <a:off x="3643306" y="3929066"/>
            <a:ext cx="142876" cy="17265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309" name="Google Shape;1309;p26"/>
          <p:cNvSpPr/>
          <p:nvPr/>
        </p:nvSpPr>
        <p:spPr>
          <a:xfrm>
            <a:off x="4786314" y="3071810"/>
            <a:ext cx="214314" cy="21599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310" name="Google Shape;1310;p26"/>
          <p:cNvSpPr/>
          <p:nvPr/>
        </p:nvSpPr>
        <p:spPr>
          <a:xfrm>
            <a:off x="3571875"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1" name="Google Shape;1311;p26"/>
          <p:cNvSpPr/>
          <p:nvPr/>
        </p:nvSpPr>
        <p:spPr>
          <a:xfrm>
            <a:off x="4286250"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2" name="Google Shape;1312;p26"/>
          <p:cNvSpPr/>
          <p:nvPr/>
        </p:nvSpPr>
        <p:spPr>
          <a:xfrm>
            <a:off x="3357562" y="2857500"/>
            <a:ext cx="142875" cy="142875"/>
          </a:xfrm>
          <a:prstGeom prst="ellipse">
            <a:avLst/>
          </a:prstGeom>
          <a:solidFill>
            <a:srgbClr val="37543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3" name="Google Shape;1313;p26"/>
          <p:cNvSpPr/>
          <p:nvPr/>
        </p:nvSpPr>
        <p:spPr>
          <a:xfrm>
            <a:off x="4357686"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4" name="Google Shape;1314;p26"/>
          <p:cNvSpPr/>
          <p:nvPr/>
        </p:nvSpPr>
        <p:spPr>
          <a:xfrm>
            <a:off x="3357554" y="2857496"/>
            <a:ext cx="142876" cy="142876"/>
          </a:xfrm>
          <a:prstGeom prst="ellipse">
            <a:avLst/>
          </a:prstGeom>
          <a:solidFill>
            <a:schemeClr val="dk1"/>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5" name="Google Shape;1315;p26"/>
          <p:cNvSpPr/>
          <p:nvPr/>
        </p:nvSpPr>
        <p:spPr>
          <a:xfrm>
            <a:off x="6143636" y="457200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6" name="Google Shape;1316;p26"/>
          <p:cNvSpPr/>
          <p:nvPr/>
        </p:nvSpPr>
        <p:spPr>
          <a:xfrm>
            <a:off x="3571868"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7" name="Google Shape;1317;p26"/>
          <p:cNvSpPr/>
          <p:nvPr/>
        </p:nvSpPr>
        <p:spPr>
          <a:xfrm>
            <a:off x="6072198" y="2928934"/>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318" name="Google Shape;1318;p26"/>
          <p:cNvCxnSpPr/>
          <p:nvPr/>
        </p:nvCxnSpPr>
        <p:spPr>
          <a:xfrm rot="-5400000">
            <a:off x="3428206" y="2356643"/>
            <a:ext cx="7143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319" name="Google Shape;1319;p26"/>
          <p:cNvCxnSpPr/>
          <p:nvPr/>
        </p:nvCxnSpPr>
        <p:spPr>
          <a:xfrm rot="-5400000">
            <a:off x="3499643" y="2285206"/>
            <a:ext cx="857250"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320" name="Google Shape;1320;p26"/>
          <p:cNvCxnSpPr/>
          <p:nvPr/>
        </p:nvCxnSpPr>
        <p:spPr>
          <a:xfrm rot="-5400000">
            <a:off x="3821112" y="2178050"/>
            <a:ext cx="1071562" cy="1587"/>
          </a:xfrm>
          <a:prstGeom prst="straightConnector1">
            <a:avLst/>
          </a:prstGeom>
          <a:noFill/>
          <a:ln cap="flat" cmpd="sng" w="38100">
            <a:solidFill>
              <a:srgbClr val="C00000"/>
            </a:solidFill>
            <a:prstDash val="solid"/>
            <a:miter lim="800000"/>
            <a:headEnd len="med" w="med" type="none"/>
            <a:tailEnd len="med" w="med" type="none"/>
          </a:ln>
        </p:spPr>
      </p:cxnSp>
      <p:sp>
        <p:nvSpPr>
          <p:cNvPr descr="Graphic1" id="1321" name="Google Shape;1321;p26"/>
          <p:cNvSpPr/>
          <p:nvPr/>
        </p:nvSpPr>
        <p:spPr>
          <a:xfrm rot="10800000">
            <a:off x="3571875" y="3500437"/>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Graphic1" id="1322" name="Google Shape;1322;p26"/>
          <p:cNvSpPr/>
          <p:nvPr/>
        </p:nvSpPr>
        <p:spPr>
          <a:xfrm rot="10800000">
            <a:off x="4953000" y="3506787"/>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3" name="Google Shape;1323;p26"/>
          <p:cNvSpPr/>
          <p:nvPr/>
        </p:nvSpPr>
        <p:spPr>
          <a:xfrm>
            <a:off x="3643312" y="3000375"/>
            <a:ext cx="857250"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4" name="Google Shape;1324;p26"/>
          <p:cNvSpPr/>
          <p:nvPr/>
        </p:nvSpPr>
        <p:spPr>
          <a:xfrm>
            <a:off x="4857750" y="2928937"/>
            <a:ext cx="928687"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325" name="Google Shape;1325;p26"/>
          <p:cNvCxnSpPr/>
          <p:nvPr/>
        </p:nvCxnSpPr>
        <p:spPr>
          <a:xfrm>
            <a:off x="2428875" y="1428750"/>
            <a:ext cx="4714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326" name="Google Shape;1326;p26"/>
          <p:cNvCxnSpPr/>
          <p:nvPr/>
        </p:nvCxnSpPr>
        <p:spPr>
          <a:xfrm>
            <a:off x="2571750" y="1643062"/>
            <a:ext cx="4714875"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327" name="Google Shape;1327;p26"/>
          <p:cNvCxnSpPr/>
          <p:nvPr/>
        </p:nvCxnSpPr>
        <p:spPr>
          <a:xfrm rot="-5400000">
            <a:off x="3571081" y="2070893"/>
            <a:ext cx="1285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328" name="Google Shape;1328;p26"/>
          <p:cNvCxnSpPr/>
          <p:nvPr/>
        </p:nvCxnSpPr>
        <p:spPr>
          <a:xfrm rot="-5400000">
            <a:off x="4768850" y="2303462"/>
            <a:ext cx="785812" cy="36512"/>
          </a:xfrm>
          <a:prstGeom prst="straightConnector1">
            <a:avLst/>
          </a:prstGeom>
          <a:noFill/>
          <a:ln cap="flat" cmpd="sng" w="38100">
            <a:solidFill>
              <a:srgbClr val="C00000"/>
            </a:solidFill>
            <a:prstDash val="solid"/>
            <a:miter lim="800000"/>
            <a:headEnd len="med" w="med" type="none"/>
            <a:tailEnd len="med" w="med" type="none"/>
          </a:ln>
        </p:spPr>
      </p:cxnSp>
      <p:cxnSp>
        <p:nvCxnSpPr>
          <p:cNvPr id="1329" name="Google Shape;1329;p26"/>
          <p:cNvCxnSpPr/>
          <p:nvPr/>
        </p:nvCxnSpPr>
        <p:spPr>
          <a:xfrm rot="-5400000">
            <a:off x="4894262" y="2249487"/>
            <a:ext cx="928687"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330" name="Google Shape;1330;p26"/>
          <p:cNvCxnSpPr/>
          <p:nvPr/>
        </p:nvCxnSpPr>
        <p:spPr>
          <a:xfrm>
            <a:off x="5143500" y="1928812"/>
            <a:ext cx="2928900" cy="428700"/>
          </a:xfrm>
          <a:prstGeom prst="bentConnector3">
            <a:avLst>
              <a:gd fmla="val 21459" name="adj1"/>
            </a:avLst>
          </a:prstGeom>
          <a:noFill/>
          <a:ln cap="flat" cmpd="sng" w="38100">
            <a:solidFill>
              <a:srgbClr val="C00000"/>
            </a:solidFill>
            <a:prstDash val="solid"/>
            <a:miter lim="800000"/>
            <a:headEnd len="med" w="med" type="none"/>
            <a:tailEnd len="med" w="med" type="none"/>
          </a:ln>
        </p:spPr>
      </p:cxnSp>
      <p:cxnSp>
        <p:nvCxnSpPr>
          <p:cNvPr id="1331" name="Google Shape;1331;p26"/>
          <p:cNvCxnSpPr/>
          <p:nvPr/>
        </p:nvCxnSpPr>
        <p:spPr>
          <a:xfrm flipH="1" rot="10800000">
            <a:off x="2071687" y="2057437"/>
            <a:ext cx="1771500" cy="300000"/>
          </a:xfrm>
          <a:prstGeom prst="bentConnector3">
            <a:avLst>
              <a:gd fmla="val -528" name="adj1"/>
            </a:avLst>
          </a:prstGeom>
          <a:noFill/>
          <a:ln cap="flat" cmpd="sng" w="38100">
            <a:solidFill>
              <a:schemeClr val="dk1"/>
            </a:solidFill>
            <a:prstDash val="solid"/>
            <a:miter lim="800000"/>
            <a:headEnd len="med" w="med" type="none"/>
            <a:tailEnd len="med" w="med" type="none"/>
          </a:ln>
        </p:spPr>
      </p:cxnSp>
      <p:cxnSp>
        <p:nvCxnSpPr>
          <p:cNvPr id="1332" name="Google Shape;1332;p26"/>
          <p:cNvCxnSpPr/>
          <p:nvPr/>
        </p:nvCxnSpPr>
        <p:spPr>
          <a:xfrm flipH="1" rot="10800000">
            <a:off x="1857375" y="1857487"/>
            <a:ext cx="2057400" cy="442800"/>
          </a:xfrm>
          <a:prstGeom prst="bentConnector3">
            <a:avLst>
              <a:gd fmla="val 426" name="adj1"/>
            </a:avLst>
          </a:prstGeom>
          <a:noFill/>
          <a:ln cap="flat" cmpd="sng" w="38100">
            <a:solidFill>
              <a:srgbClr val="C00000"/>
            </a:solidFill>
            <a:prstDash val="solid"/>
            <a:miter lim="800000"/>
            <a:headEnd len="med" w="med" type="none"/>
            <a:tailEnd len="med" w="med" type="none"/>
          </a:ln>
        </p:spPr>
      </p:cxnSp>
      <p:cxnSp>
        <p:nvCxnSpPr>
          <p:cNvPr id="1333" name="Google Shape;1333;p26"/>
          <p:cNvCxnSpPr/>
          <p:nvPr/>
        </p:nvCxnSpPr>
        <p:spPr>
          <a:xfrm>
            <a:off x="5357812" y="1785937"/>
            <a:ext cx="2581200" cy="500100"/>
          </a:xfrm>
          <a:prstGeom prst="bentConnector2">
            <a:avLst/>
          </a:prstGeom>
          <a:noFill/>
          <a:ln cap="flat" cmpd="sng" w="38100">
            <a:solidFill>
              <a:schemeClr val="dk1"/>
            </a:solidFill>
            <a:prstDash val="solid"/>
            <a:miter lim="800000"/>
            <a:headEnd len="med" w="med" type="none"/>
            <a:tailEnd len="med" w="med" type="none"/>
          </a:ln>
        </p:spPr>
      </p:cxnSp>
      <p:pic>
        <p:nvPicPr>
          <p:cNvPr descr="11" id="1334" name="Google Shape;1334;p26"/>
          <p:cNvPicPr preferRelativeResize="0"/>
          <p:nvPr/>
        </p:nvPicPr>
        <p:blipFill rotWithShape="1">
          <a:blip r:embed="rId4">
            <a:alphaModFix/>
          </a:blip>
          <a:srcRect b="0" l="0" r="0" t="0"/>
          <a:stretch/>
        </p:blipFill>
        <p:spPr>
          <a:xfrm rot="10800000">
            <a:off x="785786" y="2071678"/>
            <a:ext cx="2360635" cy="2977886"/>
          </a:xfrm>
          <a:prstGeom prst="rect">
            <a:avLst/>
          </a:prstGeom>
          <a:noFill/>
          <a:ln>
            <a:noFill/>
          </a:ln>
        </p:spPr>
      </p:pic>
      <p:pic>
        <p:nvPicPr>
          <p:cNvPr descr="11" id="1335" name="Google Shape;1335;p26"/>
          <p:cNvPicPr preferRelativeResize="0"/>
          <p:nvPr/>
        </p:nvPicPr>
        <p:blipFill rotWithShape="1">
          <a:blip r:embed="rId4">
            <a:alphaModFix/>
          </a:blip>
          <a:srcRect b="0" l="0" r="0" t="0"/>
          <a:stretch/>
        </p:blipFill>
        <p:spPr>
          <a:xfrm rot="10800000">
            <a:off x="6715139" y="2000240"/>
            <a:ext cx="2428859" cy="2977886"/>
          </a:xfrm>
          <a:prstGeom prst="rect">
            <a:avLst/>
          </a:prstGeom>
          <a:noFill/>
          <a:ln>
            <a:noFill/>
          </a:ln>
        </p:spPr>
      </p:pic>
      <p:pic>
        <p:nvPicPr>
          <p:cNvPr id="1336" name="Google Shape;1336;p26"/>
          <p:cNvPicPr preferRelativeResize="0"/>
          <p:nvPr/>
        </p:nvPicPr>
        <p:blipFill rotWithShape="1">
          <a:blip r:embed="rId5">
            <a:alphaModFix/>
          </a:blip>
          <a:srcRect b="0" l="0" r="0" t="0"/>
          <a:stretch/>
        </p:blipFill>
        <p:spPr>
          <a:xfrm>
            <a:off x="1214437" y="2143125"/>
            <a:ext cx="1447800" cy="2859087"/>
          </a:xfrm>
          <a:prstGeom prst="rect">
            <a:avLst/>
          </a:prstGeom>
          <a:noFill/>
          <a:ln>
            <a:noFill/>
          </a:ln>
        </p:spPr>
      </p:pic>
      <p:pic>
        <p:nvPicPr>
          <p:cNvPr id="1337" name="Google Shape;1337;p26"/>
          <p:cNvPicPr preferRelativeResize="0"/>
          <p:nvPr/>
        </p:nvPicPr>
        <p:blipFill rotWithShape="1">
          <a:blip r:embed="rId5">
            <a:alphaModFix/>
          </a:blip>
          <a:srcRect b="0" l="0" r="0" t="0"/>
          <a:stretch/>
        </p:blipFill>
        <p:spPr>
          <a:xfrm>
            <a:off x="7215187" y="2143125"/>
            <a:ext cx="1447800" cy="2859087"/>
          </a:xfrm>
          <a:prstGeom prst="rect">
            <a:avLst/>
          </a:prstGeom>
          <a:noFill/>
          <a:ln>
            <a:noFill/>
          </a:ln>
        </p:spPr>
      </p:pic>
      <p:sp>
        <p:nvSpPr>
          <p:cNvPr id="1338" name="Google Shape;1338;p26"/>
          <p:cNvSpPr txBox="1"/>
          <p:nvPr/>
        </p:nvSpPr>
        <p:spPr>
          <a:xfrm>
            <a:off x="3643312" y="3000375"/>
            <a:ext cx="857250"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9" name="Google Shape;1339;p26"/>
          <p:cNvSpPr txBox="1"/>
          <p:nvPr/>
        </p:nvSpPr>
        <p:spPr>
          <a:xfrm>
            <a:off x="4857750" y="2928937"/>
            <a:ext cx="928687"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0" name="Google Shape;1340;p26"/>
          <p:cNvSpPr txBox="1"/>
          <p:nvPr/>
        </p:nvSpPr>
        <p:spPr>
          <a:xfrm>
            <a:off x="1216025" y="457200"/>
            <a:ext cx="135572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BƯỚC 5:</a:t>
            </a:r>
            <a:endParaRPr/>
          </a:p>
        </p:txBody>
      </p:sp>
      <p:sp>
        <p:nvSpPr>
          <p:cNvPr id="1341" name="Google Shape;1341;p26"/>
          <p:cNvSpPr txBox="1"/>
          <p:nvPr/>
        </p:nvSpPr>
        <p:spPr>
          <a:xfrm>
            <a:off x="2571750" y="381000"/>
            <a:ext cx="13573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a:t>
            </a:r>
            <a:r>
              <a:rPr b="1" i="0" lang="en-US" sz="2000" u="none">
                <a:solidFill>
                  <a:srgbClr val="3C7483"/>
                </a:solidFill>
                <a:latin typeface="Arial"/>
                <a:ea typeface="Arial"/>
                <a:cs typeface="Arial"/>
                <a:sym typeface="Arial"/>
              </a:rPr>
              <a:t>Kiểm tra.</a:t>
            </a:r>
            <a:endParaRPr/>
          </a:p>
        </p:txBody>
      </p:sp>
      <p:sp>
        <p:nvSpPr>
          <p:cNvPr id="1342" name="Google Shape;1342;p26"/>
          <p:cNvSpPr txBox="1"/>
          <p:nvPr/>
        </p:nvSpPr>
        <p:spPr>
          <a:xfrm>
            <a:off x="1955800" y="1476375"/>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600"/>
              <a:buFont typeface="Arial"/>
              <a:buNone/>
            </a:pPr>
            <a:r>
              <a:rPr b="0" i="0" lang="en-US" sz="2600" u="none">
                <a:solidFill>
                  <a:srgbClr val="FF0000"/>
                </a:solidFill>
                <a:latin typeface="Arial"/>
                <a:ea typeface="Arial"/>
                <a:cs typeface="Arial"/>
                <a:sym typeface="Arial"/>
              </a:rPr>
              <a:t>O</a:t>
            </a:r>
            <a:endParaRPr/>
          </a:p>
        </p:txBody>
      </p:sp>
      <p:sp>
        <p:nvSpPr>
          <p:cNvPr id="1343" name="Google Shape;1343;p26"/>
          <p:cNvSpPr txBox="1"/>
          <p:nvPr/>
        </p:nvSpPr>
        <p:spPr>
          <a:xfrm>
            <a:off x="1981200" y="1066800"/>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A</a:t>
            </a:r>
            <a:endParaRPr/>
          </a:p>
        </p:txBody>
      </p:sp>
    </p:spTree>
  </p:cSld>
  <p:clrMapOvr>
    <a:masterClrMapping/>
  </p:clrMapOvr>
  <p:transition spd="slow">
    <p:circl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27"/>
          <p:cNvSpPr/>
          <p:nvPr/>
        </p:nvSpPr>
        <p:spPr>
          <a:xfrm>
            <a:off x="4300537" y="44640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349" name="Google Shape;1349;p27"/>
          <p:cNvSpPr txBox="1"/>
          <p:nvPr/>
        </p:nvSpPr>
        <p:spPr>
          <a:xfrm rot="5400000">
            <a:off x="4535487" y="3036887"/>
            <a:ext cx="2287587" cy="164306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0" name="Google Shape;1350;p27"/>
          <p:cNvSpPr/>
          <p:nvPr/>
        </p:nvSpPr>
        <p:spPr>
          <a:xfrm>
            <a:off x="3686175" y="44767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351" name="Google Shape;1351;p27"/>
          <p:cNvSpPr txBox="1"/>
          <p:nvPr/>
        </p:nvSpPr>
        <p:spPr>
          <a:xfrm rot="5400000">
            <a:off x="2821781" y="2893218"/>
            <a:ext cx="2286000" cy="192881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2" name="Google Shape;1352;p27"/>
          <p:cNvSpPr/>
          <p:nvPr/>
        </p:nvSpPr>
        <p:spPr>
          <a:xfrm rot="5400000">
            <a:off x="3925887" y="2789237"/>
            <a:ext cx="298450" cy="720725"/>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3" name="Google Shape;1353;p27"/>
          <p:cNvSpPr/>
          <p:nvPr/>
        </p:nvSpPr>
        <p:spPr>
          <a:xfrm>
            <a:off x="3981450" y="3035300"/>
            <a:ext cx="161925" cy="107950"/>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4" name="Google Shape;1354;p27"/>
          <p:cNvSpPr/>
          <p:nvPr/>
        </p:nvSpPr>
        <p:spPr>
          <a:xfrm>
            <a:off x="4143375" y="3857625"/>
            <a:ext cx="142875" cy="157162"/>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5" name="Google Shape;1355;p27"/>
          <p:cNvSpPr/>
          <p:nvPr/>
        </p:nvSpPr>
        <p:spPr>
          <a:xfrm>
            <a:off x="4000496" y="3071810"/>
            <a:ext cx="142876"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6" name="Google Shape;1356;p27"/>
          <p:cNvSpPr/>
          <p:nvPr/>
        </p:nvSpPr>
        <p:spPr>
          <a:xfrm>
            <a:off x="4000496" y="421481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7" name="Google Shape;1357;p27"/>
          <p:cNvSpPr/>
          <p:nvPr/>
        </p:nvSpPr>
        <p:spPr>
          <a:xfrm>
            <a:off x="3357554" y="4643446"/>
            <a:ext cx="157162"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8" name="Google Shape;1358;p27"/>
          <p:cNvSpPr/>
          <p:nvPr/>
        </p:nvSpPr>
        <p:spPr>
          <a:xfrm>
            <a:off x="5643570" y="3071810"/>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9" name="Google Shape;1359;p27"/>
          <p:cNvSpPr/>
          <p:nvPr/>
        </p:nvSpPr>
        <p:spPr>
          <a:xfrm>
            <a:off x="4143372" y="392906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0" name="Google Shape;1360;p27"/>
          <p:cNvSpPr/>
          <p:nvPr/>
        </p:nvSpPr>
        <p:spPr>
          <a:xfrm>
            <a:off x="3857620" y="3571876"/>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1" name="Google Shape;1361;p27"/>
          <p:cNvSpPr/>
          <p:nvPr/>
        </p:nvSpPr>
        <p:spPr>
          <a:xfrm>
            <a:off x="3643306" y="3929066"/>
            <a:ext cx="142876" cy="17265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362" name="Google Shape;1362;p27"/>
          <p:cNvSpPr/>
          <p:nvPr/>
        </p:nvSpPr>
        <p:spPr>
          <a:xfrm>
            <a:off x="4786314" y="3071810"/>
            <a:ext cx="214314" cy="21599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363" name="Google Shape;1363;p27"/>
          <p:cNvSpPr/>
          <p:nvPr/>
        </p:nvSpPr>
        <p:spPr>
          <a:xfrm>
            <a:off x="3571875"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4" name="Google Shape;1364;p27"/>
          <p:cNvSpPr/>
          <p:nvPr/>
        </p:nvSpPr>
        <p:spPr>
          <a:xfrm>
            <a:off x="4286250"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5" name="Google Shape;1365;p27"/>
          <p:cNvSpPr/>
          <p:nvPr/>
        </p:nvSpPr>
        <p:spPr>
          <a:xfrm>
            <a:off x="3357562" y="2857500"/>
            <a:ext cx="142875" cy="142875"/>
          </a:xfrm>
          <a:prstGeom prst="ellipse">
            <a:avLst/>
          </a:prstGeom>
          <a:solidFill>
            <a:srgbClr val="37543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6" name="Google Shape;1366;p27"/>
          <p:cNvSpPr/>
          <p:nvPr/>
        </p:nvSpPr>
        <p:spPr>
          <a:xfrm>
            <a:off x="4357686"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7" name="Google Shape;1367;p27"/>
          <p:cNvSpPr/>
          <p:nvPr/>
        </p:nvSpPr>
        <p:spPr>
          <a:xfrm>
            <a:off x="3357554" y="2857496"/>
            <a:ext cx="142876" cy="142876"/>
          </a:xfrm>
          <a:prstGeom prst="ellipse">
            <a:avLst/>
          </a:prstGeom>
          <a:solidFill>
            <a:schemeClr val="dk1"/>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8" name="Google Shape;1368;p27"/>
          <p:cNvSpPr/>
          <p:nvPr/>
        </p:nvSpPr>
        <p:spPr>
          <a:xfrm>
            <a:off x="6143636" y="457200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9" name="Google Shape;1369;p27"/>
          <p:cNvSpPr/>
          <p:nvPr/>
        </p:nvSpPr>
        <p:spPr>
          <a:xfrm>
            <a:off x="3571868"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0" name="Google Shape;1370;p27"/>
          <p:cNvSpPr/>
          <p:nvPr/>
        </p:nvSpPr>
        <p:spPr>
          <a:xfrm>
            <a:off x="6072198" y="2928934"/>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371" name="Google Shape;1371;p27"/>
          <p:cNvCxnSpPr/>
          <p:nvPr/>
        </p:nvCxnSpPr>
        <p:spPr>
          <a:xfrm rot="-5400000">
            <a:off x="3428206" y="2356643"/>
            <a:ext cx="7143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372" name="Google Shape;1372;p27"/>
          <p:cNvCxnSpPr/>
          <p:nvPr/>
        </p:nvCxnSpPr>
        <p:spPr>
          <a:xfrm rot="-5400000">
            <a:off x="3499643" y="2285206"/>
            <a:ext cx="857250"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373" name="Google Shape;1373;p27"/>
          <p:cNvCxnSpPr/>
          <p:nvPr/>
        </p:nvCxnSpPr>
        <p:spPr>
          <a:xfrm rot="-5400000">
            <a:off x="3821112" y="2178050"/>
            <a:ext cx="1071562" cy="1587"/>
          </a:xfrm>
          <a:prstGeom prst="straightConnector1">
            <a:avLst/>
          </a:prstGeom>
          <a:noFill/>
          <a:ln cap="flat" cmpd="sng" w="38100">
            <a:solidFill>
              <a:srgbClr val="C00000"/>
            </a:solidFill>
            <a:prstDash val="solid"/>
            <a:miter lim="800000"/>
            <a:headEnd len="med" w="med" type="none"/>
            <a:tailEnd len="med" w="med" type="none"/>
          </a:ln>
        </p:spPr>
      </p:cxnSp>
      <p:sp>
        <p:nvSpPr>
          <p:cNvPr descr="Graphic1" id="1374" name="Google Shape;1374;p27"/>
          <p:cNvSpPr/>
          <p:nvPr/>
        </p:nvSpPr>
        <p:spPr>
          <a:xfrm rot="10800000">
            <a:off x="3571875" y="3500437"/>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Graphic1" id="1375" name="Google Shape;1375;p27"/>
          <p:cNvSpPr/>
          <p:nvPr/>
        </p:nvSpPr>
        <p:spPr>
          <a:xfrm>
            <a:off x="4981575" y="3494087"/>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76" name="Google Shape;1376;p27"/>
          <p:cNvSpPr/>
          <p:nvPr/>
        </p:nvSpPr>
        <p:spPr>
          <a:xfrm>
            <a:off x="3643312" y="3000375"/>
            <a:ext cx="857250"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77" name="Google Shape;1377;p27"/>
          <p:cNvSpPr/>
          <p:nvPr/>
        </p:nvSpPr>
        <p:spPr>
          <a:xfrm>
            <a:off x="4857750" y="2928937"/>
            <a:ext cx="928687"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378" name="Google Shape;1378;p27"/>
          <p:cNvCxnSpPr/>
          <p:nvPr/>
        </p:nvCxnSpPr>
        <p:spPr>
          <a:xfrm>
            <a:off x="2428875" y="1428750"/>
            <a:ext cx="4714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379" name="Google Shape;1379;p27"/>
          <p:cNvCxnSpPr/>
          <p:nvPr/>
        </p:nvCxnSpPr>
        <p:spPr>
          <a:xfrm>
            <a:off x="2571750" y="1643062"/>
            <a:ext cx="4714875"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380" name="Google Shape;1380;p27"/>
          <p:cNvCxnSpPr/>
          <p:nvPr/>
        </p:nvCxnSpPr>
        <p:spPr>
          <a:xfrm rot="-5400000">
            <a:off x="3571081" y="2070893"/>
            <a:ext cx="1285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381" name="Google Shape;1381;p27"/>
          <p:cNvCxnSpPr/>
          <p:nvPr/>
        </p:nvCxnSpPr>
        <p:spPr>
          <a:xfrm rot="-5400000">
            <a:off x="4768850" y="2303462"/>
            <a:ext cx="785812" cy="36512"/>
          </a:xfrm>
          <a:prstGeom prst="straightConnector1">
            <a:avLst/>
          </a:prstGeom>
          <a:noFill/>
          <a:ln cap="flat" cmpd="sng" w="38100">
            <a:solidFill>
              <a:srgbClr val="C00000"/>
            </a:solidFill>
            <a:prstDash val="solid"/>
            <a:miter lim="800000"/>
            <a:headEnd len="med" w="med" type="none"/>
            <a:tailEnd len="med" w="med" type="none"/>
          </a:ln>
        </p:spPr>
      </p:cxnSp>
      <p:cxnSp>
        <p:nvCxnSpPr>
          <p:cNvPr id="1382" name="Google Shape;1382;p27"/>
          <p:cNvCxnSpPr/>
          <p:nvPr/>
        </p:nvCxnSpPr>
        <p:spPr>
          <a:xfrm rot="-5400000">
            <a:off x="4894262" y="2249487"/>
            <a:ext cx="928687"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383" name="Google Shape;1383;p27"/>
          <p:cNvCxnSpPr/>
          <p:nvPr/>
        </p:nvCxnSpPr>
        <p:spPr>
          <a:xfrm>
            <a:off x="5143500" y="1928812"/>
            <a:ext cx="2928900" cy="428700"/>
          </a:xfrm>
          <a:prstGeom prst="bentConnector3">
            <a:avLst>
              <a:gd fmla="val 21459" name="adj1"/>
            </a:avLst>
          </a:prstGeom>
          <a:noFill/>
          <a:ln cap="flat" cmpd="sng" w="38100">
            <a:solidFill>
              <a:srgbClr val="C00000"/>
            </a:solidFill>
            <a:prstDash val="solid"/>
            <a:miter lim="800000"/>
            <a:headEnd len="med" w="med" type="none"/>
            <a:tailEnd len="med" w="med" type="none"/>
          </a:ln>
        </p:spPr>
      </p:cxnSp>
      <p:cxnSp>
        <p:nvCxnSpPr>
          <p:cNvPr id="1384" name="Google Shape;1384;p27"/>
          <p:cNvCxnSpPr/>
          <p:nvPr/>
        </p:nvCxnSpPr>
        <p:spPr>
          <a:xfrm flipH="1" rot="10800000">
            <a:off x="2071687" y="2057437"/>
            <a:ext cx="1771500" cy="300000"/>
          </a:xfrm>
          <a:prstGeom prst="bentConnector3">
            <a:avLst>
              <a:gd fmla="val -528" name="adj1"/>
            </a:avLst>
          </a:prstGeom>
          <a:noFill/>
          <a:ln cap="flat" cmpd="sng" w="38100">
            <a:solidFill>
              <a:schemeClr val="dk1"/>
            </a:solidFill>
            <a:prstDash val="solid"/>
            <a:miter lim="800000"/>
            <a:headEnd len="med" w="med" type="none"/>
            <a:tailEnd len="med" w="med" type="none"/>
          </a:ln>
        </p:spPr>
      </p:cxnSp>
      <p:cxnSp>
        <p:nvCxnSpPr>
          <p:cNvPr id="1385" name="Google Shape;1385;p27"/>
          <p:cNvCxnSpPr/>
          <p:nvPr/>
        </p:nvCxnSpPr>
        <p:spPr>
          <a:xfrm flipH="1" rot="10800000">
            <a:off x="1857375" y="1857487"/>
            <a:ext cx="2057400" cy="442800"/>
          </a:xfrm>
          <a:prstGeom prst="bentConnector3">
            <a:avLst>
              <a:gd fmla="val 426" name="adj1"/>
            </a:avLst>
          </a:prstGeom>
          <a:noFill/>
          <a:ln cap="flat" cmpd="sng" w="38100">
            <a:solidFill>
              <a:srgbClr val="C00000"/>
            </a:solidFill>
            <a:prstDash val="solid"/>
            <a:miter lim="800000"/>
            <a:headEnd len="med" w="med" type="none"/>
            <a:tailEnd len="med" w="med" type="none"/>
          </a:ln>
        </p:spPr>
      </p:cxnSp>
      <p:cxnSp>
        <p:nvCxnSpPr>
          <p:cNvPr id="1386" name="Google Shape;1386;p27"/>
          <p:cNvCxnSpPr/>
          <p:nvPr/>
        </p:nvCxnSpPr>
        <p:spPr>
          <a:xfrm>
            <a:off x="5357812" y="1785937"/>
            <a:ext cx="2581200" cy="500100"/>
          </a:xfrm>
          <a:prstGeom prst="bentConnector2">
            <a:avLst/>
          </a:prstGeom>
          <a:noFill/>
          <a:ln cap="flat" cmpd="sng" w="38100">
            <a:solidFill>
              <a:schemeClr val="dk1"/>
            </a:solidFill>
            <a:prstDash val="solid"/>
            <a:miter lim="800000"/>
            <a:headEnd len="med" w="med" type="none"/>
            <a:tailEnd len="med" w="med" type="none"/>
          </a:ln>
        </p:spPr>
      </p:cxnSp>
      <p:pic>
        <p:nvPicPr>
          <p:cNvPr descr="11" id="1387" name="Google Shape;1387;p27"/>
          <p:cNvPicPr preferRelativeResize="0"/>
          <p:nvPr/>
        </p:nvPicPr>
        <p:blipFill rotWithShape="1">
          <a:blip r:embed="rId4">
            <a:alphaModFix/>
          </a:blip>
          <a:srcRect b="0" l="0" r="0" t="0"/>
          <a:stretch/>
        </p:blipFill>
        <p:spPr>
          <a:xfrm rot="10800000">
            <a:off x="785786" y="2071678"/>
            <a:ext cx="2360635" cy="2977886"/>
          </a:xfrm>
          <a:prstGeom prst="rect">
            <a:avLst/>
          </a:prstGeom>
          <a:noFill/>
          <a:ln>
            <a:noFill/>
          </a:ln>
        </p:spPr>
      </p:pic>
      <p:pic>
        <p:nvPicPr>
          <p:cNvPr descr="11" id="1388" name="Google Shape;1388;p27"/>
          <p:cNvPicPr preferRelativeResize="0"/>
          <p:nvPr/>
        </p:nvPicPr>
        <p:blipFill rotWithShape="1">
          <a:blip r:embed="rId5">
            <a:alphaModFix/>
          </a:blip>
          <a:srcRect b="0" l="0" r="0" t="0"/>
          <a:stretch/>
        </p:blipFill>
        <p:spPr>
          <a:xfrm>
            <a:off x="6715125" y="2000250"/>
            <a:ext cx="2428875" cy="2978150"/>
          </a:xfrm>
          <a:prstGeom prst="rect">
            <a:avLst/>
          </a:prstGeom>
          <a:noFill/>
          <a:ln>
            <a:noFill/>
          </a:ln>
        </p:spPr>
      </p:pic>
      <p:pic>
        <p:nvPicPr>
          <p:cNvPr id="1389" name="Google Shape;1389;p27"/>
          <p:cNvPicPr preferRelativeResize="0"/>
          <p:nvPr/>
        </p:nvPicPr>
        <p:blipFill rotWithShape="1">
          <a:blip r:embed="rId6">
            <a:alphaModFix/>
          </a:blip>
          <a:srcRect b="0" l="0" r="0" t="0"/>
          <a:stretch/>
        </p:blipFill>
        <p:spPr>
          <a:xfrm>
            <a:off x="1214437" y="2143125"/>
            <a:ext cx="1447800" cy="2859087"/>
          </a:xfrm>
          <a:prstGeom prst="rect">
            <a:avLst/>
          </a:prstGeom>
          <a:noFill/>
          <a:ln>
            <a:noFill/>
          </a:ln>
        </p:spPr>
      </p:pic>
      <p:pic>
        <p:nvPicPr>
          <p:cNvPr id="1390" name="Google Shape;1390;p27"/>
          <p:cNvPicPr preferRelativeResize="0"/>
          <p:nvPr/>
        </p:nvPicPr>
        <p:blipFill rotWithShape="1">
          <a:blip r:embed="rId6">
            <a:alphaModFix/>
          </a:blip>
          <a:srcRect b="0" l="0" r="0" t="0"/>
          <a:stretch/>
        </p:blipFill>
        <p:spPr>
          <a:xfrm>
            <a:off x="7215187" y="2143125"/>
            <a:ext cx="1447800" cy="2859087"/>
          </a:xfrm>
          <a:prstGeom prst="rect">
            <a:avLst/>
          </a:prstGeom>
          <a:noFill/>
          <a:ln>
            <a:noFill/>
          </a:ln>
        </p:spPr>
      </p:pic>
      <p:sp>
        <p:nvSpPr>
          <p:cNvPr id="1391" name="Google Shape;1391;p27"/>
          <p:cNvSpPr txBox="1"/>
          <p:nvPr/>
        </p:nvSpPr>
        <p:spPr>
          <a:xfrm>
            <a:off x="3643312" y="3000375"/>
            <a:ext cx="857250"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92" name="Google Shape;1392;p27"/>
          <p:cNvSpPr txBox="1"/>
          <p:nvPr/>
        </p:nvSpPr>
        <p:spPr>
          <a:xfrm>
            <a:off x="4857750" y="2928937"/>
            <a:ext cx="928687"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93" name="Google Shape;1393;p27"/>
          <p:cNvSpPr txBox="1"/>
          <p:nvPr/>
        </p:nvSpPr>
        <p:spPr>
          <a:xfrm>
            <a:off x="1216025" y="457200"/>
            <a:ext cx="135572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BƯỚC 5:</a:t>
            </a:r>
            <a:endParaRPr/>
          </a:p>
        </p:txBody>
      </p:sp>
      <p:sp>
        <p:nvSpPr>
          <p:cNvPr id="1394" name="Google Shape;1394;p27"/>
          <p:cNvSpPr txBox="1"/>
          <p:nvPr/>
        </p:nvSpPr>
        <p:spPr>
          <a:xfrm>
            <a:off x="2571750" y="381000"/>
            <a:ext cx="13573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a:t>
            </a:r>
            <a:r>
              <a:rPr b="1" i="0" lang="en-US" sz="2000" u="none">
                <a:solidFill>
                  <a:srgbClr val="3C7483"/>
                </a:solidFill>
                <a:latin typeface="Arial"/>
                <a:ea typeface="Arial"/>
                <a:cs typeface="Arial"/>
                <a:sym typeface="Arial"/>
              </a:rPr>
              <a:t>Kiểm tra.</a:t>
            </a:r>
            <a:endParaRPr/>
          </a:p>
        </p:txBody>
      </p:sp>
      <p:sp>
        <p:nvSpPr>
          <p:cNvPr id="1395" name="Google Shape;1395;p27"/>
          <p:cNvSpPr txBox="1"/>
          <p:nvPr/>
        </p:nvSpPr>
        <p:spPr>
          <a:xfrm>
            <a:off x="1955800" y="1476375"/>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600"/>
              <a:buFont typeface="Arial"/>
              <a:buNone/>
            </a:pPr>
            <a:r>
              <a:rPr b="0" i="0" lang="en-US" sz="2600" u="none">
                <a:solidFill>
                  <a:srgbClr val="FF0000"/>
                </a:solidFill>
                <a:latin typeface="Arial"/>
                <a:ea typeface="Arial"/>
                <a:cs typeface="Arial"/>
                <a:sym typeface="Arial"/>
              </a:rPr>
              <a:t>O</a:t>
            </a:r>
            <a:endParaRPr/>
          </a:p>
        </p:txBody>
      </p:sp>
      <p:sp>
        <p:nvSpPr>
          <p:cNvPr id="1396" name="Google Shape;1396;p27"/>
          <p:cNvSpPr txBox="1"/>
          <p:nvPr/>
        </p:nvSpPr>
        <p:spPr>
          <a:xfrm>
            <a:off x="1981200" y="1066800"/>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A</a:t>
            </a:r>
            <a:endParaRPr/>
          </a:p>
        </p:txBody>
      </p:sp>
    </p:spTree>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28"/>
          <p:cNvSpPr/>
          <p:nvPr/>
        </p:nvSpPr>
        <p:spPr>
          <a:xfrm>
            <a:off x="4300537" y="44640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402" name="Google Shape;1402;p28"/>
          <p:cNvSpPr txBox="1"/>
          <p:nvPr/>
        </p:nvSpPr>
        <p:spPr>
          <a:xfrm rot="5400000">
            <a:off x="4535487" y="3036887"/>
            <a:ext cx="2287587" cy="164306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03" name="Google Shape;1403;p28"/>
          <p:cNvSpPr/>
          <p:nvPr/>
        </p:nvSpPr>
        <p:spPr>
          <a:xfrm>
            <a:off x="3686175" y="4476750"/>
            <a:ext cx="228600" cy="228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404" name="Google Shape;1404;p28"/>
          <p:cNvSpPr txBox="1"/>
          <p:nvPr/>
        </p:nvSpPr>
        <p:spPr>
          <a:xfrm rot="5400000">
            <a:off x="2821781" y="2893218"/>
            <a:ext cx="2286000" cy="1928812"/>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05" name="Google Shape;1405;p28"/>
          <p:cNvSpPr/>
          <p:nvPr/>
        </p:nvSpPr>
        <p:spPr>
          <a:xfrm rot="5400000">
            <a:off x="3925887" y="2789237"/>
            <a:ext cx="298450" cy="720725"/>
          </a:xfrm>
          <a:prstGeom prst="roundRect">
            <a:avLst>
              <a:gd fmla="val 16667"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06" name="Google Shape;1406;p28"/>
          <p:cNvSpPr/>
          <p:nvPr/>
        </p:nvSpPr>
        <p:spPr>
          <a:xfrm>
            <a:off x="3981450" y="3035300"/>
            <a:ext cx="161925" cy="107950"/>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07" name="Google Shape;1407;p28"/>
          <p:cNvSpPr/>
          <p:nvPr/>
        </p:nvSpPr>
        <p:spPr>
          <a:xfrm>
            <a:off x="4143375" y="3857625"/>
            <a:ext cx="142875" cy="157162"/>
          </a:xfrm>
          <a:prstGeom prst="ellipse">
            <a:avLst/>
          </a:prstGeom>
          <a:solidFill>
            <a:srgbClr val="37543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08" name="Google Shape;1408;p28"/>
          <p:cNvSpPr/>
          <p:nvPr/>
        </p:nvSpPr>
        <p:spPr>
          <a:xfrm>
            <a:off x="4000496" y="3071810"/>
            <a:ext cx="142876"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9" name="Google Shape;1409;p28"/>
          <p:cNvSpPr/>
          <p:nvPr/>
        </p:nvSpPr>
        <p:spPr>
          <a:xfrm>
            <a:off x="4000496" y="4214818"/>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10" name="Google Shape;1410;p28"/>
          <p:cNvSpPr/>
          <p:nvPr/>
        </p:nvSpPr>
        <p:spPr>
          <a:xfrm>
            <a:off x="3357554" y="4643446"/>
            <a:ext cx="157162" cy="157162"/>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11" name="Google Shape;1411;p28"/>
          <p:cNvSpPr/>
          <p:nvPr/>
        </p:nvSpPr>
        <p:spPr>
          <a:xfrm>
            <a:off x="5643570" y="3071810"/>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12" name="Google Shape;1412;p28"/>
          <p:cNvSpPr/>
          <p:nvPr/>
        </p:nvSpPr>
        <p:spPr>
          <a:xfrm>
            <a:off x="4143372" y="3929066"/>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13" name="Google Shape;1413;p28"/>
          <p:cNvSpPr/>
          <p:nvPr/>
        </p:nvSpPr>
        <p:spPr>
          <a:xfrm>
            <a:off x="3857620" y="3571876"/>
            <a:ext cx="228600" cy="228600"/>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14" name="Google Shape;1414;p28"/>
          <p:cNvSpPr/>
          <p:nvPr/>
        </p:nvSpPr>
        <p:spPr>
          <a:xfrm>
            <a:off x="3643306" y="3929066"/>
            <a:ext cx="142876" cy="17265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415" name="Google Shape;1415;p28"/>
          <p:cNvSpPr/>
          <p:nvPr/>
        </p:nvSpPr>
        <p:spPr>
          <a:xfrm>
            <a:off x="4786314" y="3071810"/>
            <a:ext cx="214314" cy="215996"/>
          </a:xfrm>
          <a:prstGeom prst="ellipse">
            <a:avLst/>
          </a:prstGeom>
          <a:solidFill>
            <a:schemeClr val="dk1"/>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0000"/>
              </a:solidFill>
              <a:latin typeface="Arial"/>
              <a:ea typeface="Arial"/>
              <a:cs typeface="Arial"/>
              <a:sym typeface="Arial"/>
            </a:endParaRPr>
          </a:p>
        </p:txBody>
      </p:sp>
      <p:sp>
        <p:nvSpPr>
          <p:cNvPr id="1416" name="Google Shape;1416;p28"/>
          <p:cNvSpPr/>
          <p:nvPr/>
        </p:nvSpPr>
        <p:spPr>
          <a:xfrm>
            <a:off x="3571875"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17" name="Google Shape;1417;p28"/>
          <p:cNvSpPr/>
          <p:nvPr/>
        </p:nvSpPr>
        <p:spPr>
          <a:xfrm>
            <a:off x="4286250" y="3071812"/>
            <a:ext cx="228600" cy="228600"/>
          </a:xfrm>
          <a:prstGeom prst="ellipse">
            <a:avLst/>
          </a:prstGeom>
          <a:solidFill>
            <a:srgbClr val="FFFF00"/>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18" name="Google Shape;1418;p28"/>
          <p:cNvSpPr/>
          <p:nvPr/>
        </p:nvSpPr>
        <p:spPr>
          <a:xfrm>
            <a:off x="3357562" y="2857500"/>
            <a:ext cx="142875" cy="142875"/>
          </a:xfrm>
          <a:prstGeom prst="ellipse">
            <a:avLst/>
          </a:prstGeom>
          <a:solidFill>
            <a:srgbClr val="37543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19" name="Google Shape;1419;p28"/>
          <p:cNvSpPr/>
          <p:nvPr/>
        </p:nvSpPr>
        <p:spPr>
          <a:xfrm>
            <a:off x="4357686"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0" name="Google Shape;1420;p28"/>
          <p:cNvSpPr/>
          <p:nvPr/>
        </p:nvSpPr>
        <p:spPr>
          <a:xfrm>
            <a:off x="3357554" y="2857496"/>
            <a:ext cx="142876" cy="142876"/>
          </a:xfrm>
          <a:prstGeom prst="ellipse">
            <a:avLst/>
          </a:prstGeom>
          <a:solidFill>
            <a:schemeClr val="dk1"/>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1" name="Google Shape;1421;p28"/>
          <p:cNvSpPr/>
          <p:nvPr/>
        </p:nvSpPr>
        <p:spPr>
          <a:xfrm>
            <a:off x="6143636" y="4572008"/>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2" name="Google Shape;1422;p28"/>
          <p:cNvSpPr/>
          <p:nvPr/>
        </p:nvSpPr>
        <p:spPr>
          <a:xfrm>
            <a:off x="3571868" y="3071810"/>
            <a:ext cx="214314" cy="214314"/>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3" name="Google Shape;1423;p28"/>
          <p:cNvSpPr/>
          <p:nvPr/>
        </p:nvSpPr>
        <p:spPr>
          <a:xfrm>
            <a:off x="6072198" y="2928934"/>
            <a:ext cx="142876" cy="142876"/>
          </a:xfrm>
          <a:prstGeom prst="ellipse">
            <a:avLst/>
          </a:prstGeom>
          <a:solidFill>
            <a:srgbClr val="0C0C0C"/>
          </a:solidFill>
          <a:ln cap="flat" cmpd="sng" w="57150">
            <a:solidFill>
              <a:srgbClr val="DBEA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424" name="Google Shape;1424;p28"/>
          <p:cNvCxnSpPr/>
          <p:nvPr/>
        </p:nvCxnSpPr>
        <p:spPr>
          <a:xfrm rot="-5400000">
            <a:off x="3428206" y="2356643"/>
            <a:ext cx="7143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425" name="Google Shape;1425;p28"/>
          <p:cNvCxnSpPr/>
          <p:nvPr/>
        </p:nvCxnSpPr>
        <p:spPr>
          <a:xfrm rot="-5400000">
            <a:off x="3499643" y="2285206"/>
            <a:ext cx="857250"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426" name="Google Shape;1426;p28"/>
          <p:cNvCxnSpPr/>
          <p:nvPr/>
        </p:nvCxnSpPr>
        <p:spPr>
          <a:xfrm rot="-5400000">
            <a:off x="3821112" y="2178050"/>
            <a:ext cx="1071562" cy="1587"/>
          </a:xfrm>
          <a:prstGeom prst="straightConnector1">
            <a:avLst/>
          </a:prstGeom>
          <a:noFill/>
          <a:ln cap="flat" cmpd="sng" w="38100">
            <a:solidFill>
              <a:srgbClr val="C00000"/>
            </a:solidFill>
            <a:prstDash val="solid"/>
            <a:miter lim="800000"/>
            <a:headEnd len="med" w="med" type="none"/>
            <a:tailEnd len="med" w="med" type="none"/>
          </a:ln>
        </p:spPr>
      </p:cxnSp>
      <p:sp>
        <p:nvSpPr>
          <p:cNvPr descr="Graphic1" id="1427" name="Google Shape;1427;p28"/>
          <p:cNvSpPr/>
          <p:nvPr/>
        </p:nvSpPr>
        <p:spPr>
          <a:xfrm>
            <a:off x="3571875" y="3500437"/>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Graphic1" id="1428" name="Google Shape;1428;p28"/>
          <p:cNvSpPr/>
          <p:nvPr/>
        </p:nvSpPr>
        <p:spPr>
          <a:xfrm>
            <a:off x="5000625" y="3500437"/>
            <a:ext cx="804862" cy="1042987"/>
          </a:xfrm>
          <a:prstGeom prst="roundRect">
            <a:avLst>
              <a:gd fmla="val 16667" name="adj"/>
            </a:avLst>
          </a:prstGeom>
          <a:blipFill rotWithShape="1">
            <a:blip r:embed="rId3">
              <a:alphaModFix/>
            </a:blip>
            <a:stretch>
              <a:fillRect b="0" l="0" r="0" t="0"/>
            </a:stretch>
          </a:blipFill>
          <a:ln cap="flat" cmpd="sng" w="381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29" name="Google Shape;1429;p28"/>
          <p:cNvSpPr/>
          <p:nvPr/>
        </p:nvSpPr>
        <p:spPr>
          <a:xfrm>
            <a:off x="3643312" y="3000375"/>
            <a:ext cx="857250"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30" name="Google Shape;1430;p28"/>
          <p:cNvSpPr/>
          <p:nvPr/>
        </p:nvSpPr>
        <p:spPr>
          <a:xfrm>
            <a:off x="4857750" y="2928937"/>
            <a:ext cx="928687" cy="400050"/>
          </a:xfrm>
          <a:prstGeom prst="bevel">
            <a:avLst>
              <a:gd fmla="val 12500" name="adj"/>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431" name="Google Shape;1431;p28"/>
          <p:cNvCxnSpPr/>
          <p:nvPr/>
        </p:nvCxnSpPr>
        <p:spPr>
          <a:xfrm>
            <a:off x="2428875" y="1428750"/>
            <a:ext cx="4714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432" name="Google Shape;1432;p28"/>
          <p:cNvCxnSpPr/>
          <p:nvPr/>
        </p:nvCxnSpPr>
        <p:spPr>
          <a:xfrm>
            <a:off x="2571750" y="1643062"/>
            <a:ext cx="4714875" cy="1587"/>
          </a:xfrm>
          <a:prstGeom prst="straightConnector1">
            <a:avLst/>
          </a:prstGeom>
          <a:noFill/>
          <a:ln cap="flat" cmpd="sng" w="38100">
            <a:solidFill>
              <a:srgbClr val="C00000"/>
            </a:solidFill>
            <a:prstDash val="solid"/>
            <a:miter lim="800000"/>
            <a:headEnd len="med" w="med" type="none"/>
            <a:tailEnd len="med" w="med" type="none"/>
          </a:ln>
        </p:spPr>
      </p:cxnSp>
      <p:cxnSp>
        <p:nvCxnSpPr>
          <p:cNvPr id="1433" name="Google Shape;1433;p28"/>
          <p:cNvCxnSpPr/>
          <p:nvPr/>
        </p:nvCxnSpPr>
        <p:spPr>
          <a:xfrm rot="-5400000">
            <a:off x="3571081" y="2070893"/>
            <a:ext cx="1285875"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434" name="Google Shape;1434;p28"/>
          <p:cNvCxnSpPr/>
          <p:nvPr/>
        </p:nvCxnSpPr>
        <p:spPr>
          <a:xfrm rot="-5400000">
            <a:off x="4768850" y="2303462"/>
            <a:ext cx="785812" cy="36512"/>
          </a:xfrm>
          <a:prstGeom prst="straightConnector1">
            <a:avLst/>
          </a:prstGeom>
          <a:noFill/>
          <a:ln cap="flat" cmpd="sng" w="38100">
            <a:solidFill>
              <a:srgbClr val="C00000"/>
            </a:solidFill>
            <a:prstDash val="solid"/>
            <a:miter lim="800000"/>
            <a:headEnd len="med" w="med" type="none"/>
            <a:tailEnd len="med" w="med" type="none"/>
          </a:ln>
        </p:spPr>
      </p:cxnSp>
      <p:cxnSp>
        <p:nvCxnSpPr>
          <p:cNvPr id="1435" name="Google Shape;1435;p28"/>
          <p:cNvCxnSpPr/>
          <p:nvPr/>
        </p:nvCxnSpPr>
        <p:spPr>
          <a:xfrm rot="-5400000">
            <a:off x="4894262" y="2249487"/>
            <a:ext cx="928687" cy="1587"/>
          </a:xfrm>
          <a:prstGeom prst="straightConnector1">
            <a:avLst/>
          </a:prstGeom>
          <a:noFill/>
          <a:ln cap="flat" cmpd="sng" w="38100">
            <a:solidFill>
              <a:schemeClr val="dk1"/>
            </a:solidFill>
            <a:prstDash val="solid"/>
            <a:miter lim="800000"/>
            <a:headEnd len="med" w="med" type="none"/>
            <a:tailEnd len="med" w="med" type="none"/>
          </a:ln>
        </p:spPr>
      </p:cxnSp>
      <p:cxnSp>
        <p:nvCxnSpPr>
          <p:cNvPr id="1436" name="Google Shape;1436;p28"/>
          <p:cNvCxnSpPr/>
          <p:nvPr/>
        </p:nvCxnSpPr>
        <p:spPr>
          <a:xfrm>
            <a:off x="5143500" y="1928812"/>
            <a:ext cx="2928900" cy="428700"/>
          </a:xfrm>
          <a:prstGeom prst="bentConnector3">
            <a:avLst>
              <a:gd fmla="val 21459" name="adj1"/>
            </a:avLst>
          </a:prstGeom>
          <a:noFill/>
          <a:ln cap="flat" cmpd="sng" w="38100">
            <a:solidFill>
              <a:srgbClr val="C00000"/>
            </a:solidFill>
            <a:prstDash val="solid"/>
            <a:miter lim="800000"/>
            <a:headEnd len="med" w="med" type="none"/>
            <a:tailEnd len="med" w="med" type="none"/>
          </a:ln>
        </p:spPr>
      </p:cxnSp>
      <p:cxnSp>
        <p:nvCxnSpPr>
          <p:cNvPr id="1437" name="Google Shape;1437;p28"/>
          <p:cNvCxnSpPr/>
          <p:nvPr/>
        </p:nvCxnSpPr>
        <p:spPr>
          <a:xfrm flipH="1" rot="10800000">
            <a:off x="2071687" y="2057437"/>
            <a:ext cx="1771500" cy="300000"/>
          </a:xfrm>
          <a:prstGeom prst="bentConnector3">
            <a:avLst>
              <a:gd fmla="val -528" name="adj1"/>
            </a:avLst>
          </a:prstGeom>
          <a:noFill/>
          <a:ln cap="flat" cmpd="sng" w="38100">
            <a:solidFill>
              <a:schemeClr val="dk1"/>
            </a:solidFill>
            <a:prstDash val="solid"/>
            <a:miter lim="800000"/>
            <a:headEnd len="med" w="med" type="none"/>
            <a:tailEnd len="med" w="med" type="none"/>
          </a:ln>
        </p:spPr>
      </p:cxnSp>
      <p:cxnSp>
        <p:nvCxnSpPr>
          <p:cNvPr id="1438" name="Google Shape;1438;p28"/>
          <p:cNvCxnSpPr/>
          <p:nvPr/>
        </p:nvCxnSpPr>
        <p:spPr>
          <a:xfrm flipH="1" rot="10800000">
            <a:off x="1857375" y="1857487"/>
            <a:ext cx="2057400" cy="442800"/>
          </a:xfrm>
          <a:prstGeom prst="bentConnector3">
            <a:avLst>
              <a:gd fmla="val 426" name="adj1"/>
            </a:avLst>
          </a:prstGeom>
          <a:noFill/>
          <a:ln cap="flat" cmpd="sng" w="38100">
            <a:solidFill>
              <a:srgbClr val="C00000"/>
            </a:solidFill>
            <a:prstDash val="solid"/>
            <a:miter lim="800000"/>
            <a:headEnd len="med" w="med" type="none"/>
            <a:tailEnd len="med" w="med" type="none"/>
          </a:ln>
        </p:spPr>
      </p:cxnSp>
      <p:cxnSp>
        <p:nvCxnSpPr>
          <p:cNvPr id="1439" name="Google Shape;1439;p28"/>
          <p:cNvCxnSpPr/>
          <p:nvPr/>
        </p:nvCxnSpPr>
        <p:spPr>
          <a:xfrm>
            <a:off x="5357812" y="1785937"/>
            <a:ext cx="2581200" cy="500100"/>
          </a:xfrm>
          <a:prstGeom prst="bentConnector2">
            <a:avLst/>
          </a:prstGeom>
          <a:noFill/>
          <a:ln cap="flat" cmpd="sng" w="38100">
            <a:solidFill>
              <a:schemeClr val="dk1"/>
            </a:solidFill>
            <a:prstDash val="solid"/>
            <a:miter lim="800000"/>
            <a:headEnd len="med" w="med" type="none"/>
            <a:tailEnd len="med" w="med" type="none"/>
          </a:ln>
        </p:spPr>
      </p:cxnSp>
      <p:pic>
        <p:nvPicPr>
          <p:cNvPr descr="11" id="1440" name="Google Shape;1440;p28"/>
          <p:cNvPicPr preferRelativeResize="0"/>
          <p:nvPr/>
        </p:nvPicPr>
        <p:blipFill rotWithShape="1">
          <a:blip r:embed="rId4">
            <a:alphaModFix/>
          </a:blip>
          <a:srcRect b="0" l="0" r="0" t="0"/>
          <a:stretch/>
        </p:blipFill>
        <p:spPr>
          <a:xfrm>
            <a:off x="785812" y="2071687"/>
            <a:ext cx="2360612" cy="2978150"/>
          </a:xfrm>
          <a:prstGeom prst="rect">
            <a:avLst/>
          </a:prstGeom>
          <a:noFill/>
          <a:ln>
            <a:noFill/>
          </a:ln>
        </p:spPr>
      </p:pic>
      <p:pic>
        <p:nvPicPr>
          <p:cNvPr descr="11" id="1441" name="Google Shape;1441;p28"/>
          <p:cNvPicPr preferRelativeResize="0"/>
          <p:nvPr/>
        </p:nvPicPr>
        <p:blipFill rotWithShape="1">
          <a:blip r:embed="rId4">
            <a:alphaModFix/>
          </a:blip>
          <a:srcRect b="0" l="0" r="0" t="0"/>
          <a:stretch/>
        </p:blipFill>
        <p:spPr>
          <a:xfrm>
            <a:off x="6715125" y="2000250"/>
            <a:ext cx="2428875" cy="2978150"/>
          </a:xfrm>
          <a:prstGeom prst="rect">
            <a:avLst/>
          </a:prstGeom>
          <a:noFill/>
          <a:ln>
            <a:noFill/>
          </a:ln>
        </p:spPr>
      </p:pic>
      <p:pic>
        <p:nvPicPr>
          <p:cNvPr id="1442" name="Google Shape;1442;p28"/>
          <p:cNvPicPr preferRelativeResize="0"/>
          <p:nvPr/>
        </p:nvPicPr>
        <p:blipFill rotWithShape="1">
          <a:blip r:embed="rId5">
            <a:alphaModFix/>
          </a:blip>
          <a:srcRect b="0" l="0" r="0" t="0"/>
          <a:stretch/>
        </p:blipFill>
        <p:spPr>
          <a:xfrm>
            <a:off x="1214437" y="2143125"/>
            <a:ext cx="1447800" cy="2859087"/>
          </a:xfrm>
          <a:prstGeom prst="rect">
            <a:avLst/>
          </a:prstGeom>
          <a:noFill/>
          <a:ln>
            <a:noFill/>
          </a:ln>
        </p:spPr>
      </p:pic>
      <p:pic>
        <p:nvPicPr>
          <p:cNvPr id="1443" name="Google Shape;1443;p28"/>
          <p:cNvPicPr preferRelativeResize="0"/>
          <p:nvPr/>
        </p:nvPicPr>
        <p:blipFill rotWithShape="1">
          <a:blip r:embed="rId5">
            <a:alphaModFix/>
          </a:blip>
          <a:srcRect b="0" l="0" r="0" t="0"/>
          <a:stretch/>
        </p:blipFill>
        <p:spPr>
          <a:xfrm>
            <a:off x="7215187" y="2143125"/>
            <a:ext cx="1447800" cy="2859087"/>
          </a:xfrm>
          <a:prstGeom prst="rect">
            <a:avLst/>
          </a:prstGeom>
          <a:noFill/>
          <a:ln>
            <a:noFill/>
          </a:ln>
        </p:spPr>
      </p:pic>
      <p:sp>
        <p:nvSpPr>
          <p:cNvPr id="1444" name="Google Shape;1444;p28"/>
          <p:cNvSpPr txBox="1"/>
          <p:nvPr/>
        </p:nvSpPr>
        <p:spPr>
          <a:xfrm>
            <a:off x="3643312" y="3000375"/>
            <a:ext cx="857250"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45" name="Google Shape;1445;p28"/>
          <p:cNvSpPr txBox="1"/>
          <p:nvPr/>
        </p:nvSpPr>
        <p:spPr>
          <a:xfrm>
            <a:off x="4857750" y="2928937"/>
            <a:ext cx="928687" cy="357187"/>
          </a:xfrm>
          <a:prstGeom prst="rect">
            <a:avLst/>
          </a:prstGeom>
          <a:solidFill>
            <a:srgbClr val="D9D8CF"/>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46" name="Google Shape;1446;p28"/>
          <p:cNvSpPr txBox="1"/>
          <p:nvPr/>
        </p:nvSpPr>
        <p:spPr>
          <a:xfrm>
            <a:off x="1216025" y="457200"/>
            <a:ext cx="135572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BƯỚC 5:</a:t>
            </a:r>
            <a:endParaRPr/>
          </a:p>
        </p:txBody>
      </p:sp>
      <p:sp>
        <p:nvSpPr>
          <p:cNvPr id="1447" name="Google Shape;1447;p28"/>
          <p:cNvSpPr txBox="1"/>
          <p:nvPr/>
        </p:nvSpPr>
        <p:spPr>
          <a:xfrm>
            <a:off x="2571750" y="381000"/>
            <a:ext cx="13573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a:t>
            </a:r>
            <a:r>
              <a:rPr b="1" i="0" lang="en-US" sz="2000" u="none">
                <a:solidFill>
                  <a:srgbClr val="3C7483"/>
                </a:solidFill>
                <a:latin typeface="Arial"/>
                <a:ea typeface="Arial"/>
                <a:cs typeface="Arial"/>
                <a:sym typeface="Arial"/>
              </a:rPr>
              <a:t>Kiểm tra.</a:t>
            </a:r>
            <a:endParaRPr/>
          </a:p>
        </p:txBody>
      </p:sp>
      <p:sp>
        <p:nvSpPr>
          <p:cNvPr id="1448" name="Google Shape;1448;p28"/>
          <p:cNvSpPr/>
          <p:nvPr/>
        </p:nvSpPr>
        <p:spPr>
          <a:xfrm>
            <a:off x="8686800" y="6400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FF00"/>
          </a:solid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49" name="Google Shape;1449;p28"/>
          <p:cNvSpPr txBox="1"/>
          <p:nvPr/>
        </p:nvSpPr>
        <p:spPr>
          <a:xfrm>
            <a:off x="1955800" y="1476375"/>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600"/>
              <a:buFont typeface="Arial"/>
              <a:buNone/>
            </a:pPr>
            <a:r>
              <a:rPr b="0" i="0" lang="en-US" sz="2600" u="none">
                <a:solidFill>
                  <a:srgbClr val="FF0000"/>
                </a:solidFill>
                <a:latin typeface="Arial"/>
                <a:ea typeface="Arial"/>
                <a:cs typeface="Arial"/>
                <a:sym typeface="Arial"/>
              </a:rPr>
              <a:t>O</a:t>
            </a:r>
            <a:endParaRPr/>
          </a:p>
        </p:txBody>
      </p:sp>
      <p:sp>
        <p:nvSpPr>
          <p:cNvPr id="1450" name="Google Shape;1450;p28"/>
          <p:cNvSpPr txBox="1"/>
          <p:nvPr/>
        </p:nvSpPr>
        <p:spPr>
          <a:xfrm>
            <a:off x="1981200" y="1066800"/>
            <a:ext cx="447675"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Arial"/>
              <a:buNone/>
            </a:pPr>
            <a:r>
              <a:rPr b="0" i="0" lang="en-US" sz="2600" u="none">
                <a:solidFill>
                  <a:schemeClr val="dk1"/>
                </a:solidFill>
                <a:latin typeface="Arial"/>
                <a:ea typeface="Arial"/>
                <a:cs typeface="Arial"/>
                <a:sym typeface="Arial"/>
              </a:rPr>
              <a:t>A</a:t>
            </a:r>
            <a:endParaRPr/>
          </a:p>
        </p:txBody>
      </p:sp>
    </p:spTree>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sp>
        <p:nvSpPr>
          <p:cNvPr id="1455" name="Google Shape;1455;p29"/>
          <p:cNvSpPr/>
          <p:nvPr/>
        </p:nvSpPr>
        <p:spPr>
          <a:xfrm flipH="1" rot="180000">
            <a:off x="6477000" y="2057400"/>
            <a:ext cx="2362200" cy="4038600"/>
          </a:xfrm>
          <a:custGeom>
            <a:rect b="b" l="l" r="r" t="t"/>
            <a:pathLst>
              <a:path extrusionOk="0" h="2912" w="2820">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a:gsLst>
              <a:gs pos="0">
                <a:schemeClr val="lt1"/>
              </a:gs>
              <a:gs pos="100000">
                <a:srgbClr val="8FFFFF"/>
              </a:gs>
            </a:gsLst>
            <a:lin ang="5400000" scaled="0"/>
          </a:gradFill>
          <a:ln>
            <a:noFill/>
          </a:ln>
          <a:effectLst>
            <a:outerShdw blurRad="63500" dir="8249373" dist="206741">
              <a:srgbClr val="C1D1D3">
                <a:alpha val="4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6" name="Google Shape;1456;p29"/>
          <p:cNvSpPr txBox="1"/>
          <p:nvPr/>
        </p:nvSpPr>
        <p:spPr>
          <a:xfrm>
            <a:off x="1736725" y="1941512"/>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457" name="Google Shape;1457;p29"/>
          <p:cNvGrpSpPr/>
          <p:nvPr/>
        </p:nvGrpSpPr>
        <p:grpSpPr>
          <a:xfrm>
            <a:off x="1676400" y="2133600"/>
            <a:ext cx="3886200" cy="609600"/>
            <a:chOff x="1728" y="2478"/>
            <a:chExt cx="4560" cy="653"/>
          </a:xfrm>
        </p:grpSpPr>
        <p:sp>
          <p:nvSpPr>
            <p:cNvPr id="1458" name="Google Shape;1458;p29"/>
            <p:cNvSpPr/>
            <p:nvPr/>
          </p:nvSpPr>
          <p:spPr>
            <a:xfrm>
              <a:off x="2097" y="2590"/>
              <a:ext cx="4191" cy="437"/>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9" name="Google Shape;1459;p29"/>
            <p:cNvSpPr/>
            <p:nvPr/>
          </p:nvSpPr>
          <p:spPr>
            <a:xfrm>
              <a:off x="1728" y="2478"/>
              <a:ext cx="661" cy="653"/>
            </a:xfrm>
            <a:prstGeom prst="diamond">
              <a:avLst/>
            </a:prstGeom>
            <a:solidFill>
              <a:schemeClr val="accent1"/>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0" name="Google Shape;1460;p29"/>
            <p:cNvSpPr txBox="1"/>
            <p:nvPr/>
          </p:nvSpPr>
          <p:spPr>
            <a:xfrm>
              <a:off x="2315" y="2643"/>
              <a:ext cx="3311" cy="369"/>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    DỤNG CỤ</a:t>
              </a:r>
              <a:endParaRPr/>
            </a:p>
          </p:txBody>
        </p:sp>
        <p:sp>
          <p:nvSpPr>
            <p:cNvPr id="1461" name="Google Shape;1461;p29"/>
            <p:cNvSpPr txBox="1"/>
            <p:nvPr/>
          </p:nvSpPr>
          <p:spPr>
            <a:xfrm>
              <a:off x="1870" y="2619"/>
              <a:ext cx="359" cy="46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1</a:t>
              </a:r>
              <a:endParaRPr/>
            </a:p>
          </p:txBody>
        </p:sp>
      </p:grpSp>
      <p:grpSp>
        <p:nvGrpSpPr>
          <p:cNvPr id="1462" name="Google Shape;1462;p29"/>
          <p:cNvGrpSpPr/>
          <p:nvPr/>
        </p:nvGrpSpPr>
        <p:grpSpPr>
          <a:xfrm>
            <a:off x="1676400" y="2819400"/>
            <a:ext cx="3886200" cy="609600"/>
            <a:chOff x="1728" y="3276"/>
            <a:chExt cx="4560" cy="653"/>
          </a:xfrm>
        </p:grpSpPr>
        <p:sp>
          <p:nvSpPr>
            <p:cNvPr id="1463" name="Google Shape;1463;p29"/>
            <p:cNvSpPr/>
            <p:nvPr/>
          </p:nvSpPr>
          <p:spPr>
            <a:xfrm>
              <a:off x="2097" y="3388"/>
              <a:ext cx="4191" cy="437"/>
            </a:xfrm>
            <a:prstGeom prst="roundRect">
              <a:avLst>
                <a:gd fmla="val 16667" name="adj"/>
              </a:avLst>
            </a:prstGeom>
            <a:solidFill>
              <a:schemeClr val="hlink"/>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4" name="Google Shape;1464;p29"/>
            <p:cNvSpPr/>
            <p:nvPr/>
          </p:nvSpPr>
          <p:spPr>
            <a:xfrm>
              <a:off x="1728" y="3276"/>
              <a:ext cx="661" cy="653"/>
            </a:xfrm>
            <a:prstGeom prst="diamond">
              <a:avLst/>
            </a:prstGeom>
            <a:solidFill>
              <a:schemeClr val="hlink"/>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5" name="Google Shape;1465;p29"/>
            <p:cNvSpPr txBox="1"/>
            <p:nvPr/>
          </p:nvSpPr>
          <p:spPr>
            <a:xfrm>
              <a:off x="2315" y="3441"/>
              <a:ext cx="3312" cy="369"/>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    VẬT LIỆU - THIẾT BỊ</a:t>
              </a:r>
              <a:endParaRPr/>
            </a:p>
          </p:txBody>
        </p:sp>
        <p:sp>
          <p:nvSpPr>
            <p:cNvPr id="1466" name="Google Shape;1466;p29"/>
            <p:cNvSpPr txBox="1"/>
            <p:nvPr/>
          </p:nvSpPr>
          <p:spPr>
            <a:xfrm>
              <a:off x="1870" y="3409"/>
              <a:ext cx="359" cy="46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2</a:t>
              </a:r>
              <a:endParaRPr/>
            </a:p>
          </p:txBody>
        </p:sp>
      </p:grpSp>
      <p:grpSp>
        <p:nvGrpSpPr>
          <p:cNvPr id="1467" name="Google Shape;1467;p29"/>
          <p:cNvGrpSpPr/>
          <p:nvPr/>
        </p:nvGrpSpPr>
        <p:grpSpPr>
          <a:xfrm>
            <a:off x="457200" y="1371600"/>
            <a:ext cx="6408737" cy="858837"/>
            <a:chOff x="1728" y="4147"/>
            <a:chExt cx="4560" cy="653"/>
          </a:xfrm>
        </p:grpSpPr>
        <p:sp>
          <p:nvSpPr>
            <p:cNvPr id="1468" name="Google Shape;1468;p29"/>
            <p:cNvSpPr/>
            <p:nvPr/>
          </p:nvSpPr>
          <p:spPr>
            <a:xfrm>
              <a:off x="2096" y="4260"/>
              <a:ext cx="4192" cy="436"/>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9" name="Google Shape;1469;p29"/>
            <p:cNvSpPr/>
            <p:nvPr/>
          </p:nvSpPr>
          <p:spPr>
            <a:xfrm>
              <a:off x="1728" y="4147"/>
              <a:ext cx="662" cy="653"/>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0" name="Google Shape;1470;p29"/>
            <p:cNvSpPr txBox="1"/>
            <p:nvPr/>
          </p:nvSpPr>
          <p:spPr>
            <a:xfrm>
              <a:off x="2316" y="4314"/>
              <a:ext cx="3310" cy="285"/>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DỤNG CỤ VẬT LIỆU VÀ THIẾT BỊ </a:t>
              </a:r>
              <a:endParaRPr/>
            </a:p>
          </p:txBody>
        </p:sp>
        <p:sp>
          <p:nvSpPr>
            <p:cNvPr id="1471" name="Google Shape;1471;p29"/>
            <p:cNvSpPr txBox="1"/>
            <p:nvPr/>
          </p:nvSpPr>
          <p:spPr>
            <a:xfrm>
              <a:off x="1970" y="4271"/>
              <a:ext cx="157" cy="331"/>
            </a:xfrm>
            <a:prstGeom prst="rect">
              <a:avLst/>
            </a:prstGeom>
            <a:solidFill>
              <a:srgbClr val="FF3300"/>
            </a:solid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a:t>
              </a:r>
              <a:endParaRPr/>
            </a:p>
          </p:txBody>
        </p:sp>
      </p:grpSp>
      <p:grpSp>
        <p:nvGrpSpPr>
          <p:cNvPr id="1472" name="Google Shape;1472;p29"/>
          <p:cNvGrpSpPr/>
          <p:nvPr/>
        </p:nvGrpSpPr>
        <p:grpSpPr>
          <a:xfrm>
            <a:off x="381000" y="3429000"/>
            <a:ext cx="6553200" cy="858837"/>
            <a:chOff x="864" y="2208"/>
            <a:chExt cx="4128" cy="541"/>
          </a:xfrm>
        </p:grpSpPr>
        <p:sp>
          <p:nvSpPr>
            <p:cNvPr id="1473" name="Google Shape;1473;p29"/>
            <p:cNvSpPr/>
            <p:nvPr/>
          </p:nvSpPr>
          <p:spPr>
            <a:xfrm>
              <a:off x="1197" y="2302"/>
              <a:ext cx="3795" cy="361"/>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4" name="Google Shape;1474;p29"/>
            <p:cNvSpPr/>
            <p:nvPr/>
          </p:nvSpPr>
          <p:spPr>
            <a:xfrm>
              <a:off x="864" y="2208"/>
              <a:ext cx="599" cy="541"/>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5" name="Google Shape;1475;p29"/>
            <p:cNvSpPr txBox="1"/>
            <p:nvPr/>
          </p:nvSpPr>
          <p:spPr>
            <a:xfrm>
              <a:off x="1396" y="2346"/>
              <a:ext cx="3308" cy="23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 NỘI DUNG VÀ TRÌNH TỰ THỰC HÀNH</a:t>
              </a:r>
              <a:endParaRPr/>
            </a:p>
          </p:txBody>
        </p:sp>
        <p:sp>
          <p:nvSpPr>
            <p:cNvPr id="1476" name="Google Shape;1476;p29"/>
            <p:cNvSpPr txBox="1"/>
            <p:nvPr/>
          </p:nvSpPr>
          <p:spPr>
            <a:xfrm>
              <a:off x="1059" y="2311"/>
              <a:ext cx="192" cy="274"/>
            </a:xfrm>
            <a:prstGeom prst="rect">
              <a:avLst/>
            </a:prstGeom>
            <a:solidFill>
              <a:srgbClr val="FF3300"/>
            </a:solid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II</a:t>
              </a:r>
              <a:endParaRPr/>
            </a:p>
          </p:txBody>
        </p:sp>
      </p:grpSp>
      <p:grpSp>
        <p:nvGrpSpPr>
          <p:cNvPr id="1477" name="Google Shape;1477;p29"/>
          <p:cNvGrpSpPr/>
          <p:nvPr/>
        </p:nvGrpSpPr>
        <p:grpSpPr>
          <a:xfrm>
            <a:off x="1676400" y="4343400"/>
            <a:ext cx="3886200" cy="609600"/>
            <a:chOff x="1728" y="2478"/>
            <a:chExt cx="4560" cy="653"/>
          </a:xfrm>
        </p:grpSpPr>
        <p:sp>
          <p:nvSpPr>
            <p:cNvPr id="1478" name="Google Shape;1478;p29"/>
            <p:cNvSpPr/>
            <p:nvPr/>
          </p:nvSpPr>
          <p:spPr>
            <a:xfrm>
              <a:off x="2097" y="2590"/>
              <a:ext cx="4191" cy="437"/>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9" name="Google Shape;1479;p29"/>
            <p:cNvSpPr/>
            <p:nvPr/>
          </p:nvSpPr>
          <p:spPr>
            <a:xfrm>
              <a:off x="1728" y="2478"/>
              <a:ext cx="661" cy="653"/>
            </a:xfrm>
            <a:prstGeom prst="diamond">
              <a:avLst/>
            </a:prstGeom>
            <a:solidFill>
              <a:schemeClr val="accent1"/>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0" name="Google Shape;1480;p29"/>
            <p:cNvSpPr txBox="1"/>
            <p:nvPr/>
          </p:nvSpPr>
          <p:spPr>
            <a:xfrm>
              <a:off x="2315" y="2643"/>
              <a:ext cx="3312" cy="369"/>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VẼ SƠ ĐỒ LẮP ĐẶT</a:t>
              </a:r>
              <a:endParaRPr/>
            </a:p>
          </p:txBody>
        </p:sp>
        <p:sp>
          <p:nvSpPr>
            <p:cNvPr id="1481" name="Google Shape;1481;p29"/>
            <p:cNvSpPr txBox="1"/>
            <p:nvPr/>
          </p:nvSpPr>
          <p:spPr>
            <a:xfrm>
              <a:off x="1870" y="2619"/>
              <a:ext cx="359" cy="46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1</a:t>
              </a:r>
              <a:endParaRPr/>
            </a:p>
          </p:txBody>
        </p:sp>
      </p:grpSp>
      <p:grpSp>
        <p:nvGrpSpPr>
          <p:cNvPr id="1482" name="Google Shape;1482;p29"/>
          <p:cNvGrpSpPr/>
          <p:nvPr/>
        </p:nvGrpSpPr>
        <p:grpSpPr>
          <a:xfrm>
            <a:off x="1646237" y="5029200"/>
            <a:ext cx="3916362" cy="609600"/>
            <a:chOff x="1661" y="3216"/>
            <a:chExt cx="2467" cy="384"/>
          </a:xfrm>
        </p:grpSpPr>
        <p:sp>
          <p:nvSpPr>
            <p:cNvPr id="1483" name="Google Shape;1483;p29"/>
            <p:cNvSpPr/>
            <p:nvPr/>
          </p:nvSpPr>
          <p:spPr>
            <a:xfrm>
              <a:off x="1919" y="3283"/>
              <a:ext cx="2209" cy="256"/>
            </a:xfrm>
            <a:prstGeom prst="roundRect">
              <a:avLst>
                <a:gd fmla="val 16667" name="adj"/>
              </a:avLst>
            </a:prstGeom>
            <a:solidFill>
              <a:schemeClr val="hlink"/>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4" name="Google Shape;1484;p29"/>
            <p:cNvSpPr txBox="1"/>
            <p:nvPr/>
          </p:nvSpPr>
          <p:spPr>
            <a:xfrm>
              <a:off x="2185" y="3302"/>
              <a:ext cx="1655" cy="236"/>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L</a:t>
              </a:r>
              <a:r>
                <a:rPr b="1" i="0" lang="en-US" sz="2000" u="none">
                  <a:solidFill>
                    <a:schemeClr val="lt1"/>
                  </a:solidFill>
                  <a:latin typeface="Arial"/>
                  <a:ea typeface="Arial"/>
                  <a:cs typeface="Arial"/>
                  <a:sym typeface="Arial"/>
                </a:rPr>
                <a:t>ẬP BẢNG DỰ TRÙ</a:t>
              </a:r>
              <a:endParaRPr/>
            </a:p>
          </p:txBody>
        </p:sp>
        <p:sp>
          <p:nvSpPr>
            <p:cNvPr id="1485" name="Google Shape;1485;p29"/>
            <p:cNvSpPr/>
            <p:nvPr/>
          </p:nvSpPr>
          <p:spPr>
            <a:xfrm>
              <a:off x="1661" y="3216"/>
              <a:ext cx="355" cy="384"/>
            </a:xfrm>
            <a:prstGeom prst="diamond">
              <a:avLst/>
            </a:prstGeom>
            <a:solidFill>
              <a:schemeClr val="hlink"/>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6" name="Google Shape;1486;p29"/>
            <p:cNvSpPr txBox="1"/>
            <p:nvPr/>
          </p:nvSpPr>
          <p:spPr>
            <a:xfrm>
              <a:off x="1737" y="3294"/>
              <a:ext cx="193" cy="274"/>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2</a:t>
              </a:r>
              <a:endParaRPr/>
            </a:p>
          </p:txBody>
        </p:sp>
      </p:grpSp>
      <p:pic>
        <p:nvPicPr>
          <p:cNvPr descr="twinkles" id="1487" name="Google Shape;1487;p29"/>
          <p:cNvPicPr preferRelativeResize="0"/>
          <p:nvPr/>
        </p:nvPicPr>
        <p:blipFill rotWithShape="1">
          <a:blip r:embed="rId3">
            <a:alphaModFix/>
          </a:blip>
          <a:srcRect b="0" l="0" r="0" t="0"/>
          <a:stretch/>
        </p:blipFill>
        <p:spPr>
          <a:xfrm>
            <a:off x="6019800" y="1333500"/>
            <a:ext cx="952500" cy="952500"/>
          </a:xfrm>
          <a:prstGeom prst="rect">
            <a:avLst/>
          </a:prstGeom>
          <a:noFill/>
          <a:ln>
            <a:noFill/>
          </a:ln>
        </p:spPr>
      </p:pic>
      <p:pic>
        <p:nvPicPr>
          <p:cNvPr descr="twinkles" id="1488" name="Google Shape;1488;p29"/>
          <p:cNvPicPr preferRelativeResize="0"/>
          <p:nvPr/>
        </p:nvPicPr>
        <p:blipFill rotWithShape="1">
          <a:blip r:embed="rId3">
            <a:alphaModFix/>
          </a:blip>
          <a:srcRect b="0" l="0" r="0" t="0"/>
          <a:stretch/>
        </p:blipFill>
        <p:spPr>
          <a:xfrm>
            <a:off x="4648200" y="1981200"/>
            <a:ext cx="952500" cy="952500"/>
          </a:xfrm>
          <a:prstGeom prst="rect">
            <a:avLst/>
          </a:prstGeom>
          <a:noFill/>
          <a:ln>
            <a:noFill/>
          </a:ln>
        </p:spPr>
      </p:pic>
      <p:pic>
        <p:nvPicPr>
          <p:cNvPr descr="twinkles" id="1489" name="Google Shape;1489;p29"/>
          <p:cNvPicPr preferRelativeResize="0"/>
          <p:nvPr/>
        </p:nvPicPr>
        <p:blipFill rotWithShape="1">
          <a:blip r:embed="rId3">
            <a:alphaModFix/>
          </a:blip>
          <a:srcRect b="0" l="0" r="0" t="0"/>
          <a:stretch/>
        </p:blipFill>
        <p:spPr>
          <a:xfrm>
            <a:off x="4648200" y="2667000"/>
            <a:ext cx="952500" cy="952500"/>
          </a:xfrm>
          <a:prstGeom prst="rect">
            <a:avLst/>
          </a:prstGeom>
          <a:noFill/>
          <a:ln>
            <a:noFill/>
          </a:ln>
        </p:spPr>
      </p:pic>
      <p:pic>
        <p:nvPicPr>
          <p:cNvPr descr="twinkles" id="1490" name="Google Shape;1490;p29"/>
          <p:cNvPicPr preferRelativeResize="0"/>
          <p:nvPr/>
        </p:nvPicPr>
        <p:blipFill rotWithShape="1">
          <a:blip r:embed="rId3">
            <a:alphaModFix/>
          </a:blip>
          <a:srcRect b="0" l="0" r="0" t="0"/>
          <a:stretch/>
        </p:blipFill>
        <p:spPr>
          <a:xfrm>
            <a:off x="4800600" y="4191000"/>
            <a:ext cx="952500" cy="952500"/>
          </a:xfrm>
          <a:prstGeom prst="rect">
            <a:avLst/>
          </a:prstGeom>
          <a:noFill/>
          <a:ln>
            <a:noFill/>
          </a:ln>
        </p:spPr>
      </p:pic>
      <p:pic>
        <p:nvPicPr>
          <p:cNvPr descr="twinkles" id="1491" name="Google Shape;1491;p29"/>
          <p:cNvPicPr preferRelativeResize="0"/>
          <p:nvPr/>
        </p:nvPicPr>
        <p:blipFill rotWithShape="1">
          <a:blip r:embed="rId3">
            <a:alphaModFix/>
          </a:blip>
          <a:srcRect b="0" l="0" r="0" t="0"/>
          <a:stretch/>
        </p:blipFill>
        <p:spPr>
          <a:xfrm>
            <a:off x="4800600" y="4899025"/>
            <a:ext cx="952500" cy="952500"/>
          </a:xfrm>
          <a:prstGeom prst="rect">
            <a:avLst/>
          </a:prstGeom>
          <a:noFill/>
          <a:ln>
            <a:noFill/>
          </a:ln>
        </p:spPr>
      </p:pic>
      <p:pic>
        <p:nvPicPr>
          <p:cNvPr descr="twinkles" id="1492" name="Google Shape;1492;p29"/>
          <p:cNvPicPr preferRelativeResize="0"/>
          <p:nvPr/>
        </p:nvPicPr>
        <p:blipFill rotWithShape="1">
          <a:blip r:embed="rId3">
            <a:alphaModFix/>
          </a:blip>
          <a:srcRect b="0" l="0" r="0" t="0"/>
          <a:stretch/>
        </p:blipFill>
        <p:spPr>
          <a:xfrm>
            <a:off x="4775200" y="5562600"/>
            <a:ext cx="952500" cy="952500"/>
          </a:xfrm>
          <a:prstGeom prst="rect">
            <a:avLst/>
          </a:prstGeom>
          <a:noFill/>
          <a:ln>
            <a:noFill/>
          </a:ln>
        </p:spPr>
      </p:pic>
      <p:pic>
        <p:nvPicPr>
          <p:cNvPr descr="twinkles" id="1493" name="Google Shape;1493;p29"/>
          <p:cNvPicPr preferRelativeResize="0"/>
          <p:nvPr/>
        </p:nvPicPr>
        <p:blipFill rotWithShape="1">
          <a:blip r:embed="rId3">
            <a:alphaModFix/>
          </a:blip>
          <a:srcRect b="0" l="0" r="0" t="0"/>
          <a:stretch/>
        </p:blipFill>
        <p:spPr>
          <a:xfrm>
            <a:off x="6096000" y="3390900"/>
            <a:ext cx="952500" cy="952500"/>
          </a:xfrm>
          <a:prstGeom prst="rect">
            <a:avLst/>
          </a:prstGeom>
          <a:noFill/>
          <a:ln>
            <a:noFill/>
          </a:ln>
        </p:spPr>
      </p:pic>
      <p:sp>
        <p:nvSpPr>
          <p:cNvPr id="1494" name="Google Shape;1494;p29"/>
          <p:cNvSpPr/>
          <p:nvPr/>
        </p:nvSpPr>
        <p:spPr>
          <a:xfrm>
            <a:off x="457200" y="228600"/>
            <a:ext cx="8305800" cy="1143000"/>
          </a:xfrm>
          <a:prstGeom prst="downArrowCallout">
            <a:avLst>
              <a:gd fmla="val 25000" name="adj1"/>
              <a:gd fmla="val 25000" name="adj2"/>
              <a:gd fmla="val 25000" name="adj3"/>
              <a:gd fmla="val 64977" name="adj4"/>
            </a:avLst>
          </a:prstGeom>
          <a:solidFill>
            <a:srgbClr val="CCFFFF"/>
          </a:solidFill>
          <a:ln cap="flat" cmpd="sng" w="381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5" name="Google Shape;1495;p29"/>
          <p:cNvSpPr txBox="1"/>
          <p:nvPr/>
        </p:nvSpPr>
        <p:spPr>
          <a:xfrm>
            <a:off x="533400" y="304800"/>
            <a:ext cx="8001000" cy="549275"/>
          </a:xfrm>
          <a:prstGeom prst="rect">
            <a:avLst/>
          </a:prstGeom>
          <a:solidFill>
            <a:srgbClr val="CC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000"/>
              <a:buFont typeface="Arial"/>
              <a:buNone/>
            </a:pPr>
            <a:r>
              <a:rPr b="1" i="0" lang="en-US" sz="3000" u="none">
                <a:solidFill>
                  <a:srgbClr val="FF0000"/>
                </a:solidFill>
                <a:latin typeface="Arial"/>
                <a:ea typeface="Arial"/>
                <a:cs typeface="Arial"/>
                <a:sym typeface="Arial"/>
              </a:rPr>
              <a:t>NỘI DUNG CHÍNH CỦA BÀI HỌC HÔM NAY</a:t>
            </a:r>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3"/>
          <p:cNvPicPr preferRelativeResize="0"/>
          <p:nvPr/>
        </p:nvPicPr>
        <p:blipFill rotWithShape="1">
          <a:blip r:embed="rId3">
            <a:alphaModFix/>
          </a:blip>
          <a:srcRect b="0" l="0" r="0" t="0"/>
          <a:stretch/>
        </p:blipFill>
        <p:spPr>
          <a:xfrm>
            <a:off x="457200" y="838200"/>
            <a:ext cx="8077200" cy="5257800"/>
          </a:xfrm>
          <a:prstGeom prst="rect">
            <a:avLst/>
          </a:prstGeom>
          <a:noFill/>
          <a:ln>
            <a:noFill/>
          </a:ln>
        </p:spPr>
      </p:pic>
      <p:sp>
        <p:nvSpPr>
          <p:cNvPr id="382" name="Google Shape;382;p3"/>
          <p:cNvSpPr txBox="1"/>
          <p:nvPr/>
        </p:nvSpPr>
        <p:spPr>
          <a:xfrm>
            <a:off x="5600700" y="2603500"/>
            <a:ext cx="1600200" cy="99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F1919"/>
              </a:buClr>
              <a:buSzPts val="2800"/>
              <a:buFont typeface="Arial"/>
              <a:buNone/>
            </a:pPr>
            <a:r>
              <a:rPr b="0" i="0" lang="en-US" sz="2800" u="none">
                <a:solidFill>
                  <a:srgbClr val="4F1919"/>
                </a:solidFill>
                <a:latin typeface="Arial"/>
                <a:ea typeface="Arial"/>
                <a:cs typeface="Arial"/>
                <a:sym typeface="Arial"/>
              </a:rPr>
              <a:t>Phòng khách</a:t>
            </a:r>
            <a:endParaRPr/>
          </a:p>
        </p:txBody>
      </p:sp>
      <p:sp>
        <p:nvSpPr>
          <p:cNvPr id="383" name="Google Shape;383;p3"/>
          <p:cNvSpPr txBox="1"/>
          <p:nvPr/>
        </p:nvSpPr>
        <p:spPr>
          <a:xfrm>
            <a:off x="1498600" y="4343400"/>
            <a:ext cx="1600200" cy="99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F1919"/>
              </a:buClr>
              <a:buSzPts val="2800"/>
              <a:buFont typeface="Arial"/>
              <a:buNone/>
            </a:pPr>
            <a:r>
              <a:rPr b="0" i="0" lang="en-US" sz="2800" u="none">
                <a:solidFill>
                  <a:srgbClr val="4F1919"/>
                </a:solidFill>
                <a:latin typeface="Arial"/>
                <a:ea typeface="Arial"/>
                <a:cs typeface="Arial"/>
                <a:sym typeface="Arial"/>
              </a:rPr>
              <a:t>Phòng ngủ 1</a:t>
            </a:r>
            <a:endParaRPr/>
          </a:p>
        </p:txBody>
      </p:sp>
      <p:sp>
        <p:nvSpPr>
          <p:cNvPr id="384" name="Google Shape;384;p3"/>
          <p:cNvSpPr txBox="1"/>
          <p:nvPr/>
        </p:nvSpPr>
        <p:spPr>
          <a:xfrm>
            <a:off x="1498600" y="2514600"/>
            <a:ext cx="1600200" cy="99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F1919"/>
              </a:buClr>
              <a:buSzPts val="2800"/>
              <a:buFont typeface="Arial"/>
              <a:buNone/>
            </a:pPr>
            <a:r>
              <a:rPr b="0" i="0" lang="en-US" sz="2800" u="none">
                <a:solidFill>
                  <a:srgbClr val="4F1919"/>
                </a:solidFill>
                <a:latin typeface="Arial"/>
                <a:ea typeface="Arial"/>
                <a:cs typeface="Arial"/>
                <a:sym typeface="Arial"/>
              </a:rPr>
              <a:t>Phòng ngủ 2</a:t>
            </a:r>
            <a:endParaRPr/>
          </a:p>
        </p:txBody>
      </p:sp>
      <p:sp>
        <p:nvSpPr>
          <p:cNvPr id="385" name="Google Shape;385;p3"/>
          <p:cNvSpPr txBox="1"/>
          <p:nvPr/>
        </p:nvSpPr>
        <p:spPr>
          <a:xfrm>
            <a:off x="6096000" y="1257300"/>
            <a:ext cx="1600200" cy="495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F1919"/>
              </a:buClr>
              <a:buSzPts val="2800"/>
              <a:buFont typeface="Arial"/>
              <a:buNone/>
            </a:pPr>
            <a:r>
              <a:rPr b="0" i="0" lang="en-US" sz="2800" u="none">
                <a:solidFill>
                  <a:srgbClr val="4F1919"/>
                </a:solidFill>
                <a:latin typeface="Arial"/>
                <a:ea typeface="Arial"/>
                <a:cs typeface="Arial"/>
                <a:sym typeface="Arial"/>
              </a:rPr>
              <a:t>Nhà bếp</a:t>
            </a:r>
            <a:endParaRPr/>
          </a:p>
        </p:txBody>
      </p:sp>
      <p:sp>
        <p:nvSpPr>
          <p:cNvPr id="386" name="Google Shape;386;p3"/>
          <p:cNvSpPr txBox="1"/>
          <p:nvPr/>
        </p:nvSpPr>
        <p:spPr>
          <a:xfrm>
            <a:off x="685800" y="6096000"/>
            <a:ext cx="7848600" cy="838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2400"/>
              <a:buFont typeface="Arial"/>
              <a:buNone/>
            </a:pPr>
            <a:r>
              <a:rPr b="0" i="0" lang="en-US" sz="2400" u="sng">
                <a:solidFill>
                  <a:srgbClr val="C00000"/>
                </a:solidFill>
                <a:latin typeface="Arial"/>
                <a:ea typeface="Arial"/>
                <a:cs typeface="Arial"/>
                <a:sym typeface="Arial"/>
              </a:rPr>
              <a:t>Yêu cầu</a:t>
            </a:r>
            <a:r>
              <a:rPr b="0" i="0" lang="en-US" sz="2400" u="none">
                <a:solidFill>
                  <a:srgbClr val="C00000"/>
                </a:solidFill>
                <a:latin typeface="Arial"/>
                <a:ea typeface="Arial"/>
                <a:cs typeface="Arial"/>
                <a:sym typeface="Arial"/>
              </a:rPr>
              <a:t>: Lắp đặt mạch điện chiếu sáng cho phòng ngủ 1 và phòng khách đảm bảo sinh hoạt độc lập?</a:t>
            </a:r>
            <a:endParaRPr/>
          </a:p>
        </p:txBody>
      </p:sp>
      <p:sp>
        <p:nvSpPr>
          <p:cNvPr id="387" name="Google Shape;387;p3"/>
          <p:cNvSpPr/>
          <p:nvPr/>
        </p:nvSpPr>
        <p:spPr>
          <a:xfrm>
            <a:off x="632465" y="-76200"/>
            <a:ext cx="787908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AF8A"/>
              </a:buClr>
              <a:buSzPts val="5400"/>
              <a:buFont typeface="Arial"/>
              <a:buNone/>
            </a:pPr>
            <a:r>
              <a:rPr b="1" i="0" lang="en-US" sz="5400" u="none" cap="none" strike="noStrike">
                <a:solidFill>
                  <a:srgbClr val="86AF8A"/>
                </a:solidFill>
                <a:latin typeface="Arial"/>
                <a:ea typeface="Arial"/>
                <a:cs typeface="Arial"/>
                <a:sym typeface="Arial"/>
              </a:rPr>
              <a:t>TÌNH HUỐNG HỌC TẬP</a:t>
            </a:r>
            <a:endParaRPr b="1" i="0" sz="5400" u="none" cap="none" strike="noStrike">
              <a:solidFill>
                <a:srgbClr val="86AF8A"/>
              </a:solidFill>
              <a:latin typeface="Arial"/>
              <a:ea typeface="Arial"/>
              <a:cs typeface="Arial"/>
              <a:sym typeface="Arial"/>
            </a:endParaRPr>
          </a:p>
        </p:txBody>
      </p:sp>
    </p:spTree>
  </p:cSld>
  <p:clrMapOvr>
    <a:masterClrMapping/>
  </p:clrMapOvr>
  <p:transition spd="med">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500"/>
                                        <p:tgtEl>
                                          <p:spTgt spid="386"/>
                                        </p:tgtEl>
                                        <p:attrNameLst>
                                          <p:attrName>ppt_w</p:attrName>
                                        </p:attrNameLst>
                                      </p:cBhvr>
                                      <p:tavLst>
                                        <p:tav fmla="" tm="0">
                                          <p:val>
                                            <p:strVal val="0"/>
                                          </p:val>
                                        </p:tav>
                                        <p:tav fmla="" tm="100000">
                                          <p:val>
                                            <p:strVal val="#ppt_w"/>
                                          </p:val>
                                        </p:tav>
                                      </p:tavLst>
                                    </p:anim>
                                    <p:anim calcmode="lin" valueType="num">
                                      <p:cBhvr additive="base">
                                        <p:cTn dur="500"/>
                                        <p:tgtEl>
                                          <p:spTgt spid="3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30"/>
          <p:cNvSpPr txBox="1"/>
          <p:nvPr/>
        </p:nvSpPr>
        <p:spPr>
          <a:xfrm>
            <a:off x="762000" y="1981200"/>
            <a:ext cx="714375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900CC"/>
              </a:buClr>
              <a:buSzPts val="2400"/>
              <a:buFont typeface="Arial"/>
              <a:buNone/>
            </a:pPr>
            <a:r>
              <a:rPr b="1" i="0" lang="en-US" sz="2400" u="none">
                <a:solidFill>
                  <a:srgbClr val="9900CC"/>
                </a:solidFill>
                <a:latin typeface="Arial"/>
                <a:ea typeface="Arial"/>
                <a:cs typeface="Arial"/>
                <a:sym typeface="Arial"/>
              </a:rPr>
              <a:t>Đánh giá kết quả thực hành theo các tiêu chí:</a:t>
            </a:r>
            <a:endParaRPr/>
          </a:p>
        </p:txBody>
      </p:sp>
      <p:sp>
        <p:nvSpPr>
          <p:cNvPr id="1501" name="Google Shape;1501;p30"/>
          <p:cNvSpPr txBox="1"/>
          <p:nvPr/>
        </p:nvSpPr>
        <p:spPr>
          <a:xfrm>
            <a:off x="936625" y="2493962"/>
            <a:ext cx="38862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Arial"/>
              <a:buNone/>
            </a:pPr>
            <a:r>
              <a:rPr b="1" i="0" lang="en-US" sz="2400" u="none">
                <a:solidFill>
                  <a:srgbClr val="C00000"/>
                </a:solidFill>
                <a:latin typeface="Arial"/>
                <a:ea typeface="Arial"/>
                <a:cs typeface="Arial"/>
                <a:sym typeface="Arial"/>
              </a:rPr>
              <a:t>* Chất lượng sản phẩm.</a:t>
            </a:r>
            <a:r>
              <a:rPr b="0" i="0" lang="en-US" sz="2400" u="none">
                <a:solidFill>
                  <a:srgbClr val="C00000"/>
                </a:solidFill>
                <a:latin typeface="Arial"/>
                <a:ea typeface="Arial"/>
                <a:cs typeface="Arial"/>
                <a:sym typeface="Arial"/>
              </a:rPr>
              <a:t>	</a:t>
            </a:r>
            <a:endParaRPr/>
          </a:p>
        </p:txBody>
      </p:sp>
      <p:sp>
        <p:nvSpPr>
          <p:cNvPr id="1502" name="Google Shape;1502;p30"/>
          <p:cNvSpPr txBox="1"/>
          <p:nvPr/>
        </p:nvSpPr>
        <p:spPr>
          <a:xfrm>
            <a:off x="914400" y="3048000"/>
            <a:ext cx="4343400" cy="4778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Arial"/>
              <a:buNone/>
            </a:pPr>
            <a:r>
              <a:rPr b="1" i="0" lang="en-US" sz="2400" u="none">
                <a:solidFill>
                  <a:srgbClr val="C00000"/>
                </a:solidFill>
                <a:latin typeface="Arial"/>
                <a:ea typeface="Arial"/>
                <a:cs typeface="Arial"/>
                <a:sym typeface="Arial"/>
              </a:rPr>
              <a:t>* Thực hiện theo quy trình.</a:t>
            </a:r>
            <a:endParaRPr/>
          </a:p>
        </p:txBody>
      </p:sp>
      <p:sp>
        <p:nvSpPr>
          <p:cNvPr id="1503" name="Google Shape;1503;p30"/>
          <p:cNvSpPr txBox="1"/>
          <p:nvPr/>
        </p:nvSpPr>
        <p:spPr>
          <a:xfrm>
            <a:off x="989012" y="3575050"/>
            <a:ext cx="2743200" cy="476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Arial"/>
              <a:buNone/>
            </a:pPr>
            <a:r>
              <a:rPr b="1" i="0" lang="en-US" sz="2400" u="none">
                <a:solidFill>
                  <a:srgbClr val="C00000"/>
                </a:solidFill>
                <a:latin typeface="Arial"/>
                <a:ea typeface="Arial"/>
                <a:cs typeface="Arial"/>
                <a:sym typeface="Arial"/>
              </a:rPr>
              <a:t>* Ý thức học tập</a:t>
            </a:r>
            <a:endParaRPr/>
          </a:p>
        </p:txBody>
      </p:sp>
      <p:sp>
        <p:nvSpPr>
          <p:cNvPr id="1504" name="Google Shape;1504;p30"/>
          <p:cNvSpPr txBox="1"/>
          <p:nvPr/>
        </p:nvSpPr>
        <p:spPr>
          <a:xfrm>
            <a:off x="989012" y="4110037"/>
            <a:ext cx="800258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Arial"/>
              <a:buNone/>
            </a:pPr>
            <a:r>
              <a:rPr b="1" i="0" lang="en-US" sz="2400" u="none">
                <a:solidFill>
                  <a:srgbClr val="C00000"/>
                </a:solidFill>
                <a:latin typeface="Arial"/>
                <a:ea typeface="Arial"/>
                <a:cs typeface="Arial"/>
                <a:sym typeface="Arial"/>
              </a:rPr>
              <a:t>* Đảm bảo an toàn lao động, tiết kiệm nguyên vật liệu</a:t>
            </a:r>
            <a:endParaRPr/>
          </a:p>
        </p:txBody>
      </p:sp>
      <p:sp>
        <p:nvSpPr>
          <p:cNvPr id="1505" name="Google Shape;1505;p30"/>
          <p:cNvSpPr txBox="1"/>
          <p:nvPr/>
        </p:nvSpPr>
        <p:spPr>
          <a:xfrm>
            <a:off x="944562" y="4648200"/>
            <a:ext cx="35671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Arial"/>
              <a:buNone/>
            </a:pPr>
            <a:r>
              <a:rPr b="1" i="0" lang="en-US" sz="2400" u="none">
                <a:solidFill>
                  <a:srgbClr val="C00000"/>
                </a:solidFill>
                <a:latin typeface="Arial"/>
                <a:ea typeface="Arial"/>
                <a:cs typeface="Arial"/>
                <a:sym typeface="Arial"/>
              </a:rPr>
              <a:t>* Vệ sinh nơi làm việc.</a:t>
            </a:r>
            <a:endParaRPr/>
          </a:p>
        </p:txBody>
      </p:sp>
      <p:pic>
        <p:nvPicPr>
          <p:cNvPr descr="212" id="1506" name="Google Shape;1506;p30"/>
          <p:cNvPicPr preferRelativeResize="0"/>
          <p:nvPr/>
        </p:nvPicPr>
        <p:blipFill rotWithShape="1">
          <a:blip r:embed="rId3">
            <a:alphaModFix/>
          </a:blip>
          <a:srcRect b="0" l="0" r="0" t="0"/>
          <a:stretch/>
        </p:blipFill>
        <p:spPr>
          <a:xfrm>
            <a:off x="6324600" y="5776912"/>
            <a:ext cx="1587500" cy="1081087"/>
          </a:xfrm>
          <a:prstGeom prst="rect">
            <a:avLst/>
          </a:prstGeom>
          <a:noFill/>
          <a:ln>
            <a:noFill/>
          </a:ln>
        </p:spPr>
      </p:pic>
      <p:grpSp>
        <p:nvGrpSpPr>
          <p:cNvPr id="1507" name="Google Shape;1507;p30"/>
          <p:cNvGrpSpPr/>
          <p:nvPr/>
        </p:nvGrpSpPr>
        <p:grpSpPr>
          <a:xfrm>
            <a:off x="368300" y="1119187"/>
            <a:ext cx="4584700" cy="709612"/>
            <a:chOff x="1039" y="2311"/>
            <a:chExt cx="1421" cy="447"/>
          </a:xfrm>
        </p:grpSpPr>
        <p:sp>
          <p:nvSpPr>
            <p:cNvPr id="1508" name="Google Shape;1508;p30"/>
            <p:cNvSpPr/>
            <p:nvPr/>
          </p:nvSpPr>
          <p:spPr>
            <a:xfrm>
              <a:off x="1197" y="2352"/>
              <a:ext cx="1263" cy="311"/>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9" name="Google Shape;1509;p30"/>
            <p:cNvSpPr/>
            <p:nvPr/>
          </p:nvSpPr>
          <p:spPr>
            <a:xfrm>
              <a:off x="1039" y="2311"/>
              <a:ext cx="357" cy="447"/>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0" name="Google Shape;1510;p30"/>
            <p:cNvSpPr txBox="1"/>
            <p:nvPr/>
          </p:nvSpPr>
          <p:spPr>
            <a:xfrm>
              <a:off x="1396" y="2346"/>
              <a:ext cx="975" cy="315"/>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 </a:t>
              </a:r>
              <a:r>
                <a:rPr b="1" i="0" lang="en-US" sz="2000" u="none">
                  <a:solidFill>
                    <a:schemeClr val="lt1"/>
                  </a:solidFill>
                  <a:latin typeface="Arial"/>
                  <a:ea typeface="Arial"/>
                  <a:cs typeface="Arial"/>
                  <a:sym typeface="Arial"/>
                </a:rPr>
                <a:t>ĐÁNH GIÁ THỰC HÀNH </a:t>
              </a:r>
              <a:endParaRPr/>
            </a:p>
          </p:txBody>
        </p:sp>
        <p:sp>
          <p:nvSpPr>
            <p:cNvPr id="1511" name="Google Shape;1511;p30"/>
            <p:cNvSpPr txBox="1"/>
            <p:nvPr/>
          </p:nvSpPr>
          <p:spPr>
            <a:xfrm>
              <a:off x="1082" y="2386"/>
              <a:ext cx="260" cy="27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III</a:t>
              </a:r>
              <a:endParaRPr/>
            </a:p>
          </p:txBody>
        </p:sp>
      </p:grpSp>
    </p:spTree>
  </p:cSld>
  <p:clrMapOvr>
    <a:masterClrMapping/>
  </p:clrMapOvr>
  <p:transition spd="med">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501"/>
                                        </p:tgtEl>
                                        <p:attrNameLst>
                                          <p:attrName>style.visibility</p:attrName>
                                        </p:attrNameLst>
                                      </p:cBhvr>
                                      <p:to>
                                        <p:strVal val="visible"/>
                                      </p:to>
                                    </p:set>
                                    <p:anim calcmode="lin" valueType="num">
                                      <p:cBhvr additive="base">
                                        <p:cTn dur="500"/>
                                        <p:tgtEl>
                                          <p:spTgt spid="150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02"/>
                                        </p:tgtEl>
                                        <p:attrNameLst>
                                          <p:attrName>style.visibility</p:attrName>
                                        </p:attrNameLst>
                                      </p:cBhvr>
                                      <p:to>
                                        <p:strVal val="visible"/>
                                      </p:to>
                                    </p:set>
                                    <p:anim calcmode="lin" valueType="num">
                                      <p:cBhvr additive="base">
                                        <p:cTn dur="500"/>
                                        <p:tgtEl>
                                          <p:spTgt spid="15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03"/>
                                        </p:tgtEl>
                                        <p:attrNameLst>
                                          <p:attrName>style.visibility</p:attrName>
                                        </p:attrNameLst>
                                      </p:cBhvr>
                                      <p:to>
                                        <p:strVal val="visible"/>
                                      </p:to>
                                    </p:set>
                                    <p:anim calcmode="lin" valueType="num">
                                      <p:cBhvr additive="base">
                                        <p:cTn dur="500"/>
                                        <p:tgtEl>
                                          <p:spTgt spid="15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04"/>
                                        </p:tgtEl>
                                        <p:attrNameLst>
                                          <p:attrName>style.visibility</p:attrName>
                                        </p:attrNameLst>
                                      </p:cBhvr>
                                      <p:to>
                                        <p:strVal val="visible"/>
                                      </p:to>
                                    </p:set>
                                    <p:anim calcmode="lin" valueType="num">
                                      <p:cBhvr additive="base">
                                        <p:cTn dur="500"/>
                                        <p:tgtEl>
                                          <p:spTgt spid="15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05"/>
                                        </p:tgtEl>
                                        <p:attrNameLst>
                                          <p:attrName>style.visibility</p:attrName>
                                        </p:attrNameLst>
                                      </p:cBhvr>
                                      <p:to>
                                        <p:strVal val="visible"/>
                                      </p:to>
                                    </p:set>
                                    <p:anim calcmode="lin" valueType="num">
                                      <p:cBhvr additive="base">
                                        <p:cTn dur="500"/>
                                        <p:tgtEl>
                                          <p:spTgt spid="150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31"/>
          <p:cNvSpPr txBox="1"/>
          <p:nvPr>
            <p:ph idx="4294967295"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0000"/>
              </a:buClr>
              <a:buSzPts val="3600"/>
              <a:buFont typeface="Tahoma"/>
              <a:buNone/>
            </a:pPr>
            <a:r>
              <a:rPr b="0" i="0" lang="en-US" sz="3600" u="none" cap="none" strike="noStrike">
                <a:solidFill>
                  <a:srgbClr val="FF0000"/>
                </a:solidFill>
                <a:latin typeface="Tahoma"/>
                <a:ea typeface="Tahoma"/>
                <a:cs typeface="Tahoma"/>
                <a:sym typeface="Tahoma"/>
              </a:rPr>
              <a:t>CỦNG CỐ</a:t>
            </a:r>
            <a:endParaRPr b="0" i="0" sz="3600" u="none" cap="none" strike="noStrike">
              <a:solidFill>
                <a:srgbClr val="FF0000"/>
              </a:solidFill>
              <a:latin typeface="Tahoma"/>
              <a:ea typeface="Tahoma"/>
              <a:cs typeface="Tahoma"/>
              <a:sym typeface="Tahoma"/>
            </a:endParaRPr>
          </a:p>
        </p:txBody>
      </p:sp>
      <p:sp>
        <p:nvSpPr>
          <p:cNvPr id="1517" name="Google Shape;1517;p31"/>
          <p:cNvSpPr txBox="1"/>
          <p:nvPr>
            <p:ph idx="1" type="body"/>
          </p:nvPr>
        </p:nvSpPr>
        <p:spPr>
          <a:xfrm>
            <a:off x="304800" y="1554162"/>
            <a:ext cx="86868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240"/>
              <a:buFont typeface="Noto Sans Symbols"/>
              <a:buChar char="🞭"/>
            </a:pPr>
            <a:r>
              <a:rPr b="0" i="0" lang="en-US" sz="3200" u="none" cap="none" strike="noStrike">
                <a:solidFill>
                  <a:schemeClr val="dk2"/>
                </a:solidFill>
                <a:latin typeface="Libre Franklin"/>
                <a:ea typeface="Libre Franklin"/>
                <a:cs typeface="Libre Franklin"/>
                <a:sym typeface="Libre Franklin"/>
              </a:rPr>
              <a:t> </a:t>
            </a:r>
            <a:r>
              <a:rPr b="0" i="0" lang="en-US" sz="3200" u="none" cap="none" strike="noStrike">
                <a:solidFill>
                  <a:schemeClr val="dk2"/>
                </a:solidFill>
                <a:latin typeface="Tahoma"/>
                <a:ea typeface="Tahoma"/>
                <a:cs typeface="Tahoma"/>
                <a:sym typeface="Tahoma"/>
              </a:rPr>
              <a:t>Các em trả lời câu hỏi đầu bài và có thể vẽ một sơ đồ lắp đặt khác với sơ đồ trên, bằng cách nộp tập hoặc trả lời trực tuyến qua trang ZALO NHÓM LỚP</a:t>
            </a:r>
            <a:endParaRPr/>
          </a:p>
          <a:p>
            <a:pPr indent="-200660" lvl="0" marL="342900" marR="0" rtl="0" algn="l">
              <a:spcBef>
                <a:spcPts val="640"/>
              </a:spcBef>
              <a:spcAft>
                <a:spcPts val="0"/>
              </a:spcAft>
              <a:buClr>
                <a:schemeClr val="accent1"/>
              </a:buClr>
              <a:buSzPts val="2240"/>
              <a:buFont typeface="Noto Sans Symbols"/>
              <a:buNone/>
            </a:pPr>
            <a:r>
              <a:t/>
            </a:r>
            <a:endParaRPr b="0" i="0" sz="3200" u="none">
              <a:solidFill>
                <a:schemeClr val="dk2"/>
              </a:solidFill>
              <a:latin typeface="Tahoma"/>
              <a:ea typeface="Tahoma"/>
              <a:cs typeface="Tahoma"/>
              <a:sym typeface="Tahoma"/>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32"/>
          <p:cNvSpPr txBox="1"/>
          <p:nvPr>
            <p:ph idx="4294967295" type="title"/>
          </p:nvPr>
        </p:nvSpPr>
        <p:spPr>
          <a:xfrm>
            <a:off x="2133600" y="304800"/>
            <a:ext cx="5105400" cy="762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527D55"/>
              </a:buClr>
              <a:buSzPts val="3200"/>
              <a:buFont typeface="Arial"/>
              <a:buNone/>
            </a:pPr>
            <a:r>
              <a:rPr b="1" i="0" lang="en-US" sz="3200" u="none" cap="none" strike="noStrike">
                <a:solidFill>
                  <a:srgbClr val="527D55"/>
                </a:solidFill>
                <a:latin typeface="Arial"/>
                <a:ea typeface="Arial"/>
                <a:cs typeface="Arial"/>
                <a:sym typeface="Arial"/>
              </a:rPr>
              <a:t>HƯỚNG DẪN TỰ HỌC</a:t>
            </a:r>
            <a:endParaRPr b="0" i="0" sz="3600" u="none" cap="none" strike="noStrike">
              <a:solidFill>
                <a:srgbClr val="527D55"/>
              </a:solidFill>
              <a:latin typeface="Arial"/>
              <a:ea typeface="Arial"/>
              <a:cs typeface="Arial"/>
              <a:sym typeface="Arial"/>
            </a:endParaRPr>
          </a:p>
        </p:txBody>
      </p:sp>
      <p:sp>
        <p:nvSpPr>
          <p:cNvPr id="1523" name="Google Shape;1523;p32"/>
          <p:cNvSpPr/>
          <p:nvPr/>
        </p:nvSpPr>
        <p:spPr>
          <a:xfrm>
            <a:off x="914400" y="1676400"/>
            <a:ext cx="7543800" cy="3200400"/>
          </a:xfrm>
          <a:prstGeom prst="horizontalScroll">
            <a:avLst>
              <a:gd fmla="val 1250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4" name="Google Shape;1524;p32"/>
          <p:cNvSpPr txBox="1"/>
          <p:nvPr/>
        </p:nvSpPr>
        <p:spPr>
          <a:xfrm>
            <a:off x="1828800" y="2541587"/>
            <a:ext cx="6019800" cy="1816100"/>
          </a:xfrm>
          <a:prstGeom prst="rect">
            <a:avLst/>
          </a:prstGeom>
          <a:noFill/>
          <a:ln>
            <a:noFill/>
          </a:ln>
        </p:spPr>
        <p:txBody>
          <a:bodyPr anchorCtr="0" anchor="t" bIns="45700" lIns="91425" spcFirstLastPara="1" rIns="91425" wrap="square" tIns="45700">
            <a:spAutoFit/>
          </a:bodyPr>
          <a:lstStyle/>
          <a:p>
            <a:pPr indent="-231775" lvl="0" marL="231775" marR="0" rtl="0" algn="ctr">
              <a:lnSpc>
                <a:spcPct val="100000"/>
              </a:lnSpc>
              <a:spcBef>
                <a:spcPts val="0"/>
              </a:spcBef>
              <a:spcAft>
                <a:spcPts val="0"/>
              </a:spcAft>
              <a:buClr>
                <a:srgbClr val="7030A0"/>
              </a:buClr>
              <a:buSzPts val="2800"/>
              <a:buFont typeface="Arial"/>
              <a:buNone/>
            </a:pPr>
            <a:r>
              <a:rPr b="1" i="0" lang="en-US" sz="2800" u="none">
                <a:solidFill>
                  <a:srgbClr val="7030A0"/>
                </a:solidFill>
                <a:latin typeface="Arial"/>
                <a:ea typeface="Arial"/>
                <a:cs typeface="Arial"/>
                <a:sym typeface="Arial"/>
              </a:rPr>
              <a:t>Tiết sau mỗi em chuẩn bị đầy đủ dụng cụ, vật liệu cần thiết để thực hành lắp đặt mạch điện đạt hiệu quả cao.</a:t>
            </a:r>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
          <p:cNvSpPr/>
          <p:nvPr/>
        </p:nvSpPr>
        <p:spPr>
          <a:xfrm>
            <a:off x="-83241" y="990600"/>
            <a:ext cx="9349034"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TIẾT 19 - BÀI 8: LẮP MẠCH ĐIỆN </a:t>
            </a:r>
            <a:endParaRPr/>
          </a:p>
          <a:p>
            <a:pPr indent="0" lvl="0" marL="0" marR="0" rtl="0" algn="ctr">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HAI CÔNG TẮC HAI CỰC ĐIỀU KHIỂN HAI ĐÈN</a:t>
            </a:r>
            <a:endParaRPr b="1" i="0" sz="3200" u="none" cap="none" strike="noStrike">
              <a:solidFill>
                <a:srgbClr val="FF0000"/>
              </a:solidFill>
              <a:latin typeface="Arial"/>
              <a:ea typeface="Arial"/>
              <a:cs typeface="Arial"/>
              <a:sym typeface="Arial"/>
            </a:endParaRPr>
          </a:p>
        </p:txBody>
      </p:sp>
      <p:grpSp>
        <p:nvGrpSpPr>
          <p:cNvPr id="393" name="Google Shape;393;p4"/>
          <p:cNvGrpSpPr/>
          <p:nvPr/>
        </p:nvGrpSpPr>
        <p:grpSpPr>
          <a:xfrm>
            <a:off x="2819400" y="3352800"/>
            <a:ext cx="3654425" cy="2971800"/>
            <a:chOff x="2064" y="960"/>
            <a:chExt cx="3070" cy="2496"/>
          </a:xfrm>
        </p:grpSpPr>
        <p:sp>
          <p:nvSpPr>
            <p:cNvPr id="394" name="Google Shape;394;p4"/>
            <p:cNvSpPr/>
            <p:nvPr/>
          </p:nvSpPr>
          <p:spPr>
            <a:xfrm>
              <a:off x="3512" y="1193"/>
              <a:ext cx="878" cy="845"/>
            </a:xfrm>
            <a:prstGeom prst="ellipse">
              <a:avLst/>
            </a:prstGeom>
            <a:gradFill>
              <a:gsLst>
                <a:gs pos="0">
                  <a:srgbClr val="E3E300"/>
                </a:gs>
                <a:gs pos="100000">
                  <a:srgbClr val="FFFF00">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lue tissue paper" id="395" name="Google Shape;395;p4"/>
            <p:cNvSpPr txBox="1"/>
            <p:nvPr/>
          </p:nvSpPr>
          <p:spPr>
            <a:xfrm>
              <a:off x="2122" y="2038"/>
              <a:ext cx="936" cy="1418"/>
            </a:xfrm>
            <a:prstGeom prst="rect">
              <a:avLst/>
            </a:prstGeom>
            <a:blipFill rotWithShape="1">
              <a:blip r:embed="rId3">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6" name="Google Shape;396;p4"/>
            <p:cNvSpPr/>
            <p:nvPr/>
          </p:nvSpPr>
          <p:spPr>
            <a:xfrm>
              <a:off x="2181" y="2762"/>
              <a:ext cx="322" cy="483"/>
            </a:xfrm>
            <a:prstGeom prst="roundRect">
              <a:avLst>
                <a:gd fmla="val 16667" name="adj"/>
              </a:avLst>
            </a:prstGeom>
            <a:gradFill>
              <a:gsLst>
                <a:gs pos="0">
                  <a:srgbClr val="767676"/>
                </a:gs>
                <a:gs pos="50000">
                  <a:srgbClr val="FFFFFF"/>
                </a:gs>
                <a:gs pos="100000">
                  <a:srgbClr val="767676"/>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397" name="Google Shape;397;p4"/>
            <p:cNvGrpSpPr/>
            <p:nvPr/>
          </p:nvGrpSpPr>
          <p:grpSpPr>
            <a:xfrm flipH="1" rot="10800000">
              <a:off x="2290" y="2891"/>
              <a:ext cx="88" cy="211"/>
              <a:chOff x="2998" y="1968"/>
              <a:chExt cx="170" cy="336"/>
            </a:xfrm>
          </p:grpSpPr>
          <p:sp>
            <p:nvSpPr>
              <p:cNvPr id="398" name="Google Shape;398;p4"/>
              <p:cNvSpPr/>
              <p:nvPr/>
            </p:nvSpPr>
            <p:spPr>
              <a:xfrm rot="10800000">
                <a:off x="3024" y="1968"/>
                <a:ext cx="144" cy="288"/>
              </a:xfrm>
              <a:prstGeom prst="flowChartAlternateProcess">
                <a:avLst/>
              </a:prstGeom>
              <a:gradFill>
                <a:gsLst>
                  <a:gs pos="0">
                    <a:srgbClr val="FFFFFF">
                      <a:alpha val="0"/>
                    </a:srgbClr>
                  </a:gs>
                  <a:gs pos="100000">
                    <a:srgbClr val="000000"/>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p4"/>
              <p:cNvSpPr/>
              <p:nvPr/>
            </p:nvSpPr>
            <p:spPr>
              <a:xfrm rot="10800000">
                <a:off x="2998" y="1968"/>
                <a:ext cx="144" cy="336"/>
              </a:xfrm>
              <a:prstGeom prst="flowChartAlternateProcess">
                <a:avLst/>
              </a:prstGeom>
              <a:gradFill>
                <a:gsLst>
                  <a:gs pos="0">
                    <a:schemeClr val="lt1"/>
                  </a:gs>
                  <a:gs pos="100000">
                    <a:srgbClr val="D5FFEA">
                      <a:alpha val="66666"/>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00" name="Google Shape;400;p4"/>
            <p:cNvSpPr/>
            <p:nvPr/>
          </p:nvSpPr>
          <p:spPr>
            <a:xfrm>
              <a:off x="4140" y="1223"/>
              <a:ext cx="877" cy="845"/>
            </a:xfrm>
            <a:prstGeom prst="ellipse">
              <a:avLst/>
            </a:prstGeom>
            <a:gradFill>
              <a:gsLst>
                <a:gs pos="0">
                  <a:srgbClr val="E3E300"/>
                </a:gs>
                <a:gs pos="100000">
                  <a:srgbClr val="FFFF00">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1" name="Google Shape;401;p4"/>
            <p:cNvSpPr/>
            <p:nvPr/>
          </p:nvSpPr>
          <p:spPr>
            <a:xfrm>
              <a:off x="2297" y="2219"/>
              <a:ext cx="116" cy="304"/>
            </a:xfrm>
            <a:prstGeom prst="roundRect">
              <a:avLst>
                <a:gd fmla="val 16667" name="adj"/>
              </a:avLst>
            </a:prstGeom>
            <a:gradFill>
              <a:gsLst>
                <a:gs pos="0">
                  <a:srgbClr val="AAAAAA"/>
                </a:gs>
                <a:gs pos="100000">
                  <a:schemeClr val="lt1"/>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2" name="Google Shape;402;p4"/>
            <p:cNvSpPr/>
            <p:nvPr/>
          </p:nvSpPr>
          <p:spPr>
            <a:xfrm>
              <a:off x="2736" y="2219"/>
              <a:ext cx="117" cy="304"/>
            </a:xfrm>
            <a:prstGeom prst="roundRect">
              <a:avLst>
                <a:gd fmla="val 16667" name="adj"/>
              </a:avLst>
            </a:prstGeom>
            <a:gradFill>
              <a:gsLst>
                <a:gs pos="0">
                  <a:srgbClr val="AAAAAA"/>
                </a:gs>
                <a:gs pos="100000">
                  <a:schemeClr val="lt1"/>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3" name="Google Shape;403;p4"/>
            <p:cNvSpPr/>
            <p:nvPr/>
          </p:nvSpPr>
          <p:spPr>
            <a:xfrm>
              <a:off x="2619" y="2762"/>
              <a:ext cx="322" cy="483"/>
            </a:xfrm>
            <a:prstGeom prst="roundRect">
              <a:avLst>
                <a:gd fmla="val 16667" name="adj"/>
              </a:avLst>
            </a:prstGeom>
            <a:gradFill>
              <a:gsLst>
                <a:gs pos="0">
                  <a:srgbClr val="767676"/>
                </a:gs>
                <a:gs pos="50000">
                  <a:srgbClr val="FFFFFF"/>
                </a:gs>
                <a:gs pos="100000">
                  <a:srgbClr val="767676"/>
                </a:gs>
              </a:gsLst>
              <a:lin ang="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4" name="Google Shape;404;p4"/>
            <p:cNvSpPr/>
            <p:nvPr/>
          </p:nvSpPr>
          <p:spPr>
            <a:xfrm>
              <a:off x="2736" y="2883"/>
              <a:ext cx="88" cy="211"/>
            </a:xfrm>
            <a:prstGeom prst="flowChartAlternateProcess">
              <a:avLst/>
            </a:prstGeom>
            <a:gradFill>
              <a:gsLst>
                <a:gs pos="0">
                  <a:srgbClr val="FFFFFF">
                    <a:alpha val="0"/>
                  </a:srgbClr>
                </a:gs>
                <a:gs pos="100000">
                  <a:srgbClr val="000000"/>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5" name="Google Shape;405;p4"/>
            <p:cNvSpPr/>
            <p:nvPr/>
          </p:nvSpPr>
          <p:spPr>
            <a:xfrm>
              <a:off x="2729" y="2883"/>
              <a:ext cx="87" cy="211"/>
            </a:xfrm>
            <a:prstGeom prst="flowChartAlternateProcess">
              <a:avLst/>
            </a:prstGeom>
            <a:gradFill>
              <a:gsLst>
                <a:gs pos="0">
                  <a:schemeClr val="lt1"/>
                </a:gs>
                <a:gs pos="100000">
                  <a:srgbClr val="D5FFEA">
                    <a:alpha val="66666"/>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406" name="Google Shape;406;p4"/>
            <p:cNvGrpSpPr/>
            <p:nvPr/>
          </p:nvGrpSpPr>
          <p:grpSpPr>
            <a:xfrm>
              <a:off x="2840" y="2960"/>
              <a:ext cx="58" cy="60"/>
              <a:chOff x="1514" y="3338"/>
              <a:chExt cx="96" cy="96"/>
            </a:xfrm>
          </p:grpSpPr>
          <p:sp>
            <p:nvSpPr>
              <p:cNvPr id="407" name="Google Shape;407;p4"/>
              <p:cNvSpPr/>
              <p:nvPr/>
            </p:nvSpPr>
            <p:spPr>
              <a:xfrm>
                <a:off x="1514" y="3338"/>
                <a:ext cx="96" cy="96"/>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8" name="Google Shape;408;p4"/>
              <p:cNvSpPr/>
              <p:nvPr/>
            </p:nvSpPr>
            <p:spPr>
              <a:xfrm>
                <a:off x="1536" y="3360"/>
                <a:ext cx="48" cy="48"/>
              </a:xfrm>
              <a:prstGeom prst="ellipse">
                <a:avLst/>
              </a:prstGeom>
              <a:solidFill>
                <a:schemeClr val="lt2"/>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409" name="Google Shape;409;p4"/>
            <p:cNvGrpSpPr/>
            <p:nvPr/>
          </p:nvGrpSpPr>
          <p:grpSpPr>
            <a:xfrm>
              <a:off x="2657" y="2960"/>
              <a:ext cx="58" cy="60"/>
              <a:chOff x="1514" y="3338"/>
              <a:chExt cx="96" cy="96"/>
            </a:xfrm>
          </p:grpSpPr>
          <p:sp>
            <p:nvSpPr>
              <p:cNvPr id="410" name="Google Shape;410;p4"/>
              <p:cNvSpPr/>
              <p:nvPr/>
            </p:nvSpPr>
            <p:spPr>
              <a:xfrm>
                <a:off x="1514" y="3338"/>
                <a:ext cx="96" cy="96"/>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1" name="Google Shape;411;p4"/>
              <p:cNvSpPr/>
              <p:nvPr/>
            </p:nvSpPr>
            <p:spPr>
              <a:xfrm>
                <a:off x="1536" y="3360"/>
                <a:ext cx="48" cy="48"/>
              </a:xfrm>
              <a:prstGeom prst="ellipse">
                <a:avLst/>
              </a:prstGeom>
              <a:solidFill>
                <a:schemeClr val="lt2"/>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412" name="Google Shape;412;p4"/>
            <p:cNvGrpSpPr/>
            <p:nvPr/>
          </p:nvGrpSpPr>
          <p:grpSpPr>
            <a:xfrm>
              <a:off x="2224" y="2957"/>
              <a:ext cx="58" cy="60"/>
              <a:chOff x="1514" y="3338"/>
              <a:chExt cx="96" cy="96"/>
            </a:xfrm>
          </p:grpSpPr>
          <p:sp>
            <p:nvSpPr>
              <p:cNvPr id="413" name="Google Shape;413;p4"/>
              <p:cNvSpPr/>
              <p:nvPr/>
            </p:nvSpPr>
            <p:spPr>
              <a:xfrm>
                <a:off x="1514" y="3338"/>
                <a:ext cx="96" cy="96"/>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4" name="Google Shape;414;p4"/>
              <p:cNvSpPr/>
              <p:nvPr/>
            </p:nvSpPr>
            <p:spPr>
              <a:xfrm>
                <a:off x="1536" y="3360"/>
                <a:ext cx="48" cy="48"/>
              </a:xfrm>
              <a:prstGeom prst="ellipse">
                <a:avLst/>
              </a:prstGeom>
              <a:solidFill>
                <a:schemeClr val="lt2"/>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415" name="Google Shape;415;p4"/>
            <p:cNvGrpSpPr/>
            <p:nvPr/>
          </p:nvGrpSpPr>
          <p:grpSpPr>
            <a:xfrm>
              <a:off x="2409" y="2960"/>
              <a:ext cx="59" cy="60"/>
              <a:chOff x="1514" y="3338"/>
              <a:chExt cx="96" cy="96"/>
            </a:xfrm>
          </p:grpSpPr>
          <p:sp>
            <p:nvSpPr>
              <p:cNvPr id="416" name="Google Shape;416;p4"/>
              <p:cNvSpPr/>
              <p:nvPr/>
            </p:nvSpPr>
            <p:spPr>
              <a:xfrm>
                <a:off x="1514" y="3338"/>
                <a:ext cx="96" cy="96"/>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7" name="Google Shape;417;p4"/>
              <p:cNvSpPr/>
              <p:nvPr/>
            </p:nvSpPr>
            <p:spPr>
              <a:xfrm>
                <a:off x="1536" y="3360"/>
                <a:ext cx="48" cy="48"/>
              </a:xfrm>
              <a:prstGeom prst="ellipse">
                <a:avLst/>
              </a:prstGeom>
              <a:solidFill>
                <a:schemeClr val="lt2"/>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cxnSp>
          <p:nvCxnSpPr>
            <p:cNvPr id="418" name="Google Shape;418;p4"/>
            <p:cNvCxnSpPr/>
            <p:nvPr/>
          </p:nvCxnSpPr>
          <p:spPr>
            <a:xfrm rot="10800000">
              <a:off x="4584" y="976"/>
              <a:ext cx="0" cy="393"/>
            </a:xfrm>
            <a:prstGeom prst="straightConnector1">
              <a:avLst/>
            </a:prstGeom>
            <a:noFill/>
            <a:ln cap="flat" cmpd="sng" w="28575">
              <a:solidFill>
                <a:srgbClr val="006600"/>
              </a:solidFill>
              <a:prstDash val="solid"/>
              <a:miter lim="800000"/>
              <a:headEnd len="med" w="med" type="none"/>
              <a:tailEnd len="med" w="med" type="none"/>
            </a:ln>
          </p:spPr>
        </p:cxnSp>
        <p:cxnSp>
          <p:nvCxnSpPr>
            <p:cNvPr id="419" name="Google Shape;419;p4"/>
            <p:cNvCxnSpPr/>
            <p:nvPr/>
          </p:nvCxnSpPr>
          <p:spPr>
            <a:xfrm>
              <a:off x="3970" y="982"/>
              <a:ext cx="2" cy="422"/>
            </a:xfrm>
            <a:prstGeom prst="straightConnector1">
              <a:avLst/>
            </a:prstGeom>
            <a:noFill/>
            <a:ln cap="flat" cmpd="sng" w="28575">
              <a:solidFill>
                <a:srgbClr val="006600"/>
              </a:solidFill>
              <a:prstDash val="solid"/>
              <a:miter lim="800000"/>
              <a:headEnd len="med" w="med" type="none"/>
              <a:tailEnd len="med" w="med" type="none"/>
            </a:ln>
          </p:spPr>
        </p:cxnSp>
        <p:cxnSp>
          <p:nvCxnSpPr>
            <p:cNvPr id="420" name="Google Shape;420;p4"/>
            <p:cNvCxnSpPr/>
            <p:nvPr/>
          </p:nvCxnSpPr>
          <p:spPr>
            <a:xfrm>
              <a:off x="2064" y="982"/>
              <a:ext cx="3070" cy="0"/>
            </a:xfrm>
            <a:prstGeom prst="straightConnector1">
              <a:avLst/>
            </a:prstGeom>
            <a:noFill/>
            <a:ln cap="flat" cmpd="sng" w="28575">
              <a:solidFill>
                <a:srgbClr val="006600"/>
              </a:solidFill>
              <a:prstDash val="solid"/>
              <a:miter lim="800000"/>
              <a:headEnd len="med" w="med" type="none"/>
              <a:tailEnd len="med" w="med" type="none"/>
            </a:ln>
          </p:spPr>
        </p:cxnSp>
        <p:cxnSp>
          <p:nvCxnSpPr>
            <p:cNvPr id="421" name="Google Shape;421;p4"/>
            <p:cNvCxnSpPr/>
            <p:nvPr/>
          </p:nvCxnSpPr>
          <p:spPr>
            <a:xfrm>
              <a:off x="2064" y="1073"/>
              <a:ext cx="3070" cy="0"/>
            </a:xfrm>
            <a:prstGeom prst="straightConnector1">
              <a:avLst/>
            </a:prstGeom>
            <a:noFill/>
            <a:ln cap="flat" cmpd="sng" w="28575">
              <a:solidFill>
                <a:srgbClr val="FF3300"/>
              </a:solidFill>
              <a:prstDash val="solid"/>
              <a:miter lim="800000"/>
              <a:headEnd len="med" w="med" type="none"/>
              <a:tailEnd len="med" w="med" type="none"/>
            </a:ln>
          </p:spPr>
        </p:cxnSp>
        <p:cxnSp>
          <p:nvCxnSpPr>
            <p:cNvPr id="422" name="Google Shape;422;p4"/>
            <p:cNvCxnSpPr/>
            <p:nvPr/>
          </p:nvCxnSpPr>
          <p:spPr>
            <a:xfrm rot="10800000">
              <a:off x="2619" y="1073"/>
              <a:ext cx="0" cy="905"/>
            </a:xfrm>
            <a:prstGeom prst="straightConnector1">
              <a:avLst/>
            </a:prstGeom>
            <a:noFill/>
            <a:ln cap="flat" cmpd="sng" w="28575">
              <a:solidFill>
                <a:srgbClr val="FF3300"/>
              </a:solidFill>
              <a:prstDash val="solid"/>
              <a:miter lim="800000"/>
              <a:headEnd len="med" w="med" type="none"/>
              <a:tailEnd len="med" w="med" type="none"/>
            </a:ln>
          </p:spPr>
        </p:cxnSp>
        <p:cxnSp>
          <p:nvCxnSpPr>
            <p:cNvPr id="423" name="Google Shape;423;p4"/>
            <p:cNvCxnSpPr/>
            <p:nvPr/>
          </p:nvCxnSpPr>
          <p:spPr>
            <a:xfrm rot="10800000">
              <a:off x="2561" y="1133"/>
              <a:ext cx="0" cy="845"/>
            </a:xfrm>
            <a:prstGeom prst="straightConnector1">
              <a:avLst/>
            </a:prstGeom>
            <a:noFill/>
            <a:ln cap="flat" cmpd="sng" w="28575">
              <a:solidFill>
                <a:srgbClr val="FF3300"/>
              </a:solidFill>
              <a:prstDash val="solid"/>
              <a:miter lim="800000"/>
              <a:headEnd len="med" w="med" type="none"/>
              <a:tailEnd len="med" w="med" type="none"/>
            </a:ln>
          </p:spPr>
        </p:cxnSp>
        <p:cxnSp>
          <p:nvCxnSpPr>
            <p:cNvPr id="424" name="Google Shape;424;p4"/>
            <p:cNvCxnSpPr/>
            <p:nvPr/>
          </p:nvCxnSpPr>
          <p:spPr>
            <a:xfrm>
              <a:off x="2561" y="1133"/>
              <a:ext cx="1374" cy="0"/>
            </a:xfrm>
            <a:prstGeom prst="straightConnector1">
              <a:avLst/>
            </a:prstGeom>
            <a:noFill/>
            <a:ln cap="flat" cmpd="sng" w="28575">
              <a:solidFill>
                <a:srgbClr val="FF3300"/>
              </a:solidFill>
              <a:prstDash val="solid"/>
              <a:miter lim="800000"/>
              <a:headEnd len="med" w="med" type="none"/>
              <a:tailEnd len="med" w="med" type="none"/>
            </a:ln>
          </p:spPr>
        </p:cxnSp>
        <p:grpSp>
          <p:nvGrpSpPr>
            <p:cNvPr id="425" name="Google Shape;425;p4"/>
            <p:cNvGrpSpPr/>
            <p:nvPr/>
          </p:nvGrpSpPr>
          <p:grpSpPr>
            <a:xfrm>
              <a:off x="3847" y="1343"/>
              <a:ext cx="225" cy="363"/>
              <a:chOff x="3168" y="694"/>
              <a:chExt cx="369" cy="577"/>
            </a:xfrm>
          </p:grpSpPr>
          <p:sp>
            <p:nvSpPr>
              <p:cNvPr id="426" name="Google Shape;426;p4"/>
              <p:cNvSpPr/>
              <p:nvPr/>
            </p:nvSpPr>
            <p:spPr>
              <a:xfrm>
                <a:off x="3290" y="694"/>
                <a:ext cx="96" cy="96"/>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427" name="Google Shape;427;p4"/>
              <p:cNvGrpSpPr/>
              <p:nvPr/>
            </p:nvGrpSpPr>
            <p:grpSpPr>
              <a:xfrm>
                <a:off x="3168" y="719"/>
                <a:ext cx="369" cy="553"/>
                <a:chOff x="3168" y="719"/>
                <a:chExt cx="369" cy="553"/>
              </a:xfrm>
            </p:grpSpPr>
            <p:sp>
              <p:nvSpPr>
                <p:cNvPr id="428" name="Google Shape;428;p4"/>
                <p:cNvSpPr/>
                <p:nvPr/>
              </p:nvSpPr>
              <p:spPr>
                <a:xfrm rot="10800000">
                  <a:off x="3168" y="755"/>
                  <a:ext cx="369" cy="516"/>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lt1"/>
                </a:solidFill>
                <a:ln cap="flat" cmpd="sng" w="9525">
                  <a:solidFill>
                    <a:srgbClr val="FFCC0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9" name="Google Shape;429;p4"/>
                <p:cNvSpPr/>
                <p:nvPr/>
              </p:nvSpPr>
              <p:spPr>
                <a:xfrm rot="5400000">
                  <a:off x="3273" y="748"/>
                  <a:ext cx="140" cy="133"/>
                </a:xfrm>
                <a:prstGeom prst="flowChartOnlineStorage">
                  <a:avLst/>
                </a:prstGeom>
                <a:gradFill>
                  <a:gsLst>
                    <a:gs pos="0">
                      <a:srgbClr val="354B37"/>
                    </a:gs>
                    <a:gs pos="50000">
                      <a:schemeClr val="accent1"/>
                    </a:gs>
                    <a:gs pos="100000">
                      <a:srgbClr val="354B37"/>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0" name="Google Shape;430;p4"/>
                <p:cNvSpPr/>
                <p:nvPr/>
              </p:nvSpPr>
              <p:spPr>
                <a:xfrm rot="5400000">
                  <a:off x="3270" y="725"/>
                  <a:ext cx="144" cy="131"/>
                </a:xfrm>
                <a:prstGeom prst="flowChartOnlineStorage">
                  <a:avLst/>
                </a:prstGeom>
                <a:gradFill>
                  <a:gsLst>
                    <a:gs pos="0">
                      <a:schemeClr val="lt2"/>
                    </a:gs>
                    <a:gs pos="50000">
                      <a:srgbClr val="FFFFFF"/>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grpSp>
          <p:nvGrpSpPr>
            <p:cNvPr id="431" name="Google Shape;431;p4"/>
            <p:cNvGrpSpPr/>
            <p:nvPr/>
          </p:nvGrpSpPr>
          <p:grpSpPr>
            <a:xfrm>
              <a:off x="4461" y="1344"/>
              <a:ext cx="225" cy="363"/>
              <a:chOff x="3168" y="694"/>
              <a:chExt cx="369" cy="577"/>
            </a:xfrm>
          </p:grpSpPr>
          <p:sp>
            <p:nvSpPr>
              <p:cNvPr id="432" name="Google Shape;432;p4"/>
              <p:cNvSpPr/>
              <p:nvPr/>
            </p:nvSpPr>
            <p:spPr>
              <a:xfrm>
                <a:off x="3290" y="694"/>
                <a:ext cx="96" cy="96"/>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433" name="Google Shape;433;p4"/>
              <p:cNvGrpSpPr/>
              <p:nvPr/>
            </p:nvGrpSpPr>
            <p:grpSpPr>
              <a:xfrm>
                <a:off x="3168" y="720"/>
                <a:ext cx="369" cy="552"/>
                <a:chOff x="3168" y="720"/>
                <a:chExt cx="369" cy="552"/>
              </a:xfrm>
            </p:grpSpPr>
            <p:sp>
              <p:nvSpPr>
                <p:cNvPr id="434" name="Google Shape;434;p4"/>
                <p:cNvSpPr/>
                <p:nvPr/>
              </p:nvSpPr>
              <p:spPr>
                <a:xfrm rot="10800000">
                  <a:off x="3168" y="755"/>
                  <a:ext cx="369" cy="516"/>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lt1"/>
                </a:solidFill>
                <a:ln cap="flat" cmpd="sng" w="9525">
                  <a:solidFill>
                    <a:srgbClr val="FFCC00"/>
                  </a:solidFill>
                  <a:prstDash val="solid"/>
                  <a:miter lim="524288"/>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5" name="Google Shape;435;p4"/>
                <p:cNvSpPr/>
                <p:nvPr/>
              </p:nvSpPr>
              <p:spPr>
                <a:xfrm rot="5400000">
                  <a:off x="3270" y="748"/>
                  <a:ext cx="138" cy="131"/>
                </a:xfrm>
                <a:prstGeom prst="flowChartOnlineStorage">
                  <a:avLst/>
                </a:prstGeom>
                <a:gradFill>
                  <a:gsLst>
                    <a:gs pos="0">
                      <a:srgbClr val="354B37"/>
                    </a:gs>
                    <a:gs pos="50000">
                      <a:schemeClr val="accent1"/>
                    </a:gs>
                    <a:gs pos="100000">
                      <a:srgbClr val="354B37"/>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6" name="Google Shape;436;p4"/>
                <p:cNvSpPr/>
                <p:nvPr/>
              </p:nvSpPr>
              <p:spPr>
                <a:xfrm rot="5400000">
                  <a:off x="3267" y="726"/>
                  <a:ext cx="144" cy="131"/>
                </a:xfrm>
                <a:prstGeom prst="flowChartOnlineStorage">
                  <a:avLst/>
                </a:prstGeom>
                <a:gradFill>
                  <a:gsLst>
                    <a:gs pos="0">
                      <a:schemeClr val="lt2"/>
                    </a:gs>
                    <a:gs pos="50000">
                      <a:srgbClr val="FFFFFF"/>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cxnSp>
          <p:nvCxnSpPr>
            <p:cNvPr id="437" name="Google Shape;437;p4"/>
            <p:cNvCxnSpPr/>
            <p:nvPr/>
          </p:nvCxnSpPr>
          <p:spPr>
            <a:xfrm>
              <a:off x="3938" y="1133"/>
              <a:ext cx="0" cy="211"/>
            </a:xfrm>
            <a:prstGeom prst="straightConnector1">
              <a:avLst/>
            </a:prstGeom>
            <a:noFill/>
            <a:ln cap="flat" cmpd="sng" w="28575">
              <a:solidFill>
                <a:srgbClr val="FF3300"/>
              </a:solidFill>
              <a:prstDash val="solid"/>
              <a:miter lim="800000"/>
              <a:headEnd len="med" w="med" type="none"/>
              <a:tailEnd len="med" w="med" type="none"/>
            </a:ln>
          </p:spPr>
        </p:cxnSp>
        <p:cxnSp>
          <p:nvCxnSpPr>
            <p:cNvPr id="438" name="Google Shape;438;p4"/>
            <p:cNvCxnSpPr/>
            <p:nvPr/>
          </p:nvCxnSpPr>
          <p:spPr>
            <a:xfrm rot="10800000">
              <a:off x="2686" y="1188"/>
              <a:ext cx="0" cy="790"/>
            </a:xfrm>
            <a:prstGeom prst="straightConnector1">
              <a:avLst/>
            </a:prstGeom>
            <a:noFill/>
            <a:ln cap="flat" cmpd="sng" w="28575">
              <a:solidFill>
                <a:srgbClr val="FF3300"/>
              </a:solidFill>
              <a:prstDash val="solid"/>
              <a:miter lim="800000"/>
              <a:headEnd len="med" w="med" type="none"/>
              <a:tailEnd len="med" w="med" type="none"/>
            </a:ln>
          </p:spPr>
        </p:cxnSp>
        <p:cxnSp>
          <p:nvCxnSpPr>
            <p:cNvPr id="439" name="Google Shape;439;p4"/>
            <p:cNvCxnSpPr/>
            <p:nvPr/>
          </p:nvCxnSpPr>
          <p:spPr>
            <a:xfrm>
              <a:off x="2678" y="1193"/>
              <a:ext cx="1871" cy="0"/>
            </a:xfrm>
            <a:prstGeom prst="straightConnector1">
              <a:avLst/>
            </a:prstGeom>
            <a:noFill/>
            <a:ln cap="flat" cmpd="sng" w="28575">
              <a:solidFill>
                <a:srgbClr val="FF3300"/>
              </a:solidFill>
              <a:prstDash val="solid"/>
              <a:miter lim="800000"/>
              <a:headEnd len="med" w="med" type="none"/>
              <a:tailEnd len="med" w="med" type="none"/>
            </a:ln>
          </p:spPr>
        </p:cxnSp>
        <p:cxnSp>
          <p:nvCxnSpPr>
            <p:cNvPr id="440" name="Google Shape;440;p4"/>
            <p:cNvCxnSpPr/>
            <p:nvPr/>
          </p:nvCxnSpPr>
          <p:spPr>
            <a:xfrm>
              <a:off x="4549" y="1193"/>
              <a:ext cx="0" cy="151"/>
            </a:xfrm>
            <a:prstGeom prst="straightConnector1">
              <a:avLst/>
            </a:prstGeom>
            <a:noFill/>
            <a:ln cap="flat" cmpd="sng" w="28575">
              <a:solidFill>
                <a:srgbClr val="FF3300"/>
              </a:solidFill>
              <a:prstDash val="solid"/>
              <a:miter lim="800000"/>
              <a:headEnd len="med" w="med" type="none"/>
              <a:tailEnd len="med" w="med" type="none"/>
            </a:ln>
          </p:spPr>
        </p:cxnSp>
        <p:sp>
          <p:nvSpPr>
            <p:cNvPr id="441" name="Google Shape;441;p4"/>
            <p:cNvSpPr/>
            <p:nvPr/>
          </p:nvSpPr>
          <p:spPr>
            <a:xfrm>
              <a:off x="3956" y="966"/>
              <a:ext cx="30" cy="3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2" name="Google Shape;442;p4"/>
            <p:cNvSpPr/>
            <p:nvPr/>
          </p:nvSpPr>
          <p:spPr>
            <a:xfrm>
              <a:off x="4570" y="960"/>
              <a:ext cx="30" cy="3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3" name="Google Shape;443;p4"/>
            <p:cNvSpPr/>
            <p:nvPr/>
          </p:nvSpPr>
          <p:spPr>
            <a:xfrm>
              <a:off x="2604" y="1056"/>
              <a:ext cx="29" cy="3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444" name="Google Shape;444;p4"/>
            <p:cNvGrpSpPr/>
            <p:nvPr/>
          </p:nvGrpSpPr>
          <p:grpSpPr>
            <a:xfrm>
              <a:off x="2721" y="2883"/>
              <a:ext cx="103" cy="211"/>
              <a:chOff x="2998" y="1968"/>
              <a:chExt cx="170" cy="336"/>
            </a:xfrm>
          </p:grpSpPr>
          <p:sp>
            <p:nvSpPr>
              <p:cNvPr id="445" name="Google Shape;445;p4"/>
              <p:cNvSpPr/>
              <p:nvPr/>
            </p:nvSpPr>
            <p:spPr>
              <a:xfrm rot="10800000">
                <a:off x="3024" y="1968"/>
                <a:ext cx="144" cy="288"/>
              </a:xfrm>
              <a:prstGeom prst="flowChartAlternateProcess">
                <a:avLst/>
              </a:prstGeom>
              <a:gradFill>
                <a:gsLst>
                  <a:gs pos="0">
                    <a:srgbClr val="FFFFFF">
                      <a:alpha val="0"/>
                    </a:srgbClr>
                  </a:gs>
                  <a:gs pos="100000">
                    <a:srgbClr val="000000"/>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6" name="Google Shape;446;p4"/>
              <p:cNvSpPr/>
              <p:nvPr/>
            </p:nvSpPr>
            <p:spPr>
              <a:xfrm rot="10800000">
                <a:off x="2998" y="1968"/>
                <a:ext cx="144" cy="336"/>
              </a:xfrm>
              <a:prstGeom prst="flowChartAlternateProcess">
                <a:avLst/>
              </a:prstGeom>
              <a:gradFill>
                <a:gsLst>
                  <a:gs pos="0">
                    <a:schemeClr val="lt1"/>
                  </a:gs>
                  <a:gs pos="100000">
                    <a:srgbClr val="D5FFEA">
                      <a:alpha val="66666"/>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447" name="Google Shape;447;p4"/>
            <p:cNvGrpSpPr/>
            <p:nvPr/>
          </p:nvGrpSpPr>
          <p:grpSpPr>
            <a:xfrm>
              <a:off x="2282" y="2891"/>
              <a:ext cx="104" cy="211"/>
              <a:chOff x="2998" y="1968"/>
              <a:chExt cx="170" cy="336"/>
            </a:xfrm>
          </p:grpSpPr>
          <p:sp>
            <p:nvSpPr>
              <p:cNvPr id="448" name="Google Shape;448;p4"/>
              <p:cNvSpPr/>
              <p:nvPr/>
            </p:nvSpPr>
            <p:spPr>
              <a:xfrm rot="10800000">
                <a:off x="3024" y="1968"/>
                <a:ext cx="144" cy="288"/>
              </a:xfrm>
              <a:prstGeom prst="flowChartAlternateProcess">
                <a:avLst/>
              </a:prstGeom>
              <a:gradFill>
                <a:gsLst>
                  <a:gs pos="0">
                    <a:srgbClr val="FFFFFF">
                      <a:alpha val="0"/>
                    </a:srgbClr>
                  </a:gs>
                  <a:gs pos="100000">
                    <a:srgbClr val="000000"/>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9" name="Google Shape;449;p4"/>
              <p:cNvSpPr/>
              <p:nvPr/>
            </p:nvSpPr>
            <p:spPr>
              <a:xfrm rot="10800000">
                <a:off x="2998" y="1968"/>
                <a:ext cx="144" cy="336"/>
              </a:xfrm>
              <a:prstGeom prst="flowChartAlternateProcess">
                <a:avLst/>
              </a:prstGeom>
              <a:gradFill>
                <a:gsLst>
                  <a:gs pos="0">
                    <a:schemeClr val="lt1"/>
                  </a:gs>
                  <a:gs pos="100000">
                    <a:srgbClr val="D5FFEA">
                      <a:alpha val="66666"/>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
          <p:cNvSpPr/>
          <p:nvPr/>
        </p:nvSpPr>
        <p:spPr>
          <a:xfrm>
            <a:off x="25400" y="1325562"/>
            <a:ext cx="2590800" cy="4953000"/>
          </a:xfrm>
          <a:prstGeom prst="roundRect">
            <a:avLst>
              <a:gd fmla="val 16667" name="adj"/>
            </a:avLst>
          </a:prstGeom>
          <a:solidFill>
            <a:srgbClr val="CCFFCC"/>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5" name="Google Shape;455;p5"/>
          <p:cNvSpPr txBox="1"/>
          <p:nvPr/>
        </p:nvSpPr>
        <p:spPr>
          <a:xfrm>
            <a:off x="3505200" y="2757487"/>
            <a:ext cx="3200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6" name="Google Shape;456;p5"/>
          <p:cNvSpPr txBox="1"/>
          <p:nvPr/>
        </p:nvSpPr>
        <p:spPr>
          <a:xfrm>
            <a:off x="228600" y="1143000"/>
            <a:ext cx="2209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7" name="Google Shape;457;p5"/>
          <p:cNvSpPr txBox="1"/>
          <p:nvPr/>
        </p:nvSpPr>
        <p:spPr>
          <a:xfrm>
            <a:off x="3733800" y="1143000"/>
            <a:ext cx="4343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8" name="Google Shape;458;p5"/>
          <p:cNvSpPr txBox="1"/>
          <p:nvPr/>
        </p:nvSpPr>
        <p:spPr>
          <a:xfrm>
            <a:off x="571500" y="3489325"/>
            <a:ext cx="15240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C1C11"/>
              </a:buClr>
              <a:buSzPts val="2000"/>
              <a:buFont typeface="Arial"/>
              <a:buNone/>
            </a:pPr>
            <a:r>
              <a:rPr b="0" i="0" lang="en-US" sz="2000" u="none">
                <a:solidFill>
                  <a:srgbClr val="1C1C11"/>
                </a:solidFill>
                <a:latin typeface="Arial"/>
                <a:ea typeface="Arial"/>
                <a:cs typeface="Arial"/>
                <a:sym typeface="Arial"/>
              </a:rPr>
              <a:t>MỤC TIÊU </a:t>
            </a:r>
            <a:endParaRPr/>
          </a:p>
        </p:txBody>
      </p:sp>
      <p:sp>
        <p:nvSpPr>
          <p:cNvPr id="459" name="Google Shape;459;p5"/>
          <p:cNvSpPr/>
          <p:nvPr/>
        </p:nvSpPr>
        <p:spPr>
          <a:xfrm>
            <a:off x="2895600" y="3276600"/>
            <a:ext cx="5715000" cy="914400"/>
          </a:xfrm>
          <a:prstGeom prst="roundRect">
            <a:avLst>
              <a:gd fmla="val 10800" name="adj"/>
            </a:avLst>
          </a:prstGeom>
          <a:solidFill>
            <a:schemeClr val="lt1"/>
          </a:solidFill>
          <a:ln cap="flat" cmpd="sng" w="28575">
            <a:solidFill>
              <a:srgbClr val="99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1800"/>
              <a:buFont typeface="Arial"/>
              <a:buNone/>
            </a:pPr>
            <a:r>
              <a:rPr b="1" i="0" lang="en-US" sz="1800" u="none">
                <a:solidFill>
                  <a:srgbClr val="000066"/>
                </a:solidFill>
                <a:latin typeface="Arial"/>
                <a:ea typeface="Arial"/>
                <a:cs typeface="Arial"/>
                <a:sym typeface="Arial"/>
              </a:rPr>
              <a:t>Lắp đặt được mạch điện đúng quy trình, </a:t>
            </a:r>
            <a:endParaRPr/>
          </a:p>
          <a:p>
            <a:pPr indent="0" lvl="0" marL="0" marR="0" rtl="0" algn="ctr">
              <a:lnSpc>
                <a:spcPct val="100000"/>
              </a:lnSpc>
              <a:spcBef>
                <a:spcPts val="0"/>
              </a:spcBef>
              <a:spcAft>
                <a:spcPts val="0"/>
              </a:spcAft>
              <a:buClr>
                <a:srgbClr val="000066"/>
              </a:buClr>
              <a:buSzPts val="1800"/>
              <a:buFont typeface="Arial"/>
              <a:buNone/>
            </a:pPr>
            <a:r>
              <a:rPr b="1" i="0" lang="en-US" sz="1800" u="none">
                <a:solidFill>
                  <a:srgbClr val="000066"/>
                </a:solidFill>
                <a:latin typeface="Arial"/>
                <a:ea typeface="Arial"/>
                <a:cs typeface="Arial"/>
                <a:sym typeface="Arial"/>
              </a:rPr>
              <a:t>đảm bảo yêu cầu kĩ thuật.</a:t>
            </a:r>
            <a:endParaRPr/>
          </a:p>
        </p:txBody>
      </p:sp>
      <p:sp>
        <p:nvSpPr>
          <p:cNvPr id="460" name="Google Shape;460;p5"/>
          <p:cNvSpPr/>
          <p:nvPr/>
        </p:nvSpPr>
        <p:spPr>
          <a:xfrm>
            <a:off x="2895600" y="1447800"/>
            <a:ext cx="5715000" cy="914400"/>
          </a:xfrm>
          <a:prstGeom prst="roundRect">
            <a:avLst>
              <a:gd fmla="val 10800" name="adj"/>
            </a:avLst>
          </a:prstGeom>
          <a:solidFill>
            <a:schemeClr val="lt1"/>
          </a:solidFill>
          <a:ln cap="flat" cmpd="sng" w="28575">
            <a:solidFill>
              <a:srgbClr val="99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1800"/>
              <a:buFont typeface="Arial"/>
              <a:buNone/>
            </a:pPr>
            <a:r>
              <a:rPr b="1" i="0" lang="en-US" sz="1800" u="none">
                <a:solidFill>
                  <a:srgbClr val="000066"/>
                </a:solidFill>
                <a:latin typeface="Arial"/>
                <a:ea typeface="Arial"/>
                <a:cs typeface="Arial"/>
                <a:sym typeface="Arial"/>
              </a:rPr>
              <a:t>Vẽ được sơ đồ lắp đặt mạch điện </a:t>
            </a:r>
            <a:endParaRPr/>
          </a:p>
          <a:p>
            <a:pPr indent="0" lvl="0" marL="0" marR="0" rtl="0" algn="ctr">
              <a:lnSpc>
                <a:spcPct val="100000"/>
              </a:lnSpc>
              <a:spcBef>
                <a:spcPts val="0"/>
              </a:spcBef>
              <a:spcAft>
                <a:spcPts val="0"/>
              </a:spcAft>
              <a:buClr>
                <a:srgbClr val="000066"/>
              </a:buClr>
              <a:buSzPts val="1800"/>
              <a:buFont typeface="Arial"/>
              <a:buNone/>
            </a:pPr>
            <a:r>
              <a:rPr b="1" i="0" lang="en-US" sz="1800" u="none">
                <a:solidFill>
                  <a:srgbClr val="000066"/>
                </a:solidFill>
                <a:latin typeface="Arial"/>
                <a:ea typeface="Arial"/>
                <a:cs typeface="Arial"/>
                <a:sym typeface="Arial"/>
              </a:rPr>
              <a:t>hai công tắc hai cực điều khiển hai đèn.</a:t>
            </a:r>
            <a:endParaRPr/>
          </a:p>
        </p:txBody>
      </p:sp>
      <p:grpSp>
        <p:nvGrpSpPr>
          <p:cNvPr id="461" name="Google Shape;461;p5"/>
          <p:cNvGrpSpPr/>
          <p:nvPr/>
        </p:nvGrpSpPr>
        <p:grpSpPr>
          <a:xfrm>
            <a:off x="1981200" y="1600200"/>
            <a:ext cx="609600" cy="609600"/>
            <a:chOff x="2078" y="1680"/>
            <a:chExt cx="1615" cy="1615"/>
          </a:xfrm>
        </p:grpSpPr>
        <p:sp>
          <p:nvSpPr>
            <p:cNvPr id="462" name="Google Shape;462;p5"/>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3" name="Google Shape;463;p5"/>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4" name="Google Shape;464;p5"/>
            <p:cNvSpPr/>
            <p:nvPr/>
          </p:nvSpPr>
          <p:spPr>
            <a:xfrm>
              <a:off x="2255" y="1857"/>
              <a:ext cx="1262" cy="1262"/>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5" name="Google Shape;465;p5"/>
            <p:cNvSpPr/>
            <p:nvPr/>
          </p:nvSpPr>
          <p:spPr>
            <a:xfrm>
              <a:off x="2254" y="1856"/>
              <a:ext cx="1262" cy="1264"/>
            </a:xfrm>
            <a:prstGeom prst="ellipse">
              <a:avLst/>
            </a:prstGeom>
            <a:gradFill>
              <a:gsLst>
                <a:gs pos="0">
                  <a:srgbClr val="000000"/>
                </a:gs>
                <a:gs pos="100000">
                  <a:srgbClr val="48BE67"/>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6" name="Google Shape;466;p5"/>
            <p:cNvSpPr/>
            <p:nvPr/>
          </p:nvSpPr>
          <p:spPr>
            <a:xfrm>
              <a:off x="2339" y="1941"/>
              <a:ext cx="1093" cy="1098"/>
            </a:xfrm>
            <a:prstGeom prst="ellipse">
              <a:avLst/>
            </a:prstGeom>
            <a:gradFill>
              <a:gsLst>
                <a:gs pos="0">
                  <a:srgbClr val="772D2D"/>
                </a:gs>
                <a:gs pos="50000">
                  <a:schemeClr val="hlink"/>
                </a:gs>
                <a:gs pos="100000">
                  <a:srgbClr val="772D2D"/>
                </a:gs>
              </a:gsLst>
              <a:lin ang="189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7" name="Google Shape;467;p5"/>
            <p:cNvSpPr/>
            <p:nvPr/>
          </p:nvSpPr>
          <p:spPr>
            <a:xfrm>
              <a:off x="2339" y="1798"/>
              <a:ext cx="1093" cy="1388"/>
            </a:xfrm>
            <a:prstGeom prst="ellipse">
              <a:avLst/>
            </a:prstGeom>
            <a:gradFill>
              <a:gsLst>
                <a:gs pos="0">
                  <a:srgbClr val="48BE67"/>
                </a:gs>
                <a:gs pos="100000">
                  <a:srgbClr val="235C32"/>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2000"/>
                <a:buFont typeface="Times New Roman"/>
                <a:buNone/>
              </a:pPr>
              <a:r>
                <a:rPr b="1" i="0" lang="en-US" sz="2000" u="none">
                  <a:solidFill>
                    <a:srgbClr val="FF0066"/>
                  </a:solidFill>
                  <a:latin typeface="Times New Roman"/>
                  <a:ea typeface="Times New Roman"/>
                  <a:cs typeface="Times New Roman"/>
                  <a:sym typeface="Times New Roman"/>
                </a:rPr>
                <a:t>1</a:t>
              </a:r>
              <a:endParaRPr/>
            </a:p>
          </p:txBody>
        </p:sp>
      </p:grpSp>
      <p:grpSp>
        <p:nvGrpSpPr>
          <p:cNvPr id="468" name="Google Shape;468;p5"/>
          <p:cNvGrpSpPr/>
          <p:nvPr/>
        </p:nvGrpSpPr>
        <p:grpSpPr>
          <a:xfrm>
            <a:off x="2006600" y="3438525"/>
            <a:ext cx="609600" cy="609600"/>
            <a:chOff x="2078" y="1680"/>
            <a:chExt cx="1615" cy="1615"/>
          </a:xfrm>
        </p:grpSpPr>
        <p:sp>
          <p:nvSpPr>
            <p:cNvPr id="469" name="Google Shape;469;p5"/>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0" name="Google Shape;470;p5"/>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1" name="Google Shape;471;p5"/>
            <p:cNvSpPr/>
            <p:nvPr/>
          </p:nvSpPr>
          <p:spPr>
            <a:xfrm>
              <a:off x="2255" y="1857"/>
              <a:ext cx="1262" cy="1262"/>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2" name="Google Shape;472;p5"/>
            <p:cNvSpPr/>
            <p:nvPr/>
          </p:nvSpPr>
          <p:spPr>
            <a:xfrm>
              <a:off x="2254" y="1856"/>
              <a:ext cx="1262" cy="1264"/>
            </a:xfrm>
            <a:prstGeom prst="ellipse">
              <a:avLst/>
            </a:prstGeom>
            <a:gradFill>
              <a:gsLst>
                <a:gs pos="0">
                  <a:srgbClr val="21B3E1"/>
                </a:gs>
                <a:gs pos="100000">
                  <a:srgbClr val="0F5368"/>
                </a:gs>
              </a:gsLst>
              <a:lin ang="54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3" name="Google Shape;473;p5"/>
            <p:cNvSpPr/>
            <p:nvPr/>
          </p:nvSpPr>
          <p:spPr>
            <a:xfrm>
              <a:off x="2339" y="1941"/>
              <a:ext cx="1093" cy="1098"/>
            </a:xfrm>
            <a:prstGeom prst="ellipse">
              <a:avLst/>
            </a:prstGeom>
            <a:gradFill>
              <a:gsLst>
                <a:gs pos="0">
                  <a:srgbClr val="772D2D"/>
                </a:gs>
                <a:gs pos="50000">
                  <a:schemeClr val="hlink"/>
                </a:gs>
                <a:gs pos="100000">
                  <a:srgbClr val="772D2D"/>
                </a:gs>
              </a:gsLst>
              <a:lin ang="189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4" name="Google Shape;474;p5"/>
            <p:cNvSpPr/>
            <p:nvPr/>
          </p:nvSpPr>
          <p:spPr>
            <a:xfrm>
              <a:off x="2339" y="1798"/>
              <a:ext cx="1093" cy="1388"/>
            </a:xfrm>
            <a:prstGeom prst="ellipse">
              <a:avLst/>
            </a:prstGeom>
            <a:gradFill>
              <a:gsLst>
                <a:gs pos="0">
                  <a:srgbClr val="21B3E1"/>
                </a:gs>
                <a:gs pos="100000">
                  <a:srgbClr val="10576D"/>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2000"/>
                <a:buFont typeface="Times New Roman"/>
                <a:buNone/>
              </a:pPr>
              <a:r>
                <a:rPr b="1" i="0" lang="en-US" sz="2000" u="none">
                  <a:solidFill>
                    <a:srgbClr val="FF0066"/>
                  </a:solidFill>
                  <a:latin typeface="Times New Roman"/>
                  <a:ea typeface="Times New Roman"/>
                  <a:cs typeface="Times New Roman"/>
                  <a:sym typeface="Times New Roman"/>
                </a:rPr>
                <a:t>2</a:t>
              </a:r>
              <a:endParaRPr/>
            </a:p>
          </p:txBody>
        </p:sp>
      </p:grpSp>
      <p:grpSp>
        <p:nvGrpSpPr>
          <p:cNvPr id="475" name="Google Shape;475;p5"/>
          <p:cNvGrpSpPr/>
          <p:nvPr/>
        </p:nvGrpSpPr>
        <p:grpSpPr>
          <a:xfrm>
            <a:off x="1981200" y="5280025"/>
            <a:ext cx="609600" cy="609600"/>
            <a:chOff x="2078" y="1680"/>
            <a:chExt cx="1615" cy="1615"/>
          </a:xfrm>
        </p:grpSpPr>
        <p:sp>
          <p:nvSpPr>
            <p:cNvPr id="476" name="Google Shape;476;p5"/>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7" name="Google Shape;477;p5"/>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8" name="Google Shape;478;p5"/>
            <p:cNvSpPr/>
            <p:nvPr/>
          </p:nvSpPr>
          <p:spPr>
            <a:xfrm>
              <a:off x="2255" y="1857"/>
              <a:ext cx="1262" cy="1262"/>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9" name="Google Shape;479;p5"/>
            <p:cNvSpPr/>
            <p:nvPr/>
          </p:nvSpPr>
          <p:spPr>
            <a:xfrm>
              <a:off x="2254" y="1856"/>
              <a:ext cx="1262" cy="1264"/>
            </a:xfrm>
            <a:prstGeom prst="ellipse">
              <a:avLst/>
            </a:prstGeom>
            <a:gradFill>
              <a:gsLst>
                <a:gs pos="0">
                  <a:srgbClr val="000000"/>
                </a:gs>
                <a:gs pos="100000">
                  <a:srgbClr val="8D67E1"/>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0" name="Google Shape;480;p5"/>
            <p:cNvSpPr/>
            <p:nvPr/>
          </p:nvSpPr>
          <p:spPr>
            <a:xfrm>
              <a:off x="2339" y="1941"/>
              <a:ext cx="1093" cy="1098"/>
            </a:xfrm>
            <a:prstGeom prst="ellipse">
              <a:avLst/>
            </a:prstGeom>
            <a:gradFill>
              <a:gsLst>
                <a:gs pos="0">
                  <a:srgbClr val="772D2D"/>
                </a:gs>
                <a:gs pos="50000">
                  <a:schemeClr val="hlink"/>
                </a:gs>
                <a:gs pos="100000">
                  <a:srgbClr val="772D2D"/>
                </a:gs>
              </a:gsLst>
              <a:lin ang="189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1" name="Google Shape;481;p5"/>
            <p:cNvSpPr/>
            <p:nvPr/>
          </p:nvSpPr>
          <p:spPr>
            <a:xfrm>
              <a:off x="2339" y="1798"/>
              <a:ext cx="1093" cy="1388"/>
            </a:xfrm>
            <a:prstGeom prst="ellipse">
              <a:avLst/>
            </a:prstGeom>
            <a:gradFill>
              <a:gsLst>
                <a:gs pos="0">
                  <a:srgbClr val="8D67E1"/>
                </a:gs>
                <a:gs pos="100000">
                  <a:srgbClr val="45326D"/>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2000"/>
                <a:buFont typeface="Times New Roman"/>
                <a:buNone/>
              </a:pPr>
              <a:r>
                <a:rPr b="1" i="0" lang="en-US" sz="2000" u="none">
                  <a:solidFill>
                    <a:srgbClr val="FF0066"/>
                  </a:solidFill>
                  <a:latin typeface="Times New Roman"/>
                  <a:ea typeface="Times New Roman"/>
                  <a:cs typeface="Times New Roman"/>
                  <a:sym typeface="Times New Roman"/>
                </a:rPr>
                <a:t>3</a:t>
              </a:r>
              <a:endParaRPr/>
            </a:p>
          </p:txBody>
        </p:sp>
      </p:grpSp>
      <p:sp>
        <p:nvSpPr>
          <p:cNvPr id="482" name="Google Shape;482;p5"/>
          <p:cNvSpPr/>
          <p:nvPr/>
        </p:nvSpPr>
        <p:spPr>
          <a:xfrm>
            <a:off x="2895600" y="5181600"/>
            <a:ext cx="5638800" cy="685800"/>
          </a:xfrm>
          <a:prstGeom prst="roundRect">
            <a:avLst>
              <a:gd fmla="val 10800" name="adj"/>
            </a:avLst>
          </a:prstGeom>
          <a:solidFill>
            <a:schemeClr val="lt1"/>
          </a:solidFill>
          <a:ln cap="flat" cmpd="sng" w="28575">
            <a:solidFill>
              <a:srgbClr val="99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1800"/>
              <a:buFont typeface="Arial"/>
              <a:buNone/>
            </a:pPr>
            <a:r>
              <a:rPr b="1" i="0" lang="en-US" sz="1800" u="none">
                <a:solidFill>
                  <a:srgbClr val="000066"/>
                </a:solidFill>
                <a:latin typeface="Arial"/>
                <a:ea typeface="Arial"/>
                <a:cs typeface="Arial"/>
                <a:sym typeface="Arial"/>
              </a:rPr>
              <a:t>Có ý thức kỉ luật, đảm bảo an toàn điện.</a:t>
            </a:r>
            <a:endParaRPr/>
          </a:p>
        </p:txBody>
      </p:sp>
      <p:sp>
        <p:nvSpPr>
          <p:cNvPr id="483" name="Google Shape;483;p5"/>
          <p:cNvSpPr txBox="1"/>
          <p:nvPr/>
        </p:nvSpPr>
        <p:spPr>
          <a:xfrm>
            <a:off x="914400" y="38100"/>
            <a:ext cx="7772400" cy="723900"/>
          </a:xfrm>
          <a:prstGeom prst="rect">
            <a:avLst/>
          </a:prstGeom>
          <a:solidFill>
            <a:schemeClr val="accent1"/>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Tiết 21 - Bài 8: THỰC HÀNH</a:t>
            </a:r>
            <a:endParaRPr/>
          </a:p>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Lắp mạch điện hai công tắc hai cực điều khiển hai đèn</a:t>
            </a:r>
            <a:endParaRPr/>
          </a:p>
        </p:txBody>
      </p:sp>
    </p:spTree>
  </p:cSld>
  <p:clrMapOvr>
    <a:masterClrMapping/>
  </p:clrMapOvr>
  <p:transition spd="med">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1000"/>
                                        <p:tgtEl>
                                          <p:spTgt spid="460"/>
                                        </p:tgtEl>
                                        <p:attrNameLst>
                                          <p:attrName>ppt_w</p:attrName>
                                        </p:attrNameLst>
                                      </p:cBhvr>
                                      <p:tavLst>
                                        <p:tav fmla="" tm="0">
                                          <p:val>
                                            <p:strVal val="0"/>
                                          </p:val>
                                        </p:tav>
                                        <p:tav fmla="" tm="100000">
                                          <p:val>
                                            <p:strVal val="#ppt_w"/>
                                          </p:val>
                                        </p:tav>
                                      </p:tavLst>
                                    </p:anim>
                                    <p:anim calcmode="lin" valueType="num">
                                      <p:cBhvr additive="base">
                                        <p:cTn dur="1000"/>
                                        <p:tgtEl>
                                          <p:spTgt spid="460"/>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1000"/>
                                        <p:tgtEl>
                                          <p:spTgt spid="459"/>
                                        </p:tgtEl>
                                        <p:attrNameLst>
                                          <p:attrName>ppt_w</p:attrName>
                                        </p:attrNameLst>
                                      </p:cBhvr>
                                      <p:tavLst>
                                        <p:tav fmla="" tm="0">
                                          <p:val>
                                            <p:strVal val="0"/>
                                          </p:val>
                                        </p:tav>
                                        <p:tav fmla="" tm="100000">
                                          <p:val>
                                            <p:strVal val="#ppt_w"/>
                                          </p:val>
                                        </p:tav>
                                      </p:tavLst>
                                    </p:anim>
                                    <p:anim calcmode="lin" valueType="num">
                                      <p:cBhvr additive="base">
                                        <p:cTn dur="1000"/>
                                        <p:tgtEl>
                                          <p:spTgt spid="459"/>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1000"/>
                                        <p:tgtEl>
                                          <p:spTgt spid="482"/>
                                        </p:tgtEl>
                                        <p:attrNameLst>
                                          <p:attrName>ppt_w</p:attrName>
                                        </p:attrNameLst>
                                      </p:cBhvr>
                                      <p:tavLst>
                                        <p:tav fmla="" tm="0">
                                          <p:val>
                                            <p:strVal val="0"/>
                                          </p:val>
                                        </p:tav>
                                        <p:tav fmla="" tm="100000">
                                          <p:val>
                                            <p:strVal val="#ppt_w"/>
                                          </p:val>
                                        </p:tav>
                                      </p:tavLst>
                                    </p:anim>
                                    <p:anim calcmode="lin" valueType="num">
                                      <p:cBhvr additive="base">
                                        <p:cTn dur="1000"/>
                                        <p:tgtEl>
                                          <p:spTgt spid="4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
          <p:cNvSpPr/>
          <p:nvPr/>
        </p:nvSpPr>
        <p:spPr>
          <a:xfrm>
            <a:off x="-19050" y="1196975"/>
            <a:ext cx="2286000" cy="5056187"/>
          </a:xfrm>
          <a:prstGeom prst="roundRect">
            <a:avLst>
              <a:gd fmla="val 16667" name="adj"/>
            </a:avLst>
          </a:prstGeom>
          <a:solidFill>
            <a:srgbClr val="CCFFCC"/>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9" name="Google Shape;489;p6"/>
          <p:cNvSpPr txBox="1"/>
          <p:nvPr/>
        </p:nvSpPr>
        <p:spPr>
          <a:xfrm>
            <a:off x="114300" y="3292475"/>
            <a:ext cx="2019300" cy="73818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C1C11"/>
              </a:buClr>
              <a:buSzPts val="2000"/>
              <a:buFont typeface="Arial"/>
              <a:buNone/>
            </a:pPr>
            <a:r>
              <a:rPr b="0" i="0" lang="en-US" sz="2000" u="none">
                <a:solidFill>
                  <a:srgbClr val="1C1C11"/>
                </a:solidFill>
                <a:latin typeface="Arial"/>
                <a:ea typeface="Arial"/>
                <a:cs typeface="Arial"/>
                <a:sym typeface="Arial"/>
              </a:rPr>
              <a:t>NỘI DUNG </a:t>
            </a:r>
            <a:endParaRPr/>
          </a:p>
          <a:p>
            <a:pPr indent="0" lvl="0" marL="0" marR="0" rtl="0" algn="ctr">
              <a:lnSpc>
                <a:spcPct val="100000"/>
              </a:lnSpc>
              <a:spcBef>
                <a:spcPts val="0"/>
              </a:spcBef>
              <a:spcAft>
                <a:spcPts val="0"/>
              </a:spcAft>
              <a:buClr>
                <a:srgbClr val="1C1C11"/>
              </a:buClr>
              <a:buSzPts val="2000"/>
              <a:buFont typeface="Arial"/>
              <a:buNone/>
            </a:pPr>
            <a:r>
              <a:rPr b="0" i="0" lang="en-US" sz="2000" u="none">
                <a:solidFill>
                  <a:srgbClr val="1C1C11"/>
                </a:solidFill>
                <a:latin typeface="Arial"/>
                <a:ea typeface="Arial"/>
                <a:cs typeface="Arial"/>
                <a:sym typeface="Arial"/>
              </a:rPr>
              <a:t>BÀI HỌC</a:t>
            </a:r>
            <a:endParaRPr/>
          </a:p>
        </p:txBody>
      </p:sp>
      <p:grpSp>
        <p:nvGrpSpPr>
          <p:cNvPr id="490" name="Google Shape;490;p6"/>
          <p:cNvGrpSpPr/>
          <p:nvPr/>
        </p:nvGrpSpPr>
        <p:grpSpPr>
          <a:xfrm>
            <a:off x="2246312" y="1155700"/>
            <a:ext cx="6694487" cy="565150"/>
            <a:chOff x="223" y="773"/>
            <a:chExt cx="4099" cy="541"/>
          </a:xfrm>
        </p:grpSpPr>
        <p:grpSp>
          <p:nvGrpSpPr>
            <p:cNvPr id="491" name="Google Shape;491;p6"/>
            <p:cNvGrpSpPr/>
            <p:nvPr/>
          </p:nvGrpSpPr>
          <p:grpSpPr>
            <a:xfrm>
              <a:off x="223" y="773"/>
              <a:ext cx="4099" cy="541"/>
              <a:chOff x="1654" y="4038"/>
              <a:chExt cx="4630" cy="653"/>
            </a:xfrm>
          </p:grpSpPr>
          <p:sp>
            <p:nvSpPr>
              <p:cNvPr id="492" name="Google Shape;492;p6"/>
              <p:cNvSpPr/>
              <p:nvPr/>
            </p:nvSpPr>
            <p:spPr>
              <a:xfrm>
                <a:off x="2044" y="4096"/>
                <a:ext cx="4192" cy="595"/>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3" name="Google Shape;493;p6"/>
              <p:cNvSpPr/>
              <p:nvPr/>
            </p:nvSpPr>
            <p:spPr>
              <a:xfrm>
                <a:off x="1654" y="4038"/>
                <a:ext cx="663" cy="653"/>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4" name="Google Shape;494;p6"/>
              <p:cNvSpPr txBox="1"/>
              <p:nvPr/>
            </p:nvSpPr>
            <p:spPr>
              <a:xfrm>
                <a:off x="2312" y="4132"/>
                <a:ext cx="3972" cy="334"/>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DỤNG CỤ VẬT LIỆU VÀ THIẾT BỊ </a:t>
                </a:r>
                <a:endParaRPr/>
              </a:p>
            </p:txBody>
          </p:sp>
          <p:sp>
            <p:nvSpPr>
              <p:cNvPr id="495" name="Google Shape;495;p6"/>
              <p:cNvSpPr txBox="1"/>
              <p:nvPr/>
            </p:nvSpPr>
            <p:spPr>
              <a:xfrm>
                <a:off x="1918" y="4133"/>
                <a:ext cx="134" cy="332"/>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a:t>
                </a:r>
                <a:endParaRPr/>
              </a:p>
            </p:txBody>
          </p:sp>
        </p:grpSp>
        <p:pic>
          <p:nvPicPr>
            <p:cNvPr descr="twinkles" id="496" name="Google Shape;496;p6"/>
            <p:cNvPicPr preferRelativeResize="0"/>
            <p:nvPr/>
          </p:nvPicPr>
          <p:blipFill rotWithShape="1">
            <a:blip r:embed="rId3">
              <a:alphaModFix/>
            </a:blip>
            <a:srcRect b="0" l="0" r="0" t="0"/>
            <a:stretch/>
          </p:blipFill>
          <p:spPr>
            <a:xfrm>
              <a:off x="3956" y="840"/>
              <a:ext cx="324" cy="474"/>
            </a:xfrm>
            <a:prstGeom prst="rect">
              <a:avLst/>
            </a:prstGeom>
            <a:noFill/>
            <a:ln>
              <a:noFill/>
            </a:ln>
          </p:spPr>
        </p:pic>
      </p:grpSp>
      <p:grpSp>
        <p:nvGrpSpPr>
          <p:cNvPr id="497" name="Google Shape;497;p6"/>
          <p:cNvGrpSpPr/>
          <p:nvPr/>
        </p:nvGrpSpPr>
        <p:grpSpPr>
          <a:xfrm>
            <a:off x="3543300" y="1816100"/>
            <a:ext cx="3298825" cy="458787"/>
            <a:chOff x="987" y="1316"/>
            <a:chExt cx="2541" cy="414"/>
          </a:xfrm>
        </p:grpSpPr>
        <p:grpSp>
          <p:nvGrpSpPr>
            <p:cNvPr id="498" name="Google Shape;498;p6"/>
            <p:cNvGrpSpPr/>
            <p:nvPr/>
          </p:nvGrpSpPr>
          <p:grpSpPr>
            <a:xfrm>
              <a:off x="987" y="1316"/>
              <a:ext cx="2518" cy="414"/>
              <a:chOff x="1599" y="2427"/>
              <a:chExt cx="4689" cy="703"/>
            </a:xfrm>
          </p:grpSpPr>
          <p:sp>
            <p:nvSpPr>
              <p:cNvPr id="499" name="Google Shape;499;p6"/>
              <p:cNvSpPr/>
              <p:nvPr/>
            </p:nvSpPr>
            <p:spPr>
              <a:xfrm>
                <a:off x="2095" y="2478"/>
                <a:ext cx="4193" cy="549"/>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0" name="Google Shape;500;p6"/>
              <p:cNvSpPr/>
              <p:nvPr/>
            </p:nvSpPr>
            <p:spPr>
              <a:xfrm>
                <a:off x="1599" y="2477"/>
                <a:ext cx="662" cy="653"/>
              </a:xfrm>
              <a:prstGeom prst="diamond">
                <a:avLst/>
              </a:prstGeom>
              <a:solidFill>
                <a:schemeClr val="accent1"/>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1" name="Google Shape;501;p6"/>
              <p:cNvSpPr txBox="1"/>
              <p:nvPr/>
            </p:nvSpPr>
            <p:spPr>
              <a:xfrm>
                <a:off x="2362" y="2446"/>
                <a:ext cx="2852" cy="673"/>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    </a:t>
                </a:r>
                <a:r>
                  <a:rPr b="1" i="0" lang="en-US" sz="2000" u="none">
                    <a:solidFill>
                      <a:srgbClr val="9900CC"/>
                    </a:solidFill>
                    <a:latin typeface="Arial"/>
                    <a:ea typeface="Arial"/>
                    <a:cs typeface="Arial"/>
                    <a:sym typeface="Arial"/>
                  </a:rPr>
                  <a:t>DỤNG CỤ</a:t>
                </a:r>
                <a:endParaRPr/>
              </a:p>
            </p:txBody>
          </p:sp>
          <p:sp>
            <p:nvSpPr>
              <p:cNvPr id="502" name="Google Shape;502;p6"/>
              <p:cNvSpPr txBox="1"/>
              <p:nvPr/>
            </p:nvSpPr>
            <p:spPr>
              <a:xfrm>
                <a:off x="1680" y="2427"/>
                <a:ext cx="452" cy="46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1</a:t>
                </a:r>
                <a:endParaRPr/>
              </a:p>
            </p:txBody>
          </p:sp>
        </p:grpSp>
        <p:pic>
          <p:nvPicPr>
            <p:cNvPr descr="twinkles" id="503" name="Google Shape;503;p6"/>
            <p:cNvPicPr preferRelativeResize="0"/>
            <p:nvPr/>
          </p:nvPicPr>
          <p:blipFill rotWithShape="1">
            <a:blip r:embed="rId3">
              <a:alphaModFix/>
            </a:blip>
            <a:srcRect b="0" l="0" r="0" t="0"/>
            <a:stretch/>
          </p:blipFill>
          <p:spPr>
            <a:xfrm>
              <a:off x="3049" y="1346"/>
              <a:ext cx="479" cy="323"/>
            </a:xfrm>
            <a:prstGeom prst="rect">
              <a:avLst/>
            </a:prstGeom>
            <a:noFill/>
            <a:ln>
              <a:noFill/>
            </a:ln>
          </p:spPr>
        </p:pic>
      </p:grpSp>
      <p:grpSp>
        <p:nvGrpSpPr>
          <p:cNvPr id="504" name="Google Shape;504;p6"/>
          <p:cNvGrpSpPr/>
          <p:nvPr/>
        </p:nvGrpSpPr>
        <p:grpSpPr>
          <a:xfrm>
            <a:off x="3525837" y="2454275"/>
            <a:ext cx="4464050" cy="481012"/>
            <a:chOff x="1056" y="1772"/>
            <a:chExt cx="2472" cy="416"/>
          </a:xfrm>
        </p:grpSpPr>
        <p:grpSp>
          <p:nvGrpSpPr>
            <p:cNvPr id="505" name="Google Shape;505;p6"/>
            <p:cNvGrpSpPr/>
            <p:nvPr/>
          </p:nvGrpSpPr>
          <p:grpSpPr>
            <a:xfrm>
              <a:off x="1056" y="1772"/>
              <a:ext cx="2468" cy="410"/>
              <a:chOff x="1728" y="3276"/>
              <a:chExt cx="4597" cy="699"/>
            </a:xfrm>
          </p:grpSpPr>
          <p:sp>
            <p:nvSpPr>
              <p:cNvPr id="506" name="Google Shape;506;p6"/>
              <p:cNvSpPr/>
              <p:nvPr/>
            </p:nvSpPr>
            <p:spPr>
              <a:xfrm>
                <a:off x="2131" y="3367"/>
                <a:ext cx="4194" cy="562"/>
              </a:xfrm>
              <a:prstGeom prst="roundRect">
                <a:avLst>
                  <a:gd fmla="val 16667" name="adj"/>
                </a:avLst>
              </a:prstGeom>
              <a:solidFill>
                <a:schemeClr val="hlink"/>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7" name="Google Shape;507;p6"/>
              <p:cNvSpPr/>
              <p:nvPr/>
            </p:nvSpPr>
            <p:spPr>
              <a:xfrm>
                <a:off x="1728" y="3276"/>
                <a:ext cx="662" cy="653"/>
              </a:xfrm>
              <a:prstGeom prst="diamond">
                <a:avLst/>
              </a:prstGeom>
              <a:solidFill>
                <a:schemeClr val="hlink"/>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8" name="Google Shape;508;p6"/>
              <p:cNvSpPr txBox="1"/>
              <p:nvPr/>
            </p:nvSpPr>
            <p:spPr>
              <a:xfrm>
                <a:off x="2465" y="3421"/>
                <a:ext cx="3655" cy="554"/>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    </a:t>
                </a:r>
                <a:r>
                  <a:rPr b="1" i="0" lang="en-US" sz="2000" u="none">
                    <a:solidFill>
                      <a:schemeClr val="lt1"/>
                    </a:solidFill>
                    <a:latin typeface="Arial"/>
                    <a:ea typeface="Arial"/>
                    <a:cs typeface="Arial"/>
                    <a:sym typeface="Arial"/>
                  </a:rPr>
                  <a:t>VẬT LIỆU - THIẾT BỊ</a:t>
                </a:r>
                <a:endParaRPr/>
              </a:p>
            </p:txBody>
          </p:sp>
          <p:sp>
            <p:nvSpPr>
              <p:cNvPr id="509" name="Google Shape;509;p6"/>
              <p:cNvSpPr txBox="1"/>
              <p:nvPr/>
            </p:nvSpPr>
            <p:spPr>
              <a:xfrm>
                <a:off x="1898" y="3319"/>
                <a:ext cx="303" cy="46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2</a:t>
                </a:r>
                <a:endParaRPr/>
              </a:p>
            </p:txBody>
          </p:sp>
        </p:grpSp>
        <p:pic>
          <p:nvPicPr>
            <p:cNvPr descr="twinkles" id="510" name="Google Shape;510;p6"/>
            <p:cNvPicPr preferRelativeResize="0"/>
            <p:nvPr/>
          </p:nvPicPr>
          <p:blipFill rotWithShape="1">
            <a:blip r:embed="rId3">
              <a:alphaModFix/>
            </a:blip>
            <a:srcRect b="0" l="0" r="0" t="0"/>
            <a:stretch/>
          </p:blipFill>
          <p:spPr>
            <a:xfrm>
              <a:off x="3214" y="1774"/>
              <a:ext cx="314" cy="414"/>
            </a:xfrm>
            <a:prstGeom prst="rect">
              <a:avLst/>
            </a:prstGeom>
            <a:noFill/>
            <a:ln>
              <a:noFill/>
            </a:ln>
          </p:spPr>
        </p:pic>
      </p:grpSp>
      <p:grpSp>
        <p:nvGrpSpPr>
          <p:cNvPr id="511" name="Google Shape;511;p6"/>
          <p:cNvGrpSpPr/>
          <p:nvPr/>
        </p:nvGrpSpPr>
        <p:grpSpPr>
          <a:xfrm>
            <a:off x="3462337" y="3813175"/>
            <a:ext cx="3721100" cy="434975"/>
            <a:chOff x="1061" y="2603"/>
            <a:chExt cx="2563" cy="502"/>
          </a:xfrm>
        </p:grpSpPr>
        <p:grpSp>
          <p:nvGrpSpPr>
            <p:cNvPr id="512" name="Google Shape;512;p6"/>
            <p:cNvGrpSpPr/>
            <p:nvPr/>
          </p:nvGrpSpPr>
          <p:grpSpPr>
            <a:xfrm>
              <a:off x="1061" y="2603"/>
              <a:ext cx="2460" cy="502"/>
              <a:chOff x="1736" y="2254"/>
              <a:chExt cx="4582" cy="854"/>
            </a:xfrm>
          </p:grpSpPr>
          <p:sp>
            <p:nvSpPr>
              <p:cNvPr id="513" name="Google Shape;513;p6"/>
              <p:cNvSpPr/>
              <p:nvPr/>
            </p:nvSpPr>
            <p:spPr>
              <a:xfrm>
                <a:off x="2128" y="2277"/>
                <a:ext cx="4190" cy="831"/>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4" name="Google Shape;514;p6"/>
              <p:cNvSpPr/>
              <p:nvPr/>
            </p:nvSpPr>
            <p:spPr>
              <a:xfrm>
                <a:off x="1736" y="2254"/>
                <a:ext cx="661" cy="854"/>
              </a:xfrm>
              <a:prstGeom prst="diamond">
                <a:avLst/>
              </a:prstGeom>
              <a:solidFill>
                <a:schemeClr val="accent1"/>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5" name="Google Shape;515;p6"/>
              <p:cNvSpPr txBox="1"/>
              <p:nvPr/>
            </p:nvSpPr>
            <p:spPr>
              <a:xfrm>
                <a:off x="2548" y="2440"/>
                <a:ext cx="3313" cy="403"/>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rgbClr val="9900CC"/>
                  </a:buClr>
                  <a:buSzPts val="2000"/>
                  <a:buFont typeface="Arial"/>
                  <a:buNone/>
                </a:pPr>
                <a:r>
                  <a:rPr b="1" i="0" lang="en-US" sz="2000" u="none">
                    <a:solidFill>
                      <a:srgbClr val="9900CC"/>
                    </a:solidFill>
                    <a:latin typeface="Arial"/>
                    <a:ea typeface="Arial"/>
                    <a:cs typeface="Arial"/>
                    <a:sym typeface="Arial"/>
                  </a:rPr>
                  <a:t>VẼ SƠ ĐỒ LẮP ĐẶT</a:t>
                </a:r>
                <a:endParaRPr/>
              </a:p>
            </p:txBody>
          </p:sp>
          <p:sp>
            <p:nvSpPr>
              <p:cNvPr id="516" name="Google Shape;516;p6"/>
              <p:cNvSpPr txBox="1"/>
              <p:nvPr/>
            </p:nvSpPr>
            <p:spPr>
              <a:xfrm>
                <a:off x="1834" y="2291"/>
                <a:ext cx="397" cy="470"/>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1</a:t>
                </a:r>
                <a:endParaRPr/>
              </a:p>
            </p:txBody>
          </p:sp>
        </p:grpSp>
        <p:pic>
          <p:nvPicPr>
            <p:cNvPr descr="twinkles" id="517" name="Google Shape;517;p6"/>
            <p:cNvPicPr preferRelativeResize="0"/>
            <p:nvPr/>
          </p:nvPicPr>
          <p:blipFill rotWithShape="1">
            <a:blip r:embed="rId3">
              <a:alphaModFix/>
            </a:blip>
            <a:srcRect b="0" l="0" r="0" t="0"/>
            <a:stretch/>
          </p:blipFill>
          <p:spPr>
            <a:xfrm>
              <a:off x="3024" y="2640"/>
              <a:ext cx="600" cy="424"/>
            </a:xfrm>
            <a:prstGeom prst="rect">
              <a:avLst/>
            </a:prstGeom>
            <a:noFill/>
            <a:ln>
              <a:noFill/>
            </a:ln>
          </p:spPr>
        </p:pic>
      </p:grpSp>
      <p:grpSp>
        <p:nvGrpSpPr>
          <p:cNvPr id="518" name="Google Shape;518;p6"/>
          <p:cNvGrpSpPr/>
          <p:nvPr/>
        </p:nvGrpSpPr>
        <p:grpSpPr>
          <a:xfrm>
            <a:off x="3451225" y="4495800"/>
            <a:ext cx="3573462" cy="506412"/>
            <a:chOff x="1024" y="3198"/>
            <a:chExt cx="2480" cy="488"/>
          </a:xfrm>
        </p:grpSpPr>
        <p:grpSp>
          <p:nvGrpSpPr>
            <p:cNvPr id="519" name="Google Shape;519;p6"/>
            <p:cNvGrpSpPr/>
            <p:nvPr/>
          </p:nvGrpSpPr>
          <p:grpSpPr>
            <a:xfrm>
              <a:off x="1024" y="3198"/>
              <a:ext cx="2480" cy="488"/>
              <a:chOff x="1648" y="3246"/>
              <a:chExt cx="2480" cy="488"/>
            </a:xfrm>
          </p:grpSpPr>
          <p:sp>
            <p:nvSpPr>
              <p:cNvPr id="520" name="Google Shape;520;p6"/>
              <p:cNvSpPr/>
              <p:nvPr/>
            </p:nvSpPr>
            <p:spPr>
              <a:xfrm>
                <a:off x="1919" y="3246"/>
                <a:ext cx="2209" cy="466"/>
              </a:xfrm>
              <a:prstGeom prst="roundRect">
                <a:avLst>
                  <a:gd fmla="val 16667" name="adj"/>
                </a:avLst>
              </a:prstGeom>
              <a:solidFill>
                <a:schemeClr val="hlink"/>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1" name="Google Shape;521;p6"/>
              <p:cNvSpPr txBox="1"/>
              <p:nvPr/>
            </p:nvSpPr>
            <p:spPr>
              <a:xfrm>
                <a:off x="2105" y="3318"/>
                <a:ext cx="2003" cy="363"/>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LẬP BẢNG DỰ TRÙ </a:t>
                </a:r>
                <a:endParaRPr/>
              </a:p>
            </p:txBody>
          </p:sp>
          <p:sp>
            <p:nvSpPr>
              <p:cNvPr id="522" name="Google Shape;522;p6"/>
              <p:cNvSpPr/>
              <p:nvPr/>
            </p:nvSpPr>
            <p:spPr>
              <a:xfrm>
                <a:off x="1648" y="3246"/>
                <a:ext cx="368" cy="488"/>
              </a:xfrm>
              <a:prstGeom prst="diamond">
                <a:avLst/>
              </a:prstGeom>
              <a:solidFill>
                <a:schemeClr val="hlink"/>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3" name="Google Shape;523;p6"/>
              <p:cNvSpPr txBox="1"/>
              <p:nvPr/>
            </p:nvSpPr>
            <p:spPr>
              <a:xfrm>
                <a:off x="1759" y="3294"/>
                <a:ext cx="150" cy="274"/>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2</a:t>
                </a:r>
                <a:endParaRPr/>
              </a:p>
            </p:txBody>
          </p:sp>
        </p:grpSp>
        <p:pic>
          <p:nvPicPr>
            <p:cNvPr descr="twinkles" id="524" name="Google Shape;524;p6"/>
            <p:cNvPicPr preferRelativeResize="0"/>
            <p:nvPr/>
          </p:nvPicPr>
          <p:blipFill rotWithShape="1">
            <a:blip r:embed="rId3">
              <a:alphaModFix/>
            </a:blip>
            <a:srcRect b="0" l="0" r="0" t="0"/>
            <a:stretch/>
          </p:blipFill>
          <p:spPr>
            <a:xfrm>
              <a:off x="3151" y="3198"/>
              <a:ext cx="353" cy="435"/>
            </a:xfrm>
            <a:prstGeom prst="rect">
              <a:avLst/>
            </a:prstGeom>
            <a:noFill/>
            <a:ln>
              <a:noFill/>
            </a:ln>
          </p:spPr>
        </p:pic>
      </p:grpSp>
      <p:grpSp>
        <p:nvGrpSpPr>
          <p:cNvPr id="525" name="Google Shape;525;p6"/>
          <p:cNvGrpSpPr/>
          <p:nvPr/>
        </p:nvGrpSpPr>
        <p:grpSpPr>
          <a:xfrm>
            <a:off x="3517900" y="5153025"/>
            <a:ext cx="4225925" cy="590550"/>
            <a:chOff x="1008" y="3582"/>
            <a:chExt cx="2600" cy="372"/>
          </a:xfrm>
        </p:grpSpPr>
        <p:grpSp>
          <p:nvGrpSpPr>
            <p:cNvPr id="526" name="Google Shape;526;p6"/>
            <p:cNvGrpSpPr/>
            <p:nvPr/>
          </p:nvGrpSpPr>
          <p:grpSpPr>
            <a:xfrm>
              <a:off x="1008" y="3582"/>
              <a:ext cx="2504" cy="323"/>
              <a:chOff x="1008" y="3582"/>
              <a:chExt cx="2504" cy="323"/>
            </a:xfrm>
          </p:grpSpPr>
          <p:sp>
            <p:nvSpPr>
              <p:cNvPr id="527" name="Google Shape;527;p6"/>
              <p:cNvSpPr/>
              <p:nvPr/>
            </p:nvSpPr>
            <p:spPr>
              <a:xfrm>
                <a:off x="1282" y="3600"/>
                <a:ext cx="2222" cy="288"/>
              </a:xfrm>
              <a:prstGeom prst="roundRect">
                <a:avLst>
                  <a:gd fmla="val 16667" name="adj"/>
                </a:avLst>
              </a:prstGeom>
              <a:solidFill>
                <a:srgbClr val="744D26"/>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8" name="Google Shape;528;p6"/>
              <p:cNvSpPr txBox="1"/>
              <p:nvPr/>
            </p:nvSpPr>
            <p:spPr>
              <a:xfrm>
                <a:off x="1357" y="3639"/>
                <a:ext cx="2155" cy="237"/>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LẮP ĐẶT MẠCH ĐIỆN</a:t>
                </a:r>
                <a:endParaRPr/>
              </a:p>
            </p:txBody>
          </p:sp>
          <p:sp>
            <p:nvSpPr>
              <p:cNvPr id="529" name="Google Shape;529;p6"/>
              <p:cNvSpPr/>
              <p:nvPr/>
            </p:nvSpPr>
            <p:spPr>
              <a:xfrm>
                <a:off x="1008" y="3582"/>
                <a:ext cx="355" cy="323"/>
              </a:xfrm>
              <a:prstGeom prst="diamond">
                <a:avLst/>
              </a:prstGeom>
              <a:solidFill>
                <a:srgbClr val="744D26"/>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0" name="Google Shape;530;p6"/>
              <p:cNvSpPr txBox="1"/>
              <p:nvPr/>
            </p:nvSpPr>
            <p:spPr>
              <a:xfrm>
                <a:off x="1071" y="3600"/>
                <a:ext cx="219" cy="27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3</a:t>
                </a:r>
                <a:endParaRPr/>
              </a:p>
            </p:txBody>
          </p:sp>
        </p:grpSp>
        <p:pic>
          <p:nvPicPr>
            <p:cNvPr descr="twinkles" id="531" name="Google Shape;531;p6"/>
            <p:cNvPicPr preferRelativeResize="0"/>
            <p:nvPr/>
          </p:nvPicPr>
          <p:blipFill rotWithShape="1">
            <a:blip r:embed="rId3">
              <a:alphaModFix/>
            </a:blip>
            <a:srcRect b="0" l="0" r="0" t="0"/>
            <a:stretch/>
          </p:blipFill>
          <p:spPr>
            <a:xfrm>
              <a:off x="3189" y="3600"/>
              <a:ext cx="419" cy="354"/>
            </a:xfrm>
            <a:prstGeom prst="rect">
              <a:avLst/>
            </a:prstGeom>
            <a:noFill/>
            <a:ln>
              <a:noFill/>
            </a:ln>
          </p:spPr>
        </p:pic>
      </p:grpSp>
      <p:grpSp>
        <p:nvGrpSpPr>
          <p:cNvPr id="532" name="Google Shape;532;p6"/>
          <p:cNvGrpSpPr/>
          <p:nvPr/>
        </p:nvGrpSpPr>
        <p:grpSpPr>
          <a:xfrm>
            <a:off x="2301875" y="3098800"/>
            <a:ext cx="6858000" cy="658812"/>
            <a:chOff x="208" y="2222"/>
            <a:chExt cx="4082" cy="415"/>
          </a:xfrm>
        </p:grpSpPr>
        <p:grpSp>
          <p:nvGrpSpPr>
            <p:cNvPr id="533" name="Google Shape;533;p6"/>
            <p:cNvGrpSpPr/>
            <p:nvPr/>
          </p:nvGrpSpPr>
          <p:grpSpPr>
            <a:xfrm>
              <a:off x="208" y="2222"/>
              <a:ext cx="4082" cy="415"/>
              <a:chOff x="832" y="2270"/>
              <a:chExt cx="4082" cy="415"/>
            </a:xfrm>
          </p:grpSpPr>
          <p:sp>
            <p:nvSpPr>
              <p:cNvPr id="534" name="Google Shape;534;p6"/>
              <p:cNvSpPr/>
              <p:nvPr/>
            </p:nvSpPr>
            <p:spPr>
              <a:xfrm>
                <a:off x="1231" y="2285"/>
                <a:ext cx="3683" cy="361"/>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5" name="Google Shape;535;p6"/>
              <p:cNvSpPr/>
              <p:nvPr/>
            </p:nvSpPr>
            <p:spPr>
              <a:xfrm>
                <a:off x="832" y="2270"/>
                <a:ext cx="585" cy="415"/>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6" name="Google Shape;536;p6"/>
              <p:cNvSpPr txBox="1"/>
              <p:nvPr/>
            </p:nvSpPr>
            <p:spPr>
              <a:xfrm>
                <a:off x="1346" y="2328"/>
                <a:ext cx="3421" cy="27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 </a:t>
                </a:r>
                <a:r>
                  <a:rPr b="1" i="0" lang="en-US" sz="2400" u="none">
                    <a:solidFill>
                      <a:schemeClr val="lt1"/>
                    </a:solidFill>
                    <a:latin typeface="Arial"/>
                    <a:ea typeface="Arial"/>
                    <a:cs typeface="Arial"/>
                    <a:sym typeface="Arial"/>
                  </a:rPr>
                  <a:t>NỘI DUNG VÀ TRÌNH TỰ THỰC HÀNH</a:t>
                </a:r>
                <a:endParaRPr/>
              </a:p>
            </p:txBody>
          </p:sp>
          <p:sp>
            <p:nvSpPr>
              <p:cNvPr id="537" name="Google Shape;537;p6"/>
              <p:cNvSpPr txBox="1"/>
              <p:nvPr/>
            </p:nvSpPr>
            <p:spPr>
              <a:xfrm>
                <a:off x="1078" y="2311"/>
                <a:ext cx="153" cy="274"/>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II</a:t>
                </a:r>
                <a:endParaRPr/>
              </a:p>
            </p:txBody>
          </p:sp>
        </p:grpSp>
        <p:pic>
          <p:nvPicPr>
            <p:cNvPr descr="twinkles" id="538" name="Google Shape;538;p6"/>
            <p:cNvPicPr preferRelativeResize="0"/>
            <p:nvPr/>
          </p:nvPicPr>
          <p:blipFill rotWithShape="1">
            <a:blip r:embed="rId3">
              <a:alphaModFix/>
            </a:blip>
            <a:srcRect b="0" l="0" r="0" t="0"/>
            <a:stretch/>
          </p:blipFill>
          <p:spPr>
            <a:xfrm>
              <a:off x="4063" y="2280"/>
              <a:ext cx="227" cy="318"/>
            </a:xfrm>
            <a:prstGeom prst="rect">
              <a:avLst/>
            </a:prstGeom>
            <a:noFill/>
            <a:ln>
              <a:noFill/>
            </a:ln>
          </p:spPr>
        </p:pic>
      </p:grpSp>
      <p:grpSp>
        <p:nvGrpSpPr>
          <p:cNvPr id="539" name="Google Shape;539;p6"/>
          <p:cNvGrpSpPr/>
          <p:nvPr/>
        </p:nvGrpSpPr>
        <p:grpSpPr>
          <a:xfrm>
            <a:off x="2339975" y="5924550"/>
            <a:ext cx="3608387" cy="658812"/>
            <a:chOff x="208" y="2222"/>
            <a:chExt cx="2148" cy="415"/>
          </a:xfrm>
        </p:grpSpPr>
        <p:grpSp>
          <p:nvGrpSpPr>
            <p:cNvPr id="540" name="Google Shape;540;p6"/>
            <p:cNvGrpSpPr/>
            <p:nvPr/>
          </p:nvGrpSpPr>
          <p:grpSpPr>
            <a:xfrm>
              <a:off x="208" y="2222"/>
              <a:ext cx="2148" cy="415"/>
              <a:chOff x="832" y="2270"/>
              <a:chExt cx="2148" cy="415"/>
            </a:xfrm>
          </p:grpSpPr>
          <p:sp>
            <p:nvSpPr>
              <p:cNvPr id="541" name="Google Shape;541;p6"/>
              <p:cNvSpPr/>
              <p:nvPr/>
            </p:nvSpPr>
            <p:spPr>
              <a:xfrm>
                <a:off x="1231" y="2285"/>
                <a:ext cx="1749" cy="361"/>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2" name="Google Shape;542;p6"/>
              <p:cNvSpPr/>
              <p:nvPr/>
            </p:nvSpPr>
            <p:spPr>
              <a:xfrm>
                <a:off x="832" y="2270"/>
                <a:ext cx="585" cy="415"/>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3" name="Google Shape;543;p6"/>
              <p:cNvSpPr txBox="1"/>
              <p:nvPr/>
            </p:nvSpPr>
            <p:spPr>
              <a:xfrm>
                <a:off x="1346" y="2328"/>
                <a:ext cx="1398" cy="27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 </a:t>
                </a:r>
                <a:r>
                  <a:rPr b="1" i="0" lang="en-US" sz="2400" u="none">
                    <a:solidFill>
                      <a:schemeClr val="lt1"/>
                    </a:solidFill>
                    <a:latin typeface="Arial"/>
                    <a:ea typeface="Arial"/>
                    <a:cs typeface="Arial"/>
                    <a:sym typeface="Arial"/>
                  </a:rPr>
                  <a:t>ĐÁNH GIÁ</a:t>
                </a:r>
                <a:endParaRPr/>
              </a:p>
            </p:txBody>
          </p:sp>
          <p:sp>
            <p:nvSpPr>
              <p:cNvPr id="544" name="Google Shape;544;p6"/>
              <p:cNvSpPr txBox="1"/>
              <p:nvPr/>
            </p:nvSpPr>
            <p:spPr>
              <a:xfrm>
                <a:off x="1038" y="2311"/>
                <a:ext cx="234" cy="27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III</a:t>
                </a:r>
                <a:endParaRPr/>
              </a:p>
            </p:txBody>
          </p:sp>
        </p:grpSp>
        <p:pic>
          <p:nvPicPr>
            <p:cNvPr descr="twinkles" id="545" name="Google Shape;545;p6"/>
            <p:cNvPicPr preferRelativeResize="0"/>
            <p:nvPr/>
          </p:nvPicPr>
          <p:blipFill rotWithShape="1">
            <a:blip r:embed="rId3">
              <a:alphaModFix/>
            </a:blip>
            <a:srcRect b="0" l="0" r="0" t="0"/>
            <a:stretch/>
          </p:blipFill>
          <p:spPr>
            <a:xfrm>
              <a:off x="1983" y="2286"/>
              <a:ext cx="227" cy="318"/>
            </a:xfrm>
            <a:prstGeom prst="rect">
              <a:avLst/>
            </a:prstGeom>
            <a:noFill/>
            <a:ln>
              <a:noFill/>
            </a:ln>
          </p:spPr>
        </p:pic>
      </p:grpSp>
      <p:sp>
        <p:nvSpPr>
          <p:cNvPr id="546" name="Google Shape;546;p6"/>
          <p:cNvSpPr txBox="1"/>
          <p:nvPr/>
        </p:nvSpPr>
        <p:spPr>
          <a:xfrm>
            <a:off x="914400" y="38100"/>
            <a:ext cx="7772400" cy="723900"/>
          </a:xfrm>
          <a:prstGeom prst="rect">
            <a:avLst/>
          </a:prstGeom>
          <a:solidFill>
            <a:schemeClr val="accent1"/>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Tiết 21 - Bài 8: THỰC HÀNH</a:t>
            </a:r>
            <a:endParaRPr/>
          </a:p>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Lắp mạch điện hai công tắc hai cực điều khiển hai đèn</a:t>
            </a:r>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grpSp>
        <p:nvGrpSpPr>
          <p:cNvPr id="551" name="Google Shape;551;p7"/>
          <p:cNvGrpSpPr/>
          <p:nvPr/>
        </p:nvGrpSpPr>
        <p:grpSpPr>
          <a:xfrm>
            <a:off x="381000" y="911225"/>
            <a:ext cx="5283200" cy="573087"/>
            <a:chOff x="1814" y="4260"/>
            <a:chExt cx="2978" cy="436"/>
          </a:xfrm>
        </p:grpSpPr>
        <p:sp>
          <p:nvSpPr>
            <p:cNvPr id="552" name="Google Shape;552;p7"/>
            <p:cNvSpPr/>
            <p:nvPr/>
          </p:nvSpPr>
          <p:spPr>
            <a:xfrm>
              <a:off x="2096" y="4260"/>
              <a:ext cx="2696" cy="436"/>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3" name="Google Shape;553;p7"/>
            <p:cNvSpPr/>
            <p:nvPr/>
          </p:nvSpPr>
          <p:spPr>
            <a:xfrm>
              <a:off x="1814" y="4260"/>
              <a:ext cx="446" cy="436"/>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4" name="Google Shape;554;p7"/>
            <p:cNvSpPr txBox="1"/>
            <p:nvPr/>
          </p:nvSpPr>
          <p:spPr>
            <a:xfrm>
              <a:off x="2316" y="4334"/>
              <a:ext cx="2476" cy="287"/>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DỤNG CỤ VẬT LIỆU VÀ THIẾT BỊ </a:t>
              </a:r>
              <a:endParaRPr/>
            </a:p>
          </p:txBody>
        </p:sp>
        <p:sp>
          <p:nvSpPr>
            <p:cNvPr id="555" name="Google Shape;555;p7"/>
            <p:cNvSpPr txBox="1"/>
            <p:nvPr/>
          </p:nvSpPr>
          <p:spPr>
            <a:xfrm>
              <a:off x="1988" y="4271"/>
              <a:ext cx="123" cy="331"/>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a:t>
              </a:r>
              <a:endParaRPr/>
            </a:p>
          </p:txBody>
        </p:sp>
      </p:grpSp>
      <p:grpSp>
        <p:nvGrpSpPr>
          <p:cNvPr id="556" name="Google Shape;556;p7"/>
          <p:cNvGrpSpPr/>
          <p:nvPr/>
        </p:nvGrpSpPr>
        <p:grpSpPr>
          <a:xfrm>
            <a:off x="609600" y="1600200"/>
            <a:ext cx="2209800" cy="522287"/>
            <a:chOff x="1728" y="2591"/>
            <a:chExt cx="2593" cy="434"/>
          </a:xfrm>
        </p:grpSpPr>
        <p:sp>
          <p:nvSpPr>
            <p:cNvPr id="557" name="Google Shape;557;p7"/>
            <p:cNvSpPr/>
            <p:nvPr/>
          </p:nvSpPr>
          <p:spPr>
            <a:xfrm>
              <a:off x="2097" y="2591"/>
              <a:ext cx="2224" cy="434"/>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8" name="Google Shape;558;p7"/>
            <p:cNvSpPr/>
            <p:nvPr/>
          </p:nvSpPr>
          <p:spPr>
            <a:xfrm>
              <a:off x="1728" y="2591"/>
              <a:ext cx="661" cy="434"/>
            </a:xfrm>
            <a:prstGeom prst="diamond">
              <a:avLst/>
            </a:prstGeom>
            <a:solidFill>
              <a:schemeClr val="accent1"/>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9" name="Google Shape;559;p7"/>
            <p:cNvSpPr txBox="1"/>
            <p:nvPr/>
          </p:nvSpPr>
          <p:spPr>
            <a:xfrm>
              <a:off x="2315" y="2643"/>
              <a:ext cx="1827" cy="313"/>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DỤNG CỤ</a:t>
              </a:r>
              <a:endParaRPr/>
            </a:p>
          </p:txBody>
        </p:sp>
        <p:sp>
          <p:nvSpPr>
            <p:cNvPr id="560" name="Google Shape;560;p7"/>
            <p:cNvSpPr txBox="1"/>
            <p:nvPr/>
          </p:nvSpPr>
          <p:spPr>
            <a:xfrm>
              <a:off x="1885" y="2619"/>
              <a:ext cx="330" cy="313"/>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1</a:t>
              </a:r>
              <a:endParaRPr/>
            </a:p>
          </p:txBody>
        </p:sp>
      </p:grpSp>
      <p:graphicFrame>
        <p:nvGraphicFramePr>
          <p:cNvPr id="561" name="Google Shape;561;p7"/>
          <p:cNvGraphicFramePr/>
          <p:nvPr/>
        </p:nvGraphicFramePr>
        <p:xfrm>
          <a:off x="1447800" y="2312987"/>
          <a:ext cx="1600200" cy="3048000"/>
        </p:xfrm>
        <a:graphic>
          <a:graphicData uri="http://schemas.openxmlformats.org/presentationml/2006/ole">
            <mc:AlternateContent>
              <mc:Choice Requires="v">
                <p:oleObj r:id="rId4" imgH="3048000" imgW="1600200" spid="_x0000_s1">
                  <p:embed/>
                </p:oleObj>
              </mc:Choice>
              <mc:Fallback>
                <p:oleObj r:id="rId5" imgH="3048000" imgW="1600200">
                  <p:embed/>
                  <p:pic>
                    <p:nvPicPr>
                      <p:cNvPr id="561" name="Google Shape;561;p7"/>
                      <p:cNvPicPr preferRelativeResize="0"/>
                      <p:nvPr/>
                    </p:nvPicPr>
                    <p:blipFill rotWithShape="1">
                      <a:blip r:embed="rId6">
                        <a:alphaModFix/>
                      </a:blip>
                      <a:srcRect b="0" l="0" r="0" t="0"/>
                      <a:stretch/>
                    </p:blipFill>
                    <p:spPr>
                      <a:xfrm>
                        <a:off x="1447800" y="2312987"/>
                        <a:ext cx="1600200" cy="3048000"/>
                      </a:xfrm>
                      <a:prstGeom prst="rect">
                        <a:avLst/>
                      </a:prstGeom>
                      <a:noFill/>
                      <a:ln>
                        <a:noFill/>
                      </a:ln>
                    </p:spPr>
                  </p:pic>
                </p:oleObj>
              </mc:Fallback>
            </mc:AlternateContent>
          </a:graphicData>
        </a:graphic>
      </p:graphicFrame>
      <p:pic>
        <p:nvPicPr>
          <p:cNvPr descr="PLIERS" id="562" name="Google Shape;562;p7"/>
          <p:cNvPicPr preferRelativeResize="0"/>
          <p:nvPr/>
        </p:nvPicPr>
        <p:blipFill rotWithShape="1">
          <a:blip r:embed="rId7">
            <a:alphaModFix/>
          </a:blip>
          <a:srcRect b="0" l="0" r="0" t="0"/>
          <a:stretch/>
        </p:blipFill>
        <p:spPr>
          <a:xfrm rot="-5880000">
            <a:off x="-623093" y="3317081"/>
            <a:ext cx="2895600" cy="1039812"/>
          </a:xfrm>
          <a:prstGeom prst="rect">
            <a:avLst/>
          </a:prstGeom>
          <a:noFill/>
          <a:ln>
            <a:noFill/>
          </a:ln>
        </p:spPr>
      </p:pic>
      <p:pic>
        <p:nvPicPr>
          <p:cNvPr descr="KNIFE2" id="563" name="Google Shape;563;p7"/>
          <p:cNvPicPr preferRelativeResize="0"/>
          <p:nvPr/>
        </p:nvPicPr>
        <p:blipFill rotWithShape="1">
          <a:blip r:embed="rId8">
            <a:alphaModFix/>
          </a:blip>
          <a:srcRect b="0" l="0" r="0" t="0"/>
          <a:stretch/>
        </p:blipFill>
        <p:spPr>
          <a:xfrm>
            <a:off x="3124200" y="2236787"/>
            <a:ext cx="354012" cy="3200400"/>
          </a:xfrm>
          <a:prstGeom prst="rect">
            <a:avLst/>
          </a:prstGeom>
          <a:noFill/>
          <a:ln>
            <a:noFill/>
          </a:ln>
        </p:spPr>
      </p:pic>
      <p:pic>
        <p:nvPicPr>
          <p:cNvPr descr="SCREWDRV" id="564" name="Google Shape;564;p7"/>
          <p:cNvPicPr preferRelativeResize="0"/>
          <p:nvPr/>
        </p:nvPicPr>
        <p:blipFill rotWithShape="1">
          <a:blip r:embed="rId9">
            <a:alphaModFix/>
          </a:blip>
          <a:srcRect b="0" l="0" r="0" t="0"/>
          <a:stretch/>
        </p:blipFill>
        <p:spPr>
          <a:xfrm flipH="1">
            <a:off x="5486400" y="2312987"/>
            <a:ext cx="355600" cy="3200400"/>
          </a:xfrm>
          <a:prstGeom prst="rect">
            <a:avLst/>
          </a:prstGeom>
          <a:noFill/>
          <a:ln>
            <a:noFill/>
          </a:ln>
        </p:spPr>
      </p:pic>
      <p:grpSp>
        <p:nvGrpSpPr>
          <p:cNvPr id="565" name="Google Shape;565;p7"/>
          <p:cNvGrpSpPr/>
          <p:nvPr/>
        </p:nvGrpSpPr>
        <p:grpSpPr>
          <a:xfrm>
            <a:off x="4876800" y="2312987"/>
            <a:ext cx="358775" cy="3124200"/>
            <a:chOff x="4136" y="816"/>
            <a:chExt cx="448" cy="2352"/>
          </a:xfrm>
        </p:grpSpPr>
        <p:grpSp>
          <p:nvGrpSpPr>
            <p:cNvPr id="566" name="Google Shape;566;p7"/>
            <p:cNvGrpSpPr/>
            <p:nvPr/>
          </p:nvGrpSpPr>
          <p:grpSpPr>
            <a:xfrm>
              <a:off x="4136" y="816"/>
              <a:ext cx="448" cy="2352"/>
              <a:chOff x="4136" y="816"/>
              <a:chExt cx="448" cy="2352"/>
            </a:xfrm>
          </p:grpSpPr>
          <p:sp>
            <p:nvSpPr>
              <p:cNvPr id="567" name="Google Shape;567;p7"/>
              <p:cNvSpPr/>
              <p:nvPr/>
            </p:nvSpPr>
            <p:spPr>
              <a:xfrm>
                <a:off x="4320" y="828"/>
                <a:ext cx="264" cy="900"/>
              </a:xfrm>
              <a:custGeom>
                <a:rect b="b" l="l" r="r" t="t"/>
                <a:pathLst>
                  <a:path extrusionOk="0" h="768" w="192">
                    <a:moveTo>
                      <a:pt x="0" y="0"/>
                    </a:moveTo>
                    <a:lnTo>
                      <a:pt x="192" y="192"/>
                    </a:lnTo>
                    <a:lnTo>
                      <a:pt x="192" y="768"/>
                    </a:lnTo>
                    <a:lnTo>
                      <a:pt x="96" y="768"/>
                    </a:lnTo>
                  </a:path>
                </a:pathLst>
              </a:custGeom>
              <a:noFill/>
              <a:ln cap="flat" cmpd="sng" w="28575">
                <a:solidFill>
                  <a:srgbClr val="F8F8F8"/>
                </a:solidFill>
                <a:prstDash val="solid"/>
                <a:round/>
                <a:headEnd len="med" w="med" type="oval"/>
                <a:tailEnd len="med" w="med" type="ova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8" name="Google Shape;568;p7"/>
              <p:cNvSpPr/>
              <p:nvPr/>
            </p:nvSpPr>
            <p:spPr>
              <a:xfrm rot="10800000">
                <a:off x="4236" y="816"/>
                <a:ext cx="192" cy="576"/>
              </a:xfrm>
              <a:prstGeom prst="flowChartMagneticDisk">
                <a:avLst/>
              </a:prstGeom>
              <a:gradFill>
                <a:gsLst>
                  <a:gs pos="0">
                    <a:srgbClr val="6600FF"/>
                  </a:gs>
                  <a:gs pos="100000">
                    <a:srgbClr val="2F0076"/>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569" name="Google Shape;569;p7"/>
              <p:cNvGrpSpPr/>
              <p:nvPr/>
            </p:nvGrpSpPr>
            <p:grpSpPr>
              <a:xfrm>
                <a:off x="4136" y="878"/>
                <a:ext cx="364" cy="2290"/>
                <a:chOff x="3930" y="9272"/>
                <a:chExt cx="909" cy="5725"/>
              </a:xfrm>
            </p:grpSpPr>
            <p:pic>
              <p:nvPicPr>
                <p:cNvPr descr="SCREWDRV" id="570" name="Google Shape;570;p7"/>
                <p:cNvPicPr preferRelativeResize="0"/>
                <p:nvPr/>
              </p:nvPicPr>
              <p:blipFill rotWithShape="1">
                <a:blip r:embed="rId10">
                  <a:alphaModFix/>
                </a:blip>
                <a:srcRect b="0" l="0" r="0" t="0"/>
                <a:stretch/>
              </p:blipFill>
              <p:spPr>
                <a:xfrm>
                  <a:off x="3930" y="9272"/>
                  <a:ext cx="909" cy="5725"/>
                </a:xfrm>
                <a:prstGeom prst="rect">
                  <a:avLst/>
                </a:prstGeom>
                <a:noFill/>
                <a:ln>
                  <a:noFill/>
                </a:ln>
              </p:spPr>
            </p:pic>
            <p:sp>
              <p:nvSpPr>
                <p:cNvPr id="571" name="Google Shape;571;p7"/>
                <p:cNvSpPr txBox="1"/>
                <p:nvPr/>
              </p:nvSpPr>
              <p:spPr>
                <a:xfrm>
                  <a:off x="4230" y="9635"/>
                  <a:ext cx="390" cy="1810"/>
                </a:xfrm>
                <a:prstGeom prst="rect">
                  <a:avLst/>
                </a:prstGeom>
                <a:gradFill>
                  <a:gsLst>
                    <a:gs pos="0">
                      <a:srgbClr val="CC99FF"/>
                    </a:gs>
                    <a:gs pos="100000">
                      <a:srgbClr val="5E4776"/>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2" name="Google Shape;572;p7"/>
                <p:cNvSpPr/>
                <p:nvPr/>
              </p:nvSpPr>
              <p:spPr>
                <a:xfrm>
                  <a:off x="4410" y="9660"/>
                  <a:ext cx="62" cy="810"/>
                </a:xfrm>
                <a:custGeom>
                  <a:rect b="b" l="l" r="r" t="t"/>
                  <a:pathLst>
                    <a:path extrusionOk="0" h="810" w="62">
                      <a:moveTo>
                        <a:pt x="0" y="0"/>
                      </a:moveTo>
                      <a:cubicBezTo>
                        <a:pt x="62" y="770"/>
                        <a:pt x="60" y="499"/>
                        <a:pt x="60" y="810"/>
                      </a:cubicBez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3" name="Google Shape;573;p7"/>
                <p:cNvSpPr/>
                <p:nvPr/>
              </p:nvSpPr>
              <p:spPr>
                <a:xfrm>
                  <a:off x="4500" y="10380"/>
                  <a:ext cx="90" cy="1080"/>
                </a:xfrm>
                <a:custGeom>
                  <a:rect b="b" l="l" r="r" t="t"/>
                  <a:pathLst>
                    <a:path extrusionOk="0" h="1080" w="90">
                      <a:moveTo>
                        <a:pt x="90" y="0"/>
                      </a:moveTo>
                      <a:cubicBezTo>
                        <a:pt x="80" y="270"/>
                        <a:pt x="77" y="540"/>
                        <a:pt x="60" y="810"/>
                      </a:cubicBezTo>
                      <a:cubicBezTo>
                        <a:pt x="54" y="907"/>
                        <a:pt x="0" y="983"/>
                        <a:pt x="0" y="1080"/>
                      </a:cubicBez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574" name="Google Shape;574;p7"/>
            <p:cNvSpPr/>
            <p:nvPr/>
          </p:nvSpPr>
          <p:spPr>
            <a:xfrm>
              <a:off x="4332" y="816"/>
              <a:ext cx="1" cy="384"/>
            </a:xfrm>
            <a:custGeom>
              <a:rect b="b" l="l" r="r" t="t"/>
              <a:pathLst>
                <a:path extrusionOk="0" h="384" w="1">
                  <a:moveTo>
                    <a:pt x="0" y="0"/>
                  </a:moveTo>
                  <a:cubicBezTo>
                    <a:pt x="0" y="64"/>
                    <a:pt x="0" y="128"/>
                    <a:pt x="0" y="192"/>
                  </a:cubicBezTo>
                  <a:cubicBezTo>
                    <a:pt x="0" y="256"/>
                    <a:pt x="0" y="320"/>
                    <a:pt x="0" y="384"/>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5" name="Google Shape;575;p7"/>
            <p:cNvSpPr/>
            <p:nvPr/>
          </p:nvSpPr>
          <p:spPr>
            <a:xfrm>
              <a:off x="4288" y="1752"/>
              <a:ext cx="96" cy="364"/>
            </a:xfrm>
            <a:custGeom>
              <a:rect b="b" l="l" r="r" t="t"/>
              <a:pathLst>
                <a:path extrusionOk="0" h="348" w="100">
                  <a:moveTo>
                    <a:pt x="0" y="0"/>
                  </a:moveTo>
                  <a:lnTo>
                    <a:pt x="0" y="345"/>
                  </a:lnTo>
                  <a:lnTo>
                    <a:pt x="56" y="348"/>
                  </a:lnTo>
                  <a:lnTo>
                    <a:pt x="100" y="344"/>
                  </a:lnTo>
                  <a:lnTo>
                    <a:pt x="96" y="0"/>
                  </a:lnTo>
                  <a:lnTo>
                    <a:pt x="48" y="0"/>
                  </a:ln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76" name="Google Shape;576;p7"/>
          <p:cNvSpPr txBox="1"/>
          <p:nvPr/>
        </p:nvSpPr>
        <p:spPr>
          <a:xfrm>
            <a:off x="128587" y="6027737"/>
            <a:ext cx="8710612" cy="830262"/>
          </a:xfrm>
          <a:prstGeom prst="rect">
            <a:avLst/>
          </a:prstGeom>
          <a:noFill/>
          <a:ln>
            <a:noFill/>
          </a:ln>
        </p:spPr>
        <p:txBody>
          <a:bodyPr anchorCtr="0" anchor="t" bIns="45700" lIns="91425" spcFirstLastPara="1" rIns="91425" wrap="square" tIns="45700">
            <a:spAutoFit/>
          </a:bodyPr>
          <a:lstStyle/>
          <a:p>
            <a:pPr indent="-58737" lvl="0" marL="174625" marR="0" rtl="0" algn="l">
              <a:lnSpc>
                <a:spcPct val="100000"/>
              </a:lnSpc>
              <a:spcBef>
                <a:spcPts val="0"/>
              </a:spcBef>
              <a:spcAft>
                <a:spcPts val="0"/>
              </a:spcAft>
              <a:buClr>
                <a:srgbClr val="660066"/>
              </a:buClr>
              <a:buSzPts val="2400"/>
              <a:buFont typeface="Arial"/>
              <a:buNone/>
            </a:pPr>
            <a:r>
              <a:rPr b="1" i="0" lang="en-US" sz="2400" u="none">
                <a:solidFill>
                  <a:srgbClr val="660066"/>
                </a:solidFill>
                <a:latin typeface="Arial"/>
                <a:ea typeface="Arial"/>
                <a:cs typeface="Arial"/>
                <a:sym typeface="Arial"/>
              </a:rPr>
              <a:t>1- Kìm điện; 2- Kìm tuốt dây; 3- Dao nhỏ; 4- Khoan điện; 5- Bút thử điện; 6- Tua vít; 7- Thước kẻ; 8- Bút chì </a:t>
            </a:r>
            <a:endParaRPr/>
          </a:p>
        </p:txBody>
      </p:sp>
      <p:pic>
        <p:nvPicPr>
          <p:cNvPr id="577" name="Google Shape;577;p7"/>
          <p:cNvPicPr preferRelativeResize="0"/>
          <p:nvPr/>
        </p:nvPicPr>
        <p:blipFill rotWithShape="1">
          <a:blip r:embed="rId11">
            <a:alphaModFix/>
          </a:blip>
          <a:srcRect b="0" l="0" r="0" t="0"/>
          <a:stretch/>
        </p:blipFill>
        <p:spPr>
          <a:xfrm>
            <a:off x="7696200" y="2057400"/>
            <a:ext cx="1143000" cy="3379787"/>
          </a:xfrm>
          <a:prstGeom prst="rect">
            <a:avLst/>
          </a:prstGeom>
          <a:noFill/>
          <a:ln>
            <a:noFill/>
          </a:ln>
        </p:spPr>
      </p:pic>
      <p:pic>
        <p:nvPicPr>
          <p:cNvPr id="578" name="Google Shape;578;p7"/>
          <p:cNvPicPr preferRelativeResize="0"/>
          <p:nvPr/>
        </p:nvPicPr>
        <p:blipFill rotWithShape="1">
          <a:blip r:embed="rId12">
            <a:alphaModFix/>
          </a:blip>
          <a:srcRect b="0" l="0" r="0" t="0"/>
          <a:stretch/>
        </p:blipFill>
        <p:spPr>
          <a:xfrm>
            <a:off x="5842000" y="2312987"/>
            <a:ext cx="1854200" cy="3197225"/>
          </a:xfrm>
          <a:prstGeom prst="rect">
            <a:avLst/>
          </a:prstGeom>
          <a:noFill/>
          <a:ln>
            <a:noFill/>
          </a:ln>
        </p:spPr>
      </p:pic>
      <p:sp>
        <p:nvSpPr>
          <p:cNvPr id="579" name="Google Shape;579;p7"/>
          <p:cNvSpPr/>
          <p:nvPr/>
        </p:nvSpPr>
        <p:spPr>
          <a:xfrm>
            <a:off x="609600" y="5456237"/>
            <a:ext cx="414337" cy="487362"/>
          </a:xfrm>
          <a:prstGeom prst="ellipse">
            <a:avLst/>
          </a:prstGeom>
          <a:noFill/>
          <a:ln cap="flat" cmpd="sng" w="254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1" i="0" lang="en-US" sz="2000" u="none">
                <a:solidFill>
                  <a:srgbClr val="002060"/>
                </a:solidFill>
                <a:latin typeface="Arial"/>
                <a:ea typeface="Arial"/>
                <a:cs typeface="Arial"/>
                <a:sym typeface="Arial"/>
              </a:rPr>
              <a:t>1</a:t>
            </a:r>
            <a:endParaRPr/>
          </a:p>
        </p:txBody>
      </p:sp>
      <p:sp>
        <p:nvSpPr>
          <p:cNvPr id="580" name="Google Shape;580;p7"/>
          <p:cNvSpPr/>
          <p:nvPr/>
        </p:nvSpPr>
        <p:spPr>
          <a:xfrm>
            <a:off x="3657600" y="5562600"/>
            <a:ext cx="414337" cy="487362"/>
          </a:xfrm>
          <a:prstGeom prst="ellipse">
            <a:avLst/>
          </a:prstGeom>
          <a:noFill/>
          <a:ln cap="flat" cmpd="sng" w="254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1" i="0" lang="en-US" sz="2000" u="none">
                <a:solidFill>
                  <a:srgbClr val="002060"/>
                </a:solidFill>
                <a:latin typeface="Arial"/>
                <a:ea typeface="Arial"/>
                <a:cs typeface="Arial"/>
                <a:sym typeface="Arial"/>
              </a:rPr>
              <a:t>4</a:t>
            </a:r>
            <a:endParaRPr/>
          </a:p>
        </p:txBody>
      </p:sp>
      <p:sp>
        <p:nvSpPr>
          <p:cNvPr id="581" name="Google Shape;581;p7"/>
          <p:cNvSpPr/>
          <p:nvPr/>
        </p:nvSpPr>
        <p:spPr>
          <a:xfrm>
            <a:off x="4814887" y="5562600"/>
            <a:ext cx="415925" cy="487362"/>
          </a:xfrm>
          <a:prstGeom prst="ellipse">
            <a:avLst/>
          </a:prstGeom>
          <a:noFill/>
          <a:ln cap="flat" cmpd="sng" w="254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1" i="0" lang="en-US" sz="2000" u="none">
                <a:solidFill>
                  <a:srgbClr val="002060"/>
                </a:solidFill>
                <a:latin typeface="Arial"/>
                <a:ea typeface="Arial"/>
                <a:cs typeface="Arial"/>
                <a:sym typeface="Arial"/>
              </a:rPr>
              <a:t>5</a:t>
            </a:r>
            <a:endParaRPr/>
          </a:p>
        </p:txBody>
      </p:sp>
      <p:sp>
        <p:nvSpPr>
          <p:cNvPr id="582" name="Google Shape;582;p7"/>
          <p:cNvSpPr/>
          <p:nvPr/>
        </p:nvSpPr>
        <p:spPr>
          <a:xfrm>
            <a:off x="5486400" y="5562600"/>
            <a:ext cx="414337" cy="487362"/>
          </a:xfrm>
          <a:prstGeom prst="ellipse">
            <a:avLst/>
          </a:prstGeom>
          <a:noFill/>
          <a:ln cap="flat" cmpd="sng" w="254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1" i="0" lang="en-US" sz="2000" u="none">
                <a:solidFill>
                  <a:srgbClr val="002060"/>
                </a:solidFill>
                <a:latin typeface="Arial"/>
                <a:ea typeface="Arial"/>
                <a:cs typeface="Arial"/>
                <a:sym typeface="Arial"/>
              </a:rPr>
              <a:t>6</a:t>
            </a:r>
            <a:endParaRPr/>
          </a:p>
        </p:txBody>
      </p:sp>
      <p:sp>
        <p:nvSpPr>
          <p:cNvPr id="583" name="Google Shape;583;p7"/>
          <p:cNvSpPr/>
          <p:nvPr/>
        </p:nvSpPr>
        <p:spPr>
          <a:xfrm>
            <a:off x="6561137" y="5562600"/>
            <a:ext cx="415925" cy="487362"/>
          </a:xfrm>
          <a:prstGeom prst="ellipse">
            <a:avLst/>
          </a:prstGeom>
          <a:noFill/>
          <a:ln cap="flat" cmpd="sng" w="254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1" i="0" lang="en-US" sz="2000" u="none">
                <a:solidFill>
                  <a:srgbClr val="002060"/>
                </a:solidFill>
                <a:latin typeface="Arial"/>
                <a:ea typeface="Arial"/>
                <a:cs typeface="Arial"/>
                <a:sym typeface="Arial"/>
              </a:rPr>
              <a:t>7</a:t>
            </a:r>
            <a:endParaRPr/>
          </a:p>
        </p:txBody>
      </p:sp>
      <p:sp>
        <p:nvSpPr>
          <p:cNvPr id="584" name="Google Shape;584;p7"/>
          <p:cNvSpPr/>
          <p:nvPr/>
        </p:nvSpPr>
        <p:spPr>
          <a:xfrm>
            <a:off x="7767637" y="5486400"/>
            <a:ext cx="415925" cy="487362"/>
          </a:xfrm>
          <a:prstGeom prst="ellipse">
            <a:avLst/>
          </a:prstGeom>
          <a:noFill/>
          <a:ln cap="flat" cmpd="sng" w="254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1" i="0" lang="en-US" sz="2000" u="none">
                <a:solidFill>
                  <a:srgbClr val="002060"/>
                </a:solidFill>
                <a:latin typeface="Arial"/>
                <a:ea typeface="Arial"/>
                <a:cs typeface="Arial"/>
                <a:sym typeface="Arial"/>
              </a:rPr>
              <a:t>8</a:t>
            </a:r>
            <a:endParaRPr/>
          </a:p>
        </p:txBody>
      </p:sp>
      <p:sp>
        <p:nvSpPr>
          <p:cNvPr id="585" name="Google Shape;585;p7"/>
          <p:cNvSpPr/>
          <p:nvPr/>
        </p:nvSpPr>
        <p:spPr>
          <a:xfrm>
            <a:off x="1917700" y="5486400"/>
            <a:ext cx="415925" cy="487362"/>
          </a:xfrm>
          <a:prstGeom prst="ellipse">
            <a:avLst/>
          </a:prstGeom>
          <a:noFill/>
          <a:ln cap="flat" cmpd="sng" w="254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1" i="0" lang="en-US" sz="2000" u="none">
                <a:solidFill>
                  <a:srgbClr val="002060"/>
                </a:solidFill>
                <a:latin typeface="Arial"/>
                <a:ea typeface="Arial"/>
                <a:cs typeface="Arial"/>
                <a:sym typeface="Arial"/>
              </a:rPr>
              <a:t>2</a:t>
            </a:r>
            <a:endParaRPr/>
          </a:p>
        </p:txBody>
      </p:sp>
      <p:sp>
        <p:nvSpPr>
          <p:cNvPr id="586" name="Google Shape;586;p7"/>
          <p:cNvSpPr/>
          <p:nvPr/>
        </p:nvSpPr>
        <p:spPr>
          <a:xfrm>
            <a:off x="3052762" y="5562600"/>
            <a:ext cx="415925" cy="487362"/>
          </a:xfrm>
          <a:prstGeom prst="ellipse">
            <a:avLst/>
          </a:prstGeom>
          <a:noFill/>
          <a:ln cap="flat" cmpd="sng" w="254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Arial"/>
              <a:buNone/>
            </a:pPr>
            <a:r>
              <a:rPr b="1" i="0" lang="en-US" sz="2000" u="none">
                <a:solidFill>
                  <a:srgbClr val="002060"/>
                </a:solidFill>
                <a:latin typeface="Arial"/>
                <a:ea typeface="Arial"/>
                <a:cs typeface="Arial"/>
                <a:sym typeface="Arial"/>
              </a:rPr>
              <a:t>3</a:t>
            </a:r>
            <a:endParaRPr/>
          </a:p>
        </p:txBody>
      </p:sp>
      <p:pic>
        <p:nvPicPr>
          <p:cNvPr id="587" name="Google Shape;587;p7"/>
          <p:cNvPicPr preferRelativeResize="0"/>
          <p:nvPr/>
        </p:nvPicPr>
        <p:blipFill rotWithShape="1">
          <a:blip r:embed="rId13">
            <a:alphaModFix/>
          </a:blip>
          <a:srcRect b="0" l="0" r="0" t="0"/>
          <a:stretch/>
        </p:blipFill>
        <p:spPr>
          <a:xfrm>
            <a:off x="3657600" y="2312987"/>
            <a:ext cx="1143000" cy="3124200"/>
          </a:xfrm>
          <a:prstGeom prst="rect">
            <a:avLst/>
          </a:prstGeom>
          <a:noFill/>
          <a:ln>
            <a:noFill/>
          </a:ln>
        </p:spPr>
      </p:pic>
      <p:sp>
        <p:nvSpPr>
          <p:cNvPr id="588" name="Google Shape;588;p7"/>
          <p:cNvSpPr txBox="1"/>
          <p:nvPr/>
        </p:nvSpPr>
        <p:spPr>
          <a:xfrm>
            <a:off x="914400" y="38100"/>
            <a:ext cx="7772400" cy="723900"/>
          </a:xfrm>
          <a:prstGeom prst="rect">
            <a:avLst/>
          </a:prstGeom>
          <a:solidFill>
            <a:schemeClr val="accent1"/>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Tiết 21 - Bài 8: THỰC HÀNH</a:t>
            </a:r>
            <a:endParaRPr/>
          </a:p>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Lắp mạch điện hai công tắc hai cực điều khiển hai đèn</a:t>
            </a:r>
            <a:endParaRPr/>
          </a:p>
        </p:txBody>
      </p:sp>
    </p:spTree>
  </p:cSld>
  <p:clrMapOvr>
    <a:masterClrMapping/>
  </p:clrMapOvr>
  <p:transition spd="med">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grpSp>
        <p:nvGrpSpPr>
          <p:cNvPr id="593" name="Google Shape;593;p8"/>
          <p:cNvGrpSpPr/>
          <p:nvPr/>
        </p:nvGrpSpPr>
        <p:grpSpPr>
          <a:xfrm>
            <a:off x="533400" y="2286000"/>
            <a:ext cx="3657600" cy="504825"/>
            <a:chOff x="1728" y="3388"/>
            <a:chExt cx="3648" cy="541"/>
          </a:xfrm>
        </p:grpSpPr>
        <p:sp>
          <p:nvSpPr>
            <p:cNvPr id="594" name="Google Shape;594;p8"/>
            <p:cNvSpPr/>
            <p:nvPr/>
          </p:nvSpPr>
          <p:spPr>
            <a:xfrm>
              <a:off x="2095" y="3388"/>
              <a:ext cx="3281" cy="541"/>
            </a:xfrm>
            <a:prstGeom prst="roundRect">
              <a:avLst>
                <a:gd fmla="val 16667" name="adj"/>
              </a:avLst>
            </a:prstGeom>
            <a:solidFill>
              <a:schemeClr val="hlink"/>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5" name="Google Shape;595;p8"/>
            <p:cNvSpPr/>
            <p:nvPr/>
          </p:nvSpPr>
          <p:spPr>
            <a:xfrm>
              <a:off x="1728" y="3388"/>
              <a:ext cx="662" cy="541"/>
            </a:xfrm>
            <a:prstGeom prst="diamond">
              <a:avLst/>
            </a:prstGeom>
            <a:solidFill>
              <a:schemeClr val="hlink"/>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6" name="Google Shape;596;p8"/>
            <p:cNvSpPr txBox="1"/>
            <p:nvPr/>
          </p:nvSpPr>
          <p:spPr>
            <a:xfrm>
              <a:off x="2316" y="3441"/>
              <a:ext cx="2908" cy="404"/>
            </a:xfrm>
            <a:prstGeom prst="rect">
              <a:avLst/>
            </a:prstGeom>
            <a:noFill/>
            <a:ln>
              <a:noFill/>
            </a:ln>
          </p:spPr>
          <p:txBody>
            <a:bodyPr anchorCtr="0" anchor="t" bIns="34200" lIns="68400" spcFirstLastPara="1" rIns="68400" wrap="square" tIns="342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    </a:t>
              </a:r>
              <a:r>
                <a:rPr b="1" i="0" lang="en-US" sz="2000" u="none">
                  <a:solidFill>
                    <a:schemeClr val="lt1"/>
                  </a:solidFill>
                  <a:latin typeface="Arial"/>
                  <a:ea typeface="Arial"/>
                  <a:cs typeface="Arial"/>
                  <a:sym typeface="Arial"/>
                </a:rPr>
                <a:t>VẬT LIỆU - THIẾT BỊ</a:t>
              </a:r>
              <a:endParaRPr/>
            </a:p>
          </p:txBody>
        </p:sp>
        <p:sp>
          <p:nvSpPr>
            <p:cNvPr id="597" name="Google Shape;597;p8"/>
            <p:cNvSpPr txBox="1"/>
            <p:nvPr/>
          </p:nvSpPr>
          <p:spPr>
            <a:xfrm>
              <a:off x="1912" y="3440"/>
              <a:ext cx="306" cy="466"/>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2</a:t>
              </a:r>
              <a:endParaRPr/>
            </a:p>
          </p:txBody>
        </p:sp>
      </p:grpSp>
      <p:sp>
        <p:nvSpPr>
          <p:cNvPr id="598" name="Google Shape;598;p8"/>
          <p:cNvSpPr txBox="1"/>
          <p:nvPr/>
        </p:nvSpPr>
        <p:spPr>
          <a:xfrm>
            <a:off x="5410200" y="3743325"/>
            <a:ext cx="3505200" cy="21240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63300"/>
              </a:buClr>
              <a:buSzPts val="2400"/>
              <a:buFont typeface="Arial"/>
              <a:buNone/>
            </a:pPr>
            <a:r>
              <a:rPr b="1" i="0" lang="en-US" sz="2400" u="none">
                <a:solidFill>
                  <a:srgbClr val="663300"/>
                </a:solidFill>
                <a:latin typeface="Arial"/>
                <a:ea typeface="Arial"/>
                <a:cs typeface="Arial"/>
                <a:sym typeface="Arial"/>
              </a:rPr>
              <a:t>* Dây dẫn điện </a:t>
            </a:r>
            <a:endParaRPr/>
          </a:p>
          <a:p>
            <a:pPr indent="0" lvl="0" marL="0" marR="0" rtl="0" algn="l">
              <a:lnSpc>
                <a:spcPct val="100000"/>
              </a:lnSpc>
              <a:spcBef>
                <a:spcPts val="1200"/>
              </a:spcBef>
              <a:spcAft>
                <a:spcPts val="0"/>
              </a:spcAft>
              <a:buClr>
                <a:srgbClr val="663300"/>
              </a:buClr>
              <a:buSzPts val="2400"/>
              <a:buFont typeface="Arial"/>
              <a:buNone/>
            </a:pPr>
            <a:r>
              <a:rPr b="1" i="0" lang="en-US" sz="2400" u="none">
                <a:solidFill>
                  <a:srgbClr val="663300"/>
                </a:solidFill>
                <a:latin typeface="Arial"/>
                <a:ea typeface="Arial"/>
                <a:cs typeface="Arial"/>
                <a:sym typeface="Arial"/>
              </a:rPr>
              <a:t>* Phụ kiện đi dây</a:t>
            </a:r>
            <a:endParaRPr/>
          </a:p>
          <a:p>
            <a:pPr indent="0" lvl="0" marL="0" marR="0" rtl="0" algn="l">
              <a:lnSpc>
                <a:spcPct val="100000"/>
              </a:lnSpc>
              <a:spcBef>
                <a:spcPts val="1200"/>
              </a:spcBef>
              <a:spcAft>
                <a:spcPts val="0"/>
              </a:spcAft>
              <a:buClr>
                <a:srgbClr val="663300"/>
              </a:buClr>
              <a:buSzPts val="2400"/>
              <a:buFont typeface="Arial"/>
              <a:buNone/>
            </a:pPr>
            <a:r>
              <a:rPr b="1" i="0" lang="en-US" sz="2400" u="none">
                <a:solidFill>
                  <a:srgbClr val="663300"/>
                </a:solidFill>
                <a:latin typeface="Arial"/>
                <a:ea typeface="Arial"/>
                <a:cs typeface="Arial"/>
                <a:sym typeface="Arial"/>
              </a:rPr>
              <a:t>* Băng dính cách điện </a:t>
            </a:r>
            <a:endParaRPr/>
          </a:p>
          <a:p>
            <a:pPr indent="0" lvl="0" marL="0" marR="0" rtl="0" algn="l">
              <a:lnSpc>
                <a:spcPct val="100000"/>
              </a:lnSpc>
              <a:spcBef>
                <a:spcPts val="1200"/>
              </a:spcBef>
              <a:spcAft>
                <a:spcPts val="0"/>
              </a:spcAft>
              <a:buClr>
                <a:srgbClr val="663300"/>
              </a:buClr>
              <a:buSzPts val="2400"/>
              <a:buFont typeface="Arial"/>
              <a:buNone/>
            </a:pPr>
            <a:r>
              <a:rPr b="1" i="0" lang="en-US" sz="2400" u="none">
                <a:solidFill>
                  <a:srgbClr val="663300"/>
                </a:solidFill>
                <a:latin typeface="Arial"/>
                <a:ea typeface="Arial"/>
                <a:cs typeface="Arial"/>
                <a:sym typeface="Arial"/>
              </a:rPr>
              <a:t>* Giấy ráp </a:t>
            </a:r>
            <a:r>
              <a:rPr b="1" i="0" lang="en-US" sz="1800" u="none">
                <a:solidFill>
                  <a:srgbClr val="663300"/>
                </a:solidFill>
                <a:latin typeface="Arial"/>
                <a:ea typeface="Arial"/>
                <a:cs typeface="Arial"/>
                <a:sym typeface="Arial"/>
              </a:rPr>
              <a:t>	</a:t>
            </a:r>
            <a:endParaRPr/>
          </a:p>
        </p:txBody>
      </p:sp>
      <p:sp>
        <p:nvSpPr>
          <p:cNvPr id="599" name="Google Shape;599;p8"/>
          <p:cNvSpPr txBox="1"/>
          <p:nvPr/>
        </p:nvSpPr>
        <p:spPr>
          <a:xfrm>
            <a:off x="677862" y="3467100"/>
            <a:ext cx="2790825" cy="2678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63300"/>
              </a:buClr>
              <a:buSzPts val="2400"/>
              <a:buFont typeface="Arial"/>
              <a:buNone/>
            </a:pPr>
            <a:r>
              <a:rPr b="1" i="0" lang="en-US" sz="2400" u="none">
                <a:solidFill>
                  <a:srgbClr val="663300"/>
                </a:solidFill>
                <a:latin typeface="Arial"/>
                <a:ea typeface="Arial"/>
                <a:cs typeface="Arial"/>
                <a:sym typeface="Arial"/>
              </a:rPr>
              <a:t>* Bảng điện </a:t>
            </a:r>
            <a:endParaRPr/>
          </a:p>
          <a:p>
            <a:pPr indent="0" lvl="0" marL="0" marR="0" rtl="0" algn="l">
              <a:lnSpc>
                <a:spcPct val="100000"/>
              </a:lnSpc>
              <a:spcBef>
                <a:spcPts val="1200"/>
              </a:spcBef>
              <a:spcAft>
                <a:spcPts val="0"/>
              </a:spcAft>
              <a:buClr>
                <a:srgbClr val="663300"/>
              </a:buClr>
              <a:buSzPts val="2400"/>
              <a:buFont typeface="Arial"/>
              <a:buNone/>
            </a:pPr>
            <a:r>
              <a:rPr b="1" i="0" lang="en-US" sz="2400" u="none">
                <a:solidFill>
                  <a:srgbClr val="663300"/>
                </a:solidFill>
                <a:latin typeface="Arial"/>
                <a:ea typeface="Arial"/>
                <a:cs typeface="Arial"/>
                <a:sym typeface="Arial"/>
              </a:rPr>
              <a:t>* Công tắc 2 cực </a:t>
            </a:r>
            <a:endParaRPr/>
          </a:p>
          <a:p>
            <a:pPr indent="0" lvl="0" marL="0" marR="0" rtl="0" algn="l">
              <a:lnSpc>
                <a:spcPct val="100000"/>
              </a:lnSpc>
              <a:spcBef>
                <a:spcPts val="1200"/>
              </a:spcBef>
              <a:spcAft>
                <a:spcPts val="0"/>
              </a:spcAft>
              <a:buClr>
                <a:srgbClr val="663300"/>
              </a:buClr>
              <a:buSzPts val="2400"/>
              <a:buFont typeface="Arial"/>
              <a:buNone/>
            </a:pPr>
            <a:r>
              <a:rPr b="1" i="0" lang="en-US" sz="2400" u="none">
                <a:solidFill>
                  <a:srgbClr val="663300"/>
                </a:solidFill>
                <a:latin typeface="Arial"/>
                <a:ea typeface="Arial"/>
                <a:cs typeface="Arial"/>
                <a:sym typeface="Arial"/>
              </a:rPr>
              <a:t>* Cầu chì </a:t>
            </a:r>
            <a:endParaRPr/>
          </a:p>
          <a:p>
            <a:pPr indent="0" lvl="0" marL="0" marR="0" rtl="0" algn="l">
              <a:lnSpc>
                <a:spcPct val="100000"/>
              </a:lnSpc>
              <a:spcBef>
                <a:spcPts val="1200"/>
              </a:spcBef>
              <a:spcAft>
                <a:spcPts val="0"/>
              </a:spcAft>
              <a:buClr>
                <a:srgbClr val="663300"/>
              </a:buClr>
              <a:buSzPts val="2400"/>
              <a:buFont typeface="Arial"/>
              <a:buNone/>
            </a:pPr>
            <a:r>
              <a:rPr b="1" i="0" lang="en-US" sz="2400" u="none">
                <a:solidFill>
                  <a:srgbClr val="663300"/>
                </a:solidFill>
                <a:latin typeface="Arial"/>
                <a:ea typeface="Arial"/>
                <a:cs typeface="Arial"/>
                <a:sym typeface="Arial"/>
              </a:rPr>
              <a:t>* Bóng đèn </a:t>
            </a:r>
            <a:endParaRPr/>
          </a:p>
          <a:p>
            <a:pPr indent="0" lvl="0" marL="0" marR="0" rtl="0" algn="l">
              <a:lnSpc>
                <a:spcPct val="100000"/>
              </a:lnSpc>
              <a:spcBef>
                <a:spcPts val="1200"/>
              </a:spcBef>
              <a:spcAft>
                <a:spcPts val="0"/>
              </a:spcAft>
              <a:buClr>
                <a:srgbClr val="663300"/>
              </a:buClr>
              <a:buSzPts val="2400"/>
              <a:buFont typeface="Arial"/>
              <a:buNone/>
            </a:pPr>
            <a:r>
              <a:rPr b="1" i="0" lang="en-US" sz="2400" u="none">
                <a:solidFill>
                  <a:srgbClr val="663300"/>
                </a:solidFill>
                <a:latin typeface="Arial"/>
                <a:ea typeface="Arial"/>
                <a:cs typeface="Arial"/>
                <a:sym typeface="Arial"/>
              </a:rPr>
              <a:t>* Đui đèn  </a:t>
            </a:r>
            <a:endParaRPr/>
          </a:p>
        </p:txBody>
      </p:sp>
      <p:grpSp>
        <p:nvGrpSpPr>
          <p:cNvPr id="600" name="Google Shape;600;p8"/>
          <p:cNvGrpSpPr/>
          <p:nvPr/>
        </p:nvGrpSpPr>
        <p:grpSpPr>
          <a:xfrm>
            <a:off x="381000" y="911225"/>
            <a:ext cx="5283200" cy="573087"/>
            <a:chOff x="1814" y="4260"/>
            <a:chExt cx="2978" cy="436"/>
          </a:xfrm>
        </p:grpSpPr>
        <p:sp>
          <p:nvSpPr>
            <p:cNvPr id="601" name="Google Shape;601;p8"/>
            <p:cNvSpPr/>
            <p:nvPr/>
          </p:nvSpPr>
          <p:spPr>
            <a:xfrm>
              <a:off x="2096" y="4260"/>
              <a:ext cx="2696" cy="436"/>
            </a:xfrm>
            <a:prstGeom prst="roundRect">
              <a:avLst>
                <a:gd fmla="val 16667" name="adj"/>
              </a:avLst>
            </a:prstGeom>
            <a:solidFill>
              <a:srgbClr val="FF3300"/>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2" name="Google Shape;602;p8"/>
            <p:cNvSpPr/>
            <p:nvPr/>
          </p:nvSpPr>
          <p:spPr>
            <a:xfrm>
              <a:off x="1814" y="4260"/>
              <a:ext cx="446" cy="436"/>
            </a:xfrm>
            <a:prstGeom prst="diamond">
              <a:avLst/>
            </a:prstGeom>
            <a:solidFill>
              <a:srgbClr val="FF3300"/>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3" name="Google Shape;603;p8"/>
            <p:cNvSpPr txBox="1"/>
            <p:nvPr/>
          </p:nvSpPr>
          <p:spPr>
            <a:xfrm>
              <a:off x="2316" y="4334"/>
              <a:ext cx="2476" cy="287"/>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DỤNG CỤ VẬT LIỆU VÀ THIẾT BỊ </a:t>
              </a:r>
              <a:endParaRPr/>
            </a:p>
          </p:txBody>
        </p:sp>
        <p:sp>
          <p:nvSpPr>
            <p:cNvPr id="604" name="Google Shape;604;p8"/>
            <p:cNvSpPr txBox="1"/>
            <p:nvPr/>
          </p:nvSpPr>
          <p:spPr>
            <a:xfrm>
              <a:off x="1951" y="4271"/>
              <a:ext cx="121" cy="331"/>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a:t>
              </a:r>
              <a:endParaRPr/>
            </a:p>
          </p:txBody>
        </p:sp>
      </p:grpSp>
      <p:grpSp>
        <p:nvGrpSpPr>
          <p:cNvPr id="605" name="Google Shape;605;p8"/>
          <p:cNvGrpSpPr/>
          <p:nvPr/>
        </p:nvGrpSpPr>
        <p:grpSpPr>
          <a:xfrm>
            <a:off x="609600" y="1600200"/>
            <a:ext cx="2209800" cy="522287"/>
            <a:chOff x="1728" y="2591"/>
            <a:chExt cx="2593" cy="434"/>
          </a:xfrm>
        </p:grpSpPr>
        <p:sp>
          <p:nvSpPr>
            <p:cNvPr id="606" name="Google Shape;606;p8"/>
            <p:cNvSpPr/>
            <p:nvPr/>
          </p:nvSpPr>
          <p:spPr>
            <a:xfrm>
              <a:off x="2097" y="2591"/>
              <a:ext cx="2224" cy="365"/>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a:effectLst>
              <a:outerShdw blurRad="63500" dir="2388334" dist="9919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7" name="Google Shape;607;p8"/>
            <p:cNvSpPr/>
            <p:nvPr/>
          </p:nvSpPr>
          <p:spPr>
            <a:xfrm>
              <a:off x="1728" y="2591"/>
              <a:ext cx="661" cy="434"/>
            </a:xfrm>
            <a:prstGeom prst="diamond">
              <a:avLst/>
            </a:prstGeom>
            <a:solidFill>
              <a:schemeClr val="accent1"/>
            </a:solidFill>
            <a:ln cap="flat" cmpd="sng" w="25400">
              <a:solidFill>
                <a:schemeClr val="lt1"/>
              </a:solidFill>
              <a:prstDash val="solid"/>
              <a:miter lim="800000"/>
              <a:headEnd len="sm" w="sm" type="none"/>
              <a:tailEnd len="sm" w="sm" type="none"/>
            </a:ln>
            <a:effectLst>
              <a:outerShdw blurRad="63500" dir="2212194" dist="63500">
                <a:srgbClr val="333333">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8" name="Google Shape;608;p8"/>
            <p:cNvSpPr txBox="1"/>
            <p:nvPr/>
          </p:nvSpPr>
          <p:spPr>
            <a:xfrm>
              <a:off x="2315" y="2643"/>
              <a:ext cx="1827" cy="313"/>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DỤNG CỤ</a:t>
              </a:r>
              <a:endParaRPr/>
            </a:p>
          </p:txBody>
        </p:sp>
        <p:sp>
          <p:nvSpPr>
            <p:cNvPr id="609" name="Google Shape;609;p8"/>
            <p:cNvSpPr txBox="1"/>
            <p:nvPr/>
          </p:nvSpPr>
          <p:spPr>
            <a:xfrm>
              <a:off x="1885" y="2619"/>
              <a:ext cx="330" cy="313"/>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1</a:t>
              </a:r>
              <a:endParaRPr/>
            </a:p>
          </p:txBody>
        </p:sp>
      </p:grpSp>
      <p:sp>
        <p:nvSpPr>
          <p:cNvPr id="610" name="Google Shape;610;p8"/>
          <p:cNvSpPr txBox="1"/>
          <p:nvPr/>
        </p:nvSpPr>
        <p:spPr>
          <a:xfrm>
            <a:off x="914400" y="38100"/>
            <a:ext cx="7772400" cy="723900"/>
          </a:xfrm>
          <a:prstGeom prst="rect">
            <a:avLst/>
          </a:prstGeom>
          <a:solidFill>
            <a:schemeClr val="accent1"/>
          </a:solidFill>
          <a:ln cap="flat" cmpd="sng" w="25400">
            <a:solidFill>
              <a:srgbClr val="5277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Tiết 21 - Bài 8: THỰC HÀNH</a:t>
            </a:r>
            <a:endParaRPr/>
          </a:p>
          <a:p>
            <a:pPr indent="0" lvl="0" marL="0" marR="0" rtl="0" algn="ctr">
              <a:lnSpc>
                <a:spcPct val="100000"/>
              </a:lnSpc>
              <a:spcBef>
                <a:spcPts val="0"/>
              </a:spcBef>
              <a:spcAft>
                <a:spcPts val="0"/>
              </a:spcAft>
              <a:buClr>
                <a:srgbClr val="FFFFFF"/>
              </a:buClr>
              <a:buSzPts val="2400"/>
              <a:buFont typeface="Arial"/>
              <a:buNone/>
            </a:pPr>
            <a:r>
              <a:rPr b="0" i="0" lang="en-US" sz="2400" u="none">
                <a:solidFill>
                  <a:srgbClr val="FFFFFF"/>
                </a:solidFill>
                <a:latin typeface="Arial"/>
                <a:ea typeface="Arial"/>
                <a:cs typeface="Arial"/>
                <a:sym typeface="Arial"/>
              </a:rPr>
              <a:t>Lắp mạch điện hai công tắc hai cực điều khiển hai đèn</a:t>
            </a:r>
            <a:endParaRPr/>
          </a:p>
        </p:txBody>
      </p:sp>
    </p:spTree>
  </p:cSld>
  <p:clrMapOvr>
    <a:masterClrMapping/>
  </p:clrMapOvr>
  <p:transition spd="med">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descr="11" id="615" name="Google Shape;615;p9"/>
          <p:cNvPicPr preferRelativeResize="0"/>
          <p:nvPr/>
        </p:nvPicPr>
        <p:blipFill rotWithShape="1">
          <a:blip r:embed="rId3">
            <a:alphaModFix/>
          </a:blip>
          <a:srcRect b="0" l="0" r="0" t="0"/>
          <a:stretch/>
        </p:blipFill>
        <p:spPr>
          <a:xfrm rot="5880000">
            <a:off x="2809875" y="-333375"/>
            <a:ext cx="2024062" cy="2424112"/>
          </a:xfrm>
          <a:prstGeom prst="rect">
            <a:avLst/>
          </a:prstGeom>
          <a:noFill/>
          <a:ln>
            <a:noFill/>
          </a:ln>
        </p:spPr>
      </p:pic>
      <p:pic>
        <p:nvPicPr>
          <p:cNvPr descr="11" id="616" name="Google Shape;616;p9"/>
          <p:cNvPicPr preferRelativeResize="0"/>
          <p:nvPr/>
        </p:nvPicPr>
        <p:blipFill rotWithShape="1">
          <a:blip r:embed="rId3">
            <a:alphaModFix/>
          </a:blip>
          <a:srcRect b="0" l="0" r="0" t="0"/>
          <a:stretch/>
        </p:blipFill>
        <p:spPr>
          <a:xfrm rot="5880000">
            <a:off x="5142706" y="-175418"/>
            <a:ext cx="2100262" cy="2447925"/>
          </a:xfrm>
          <a:prstGeom prst="rect">
            <a:avLst/>
          </a:prstGeom>
          <a:noFill/>
          <a:ln>
            <a:noFill/>
          </a:ln>
        </p:spPr>
      </p:pic>
      <p:pic>
        <p:nvPicPr>
          <p:cNvPr descr="Tai_s2_v" id="617" name="Google Shape;617;p9"/>
          <p:cNvPicPr preferRelativeResize="0"/>
          <p:nvPr/>
        </p:nvPicPr>
        <p:blipFill rotWithShape="1">
          <a:blip r:embed="rId4">
            <a:alphaModFix/>
          </a:blip>
          <a:srcRect b="0" l="0" r="0" t="0"/>
          <a:stretch/>
        </p:blipFill>
        <p:spPr>
          <a:xfrm>
            <a:off x="3689350" y="4619625"/>
            <a:ext cx="2593975" cy="1752600"/>
          </a:xfrm>
          <a:prstGeom prst="rect">
            <a:avLst/>
          </a:prstGeom>
          <a:noFill/>
          <a:ln>
            <a:noFill/>
          </a:ln>
        </p:spPr>
      </p:pic>
      <p:pic>
        <p:nvPicPr>
          <p:cNvPr descr="Tai_s2_v" id="618" name="Google Shape;618;p9"/>
          <p:cNvPicPr preferRelativeResize="0"/>
          <p:nvPr/>
        </p:nvPicPr>
        <p:blipFill rotWithShape="1">
          <a:blip r:embed="rId5">
            <a:alphaModFix/>
          </a:blip>
          <a:srcRect b="0" l="0" r="0" t="0"/>
          <a:stretch/>
        </p:blipFill>
        <p:spPr>
          <a:xfrm>
            <a:off x="3297237" y="1909762"/>
            <a:ext cx="1482725" cy="2241550"/>
          </a:xfrm>
          <a:prstGeom prst="rect">
            <a:avLst/>
          </a:prstGeom>
          <a:noFill/>
          <a:ln>
            <a:noFill/>
          </a:ln>
        </p:spPr>
      </p:pic>
      <p:pic>
        <p:nvPicPr>
          <p:cNvPr descr="IMG_0629" id="619" name="Google Shape;619;p9"/>
          <p:cNvPicPr preferRelativeResize="0"/>
          <p:nvPr/>
        </p:nvPicPr>
        <p:blipFill rotWithShape="1">
          <a:blip r:embed="rId6">
            <a:alphaModFix/>
          </a:blip>
          <a:srcRect b="77806" l="0" r="62509" t="0"/>
          <a:stretch/>
        </p:blipFill>
        <p:spPr>
          <a:xfrm>
            <a:off x="457200" y="4595812"/>
            <a:ext cx="1625600" cy="1771650"/>
          </a:xfrm>
          <a:prstGeom prst="rect">
            <a:avLst/>
          </a:prstGeom>
          <a:noFill/>
          <a:ln>
            <a:noFill/>
          </a:ln>
        </p:spPr>
      </p:pic>
      <p:pic>
        <p:nvPicPr>
          <p:cNvPr descr="b8" id="620" name="Google Shape;620;p9"/>
          <p:cNvPicPr preferRelativeResize="0"/>
          <p:nvPr/>
        </p:nvPicPr>
        <p:blipFill rotWithShape="1">
          <a:blip r:embed="rId7">
            <a:alphaModFix/>
          </a:blip>
          <a:srcRect b="0" l="0" r="0" t="0"/>
          <a:stretch/>
        </p:blipFill>
        <p:spPr>
          <a:xfrm>
            <a:off x="3392487" y="1212850"/>
            <a:ext cx="3189287" cy="3076575"/>
          </a:xfrm>
          <a:prstGeom prst="rect">
            <a:avLst/>
          </a:prstGeom>
          <a:noFill/>
          <a:ln>
            <a:noFill/>
          </a:ln>
        </p:spPr>
      </p:pic>
      <p:pic>
        <p:nvPicPr>
          <p:cNvPr descr="b8" id="621" name="Google Shape;621;p9"/>
          <p:cNvPicPr preferRelativeResize="0"/>
          <p:nvPr/>
        </p:nvPicPr>
        <p:blipFill rotWithShape="1">
          <a:blip r:embed="rId8">
            <a:alphaModFix/>
          </a:blip>
          <a:srcRect b="0" l="0" r="0" t="0"/>
          <a:stretch/>
        </p:blipFill>
        <p:spPr>
          <a:xfrm>
            <a:off x="5684837" y="1212850"/>
            <a:ext cx="3657600" cy="3076575"/>
          </a:xfrm>
          <a:prstGeom prst="rect">
            <a:avLst/>
          </a:prstGeom>
          <a:noFill/>
          <a:ln>
            <a:noFill/>
          </a:ln>
        </p:spPr>
      </p:pic>
      <p:pic>
        <p:nvPicPr>
          <p:cNvPr id="622" name="Google Shape;622;p9"/>
          <p:cNvPicPr preferRelativeResize="0"/>
          <p:nvPr/>
        </p:nvPicPr>
        <p:blipFill rotWithShape="1">
          <a:blip r:embed="rId9">
            <a:alphaModFix/>
          </a:blip>
          <a:srcRect b="0" l="0" r="0" t="0"/>
          <a:stretch/>
        </p:blipFill>
        <p:spPr>
          <a:xfrm>
            <a:off x="2438400" y="4619625"/>
            <a:ext cx="1028700" cy="2033587"/>
          </a:xfrm>
          <a:prstGeom prst="rect">
            <a:avLst/>
          </a:prstGeom>
          <a:noFill/>
          <a:ln>
            <a:noFill/>
          </a:ln>
        </p:spPr>
      </p:pic>
      <p:pic>
        <p:nvPicPr>
          <p:cNvPr descr="P1020773" id="623" name="Google Shape;623;p9"/>
          <p:cNvPicPr preferRelativeResize="0"/>
          <p:nvPr/>
        </p:nvPicPr>
        <p:blipFill rotWithShape="1">
          <a:blip r:embed="rId10">
            <a:alphaModFix/>
          </a:blip>
          <a:srcRect b="0" l="0" r="0" t="0"/>
          <a:stretch/>
        </p:blipFill>
        <p:spPr>
          <a:xfrm>
            <a:off x="7015057" y="832643"/>
            <a:ext cx="2286000" cy="1512887"/>
          </a:xfrm>
          <a:prstGeom prst="rect">
            <a:avLst/>
          </a:prstGeom>
          <a:noFill/>
          <a:ln>
            <a:noFill/>
          </a:ln>
        </p:spPr>
      </p:pic>
      <p:pic>
        <p:nvPicPr>
          <p:cNvPr descr="P1020773" id="624" name="Google Shape;624;p9"/>
          <p:cNvPicPr preferRelativeResize="0"/>
          <p:nvPr/>
        </p:nvPicPr>
        <p:blipFill rotWithShape="1">
          <a:blip r:embed="rId11">
            <a:alphaModFix/>
          </a:blip>
          <a:srcRect b="0" l="0" r="0" t="0"/>
          <a:stretch/>
        </p:blipFill>
        <p:spPr>
          <a:xfrm rot="10800000">
            <a:off x="7070167" y="138147"/>
            <a:ext cx="2175779" cy="1771626"/>
          </a:xfrm>
          <a:prstGeom prst="rect">
            <a:avLst/>
          </a:prstGeom>
          <a:noFill/>
          <a:ln>
            <a:noFill/>
          </a:ln>
        </p:spPr>
      </p:pic>
      <p:pic>
        <p:nvPicPr>
          <p:cNvPr descr="P1020773" id="625" name="Google Shape;625;p9"/>
          <p:cNvPicPr preferRelativeResize="0"/>
          <p:nvPr/>
        </p:nvPicPr>
        <p:blipFill rotWithShape="1">
          <a:blip r:embed="rId10">
            <a:alphaModFix/>
          </a:blip>
          <a:srcRect b="0" l="0" r="0" t="0"/>
          <a:stretch/>
        </p:blipFill>
        <p:spPr>
          <a:xfrm>
            <a:off x="7193866" y="2741793"/>
            <a:ext cx="2234456" cy="1300716"/>
          </a:xfrm>
          <a:prstGeom prst="rect">
            <a:avLst/>
          </a:prstGeom>
          <a:noFill/>
          <a:ln>
            <a:noFill/>
          </a:ln>
        </p:spPr>
      </p:pic>
      <p:pic>
        <p:nvPicPr>
          <p:cNvPr descr="P1020773" id="626" name="Google Shape;626;p9"/>
          <p:cNvPicPr preferRelativeResize="0"/>
          <p:nvPr/>
        </p:nvPicPr>
        <p:blipFill rotWithShape="1">
          <a:blip r:embed="rId11">
            <a:alphaModFix/>
          </a:blip>
          <a:srcRect b="0" l="0" r="0" t="0"/>
          <a:stretch/>
        </p:blipFill>
        <p:spPr>
          <a:xfrm rot="10800000">
            <a:off x="7307684" y="2057400"/>
            <a:ext cx="2006820" cy="1839848"/>
          </a:xfrm>
          <a:prstGeom prst="rect">
            <a:avLst/>
          </a:prstGeom>
          <a:noFill/>
          <a:ln>
            <a:noFill/>
          </a:ln>
        </p:spPr>
      </p:pic>
      <p:pic>
        <p:nvPicPr>
          <p:cNvPr id="627" name="Google Shape;627;p9"/>
          <p:cNvPicPr preferRelativeResize="0"/>
          <p:nvPr/>
        </p:nvPicPr>
        <p:blipFill rotWithShape="1">
          <a:blip r:embed="rId12">
            <a:alphaModFix/>
          </a:blip>
          <a:srcRect b="0" l="0" r="0" t="0"/>
          <a:stretch/>
        </p:blipFill>
        <p:spPr>
          <a:xfrm>
            <a:off x="6477000" y="3544887"/>
            <a:ext cx="2405062" cy="3108325"/>
          </a:xfrm>
          <a:prstGeom prst="rect">
            <a:avLst/>
          </a:prstGeom>
          <a:noFill/>
          <a:ln>
            <a:noFill/>
          </a:ln>
        </p:spPr>
      </p:pic>
      <p:pic>
        <p:nvPicPr>
          <p:cNvPr id="628" name="Google Shape;628;p9"/>
          <p:cNvPicPr preferRelativeResize="0"/>
          <p:nvPr/>
        </p:nvPicPr>
        <p:blipFill rotWithShape="1">
          <a:blip r:embed="rId13">
            <a:alphaModFix/>
          </a:blip>
          <a:srcRect b="0" l="0" r="0" t="0"/>
          <a:stretch/>
        </p:blipFill>
        <p:spPr>
          <a:xfrm>
            <a:off x="420687" y="2338387"/>
            <a:ext cx="2166937" cy="2017712"/>
          </a:xfrm>
          <a:prstGeom prst="rect">
            <a:avLst/>
          </a:prstGeom>
          <a:noFill/>
          <a:ln>
            <a:noFill/>
          </a:ln>
        </p:spPr>
      </p:pic>
      <p:pic>
        <p:nvPicPr>
          <p:cNvPr id="629" name="Google Shape;629;p9"/>
          <p:cNvPicPr preferRelativeResize="0"/>
          <p:nvPr/>
        </p:nvPicPr>
        <p:blipFill rotWithShape="1">
          <a:blip r:embed="rId13">
            <a:alphaModFix/>
          </a:blip>
          <a:srcRect b="0" l="0" r="0" t="0"/>
          <a:stretch/>
        </p:blipFill>
        <p:spPr>
          <a:xfrm>
            <a:off x="457200" y="92075"/>
            <a:ext cx="2166937" cy="2017712"/>
          </a:xfrm>
          <a:prstGeom prst="rect">
            <a:avLst/>
          </a:prstGeom>
          <a:noFill/>
          <a:ln>
            <a:noFill/>
          </a:ln>
        </p:spPr>
      </p:pic>
      <p:pic>
        <p:nvPicPr>
          <p:cNvPr id="630" name="Google Shape;630;p9"/>
          <p:cNvPicPr preferRelativeResize="0"/>
          <p:nvPr/>
        </p:nvPicPr>
        <p:blipFill rotWithShape="1">
          <a:blip r:embed="rId9">
            <a:alphaModFix/>
          </a:blip>
          <a:srcRect b="0" l="0" r="0" t="0"/>
          <a:stretch/>
        </p:blipFill>
        <p:spPr>
          <a:xfrm>
            <a:off x="2474912" y="5495925"/>
            <a:ext cx="1028700" cy="2033587"/>
          </a:xfrm>
          <a:prstGeom prst="rect">
            <a:avLst/>
          </a:prstGeom>
          <a:noFill/>
          <a:ln>
            <a:noFill/>
          </a:ln>
        </p:spPr>
      </p:pic>
    </p:spTree>
  </p:cSld>
  <p:clrMapOvr>
    <a:masterClrMapping/>
  </p:clrMapOvr>
  <p:transition spd="med">
    <p:wipe dir="r"/>
  </p:transition>
</p:sld>
</file>

<file path=ppt/theme/theme1.xml><?xml version="1.0" encoding="utf-8"?>
<a:theme xmlns:a="http://schemas.openxmlformats.org/drawingml/2006/main" xmlns:r="http://schemas.openxmlformats.org/officeDocument/2006/relationships" name="7_Trek">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Trek">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5_Trek">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xmlns:r="http://schemas.openxmlformats.org/officeDocument/2006/relationships"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Trek">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xmlns:r="http://schemas.openxmlformats.org/officeDocument/2006/relationships" name="8_Trek">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xmlns:r="http://schemas.openxmlformats.org/officeDocument/2006/relationships"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xmlns:r="http://schemas.openxmlformats.org/officeDocument/2006/relationships" name="3_Trek">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3.xml><?xml version="1.0" encoding="utf-8"?>
<a:theme xmlns:a="http://schemas.openxmlformats.org/drawingml/2006/main" xmlns:r="http://schemas.openxmlformats.org/officeDocument/2006/relationships" name="2_Trek">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4.xml><?xml version="1.0" encoding="utf-8"?>
<a:theme xmlns:a="http://schemas.openxmlformats.org/drawingml/2006/main" xmlns:r="http://schemas.openxmlformats.org/officeDocument/2006/relationships"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Trek">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6_Trek">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2011-02-20T03:10:06Z</dcterms:created>
  <dc:creator>KIM TUAN</dc:creator>
</cp:coreProperties>
</file>

<file path=docProps/custom.xml><?xml version="1.0" encoding="utf-8"?>
<Properties xmlns="http://schemas.openxmlformats.org/officeDocument/2006/custom-properties" xmlns:vt="http://schemas.openxmlformats.org/officeDocument/2006/docPropsVTypes"/>
</file>