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44000"/>
  <p:embeddedFontLst>
    <p:embeddedFont>
      <p:font typeface="Helvetica Neue"/>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8" roundtripDataSignature="AMtx7mhVMtjKecPW+COKVb2RnhtTy5h4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HelveticaNeue-bold.fntdata"/><Relationship Id="rId12" Type="http://schemas.openxmlformats.org/officeDocument/2006/relationships/slide" Target="slides/slide7.xml"/><Relationship Id="rId34" Type="http://schemas.openxmlformats.org/officeDocument/2006/relationships/font" Target="fonts/HelveticaNeue-regular.fntdata"/><Relationship Id="rId15" Type="http://schemas.openxmlformats.org/officeDocument/2006/relationships/slide" Target="slides/slide10.xml"/><Relationship Id="rId37" Type="http://schemas.openxmlformats.org/officeDocument/2006/relationships/font" Target="fonts/HelveticaNeue-boldItalic.fntdata"/><Relationship Id="rId14" Type="http://schemas.openxmlformats.org/officeDocument/2006/relationships/slide" Target="slides/slide9.xml"/><Relationship Id="rId36" Type="http://schemas.openxmlformats.org/officeDocument/2006/relationships/font" Target="fonts/HelveticaNeue-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2" name="Google Shape;36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3" name="Google Shape;40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1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8" name="Google Shape;41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1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6" name="Google Shape;43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1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5" name="Google Shape;49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4" name="Google Shape;50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9" name="Google Shape;55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1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2" name="Google Shape;74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2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7" name="Google Shape;77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2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5" name="Google Shape;81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p2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1" name="Google Shape;85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 name="Google Shape;852;p2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7" name="Google Shape;91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8" name="Google Shape;918;p2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2" name="Google Shape;95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 name="Google Shape;953;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8" name="Google Shape;98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9" name="Google Shape;989;p2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3" name="Google Shape;102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4" name="Google Shape;1024;p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5" name="Google Shape;104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3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3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40"/>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40"/>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81" name="Google Shape;81;p4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3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 name="Shape 31"/>
        <p:cNvGrpSpPr/>
        <p:nvPr/>
      </p:nvGrpSpPr>
      <p:grpSpPr>
        <a:xfrm>
          <a:off x="0" y="0"/>
          <a:ext cx="0" cy="0"/>
          <a:chOff x="0" y="0"/>
          <a:chExt cx="0" cy="0"/>
        </a:xfrm>
      </p:grpSpPr>
      <p:sp>
        <p:nvSpPr>
          <p:cNvPr id="32" name="Google Shape;32;p3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3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 name="Shape 37"/>
        <p:cNvGrpSpPr/>
        <p:nvPr/>
      </p:nvGrpSpPr>
      <p:grpSpPr>
        <a:xfrm>
          <a:off x="0" y="0"/>
          <a:ext cx="0" cy="0"/>
          <a:chOff x="0" y="0"/>
          <a:chExt cx="0" cy="0"/>
        </a:xfrm>
      </p:grpSpPr>
      <p:sp>
        <p:nvSpPr>
          <p:cNvPr id="38" name="Google Shape;38;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34"/>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 name="Shape 43"/>
        <p:cNvGrpSpPr/>
        <p:nvPr/>
      </p:nvGrpSpPr>
      <p:grpSpPr>
        <a:xfrm>
          <a:off x="0" y="0"/>
          <a:ext cx="0" cy="0"/>
          <a:chOff x="0" y="0"/>
          <a:chExt cx="0" cy="0"/>
        </a:xfrm>
      </p:grpSpPr>
      <p:sp>
        <p:nvSpPr>
          <p:cNvPr id="44" name="Google Shape;44;p35"/>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35"/>
          <p:cNvSpPr/>
          <p:nvPr>
            <p:ph idx="2" type="pic"/>
          </p:nvPr>
        </p:nvSpPr>
        <p:spPr>
          <a:xfrm>
            <a:off x="3887788" y="987425"/>
            <a:ext cx="4629150" cy="4873625"/>
          </a:xfrm>
          <a:prstGeom prst="rect">
            <a:avLst/>
          </a:prstGeom>
          <a:noFill/>
          <a:ln>
            <a:noFill/>
          </a:ln>
        </p:spPr>
      </p:sp>
      <p:sp>
        <p:nvSpPr>
          <p:cNvPr id="46" name="Google Shape;46;p35"/>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 name="Google Shape;47;p3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36"/>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36"/>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p36"/>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3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3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38"/>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38"/>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38"/>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8"/>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38"/>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2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21.jp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7.jpg"/><Relationship Id="rId11" Type="http://schemas.openxmlformats.org/officeDocument/2006/relationships/image" Target="../media/image29.png"/><Relationship Id="rId10" Type="http://schemas.openxmlformats.org/officeDocument/2006/relationships/image" Target="../media/image19.jpg"/><Relationship Id="rId9"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28.jpg"/><Relationship Id="rId8"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18.jpg"/><Relationship Id="rId11" Type="http://schemas.openxmlformats.org/officeDocument/2006/relationships/image" Target="../media/image32.png"/><Relationship Id="rId10" Type="http://schemas.openxmlformats.org/officeDocument/2006/relationships/image" Target="../media/image34.jpg"/><Relationship Id="rId9" Type="http://schemas.openxmlformats.org/officeDocument/2006/relationships/image" Target="../media/image37.jpg"/><Relationship Id="rId5" Type="http://schemas.openxmlformats.org/officeDocument/2006/relationships/image" Target="../media/image26.jpg"/><Relationship Id="rId6" Type="http://schemas.openxmlformats.org/officeDocument/2006/relationships/image" Target="../media/image20.jpg"/><Relationship Id="rId7" Type="http://schemas.openxmlformats.org/officeDocument/2006/relationships/image" Target="../media/image23.jpg"/><Relationship Id="rId8"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6.jp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0.png"/><Relationship Id="rId7"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42.png"/><Relationship Id="rId10" Type="http://schemas.openxmlformats.org/officeDocument/2006/relationships/image" Target="../media/image41.png"/><Relationship Id="rId9" Type="http://schemas.openxmlformats.org/officeDocument/2006/relationships/image" Target="../media/image43.png"/><Relationship Id="rId5" Type="http://schemas.openxmlformats.org/officeDocument/2006/relationships/image" Target="../media/image45.png"/><Relationship Id="rId6" Type="http://schemas.openxmlformats.org/officeDocument/2006/relationships/image" Target="../media/image39.png"/><Relationship Id="rId7" Type="http://schemas.openxmlformats.org/officeDocument/2006/relationships/image" Target="../media/image49.png"/><Relationship Id="rId8"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1.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5.jpg"/><Relationship Id="rId4" Type="http://schemas.openxmlformats.org/officeDocument/2006/relationships/image" Target="../media/image41.png"/><Relationship Id="rId9" Type="http://schemas.openxmlformats.org/officeDocument/2006/relationships/image" Target="../media/image57.png"/><Relationship Id="rId5" Type="http://schemas.openxmlformats.org/officeDocument/2006/relationships/image" Target="../media/image50.png"/><Relationship Id="rId6" Type="http://schemas.openxmlformats.org/officeDocument/2006/relationships/image" Target="../media/image52.png"/><Relationship Id="rId7" Type="http://schemas.openxmlformats.org/officeDocument/2006/relationships/image" Target="../media/image54.png"/><Relationship Id="rId8"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nvSpPr>
        <p:spPr>
          <a:xfrm>
            <a:off x="381000" y="3733800"/>
            <a:ext cx="1455737" cy="15113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2400"/>
              <a:buFont typeface="Arial"/>
              <a:buNone/>
            </a:pPr>
            <a:r>
              <a:rPr b="1" i="0" lang="en-US" sz="2400" u="none" cap="none" strike="noStrike">
                <a:solidFill>
                  <a:srgbClr val="0000CC"/>
                </a:solidFill>
                <a:latin typeface="Arial"/>
                <a:ea typeface="Arial"/>
                <a:cs typeface="Arial"/>
                <a:sym typeface="Arial"/>
              </a:rPr>
              <a:t>Vạch dấu</a:t>
            </a:r>
            <a:endParaRPr/>
          </a:p>
        </p:txBody>
      </p:sp>
      <p:sp>
        <p:nvSpPr>
          <p:cNvPr id="89" name="Google Shape;89;p1"/>
          <p:cNvSpPr txBox="1"/>
          <p:nvPr/>
        </p:nvSpPr>
        <p:spPr>
          <a:xfrm>
            <a:off x="2133600" y="3733800"/>
            <a:ext cx="1368425" cy="15113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2400"/>
              <a:buFont typeface="Arial"/>
              <a:buNone/>
            </a:pPr>
            <a:r>
              <a:rPr b="1" i="0" lang="en-US" sz="2400" u="none" cap="none" strike="noStrike">
                <a:solidFill>
                  <a:srgbClr val="0000CC"/>
                </a:solidFill>
                <a:latin typeface="Arial"/>
                <a:ea typeface="Arial"/>
                <a:cs typeface="Arial"/>
                <a:sym typeface="Arial"/>
              </a:rPr>
              <a:t>Khoan lỗ</a:t>
            </a:r>
            <a:r>
              <a:rPr b="1" i="0" lang="en-US" sz="2400" u="none" cap="none" strike="noStrike">
                <a:solidFill>
                  <a:schemeClr val="dk1"/>
                </a:solidFill>
                <a:latin typeface="Arial"/>
                <a:ea typeface="Arial"/>
                <a:cs typeface="Arial"/>
                <a:sym typeface="Arial"/>
              </a:rPr>
              <a:t> </a:t>
            </a:r>
            <a:endParaRPr/>
          </a:p>
        </p:txBody>
      </p:sp>
      <p:sp>
        <p:nvSpPr>
          <p:cNvPr id="90" name="Google Shape;90;p1"/>
          <p:cNvSpPr txBox="1"/>
          <p:nvPr/>
        </p:nvSpPr>
        <p:spPr>
          <a:xfrm>
            <a:off x="3886200" y="3733800"/>
            <a:ext cx="1368425" cy="15113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2400"/>
              <a:buFont typeface="Arial"/>
              <a:buNone/>
            </a:pPr>
            <a:r>
              <a:rPr b="1" i="0" lang="en-US" sz="2400" u="none" cap="none" strike="noStrike">
                <a:solidFill>
                  <a:srgbClr val="0000CC"/>
                </a:solidFill>
                <a:latin typeface="Arial"/>
                <a:ea typeface="Arial"/>
                <a:cs typeface="Arial"/>
                <a:sym typeface="Arial"/>
              </a:rPr>
              <a:t>Lắp</a:t>
            </a:r>
            <a:endParaRPr/>
          </a:p>
          <a:p>
            <a:pPr indent="0" lvl="0" marL="0" marR="0" rtl="0" algn="ctr">
              <a:lnSpc>
                <a:spcPct val="100000"/>
              </a:lnSpc>
              <a:spcBef>
                <a:spcPts val="0"/>
              </a:spcBef>
              <a:spcAft>
                <a:spcPts val="0"/>
              </a:spcAft>
              <a:buClr>
                <a:srgbClr val="0000CC"/>
              </a:buClr>
              <a:buSzPts val="2400"/>
              <a:buFont typeface="Arial"/>
              <a:buNone/>
            </a:pPr>
            <a:r>
              <a:rPr b="1" i="0" lang="en-US" sz="2400" u="none" cap="none" strike="noStrike">
                <a:solidFill>
                  <a:srgbClr val="0000CC"/>
                </a:solidFill>
                <a:latin typeface="Arial"/>
                <a:ea typeface="Arial"/>
                <a:cs typeface="Arial"/>
                <a:sym typeface="Arial"/>
              </a:rPr>
              <a:t>TBĐ</a:t>
            </a:r>
            <a:endParaRPr/>
          </a:p>
          <a:p>
            <a:pPr indent="0" lvl="0" marL="0" marR="0" rtl="0" algn="ctr">
              <a:lnSpc>
                <a:spcPct val="100000"/>
              </a:lnSpc>
              <a:spcBef>
                <a:spcPts val="0"/>
              </a:spcBef>
              <a:spcAft>
                <a:spcPts val="0"/>
              </a:spcAft>
              <a:buClr>
                <a:srgbClr val="0000CC"/>
              </a:buClr>
              <a:buSzPts val="2400"/>
              <a:buFont typeface="Arial"/>
              <a:buNone/>
            </a:pPr>
            <a:r>
              <a:rPr b="1" i="0" lang="en-US" sz="2400" u="none" cap="none" strike="noStrike">
                <a:solidFill>
                  <a:srgbClr val="0000CC"/>
                </a:solidFill>
                <a:latin typeface="Arial"/>
                <a:ea typeface="Arial"/>
                <a:cs typeface="Arial"/>
                <a:sym typeface="Arial"/>
              </a:rPr>
              <a:t>vào BĐ</a:t>
            </a:r>
            <a:endParaRPr/>
          </a:p>
        </p:txBody>
      </p:sp>
      <p:sp>
        <p:nvSpPr>
          <p:cNvPr id="91" name="Google Shape;91;p1"/>
          <p:cNvSpPr txBox="1"/>
          <p:nvPr/>
        </p:nvSpPr>
        <p:spPr>
          <a:xfrm>
            <a:off x="5622925" y="3733800"/>
            <a:ext cx="1368425" cy="15113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2200"/>
              <a:buFont typeface="Arial"/>
              <a:buNone/>
            </a:pPr>
            <a:r>
              <a:rPr b="1" i="0" lang="en-US" sz="2200" u="none" cap="none" strike="noStrike">
                <a:solidFill>
                  <a:srgbClr val="0000CC"/>
                </a:solidFill>
                <a:latin typeface="Arial"/>
                <a:ea typeface="Arial"/>
                <a:cs typeface="Arial"/>
                <a:sym typeface="Arial"/>
              </a:rPr>
              <a:t>Nối dây </a:t>
            </a:r>
            <a:endParaRPr/>
          </a:p>
          <a:p>
            <a:pPr indent="0" lvl="0" marL="0" marR="0" rtl="0" algn="ctr">
              <a:lnSpc>
                <a:spcPct val="100000"/>
              </a:lnSpc>
              <a:spcBef>
                <a:spcPts val="0"/>
              </a:spcBef>
              <a:spcAft>
                <a:spcPts val="0"/>
              </a:spcAft>
              <a:buClr>
                <a:srgbClr val="0000CC"/>
              </a:buClr>
              <a:buSzPts val="2200"/>
              <a:buFont typeface="Arial"/>
              <a:buNone/>
            </a:pPr>
            <a:r>
              <a:rPr b="1" i="0" lang="en-US" sz="2200" u="none" cap="none" strike="noStrike">
                <a:solidFill>
                  <a:srgbClr val="0000CC"/>
                </a:solidFill>
                <a:latin typeface="Arial"/>
                <a:ea typeface="Arial"/>
                <a:cs typeface="Arial"/>
                <a:sym typeface="Arial"/>
              </a:rPr>
              <a:t>mạch điện</a:t>
            </a:r>
            <a:endParaRPr/>
          </a:p>
          <a:p>
            <a:pPr indent="0" lvl="0" marL="0" marR="0" rtl="0" algn="l">
              <a:lnSpc>
                <a:spcPct val="100000"/>
              </a:lnSpc>
              <a:spcBef>
                <a:spcPts val="0"/>
              </a:spcBef>
              <a:spcAft>
                <a:spcPts val="0"/>
              </a:spcAft>
              <a:buNone/>
            </a:pPr>
            <a:r>
              <a:t/>
            </a:r>
            <a:endParaRPr b="1" i="0" sz="2200" u="none">
              <a:solidFill>
                <a:srgbClr val="0000CC"/>
              </a:solidFill>
              <a:latin typeface="Arial"/>
              <a:ea typeface="Arial"/>
              <a:cs typeface="Arial"/>
              <a:sym typeface="Arial"/>
            </a:endParaRPr>
          </a:p>
        </p:txBody>
      </p:sp>
      <p:sp>
        <p:nvSpPr>
          <p:cNvPr id="92" name="Google Shape;92;p1"/>
          <p:cNvSpPr txBox="1"/>
          <p:nvPr/>
        </p:nvSpPr>
        <p:spPr>
          <a:xfrm>
            <a:off x="7391400" y="3733800"/>
            <a:ext cx="1368425" cy="15113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2400"/>
              <a:buFont typeface="Arial"/>
              <a:buNone/>
            </a:pPr>
            <a:r>
              <a:rPr b="1" i="0" lang="en-US" sz="2400" u="none">
                <a:solidFill>
                  <a:srgbClr val="0000CC"/>
                </a:solidFill>
                <a:latin typeface="Arial"/>
                <a:ea typeface="Arial"/>
                <a:cs typeface="Arial"/>
                <a:sym typeface="Arial"/>
              </a:rPr>
              <a:t>Kiểm tra</a:t>
            </a:r>
            <a:endParaRPr/>
          </a:p>
        </p:txBody>
      </p:sp>
      <p:sp>
        <p:nvSpPr>
          <p:cNvPr id="93" name="Google Shape;93;p1"/>
          <p:cNvSpPr txBox="1"/>
          <p:nvPr/>
        </p:nvSpPr>
        <p:spPr>
          <a:xfrm>
            <a:off x="381000" y="3733800"/>
            <a:ext cx="1462087" cy="1511300"/>
          </a:xfrm>
          <a:prstGeom prst="rect">
            <a:avLst/>
          </a:prstGeom>
          <a:solidFill>
            <a:srgbClr val="66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7000"/>
              <a:buFont typeface="Arial"/>
              <a:buNone/>
            </a:pPr>
            <a:r>
              <a:rPr b="0" i="0" lang="en-US" sz="7000" u="none">
                <a:solidFill>
                  <a:srgbClr val="FF0000"/>
                </a:solidFill>
                <a:latin typeface="Arial"/>
                <a:ea typeface="Arial"/>
                <a:cs typeface="Arial"/>
                <a:sym typeface="Arial"/>
              </a:rPr>
              <a:t>?</a:t>
            </a:r>
            <a:endParaRPr/>
          </a:p>
        </p:txBody>
      </p:sp>
      <p:sp>
        <p:nvSpPr>
          <p:cNvPr id="94" name="Google Shape;94;p1"/>
          <p:cNvSpPr txBox="1"/>
          <p:nvPr/>
        </p:nvSpPr>
        <p:spPr>
          <a:xfrm>
            <a:off x="2133600" y="3733800"/>
            <a:ext cx="1368425" cy="1511300"/>
          </a:xfrm>
          <a:prstGeom prst="rect">
            <a:avLst/>
          </a:prstGeom>
          <a:solidFill>
            <a:srgbClr val="66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7000"/>
              <a:buFont typeface="Arial"/>
              <a:buNone/>
            </a:pPr>
            <a:r>
              <a:rPr b="0" i="0" lang="en-US" sz="7000" u="none">
                <a:solidFill>
                  <a:srgbClr val="FF0000"/>
                </a:solidFill>
                <a:latin typeface="Arial"/>
                <a:ea typeface="Arial"/>
                <a:cs typeface="Arial"/>
                <a:sym typeface="Arial"/>
              </a:rPr>
              <a:t>?</a:t>
            </a:r>
            <a:endParaRPr/>
          </a:p>
        </p:txBody>
      </p:sp>
      <p:sp>
        <p:nvSpPr>
          <p:cNvPr id="95" name="Google Shape;95;p1"/>
          <p:cNvSpPr txBox="1"/>
          <p:nvPr/>
        </p:nvSpPr>
        <p:spPr>
          <a:xfrm>
            <a:off x="7691437" y="3816350"/>
            <a:ext cx="1368425" cy="1511300"/>
          </a:xfrm>
          <a:prstGeom prst="rect">
            <a:avLst/>
          </a:prstGeom>
          <a:solidFill>
            <a:srgbClr val="66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7000"/>
              <a:buFont typeface="Arial"/>
              <a:buNone/>
            </a:pPr>
            <a:r>
              <a:rPr b="0" i="0" lang="en-US" sz="7000" u="none">
                <a:solidFill>
                  <a:srgbClr val="FF0000"/>
                </a:solidFill>
                <a:latin typeface="Arial"/>
                <a:ea typeface="Arial"/>
                <a:cs typeface="Arial"/>
                <a:sym typeface="Arial"/>
              </a:rPr>
              <a:t>?</a:t>
            </a:r>
            <a:endParaRPr/>
          </a:p>
        </p:txBody>
      </p:sp>
      <p:sp>
        <p:nvSpPr>
          <p:cNvPr id="96" name="Google Shape;96;p1"/>
          <p:cNvSpPr txBox="1"/>
          <p:nvPr/>
        </p:nvSpPr>
        <p:spPr>
          <a:xfrm>
            <a:off x="5624512" y="3733800"/>
            <a:ext cx="1417637" cy="1511300"/>
          </a:xfrm>
          <a:prstGeom prst="rect">
            <a:avLst/>
          </a:prstGeom>
          <a:solidFill>
            <a:srgbClr val="66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7000"/>
              <a:buFont typeface="Arial"/>
              <a:buNone/>
            </a:pPr>
            <a:r>
              <a:rPr b="0" i="0" lang="en-US" sz="7000" u="none">
                <a:solidFill>
                  <a:srgbClr val="FF0000"/>
                </a:solidFill>
                <a:latin typeface="Arial"/>
                <a:ea typeface="Arial"/>
                <a:cs typeface="Arial"/>
                <a:sym typeface="Arial"/>
              </a:rPr>
              <a:t>?</a:t>
            </a:r>
            <a:endParaRPr/>
          </a:p>
        </p:txBody>
      </p:sp>
      <p:sp>
        <p:nvSpPr>
          <p:cNvPr id="97" name="Google Shape;97;p1"/>
          <p:cNvSpPr txBox="1"/>
          <p:nvPr/>
        </p:nvSpPr>
        <p:spPr>
          <a:xfrm>
            <a:off x="7391400" y="3733800"/>
            <a:ext cx="1368425" cy="1511300"/>
          </a:xfrm>
          <a:prstGeom prst="rect">
            <a:avLst/>
          </a:prstGeom>
          <a:solidFill>
            <a:srgbClr val="66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7000"/>
              <a:buFont typeface="Arial"/>
              <a:buNone/>
            </a:pPr>
            <a:r>
              <a:rPr b="0" i="0" lang="en-US" sz="7000" u="none">
                <a:solidFill>
                  <a:srgbClr val="FF0000"/>
                </a:solidFill>
                <a:latin typeface="Arial"/>
                <a:ea typeface="Arial"/>
                <a:cs typeface="Arial"/>
                <a:sym typeface="Arial"/>
              </a:rPr>
              <a:t>?</a:t>
            </a:r>
            <a:endParaRPr/>
          </a:p>
        </p:txBody>
      </p:sp>
      <p:cxnSp>
        <p:nvCxnSpPr>
          <p:cNvPr id="98" name="Google Shape;98;p1"/>
          <p:cNvCxnSpPr/>
          <p:nvPr/>
        </p:nvCxnSpPr>
        <p:spPr>
          <a:xfrm>
            <a:off x="1828800" y="4572000"/>
            <a:ext cx="360362" cy="0"/>
          </a:xfrm>
          <a:prstGeom prst="straightConnector1">
            <a:avLst/>
          </a:prstGeom>
          <a:noFill/>
          <a:ln cap="flat" cmpd="sng" w="57150">
            <a:solidFill>
              <a:srgbClr val="FF0000"/>
            </a:solidFill>
            <a:prstDash val="solid"/>
            <a:miter lim="800000"/>
            <a:headEnd len="med" w="med" type="none"/>
            <a:tailEnd len="med" w="med" type="triangle"/>
          </a:ln>
        </p:spPr>
      </p:cxnSp>
      <p:cxnSp>
        <p:nvCxnSpPr>
          <p:cNvPr id="99" name="Google Shape;99;p1"/>
          <p:cNvCxnSpPr/>
          <p:nvPr/>
        </p:nvCxnSpPr>
        <p:spPr>
          <a:xfrm>
            <a:off x="3505200" y="4572000"/>
            <a:ext cx="360362" cy="0"/>
          </a:xfrm>
          <a:prstGeom prst="straightConnector1">
            <a:avLst/>
          </a:prstGeom>
          <a:noFill/>
          <a:ln cap="flat" cmpd="sng" w="57150">
            <a:solidFill>
              <a:srgbClr val="FF0000"/>
            </a:solidFill>
            <a:prstDash val="solid"/>
            <a:miter lim="800000"/>
            <a:headEnd len="med" w="med" type="none"/>
            <a:tailEnd len="med" w="med" type="triangle"/>
          </a:ln>
        </p:spPr>
      </p:cxnSp>
      <p:cxnSp>
        <p:nvCxnSpPr>
          <p:cNvPr id="100" name="Google Shape;100;p1"/>
          <p:cNvCxnSpPr/>
          <p:nvPr/>
        </p:nvCxnSpPr>
        <p:spPr>
          <a:xfrm>
            <a:off x="5257800" y="4510087"/>
            <a:ext cx="360362" cy="0"/>
          </a:xfrm>
          <a:prstGeom prst="straightConnector1">
            <a:avLst/>
          </a:prstGeom>
          <a:noFill/>
          <a:ln cap="flat" cmpd="sng" w="57150">
            <a:solidFill>
              <a:srgbClr val="FF0000"/>
            </a:solidFill>
            <a:prstDash val="solid"/>
            <a:miter lim="800000"/>
            <a:headEnd len="med" w="med" type="none"/>
            <a:tailEnd len="med" w="med" type="triangle"/>
          </a:ln>
        </p:spPr>
      </p:cxnSp>
      <p:cxnSp>
        <p:nvCxnSpPr>
          <p:cNvPr id="101" name="Google Shape;101;p1"/>
          <p:cNvCxnSpPr/>
          <p:nvPr/>
        </p:nvCxnSpPr>
        <p:spPr>
          <a:xfrm>
            <a:off x="7010400" y="4495800"/>
            <a:ext cx="360362" cy="0"/>
          </a:xfrm>
          <a:prstGeom prst="straightConnector1">
            <a:avLst/>
          </a:prstGeom>
          <a:noFill/>
          <a:ln cap="flat" cmpd="sng" w="57150">
            <a:solidFill>
              <a:srgbClr val="FF0000"/>
            </a:solidFill>
            <a:prstDash val="solid"/>
            <a:miter lim="800000"/>
            <a:headEnd len="med" w="med" type="none"/>
            <a:tailEnd len="med" w="med" type="triangle"/>
          </a:ln>
        </p:spPr>
      </p:cxnSp>
      <p:sp>
        <p:nvSpPr>
          <p:cNvPr id="102" name="Google Shape;102;p1"/>
          <p:cNvSpPr txBox="1"/>
          <p:nvPr/>
        </p:nvSpPr>
        <p:spPr>
          <a:xfrm>
            <a:off x="304800" y="2514600"/>
            <a:ext cx="9372600" cy="7921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FF"/>
              </a:buClr>
              <a:buSzPts val="2800"/>
              <a:buFont typeface="Times New Roman"/>
              <a:buNone/>
            </a:pPr>
            <a:r>
              <a:rPr b="0" i="0" lang="en-US" sz="2800" u="none">
                <a:solidFill>
                  <a:srgbClr val="0000FF"/>
                </a:solidFill>
                <a:latin typeface="Times New Roman"/>
                <a:ea typeface="Times New Roman"/>
                <a:cs typeface="Times New Roman"/>
                <a:sym typeface="Times New Roman"/>
              </a:rPr>
              <a:t> </a:t>
            </a:r>
            <a:r>
              <a:rPr b="1" i="0" lang="en-US" sz="3200" u="none">
                <a:solidFill>
                  <a:srgbClr val="0000CC"/>
                </a:solidFill>
                <a:latin typeface="Times New Roman"/>
                <a:ea typeface="Times New Roman"/>
                <a:cs typeface="Times New Roman"/>
                <a:sym typeface="Times New Roman"/>
              </a:rPr>
              <a:t>Nêu quy trình lắp đặt mạch điện 2 công tắc 3 cực </a:t>
            </a:r>
            <a:endParaRPr/>
          </a:p>
          <a:p>
            <a:pPr indent="0" lvl="0" marL="0" marR="0" rtl="0" algn="l">
              <a:lnSpc>
                <a:spcPct val="100000"/>
              </a:lnSpc>
              <a:spcBef>
                <a:spcPts val="0"/>
              </a:spcBef>
              <a:spcAft>
                <a:spcPts val="0"/>
              </a:spcAft>
              <a:buClr>
                <a:srgbClr val="0000CC"/>
              </a:buClr>
              <a:buSzPts val="3200"/>
              <a:buFont typeface="Times New Roman"/>
              <a:buNone/>
            </a:pPr>
            <a:r>
              <a:rPr b="1" i="0" lang="en-US" sz="3200" u="none">
                <a:solidFill>
                  <a:srgbClr val="0000CC"/>
                </a:solidFill>
                <a:latin typeface="Times New Roman"/>
                <a:ea typeface="Times New Roman"/>
                <a:cs typeface="Times New Roman"/>
                <a:sym typeface="Times New Roman"/>
              </a:rPr>
              <a:t>điều khiển 1 đèn?</a:t>
            </a:r>
            <a:endParaRPr/>
          </a:p>
          <a:p>
            <a:pPr indent="0" lvl="0" marL="0" marR="0" rtl="0" algn="l">
              <a:lnSpc>
                <a:spcPct val="100000"/>
              </a:lnSpc>
              <a:spcBef>
                <a:spcPts val="0"/>
              </a:spcBef>
              <a:spcAft>
                <a:spcPts val="0"/>
              </a:spcAft>
              <a:buNone/>
            </a:pPr>
            <a:r>
              <a:t/>
            </a:r>
            <a:endParaRPr b="1" i="0" sz="3200" u="none">
              <a:solidFill>
                <a:srgbClr val="0000C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8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3"/>
                                        </p:tgtEl>
                                      </p:cBhvr>
                                    </p:animEffect>
                                    <p:set>
                                      <p:cBhvr>
                                        <p:cTn dur="1" fill="hold">
                                          <p:stCondLst>
                                            <p:cond delay="500"/>
                                          </p:stCondLst>
                                        </p:cTn>
                                        <p:tgtEl>
                                          <p:spTgt spid="93"/>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94"/>
                                        </p:tgtEl>
                                      </p:cBhvr>
                                    </p:animEffect>
                                    <p:set>
                                      <p:cBhvr>
                                        <p:cTn dur="1" fill="hold">
                                          <p:stCondLst>
                                            <p:cond delay="500"/>
                                          </p:stCondLst>
                                        </p:cTn>
                                        <p:tgtEl>
                                          <p:spTgt spid="94"/>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500"/>
                                        <p:tgtEl>
                                          <p:spTgt spid="95"/>
                                        </p:tgtEl>
                                      </p:cBhvr>
                                    </p:animEffect>
                                    <p:set>
                                      <p:cBhvr>
                                        <p:cTn dur="1" fill="hold">
                                          <p:stCondLst>
                                            <p:cond delay="500"/>
                                          </p:stCondLst>
                                        </p:cTn>
                                        <p:tgtEl>
                                          <p:spTgt spid="95"/>
                                        </p:tgtEl>
                                        <p:attrNameLst>
                                          <p:attrName>style.visibility</p:attrName>
                                        </p:attrNameLst>
                                      </p:cBhvr>
                                      <p:to>
                                        <p:strVal val="hidden"/>
                                      </p:to>
                                    </p:set>
                                  </p:childTnLst>
                                </p:cTn>
                              </p:par>
                            </p:childTnLst>
                          </p:cTn>
                        </p:par>
                        <p:par>
                          <p:cTn fill="hold">
                            <p:stCondLst>
                              <p:cond delay="1500"/>
                            </p:stCondLst>
                            <p:childTnLst>
                              <p:par>
                                <p:cTn fill="hold" nodeType="afterEffect" presetClass="exit" presetID="10" presetSubtype="0">
                                  <p:stCondLst>
                                    <p:cond delay="0"/>
                                  </p:stCondLst>
                                  <p:childTnLst>
                                    <p:animEffect filter="fade" transition="out">
                                      <p:cBhvr>
                                        <p:cTn dur="500"/>
                                        <p:tgtEl>
                                          <p:spTgt spid="96"/>
                                        </p:tgtEl>
                                      </p:cBhvr>
                                    </p:animEffect>
                                    <p:set>
                                      <p:cBhvr>
                                        <p:cTn dur="1" fill="hold">
                                          <p:stCondLst>
                                            <p:cond delay="500"/>
                                          </p:stCondLst>
                                        </p:cTn>
                                        <p:tgtEl>
                                          <p:spTgt spid="96"/>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500"/>
                                        <p:tgtEl>
                                          <p:spTgt spid="97"/>
                                        </p:tgtEl>
                                      </p:cBhvr>
                                    </p:animEffect>
                                    <p:set>
                                      <p:cBhvr>
                                        <p:cTn dur="1" fill="hold">
                                          <p:stCondLst>
                                            <p:cond delay="500"/>
                                          </p:stCondLst>
                                        </p:cTn>
                                        <p:tgtEl>
                                          <p:spTgt spid="97"/>
                                        </p:tgtEl>
                                        <p:attrNameLst>
                                          <p:attrName>style.visibility</p:attrName>
                                        </p:attrNameLst>
                                      </p:cBhvr>
                                      <p:to>
                                        <p:strVal val="hidden"/>
                                      </p:to>
                                    </p:se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0"/>
          <p:cNvSpPr txBox="1"/>
          <p:nvPr/>
        </p:nvSpPr>
        <p:spPr>
          <a:xfrm>
            <a:off x="228600" y="609600"/>
            <a:ext cx="34290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050F"/>
              </a:buClr>
              <a:buSzPts val="3200"/>
              <a:buFont typeface="Times New Roman"/>
              <a:buNone/>
            </a:pPr>
            <a:r>
              <a:rPr b="1" i="0" lang="en-US" sz="3200" u="none">
                <a:solidFill>
                  <a:srgbClr val="05050F"/>
                </a:solidFill>
                <a:latin typeface="Times New Roman"/>
                <a:ea typeface="Times New Roman"/>
                <a:cs typeface="Times New Roman"/>
                <a:sym typeface="Times New Roman"/>
              </a:rPr>
              <a:t>   Ống nối chữ T</a:t>
            </a:r>
            <a:endParaRPr/>
          </a:p>
        </p:txBody>
      </p:sp>
      <p:grpSp>
        <p:nvGrpSpPr>
          <p:cNvPr id="366" name="Google Shape;366;p10"/>
          <p:cNvGrpSpPr/>
          <p:nvPr/>
        </p:nvGrpSpPr>
        <p:grpSpPr>
          <a:xfrm>
            <a:off x="4456906" y="3582416"/>
            <a:ext cx="266699" cy="2438400"/>
            <a:chOff x="2808" y="2256"/>
            <a:chExt cx="168" cy="1200"/>
          </a:xfrm>
        </p:grpSpPr>
        <p:sp>
          <p:nvSpPr>
            <p:cNvPr id="367" name="Google Shape;367;p10"/>
            <p:cNvSpPr txBox="1"/>
            <p:nvPr/>
          </p:nvSpPr>
          <p:spPr>
            <a:xfrm rot="10800000">
              <a:off x="2808" y="2256"/>
              <a:ext cx="23" cy="1200"/>
            </a:xfrm>
            <a:prstGeom prst="rect">
              <a:avLst/>
            </a:prstGeom>
            <a:solidFill>
              <a:srgbClr val="FF0000"/>
            </a:solid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68" name="Google Shape;368;p10"/>
            <p:cNvSpPr txBox="1"/>
            <p:nvPr/>
          </p:nvSpPr>
          <p:spPr>
            <a:xfrm rot="5400000">
              <a:off x="2364" y="2845"/>
              <a:ext cx="1200" cy="23"/>
            </a:xfrm>
            <a:prstGeom prst="rect">
              <a:avLst/>
            </a:prstGeom>
            <a:gradFill>
              <a:gsLst>
                <a:gs pos="0">
                  <a:schemeClr val="lt1"/>
                </a:gs>
                <a:gs pos="50000">
                  <a:srgbClr val="0000FF"/>
                </a:gs>
                <a:gs pos="100000">
                  <a:schemeClr val="lt1"/>
                </a:gs>
              </a:gsLst>
              <a:lin ang="2700000" scaled="0"/>
            </a:gradFill>
            <a:ln cap="flat" cmpd="sng"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nvGrpSpPr>
          <p:cNvPr id="369" name="Google Shape;369;p10"/>
          <p:cNvGrpSpPr/>
          <p:nvPr/>
        </p:nvGrpSpPr>
        <p:grpSpPr>
          <a:xfrm>
            <a:off x="762000" y="2782887"/>
            <a:ext cx="2971800" cy="265112"/>
            <a:chOff x="1152" y="1753"/>
            <a:chExt cx="1200" cy="167"/>
          </a:xfrm>
        </p:grpSpPr>
        <p:sp>
          <p:nvSpPr>
            <p:cNvPr id="370" name="Google Shape;370;p10"/>
            <p:cNvSpPr txBox="1"/>
            <p:nvPr/>
          </p:nvSpPr>
          <p:spPr>
            <a:xfrm>
              <a:off x="1152" y="1753"/>
              <a:ext cx="1200" cy="23"/>
            </a:xfrm>
            <a:prstGeom prst="rect">
              <a:avLst/>
            </a:prstGeom>
            <a:solidFill>
              <a:srgbClr val="FF0000"/>
            </a:solid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71" name="Google Shape;371;p10"/>
            <p:cNvSpPr txBox="1"/>
            <p:nvPr/>
          </p:nvSpPr>
          <p:spPr>
            <a:xfrm>
              <a:off x="1152" y="1897"/>
              <a:ext cx="1200" cy="23"/>
            </a:xfrm>
            <a:prstGeom prst="rect">
              <a:avLst/>
            </a:prstGeom>
            <a:gradFill>
              <a:gsLst>
                <a:gs pos="0">
                  <a:schemeClr val="lt1"/>
                </a:gs>
                <a:gs pos="50000">
                  <a:srgbClr val="0000FF"/>
                </a:gs>
                <a:gs pos="100000">
                  <a:schemeClr val="lt1"/>
                </a:gs>
              </a:gsLst>
              <a:lin ang="2700000" scaled="0"/>
            </a:gradFill>
            <a:ln cap="flat" cmpd="sng"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nvGrpSpPr>
          <p:cNvPr id="372" name="Google Shape;372;p10"/>
          <p:cNvGrpSpPr/>
          <p:nvPr/>
        </p:nvGrpSpPr>
        <p:grpSpPr>
          <a:xfrm>
            <a:off x="5410200" y="2782887"/>
            <a:ext cx="3429000" cy="265112"/>
            <a:chOff x="3408" y="1753"/>
            <a:chExt cx="1200" cy="167"/>
          </a:xfrm>
        </p:grpSpPr>
        <p:sp>
          <p:nvSpPr>
            <p:cNvPr id="373" name="Google Shape;373;p10"/>
            <p:cNvSpPr txBox="1"/>
            <p:nvPr/>
          </p:nvSpPr>
          <p:spPr>
            <a:xfrm>
              <a:off x="3408" y="1753"/>
              <a:ext cx="1200" cy="23"/>
            </a:xfrm>
            <a:prstGeom prst="rect">
              <a:avLst/>
            </a:prstGeom>
            <a:solidFill>
              <a:srgbClr val="FF0000"/>
            </a:solid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74" name="Google Shape;374;p10"/>
            <p:cNvSpPr txBox="1"/>
            <p:nvPr/>
          </p:nvSpPr>
          <p:spPr>
            <a:xfrm>
              <a:off x="3408" y="1897"/>
              <a:ext cx="1200" cy="23"/>
            </a:xfrm>
            <a:prstGeom prst="rect">
              <a:avLst/>
            </a:prstGeom>
            <a:gradFill>
              <a:gsLst>
                <a:gs pos="0">
                  <a:schemeClr val="lt1"/>
                </a:gs>
                <a:gs pos="50000">
                  <a:srgbClr val="0000FF"/>
                </a:gs>
                <a:gs pos="100000">
                  <a:schemeClr val="lt1"/>
                </a:gs>
              </a:gsLst>
              <a:lin ang="2700000" scaled="0"/>
            </a:gradFill>
            <a:ln cap="flat" cmpd="sng"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375" name="Google Shape;375;p10"/>
          <p:cNvSpPr txBox="1"/>
          <p:nvPr/>
        </p:nvSpPr>
        <p:spPr>
          <a:xfrm>
            <a:off x="1143000" y="2667000"/>
            <a:ext cx="1524000" cy="457200"/>
          </a:xfrm>
          <a:prstGeom prst="rect">
            <a:avLst/>
          </a:prstGeom>
          <a:gradFill>
            <a:gsLst>
              <a:gs pos="0">
                <a:srgbClr val="765E76"/>
              </a:gs>
              <a:gs pos="50000">
                <a:srgbClr val="FFCCFF"/>
              </a:gs>
              <a:gs pos="100000">
                <a:srgbClr val="765E76"/>
              </a:gs>
            </a:gsLst>
            <a:lin ang="540000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76" name="Google Shape;376;p10"/>
          <p:cNvSpPr txBox="1"/>
          <p:nvPr/>
        </p:nvSpPr>
        <p:spPr>
          <a:xfrm rot="5400000">
            <a:off x="3924300" y="4991100"/>
            <a:ext cx="1371600" cy="533400"/>
          </a:xfrm>
          <a:prstGeom prst="rect">
            <a:avLst/>
          </a:prstGeom>
          <a:gradFill>
            <a:gsLst>
              <a:gs pos="0">
                <a:srgbClr val="765E76"/>
              </a:gs>
              <a:gs pos="50000">
                <a:srgbClr val="FFCCFF"/>
              </a:gs>
              <a:gs pos="100000">
                <a:srgbClr val="765E76"/>
              </a:gs>
            </a:gsLst>
            <a:lin ang="540000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77" name="Google Shape;377;p10"/>
          <p:cNvSpPr txBox="1"/>
          <p:nvPr/>
        </p:nvSpPr>
        <p:spPr>
          <a:xfrm>
            <a:off x="6553200" y="2667000"/>
            <a:ext cx="1828800" cy="457200"/>
          </a:xfrm>
          <a:prstGeom prst="rect">
            <a:avLst/>
          </a:prstGeom>
          <a:gradFill>
            <a:gsLst>
              <a:gs pos="0">
                <a:srgbClr val="765E76"/>
              </a:gs>
              <a:gs pos="50000">
                <a:srgbClr val="FFCCFF"/>
              </a:gs>
              <a:gs pos="100000">
                <a:srgbClr val="765E76"/>
              </a:gs>
            </a:gsLst>
            <a:lin ang="540000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378" name="Google Shape;378;p10"/>
          <p:cNvGrpSpPr/>
          <p:nvPr/>
        </p:nvGrpSpPr>
        <p:grpSpPr>
          <a:xfrm>
            <a:off x="3048000" y="2514600"/>
            <a:ext cx="3124200" cy="1752600"/>
            <a:chOff x="3072" y="2400"/>
            <a:chExt cx="1968" cy="1104"/>
          </a:xfrm>
        </p:grpSpPr>
        <p:sp>
          <p:nvSpPr>
            <p:cNvPr id="379" name="Google Shape;379;p10"/>
            <p:cNvSpPr/>
            <p:nvPr/>
          </p:nvSpPr>
          <p:spPr>
            <a:xfrm>
              <a:off x="3696" y="2544"/>
              <a:ext cx="816" cy="576"/>
            </a:xfrm>
            <a:custGeom>
              <a:rect b="b" l="l" r="r" t="t"/>
              <a:pathLst>
                <a:path extrusionOk="0" h="576" w="816">
                  <a:moveTo>
                    <a:pt x="192" y="576"/>
                  </a:moveTo>
                  <a:lnTo>
                    <a:pt x="624" y="576"/>
                  </a:lnTo>
                  <a:lnTo>
                    <a:pt x="624" y="384"/>
                  </a:lnTo>
                  <a:lnTo>
                    <a:pt x="816" y="384"/>
                  </a:lnTo>
                  <a:lnTo>
                    <a:pt x="816" y="0"/>
                  </a:lnTo>
                  <a:lnTo>
                    <a:pt x="0" y="0"/>
                  </a:lnTo>
                  <a:lnTo>
                    <a:pt x="0" y="384"/>
                  </a:lnTo>
                  <a:lnTo>
                    <a:pt x="192" y="384"/>
                  </a:lnTo>
                  <a:lnTo>
                    <a:pt x="192" y="576"/>
                  </a:lnTo>
                  <a:close/>
                </a:path>
              </a:pathLst>
            </a:cu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380" name="Google Shape;380;p10"/>
            <p:cNvCxnSpPr/>
            <p:nvPr/>
          </p:nvCxnSpPr>
          <p:spPr>
            <a:xfrm>
              <a:off x="4416" y="2784"/>
              <a:ext cx="96" cy="144"/>
            </a:xfrm>
            <a:prstGeom prst="straightConnector1">
              <a:avLst/>
            </a:prstGeom>
            <a:noFill/>
            <a:ln cap="flat" cmpd="sng" w="9525">
              <a:solidFill>
                <a:schemeClr val="dk1"/>
              </a:solidFill>
              <a:prstDash val="solid"/>
              <a:miter lim="800000"/>
              <a:headEnd len="med" w="med" type="none"/>
              <a:tailEnd len="med" w="med" type="none"/>
            </a:ln>
          </p:spPr>
        </p:cxnSp>
        <p:cxnSp>
          <p:nvCxnSpPr>
            <p:cNvPr id="381" name="Google Shape;381;p10"/>
            <p:cNvCxnSpPr/>
            <p:nvPr/>
          </p:nvCxnSpPr>
          <p:spPr>
            <a:xfrm>
              <a:off x="4416" y="2400"/>
              <a:ext cx="96" cy="144"/>
            </a:xfrm>
            <a:prstGeom prst="straightConnector1">
              <a:avLst/>
            </a:prstGeom>
            <a:noFill/>
            <a:ln cap="flat" cmpd="sng" w="9525">
              <a:solidFill>
                <a:schemeClr val="dk1"/>
              </a:solidFill>
              <a:prstDash val="solid"/>
              <a:miter lim="800000"/>
              <a:headEnd len="med" w="med" type="none"/>
              <a:tailEnd len="med" w="med" type="none"/>
            </a:ln>
          </p:spPr>
        </p:cxnSp>
        <p:cxnSp>
          <p:nvCxnSpPr>
            <p:cNvPr id="382" name="Google Shape;382;p10"/>
            <p:cNvCxnSpPr/>
            <p:nvPr/>
          </p:nvCxnSpPr>
          <p:spPr>
            <a:xfrm>
              <a:off x="4224" y="2976"/>
              <a:ext cx="96" cy="144"/>
            </a:xfrm>
            <a:prstGeom prst="straightConnector1">
              <a:avLst/>
            </a:prstGeom>
            <a:noFill/>
            <a:ln cap="flat" cmpd="sng" w="9525">
              <a:solidFill>
                <a:schemeClr val="dk1"/>
              </a:solidFill>
              <a:prstDash val="solid"/>
              <a:miter lim="800000"/>
              <a:headEnd len="med" w="med" type="none"/>
              <a:tailEnd len="med" w="med" type="none"/>
            </a:ln>
          </p:spPr>
        </p:cxnSp>
        <p:cxnSp>
          <p:nvCxnSpPr>
            <p:cNvPr id="383" name="Google Shape;383;p10"/>
            <p:cNvCxnSpPr/>
            <p:nvPr/>
          </p:nvCxnSpPr>
          <p:spPr>
            <a:xfrm>
              <a:off x="3792" y="2976"/>
              <a:ext cx="96" cy="144"/>
            </a:xfrm>
            <a:prstGeom prst="straightConnector1">
              <a:avLst/>
            </a:prstGeom>
            <a:noFill/>
            <a:ln cap="flat" cmpd="sng" w="9525">
              <a:solidFill>
                <a:schemeClr val="dk1"/>
              </a:solidFill>
              <a:prstDash val="solid"/>
              <a:miter lim="800000"/>
              <a:headEnd len="med" w="med" type="none"/>
              <a:tailEnd len="med" w="med" type="none"/>
            </a:ln>
          </p:spPr>
        </p:cxnSp>
        <p:cxnSp>
          <p:nvCxnSpPr>
            <p:cNvPr id="384" name="Google Shape;384;p10"/>
            <p:cNvCxnSpPr/>
            <p:nvPr/>
          </p:nvCxnSpPr>
          <p:spPr>
            <a:xfrm>
              <a:off x="3600" y="2784"/>
              <a:ext cx="96" cy="144"/>
            </a:xfrm>
            <a:prstGeom prst="straightConnector1">
              <a:avLst/>
            </a:prstGeom>
            <a:noFill/>
            <a:ln cap="flat" cmpd="sng" w="9525">
              <a:solidFill>
                <a:schemeClr val="dk1"/>
              </a:solidFill>
              <a:prstDash val="solid"/>
              <a:miter lim="800000"/>
              <a:headEnd len="med" w="med" type="none"/>
              <a:tailEnd len="med" w="med" type="none"/>
            </a:ln>
          </p:spPr>
        </p:cxnSp>
        <p:sp>
          <p:nvSpPr>
            <p:cNvPr id="385" name="Google Shape;385;p10"/>
            <p:cNvSpPr/>
            <p:nvPr/>
          </p:nvSpPr>
          <p:spPr>
            <a:xfrm>
              <a:off x="3072" y="2448"/>
              <a:ext cx="1968" cy="384"/>
            </a:xfrm>
            <a:custGeom>
              <a:rect b="b" l="l" r="r" t="t"/>
              <a:pathLst>
                <a:path extrusionOk="0" h="384" w="1968">
                  <a:moveTo>
                    <a:pt x="768" y="384"/>
                  </a:moveTo>
                  <a:lnTo>
                    <a:pt x="0" y="384"/>
                  </a:lnTo>
                  <a:lnTo>
                    <a:pt x="0" y="0"/>
                  </a:lnTo>
                  <a:lnTo>
                    <a:pt x="1968" y="0"/>
                  </a:lnTo>
                  <a:lnTo>
                    <a:pt x="1968" y="384"/>
                  </a:lnTo>
                  <a:lnTo>
                    <a:pt x="1200" y="384"/>
                  </a:lnTo>
                </a:path>
              </a:pathLst>
            </a:custGeom>
            <a:gradFill>
              <a:gsLst>
                <a:gs pos="0">
                  <a:srgbClr val="767676"/>
                </a:gs>
                <a:gs pos="50000">
                  <a:schemeClr val="lt1"/>
                </a:gs>
                <a:gs pos="100000">
                  <a:srgbClr val="767676"/>
                </a:gs>
              </a:gsLst>
              <a:lin ang="5400000" scaled="0"/>
            </a:grad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86" name="Google Shape;386;p10"/>
            <p:cNvSpPr/>
            <p:nvPr/>
          </p:nvSpPr>
          <p:spPr>
            <a:xfrm>
              <a:off x="3840" y="2832"/>
              <a:ext cx="432" cy="672"/>
            </a:xfrm>
            <a:custGeom>
              <a:rect b="b" l="l" r="r" t="t"/>
              <a:pathLst>
                <a:path extrusionOk="0" h="672" w="432">
                  <a:moveTo>
                    <a:pt x="0" y="0"/>
                  </a:moveTo>
                  <a:lnTo>
                    <a:pt x="0" y="672"/>
                  </a:lnTo>
                  <a:lnTo>
                    <a:pt x="432" y="672"/>
                  </a:lnTo>
                  <a:lnTo>
                    <a:pt x="432" y="0"/>
                  </a:lnTo>
                </a:path>
              </a:pathLst>
            </a:custGeom>
            <a:gradFill>
              <a:gsLst>
                <a:gs pos="0">
                  <a:srgbClr val="767676"/>
                </a:gs>
                <a:gs pos="50000">
                  <a:schemeClr val="lt1"/>
                </a:gs>
                <a:gs pos="100000">
                  <a:srgbClr val="767676"/>
                </a:gs>
              </a:gsLst>
              <a:lin ang="0" scaled="0"/>
            </a:grad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87" name="Google Shape;387;p10"/>
            <p:cNvSpPr/>
            <p:nvPr/>
          </p:nvSpPr>
          <p:spPr>
            <a:xfrm>
              <a:off x="3600" y="2400"/>
              <a:ext cx="816" cy="576"/>
            </a:xfrm>
            <a:custGeom>
              <a:rect b="b" l="l" r="r" t="t"/>
              <a:pathLst>
                <a:path extrusionOk="0" h="576" w="816">
                  <a:moveTo>
                    <a:pt x="192" y="576"/>
                  </a:moveTo>
                  <a:lnTo>
                    <a:pt x="624" y="576"/>
                  </a:lnTo>
                  <a:lnTo>
                    <a:pt x="624" y="384"/>
                  </a:lnTo>
                  <a:lnTo>
                    <a:pt x="816" y="384"/>
                  </a:lnTo>
                  <a:lnTo>
                    <a:pt x="816" y="0"/>
                  </a:lnTo>
                  <a:lnTo>
                    <a:pt x="0" y="0"/>
                  </a:lnTo>
                  <a:lnTo>
                    <a:pt x="0" y="384"/>
                  </a:lnTo>
                  <a:lnTo>
                    <a:pt x="192" y="384"/>
                  </a:lnTo>
                  <a:lnTo>
                    <a:pt x="192" y="576"/>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88" name="Google Shape;388;p10"/>
            <p:cNvSpPr/>
            <p:nvPr/>
          </p:nvSpPr>
          <p:spPr>
            <a:xfrm>
              <a:off x="4224" y="2784"/>
              <a:ext cx="288" cy="317"/>
            </a:xfrm>
            <a:custGeom>
              <a:rect b="b" l="l" r="r" t="t"/>
              <a:pathLst>
                <a:path extrusionOk="0" h="317" w="288">
                  <a:moveTo>
                    <a:pt x="192" y="0"/>
                  </a:moveTo>
                  <a:lnTo>
                    <a:pt x="288" y="144"/>
                  </a:lnTo>
                  <a:lnTo>
                    <a:pt x="96" y="144"/>
                  </a:lnTo>
                  <a:lnTo>
                    <a:pt x="90" y="317"/>
                  </a:lnTo>
                  <a:lnTo>
                    <a:pt x="0" y="192"/>
                  </a:lnTo>
                  <a:lnTo>
                    <a:pt x="0" y="0"/>
                  </a:lnTo>
                  <a:lnTo>
                    <a:pt x="192" y="0"/>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89" name="Google Shape;389;p10"/>
            <p:cNvSpPr/>
            <p:nvPr/>
          </p:nvSpPr>
          <p:spPr>
            <a:xfrm>
              <a:off x="3600" y="2784"/>
              <a:ext cx="192" cy="144"/>
            </a:xfrm>
            <a:custGeom>
              <a:rect b="b" l="l" r="r" t="t"/>
              <a:pathLst>
                <a:path extrusionOk="0" h="144" w="192">
                  <a:moveTo>
                    <a:pt x="0" y="0"/>
                  </a:moveTo>
                  <a:lnTo>
                    <a:pt x="96" y="144"/>
                  </a:lnTo>
                  <a:lnTo>
                    <a:pt x="192" y="144"/>
                  </a:lnTo>
                  <a:lnTo>
                    <a:pt x="192" y="0"/>
                  </a:lnTo>
                  <a:lnTo>
                    <a:pt x="0" y="0"/>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390" name="Google Shape;390;p10"/>
            <p:cNvGrpSpPr/>
            <p:nvPr/>
          </p:nvGrpSpPr>
          <p:grpSpPr>
            <a:xfrm>
              <a:off x="3648" y="2592"/>
              <a:ext cx="144" cy="144"/>
              <a:chOff x="1824" y="2784"/>
              <a:chExt cx="192" cy="192"/>
            </a:xfrm>
          </p:grpSpPr>
          <p:sp>
            <p:nvSpPr>
              <p:cNvPr id="391" name="Google Shape;391;p10"/>
              <p:cNvSpPr/>
              <p:nvPr/>
            </p:nvSpPr>
            <p:spPr>
              <a:xfrm>
                <a:off x="1824" y="2784"/>
                <a:ext cx="192" cy="192"/>
              </a:xfrm>
              <a:prstGeom prst="ellipse">
                <a:avLst/>
              </a:prstGeom>
              <a:gradFill>
                <a:gsLst>
                  <a:gs pos="0">
                    <a:srgbClr val="762F00"/>
                  </a:gs>
                  <a:gs pos="50000">
                    <a:srgbClr val="FF6600"/>
                  </a:gs>
                  <a:gs pos="100000">
                    <a:srgbClr val="762F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392" name="Google Shape;392;p10"/>
              <p:cNvCxnSpPr/>
              <p:nvPr/>
            </p:nvCxnSpPr>
            <p:spPr>
              <a:xfrm>
                <a:off x="1872" y="2832"/>
                <a:ext cx="96" cy="96"/>
              </a:xfrm>
              <a:prstGeom prst="straightConnector1">
                <a:avLst/>
              </a:prstGeom>
              <a:noFill/>
              <a:ln cap="flat" cmpd="sng" w="38100">
                <a:solidFill>
                  <a:srgbClr val="000000"/>
                </a:solidFill>
                <a:prstDash val="solid"/>
                <a:miter lim="800000"/>
                <a:headEnd len="med" w="med" type="none"/>
                <a:tailEnd len="med" w="med" type="none"/>
              </a:ln>
            </p:spPr>
          </p:cxnSp>
        </p:grpSp>
        <p:grpSp>
          <p:nvGrpSpPr>
            <p:cNvPr id="393" name="Google Shape;393;p10"/>
            <p:cNvGrpSpPr/>
            <p:nvPr/>
          </p:nvGrpSpPr>
          <p:grpSpPr>
            <a:xfrm>
              <a:off x="4224" y="2592"/>
              <a:ext cx="144" cy="144"/>
              <a:chOff x="1824" y="2784"/>
              <a:chExt cx="192" cy="192"/>
            </a:xfrm>
          </p:grpSpPr>
          <p:sp>
            <p:nvSpPr>
              <p:cNvPr id="394" name="Google Shape;394;p10"/>
              <p:cNvSpPr/>
              <p:nvPr/>
            </p:nvSpPr>
            <p:spPr>
              <a:xfrm>
                <a:off x="1824" y="2784"/>
                <a:ext cx="192" cy="192"/>
              </a:xfrm>
              <a:prstGeom prst="ellipse">
                <a:avLst/>
              </a:prstGeom>
              <a:gradFill>
                <a:gsLst>
                  <a:gs pos="0">
                    <a:srgbClr val="762F00"/>
                  </a:gs>
                  <a:gs pos="50000">
                    <a:srgbClr val="FF6600"/>
                  </a:gs>
                  <a:gs pos="100000">
                    <a:srgbClr val="762F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395" name="Google Shape;395;p10"/>
              <p:cNvCxnSpPr/>
              <p:nvPr/>
            </p:nvCxnSpPr>
            <p:spPr>
              <a:xfrm>
                <a:off x="1872" y="2832"/>
                <a:ext cx="96" cy="96"/>
              </a:xfrm>
              <a:prstGeom prst="straightConnector1">
                <a:avLst/>
              </a:prstGeom>
              <a:noFill/>
              <a:ln cap="flat" cmpd="sng" w="38100">
                <a:solidFill>
                  <a:srgbClr val="000000"/>
                </a:solidFill>
                <a:prstDash val="solid"/>
                <a:miter lim="800000"/>
                <a:headEnd len="med" w="med" type="none"/>
                <a:tailEnd len="med" w="med" type="none"/>
              </a:ln>
            </p:spPr>
          </p:cxnSp>
        </p:grpSp>
      </p:grpSp>
      <p:sp>
        <p:nvSpPr>
          <p:cNvPr id="396" name="Google Shape;396;p10"/>
          <p:cNvSpPr/>
          <p:nvPr/>
        </p:nvSpPr>
        <p:spPr>
          <a:xfrm>
            <a:off x="685800" y="3810000"/>
            <a:ext cx="3124200" cy="1828800"/>
          </a:xfrm>
          <a:prstGeom prst="wedgeRoundRectCallout">
            <a:avLst>
              <a:gd fmla="val 24976" name="adj1"/>
              <a:gd fmla="val -6165" name="adj2"/>
              <a:gd fmla="val 0" name="adj3"/>
            </a:avLst>
          </a:prstGeom>
          <a:gradFill>
            <a:gsLst>
              <a:gs pos="0">
                <a:srgbClr val="66FFFF"/>
              </a:gs>
              <a:gs pos="50000">
                <a:srgbClr val="FFFFFF"/>
              </a:gs>
              <a:gs pos="100000">
                <a:srgbClr val="66FFFF"/>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Quan sát hình và cho biết: Ống nối chữ T dùng để làm gì ?</a:t>
            </a:r>
            <a:endParaRPr/>
          </a:p>
        </p:txBody>
      </p:sp>
      <p:grpSp>
        <p:nvGrpSpPr>
          <p:cNvPr id="397" name="Google Shape;397;p10"/>
          <p:cNvGrpSpPr/>
          <p:nvPr/>
        </p:nvGrpSpPr>
        <p:grpSpPr>
          <a:xfrm>
            <a:off x="3200400" y="1752600"/>
            <a:ext cx="2590800" cy="685800"/>
            <a:chOff x="2160" y="1104"/>
            <a:chExt cx="1632" cy="432"/>
          </a:xfrm>
        </p:grpSpPr>
        <p:sp>
          <p:nvSpPr>
            <p:cNvPr id="398" name="Google Shape;398;p10"/>
            <p:cNvSpPr/>
            <p:nvPr/>
          </p:nvSpPr>
          <p:spPr>
            <a:xfrm>
              <a:off x="2160" y="1104"/>
              <a:ext cx="1632" cy="432"/>
            </a:xfrm>
            <a:prstGeom prst="flowChartTerminator">
              <a:avLst/>
            </a:prstGeom>
            <a:solidFill>
              <a:srgbClr val="FFFFFF"/>
            </a:solidFill>
            <a:ln cap="flat" cmpd="sng" w="9525">
              <a:solidFill>
                <a:srgbClr val="33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99" name="Google Shape;399;p10"/>
            <p:cNvSpPr txBox="1"/>
            <p:nvPr/>
          </p:nvSpPr>
          <p:spPr>
            <a:xfrm>
              <a:off x="2256" y="1152"/>
              <a:ext cx="1392" cy="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CC"/>
                </a:buClr>
                <a:buSzPts val="2400"/>
                <a:buFont typeface="Times New Roman"/>
                <a:buNone/>
              </a:pPr>
              <a:r>
                <a:rPr b="1" i="0" lang="en-US" sz="2400" u="none">
                  <a:solidFill>
                    <a:srgbClr val="0000CC"/>
                  </a:solidFill>
                  <a:latin typeface="Times New Roman"/>
                  <a:ea typeface="Times New Roman"/>
                  <a:cs typeface="Times New Roman"/>
                  <a:sym typeface="Times New Roman"/>
                </a:rPr>
                <a:t>Cách lắp đặt</a:t>
              </a:r>
              <a:endParaRPr/>
            </a:p>
          </p:txBody>
        </p:sp>
      </p:grpSp>
      <p:sp>
        <p:nvSpPr>
          <p:cNvPr id="400" name="Google Shape;400;p10"/>
          <p:cNvSpPr txBox="1"/>
          <p:nvPr/>
        </p:nvSpPr>
        <p:spPr>
          <a:xfrm>
            <a:off x="304800" y="1143000"/>
            <a:ext cx="84582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400"/>
              <a:buFont typeface="Times New Roman"/>
              <a:buNone/>
            </a:pPr>
            <a:r>
              <a:rPr b="1" i="0" lang="en-US" sz="2400" u="none">
                <a:solidFill>
                  <a:srgbClr val="0000CC"/>
                </a:solidFill>
                <a:latin typeface="Times New Roman"/>
                <a:ea typeface="Times New Roman"/>
                <a:cs typeface="Times New Roman"/>
                <a:sym typeface="Times New Roman"/>
              </a:rPr>
              <a:t>Dùng để phân nhánh dây dẫn mà không sử dụng mối nối rẽ.</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500"/>
                                        <p:tgtEl>
                                          <p:spTgt spid="377"/>
                                        </p:tgtEl>
                                        <p:attrNameLst>
                                          <p:attrName>ppt_w</p:attrName>
                                        </p:attrNameLst>
                                      </p:cBhvr>
                                      <p:tavLst>
                                        <p:tav fmla="" tm="0">
                                          <p:val>
                                            <p:strVal val="0"/>
                                          </p:val>
                                        </p:tav>
                                        <p:tav fmla="" tm="100000">
                                          <p:val>
                                            <p:strVal val="#ppt_w"/>
                                          </p:val>
                                        </p:tav>
                                      </p:tavLst>
                                    </p:anim>
                                    <p:anim calcmode="lin" valueType="num">
                                      <p:cBhvr additive="base">
                                        <p:cTn dur="500"/>
                                        <p:tgtEl>
                                          <p:spTgt spid="37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500"/>
                                        <p:tgtEl>
                                          <p:spTgt spid="375"/>
                                        </p:tgtEl>
                                        <p:attrNameLst>
                                          <p:attrName>ppt_w</p:attrName>
                                        </p:attrNameLst>
                                      </p:cBhvr>
                                      <p:tavLst>
                                        <p:tav fmla="" tm="0">
                                          <p:val>
                                            <p:strVal val="0"/>
                                          </p:val>
                                        </p:tav>
                                        <p:tav fmla="" tm="100000">
                                          <p:val>
                                            <p:strVal val="#ppt_w"/>
                                          </p:val>
                                        </p:tav>
                                      </p:tavLst>
                                    </p:anim>
                                    <p:anim calcmode="lin" valueType="num">
                                      <p:cBhvr additive="base">
                                        <p:cTn dur="500"/>
                                        <p:tgtEl>
                                          <p:spTgt spid="3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ppt_w</p:attrName>
                                        </p:attrNameLst>
                                      </p:cBhvr>
                                      <p:tavLst>
                                        <p:tav fmla="" tm="0">
                                          <p:val>
                                            <p:strVal val="0"/>
                                          </p:val>
                                        </p:tav>
                                        <p:tav fmla="" tm="100000">
                                          <p:val>
                                            <p:strVal val="#ppt_w"/>
                                          </p:val>
                                        </p:tav>
                                      </p:tavLst>
                                    </p:anim>
                                    <p:anim calcmode="lin" valueType="num">
                                      <p:cBhvr additive="base">
                                        <p:cTn dur="500"/>
                                        <p:tgtEl>
                                          <p:spTgt spid="3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6"/>
                                        </p:tgtEl>
                                      </p:cBhvr>
                                    </p:animEffect>
                                    <p:set>
                                      <p:cBhvr>
                                        <p:cTn dur="1" fill="hold">
                                          <p:stCondLst>
                                            <p:cond delay="500"/>
                                          </p:stCondLst>
                                        </p:cTn>
                                        <p:tgtEl>
                                          <p:spTgt spid="3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8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descr="Pink tissue paper" id="406" name="Google Shape;406;p11"/>
          <p:cNvSpPr txBox="1"/>
          <p:nvPr/>
        </p:nvSpPr>
        <p:spPr>
          <a:xfrm>
            <a:off x="4267200" y="0"/>
            <a:ext cx="4876800" cy="5562600"/>
          </a:xfrm>
          <a:prstGeom prst="rect">
            <a:avLst/>
          </a:prstGeom>
          <a:blipFill rotWithShape="1">
            <a:blip r:embed="rId3">
              <a:alphaModFix/>
            </a:blip>
            <a:stretch>
              <a:fillRect b="0" l="0" r="0" t="0"/>
            </a:stretch>
          </a:blip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407" name="Google Shape;407;p11"/>
          <p:cNvGrpSpPr/>
          <p:nvPr/>
        </p:nvGrpSpPr>
        <p:grpSpPr>
          <a:xfrm>
            <a:off x="6324600" y="685800"/>
            <a:ext cx="1981200" cy="2057400"/>
            <a:chOff x="3984" y="432"/>
            <a:chExt cx="1248" cy="1296"/>
          </a:xfrm>
        </p:grpSpPr>
        <p:sp>
          <p:nvSpPr>
            <p:cNvPr id="408" name="Google Shape;408;p11"/>
            <p:cNvSpPr/>
            <p:nvPr/>
          </p:nvSpPr>
          <p:spPr>
            <a:xfrm>
              <a:off x="4320" y="432"/>
              <a:ext cx="912" cy="1056"/>
            </a:xfrm>
            <a:prstGeom prst="flowChartDelay">
              <a:avLst/>
            </a:prstGeom>
            <a:gradFill>
              <a:gsLst>
                <a:gs pos="0">
                  <a:srgbClr val="FF9933"/>
                </a:gs>
                <a:gs pos="100000">
                  <a:srgbClr val="764718"/>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09" name="Google Shape;409;p11"/>
            <p:cNvSpPr/>
            <p:nvPr/>
          </p:nvSpPr>
          <p:spPr>
            <a:xfrm>
              <a:off x="3984" y="432"/>
              <a:ext cx="768" cy="528"/>
            </a:xfrm>
            <a:prstGeom prst="rect">
              <a:avLst/>
            </a:prstGeom>
            <a:gradFill>
              <a:gsLst>
                <a:gs pos="0">
                  <a:srgbClr val="B36B23"/>
                </a:gs>
                <a:gs pos="50000">
                  <a:srgbClr val="FF9933">
                    <a:alpha val="80000"/>
                  </a:srgbClr>
                </a:gs>
                <a:gs pos="100000">
                  <a:srgbClr val="B36B23"/>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10" name="Google Shape;410;p11"/>
            <p:cNvSpPr/>
            <p:nvPr/>
          </p:nvSpPr>
          <p:spPr>
            <a:xfrm>
              <a:off x="4752" y="960"/>
              <a:ext cx="480" cy="768"/>
            </a:xfrm>
            <a:prstGeom prst="rect">
              <a:avLst/>
            </a:prstGeom>
            <a:gradFill>
              <a:gsLst>
                <a:gs pos="0">
                  <a:srgbClr val="B36B23"/>
                </a:gs>
                <a:gs pos="50000">
                  <a:srgbClr val="FF9933">
                    <a:alpha val="80000"/>
                  </a:srgbClr>
                </a:gs>
                <a:gs pos="100000">
                  <a:srgbClr val="B36B23"/>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Times New Roman"/>
                <a:ea typeface="Times New Roman"/>
                <a:cs typeface="Times New Roman"/>
                <a:sym typeface="Times New Roman"/>
              </a:endParaRPr>
            </a:p>
          </p:txBody>
        </p:sp>
        <p:sp>
          <p:nvSpPr>
            <p:cNvPr descr="Pink tissue paper" id="411" name="Google Shape;411;p11"/>
            <p:cNvSpPr txBox="1"/>
            <p:nvPr/>
          </p:nvSpPr>
          <p:spPr>
            <a:xfrm>
              <a:off x="4224" y="960"/>
              <a:ext cx="528" cy="720"/>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412" name="Google Shape;412;p11"/>
          <p:cNvSpPr txBox="1"/>
          <p:nvPr/>
        </p:nvSpPr>
        <p:spPr>
          <a:xfrm>
            <a:off x="4343400" y="762000"/>
            <a:ext cx="1676400" cy="685800"/>
          </a:xfrm>
          <a:prstGeom prst="rect">
            <a:avLst/>
          </a:prstGeom>
          <a:gradFill>
            <a:gsLst>
              <a:gs pos="0">
                <a:srgbClr val="004747"/>
              </a:gs>
              <a:gs pos="50000">
                <a:srgbClr val="009999">
                  <a:alpha val="84705"/>
                </a:srgbClr>
              </a:gs>
              <a:gs pos="100000">
                <a:srgbClr val="004747"/>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13" name="Google Shape;413;p11"/>
          <p:cNvSpPr txBox="1"/>
          <p:nvPr/>
        </p:nvSpPr>
        <p:spPr>
          <a:xfrm rot="5400000">
            <a:off x="7086600" y="3276600"/>
            <a:ext cx="1676400" cy="609600"/>
          </a:xfrm>
          <a:prstGeom prst="rect">
            <a:avLst/>
          </a:prstGeom>
          <a:gradFill>
            <a:gsLst>
              <a:gs pos="0">
                <a:srgbClr val="004747"/>
              </a:gs>
              <a:gs pos="50000">
                <a:srgbClr val="009999">
                  <a:alpha val="84705"/>
                </a:srgbClr>
              </a:gs>
              <a:gs pos="100000">
                <a:srgbClr val="004747"/>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14" name="Google Shape;414;p11"/>
          <p:cNvSpPr/>
          <p:nvPr/>
        </p:nvSpPr>
        <p:spPr>
          <a:xfrm>
            <a:off x="0" y="2438400"/>
            <a:ext cx="3886200" cy="1447800"/>
          </a:xfrm>
          <a:prstGeom prst="wedgeRoundRectCallout">
            <a:avLst>
              <a:gd fmla="val 38473" name="adj1"/>
              <a:gd fmla="val -9656" name="adj2"/>
              <a:gd fmla="val 0" name="adj3"/>
            </a:avLst>
          </a:prstGeom>
          <a:gradFill>
            <a:gsLst>
              <a:gs pos="0">
                <a:srgbClr val="66FFFF"/>
              </a:gs>
              <a:gs pos="50000">
                <a:srgbClr val="FFFFFF"/>
              </a:gs>
              <a:gs pos="100000">
                <a:srgbClr val="66FFFF"/>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Quan sát hình và cho biết: Ống nối chữ L dùng để làm gì ?</a:t>
            </a:r>
            <a:endParaRPr/>
          </a:p>
        </p:txBody>
      </p:sp>
      <p:pic>
        <p:nvPicPr>
          <p:cNvPr descr="viet3" id="415" name="Google Shape;415;p11"/>
          <p:cNvPicPr preferRelativeResize="0"/>
          <p:nvPr/>
        </p:nvPicPr>
        <p:blipFill rotWithShape="1">
          <a:blip r:embed="rId5">
            <a:alphaModFix/>
          </a:blip>
          <a:srcRect b="0" l="0" r="0" t="0"/>
          <a:stretch/>
        </p:blipFill>
        <p:spPr>
          <a:xfrm>
            <a:off x="0" y="228600"/>
            <a:ext cx="457200" cy="5413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2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3"/>
                                        </p:tgtEl>
                                        <p:attrNameLst>
                                          <p:attrName>style.visibility</p:attrName>
                                        </p:attrNameLst>
                                      </p:cBhvr>
                                      <p:to>
                                        <p:strVal val="visible"/>
                                      </p:to>
                                    </p:set>
                                    <p:anim calcmode="lin" valueType="num">
                                      <p:cBhvr additive="base">
                                        <p:cTn dur="500"/>
                                        <p:tgtEl>
                                          <p:spTgt spid="413"/>
                                        </p:tgtEl>
                                        <p:attrNameLst>
                                          <p:attrName>ppt_w</p:attrName>
                                        </p:attrNameLst>
                                      </p:cBhvr>
                                      <p:tavLst>
                                        <p:tav fmla="" tm="0">
                                          <p:val>
                                            <p:strVal val="0"/>
                                          </p:val>
                                        </p:tav>
                                        <p:tav fmla="" tm="100000">
                                          <p:val>
                                            <p:strVal val="#ppt_w"/>
                                          </p:val>
                                        </p:tav>
                                      </p:tavLst>
                                    </p:anim>
                                    <p:anim calcmode="lin" valueType="num">
                                      <p:cBhvr additive="base">
                                        <p:cTn dur="500"/>
                                        <p:tgtEl>
                                          <p:spTgt spid="4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12"/>
                                        </p:tgtEl>
                                        <p:attrNameLst>
                                          <p:attrName>style.visibility</p:attrName>
                                        </p:attrNameLst>
                                      </p:cBhvr>
                                      <p:to>
                                        <p:strVal val="visible"/>
                                      </p:to>
                                    </p:set>
                                    <p:anim calcmode="lin" valueType="num">
                                      <p:cBhvr additive="base">
                                        <p:cTn dur="500"/>
                                        <p:tgtEl>
                                          <p:spTgt spid="412"/>
                                        </p:tgtEl>
                                        <p:attrNameLst>
                                          <p:attrName>ppt_w</p:attrName>
                                        </p:attrNameLst>
                                      </p:cBhvr>
                                      <p:tavLst>
                                        <p:tav fmla="" tm="0">
                                          <p:val>
                                            <p:strVal val="0"/>
                                          </p:val>
                                        </p:tav>
                                        <p:tav fmla="" tm="100000">
                                          <p:val>
                                            <p:strVal val="#ppt_w"/>
                                          </p:val>
                                        </p:tav>
                                      </p:tavLst>
                                    </p:anim>
                                    <p:anim calcmode="lin" valueType="num">
                                      <p:cBhvr additive="base">
                                        <p:cTn dur="500"/>
                                        <p:tgtEl>
                                          <p:spTgt spid="4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4"/>
                                        </p:tgtEl>
                                      </p:cBhvr>
                                    </p:animEffect>
                                    <p:set>
                                      <p:cBhvr>
                                        <p:cTn dur="1" fill="hold">
                                          <p:stCondLst>
                                            <p:cond delay="500"/>
                                          </p:stCondLst>
                                        </p:cTn>
                                        <p:tgtEl>
                                          <p:spTgt spid="4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12"/>
          <p:cNvSpPr txBox="1"/>
          <p:nvPr/>
        </p:nvSpPr>
        <p:spPr>
          <a:xfrm>
            <a:off x="533400" y="304800"/>
            <a:ext cx="35052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1D31"/>
              </a:buClr>
              <a:buSzPts val="3600"/>
              <a:buFont typeface="Times New Roman"/>
              <a:buNone/>
            </a:pPr>
            <a:r>
              <a:rPr b="1" i="0" lang="en-US" sz="3600" u="none">
                <a:solidFill>
                  <a:srgbClr val="001D31"/>
                </a:solidFill>
                <a:latin typeface="Times New Roman"/>
                <a:ea typeface="Times New Roman"/>
                <a:cs typeface="Times New Roman"/>
                <a:sym typeface="Times New Roman"/>
              </a:rPr>
              <a:t>Ống nối nối tiếp</a:t>
            </a:r>
            <a:endParaRPr/>
          </a:p>
        </p:txBody>
      </p:sp>
      <p:sp>
        <p:nvSpPr>
          <p:cNvPr id="422" name="Google Shape;422;p12"/>
          <p:cNvSpPr/>
          <p:nvPr/>
        </p:nvSpPr>
        <p:spPr>
          <a:xfrm>
            <a:off x="304800" y="4495800"/>
            <a:ext cx="3886200" cy="1447800"/>
          </a:xfrm>
          <a:prstGeom prst="wedgeRoundRectCallout">
            <a:avLst>
              <a:gd fmla="val 21855" name="adj1"/>
              <a:gd fmla="val -12843" name="adj2"/>
              <a:gd fmla="val 0" name="adj3"/>
            </a:avLst>
          </a:prstGeom>
          <a:gradFill>
            <a:gsLst>
              <a:gs pos="0">
                <a:srgbClr val="66FFFF"/>
              </a:gs>
              <a:gs pos="50000">
                <a:srgbClr val="FFFFFF"/>
              </a:gs>
              <a:gs pos="100000">
                <a:srgbClr val="66FFFF"/>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Quan sát hình và cho biết: Công dụng ống nối nối tiếp ?</a:t>
            </a:r>
            <a:endParaRPr/>
          </a:p>
        </p:txBody>
      </p:sp>
      <p:sp>
        <p:nvSpPr>
          <p:cNvPr id="423" name="Google Shape;423;p12"/>
          <p:cNvSpPr txBox="1"/>
          <p:nvPr/>
        </p:nvSpPr>
        <p:spPr>
          <a:xfrm>
            <a:off x="6324600" y="2895600"/>
            <a:ext cx="838200" cy="1143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424" name="Google Shape;424;p12"/>
          <p:cNvGrpSpPr/>
          <p:nvPr/>
        </p:nvGrpSpPr>
        <p:grpSpPr>
          <a:xfrm>
            <a:off x="838200" y="2819400"/>
            <a:ext cx="8001000" cy="304800"/>
            <a:chOff x="4560" y="1152"/>
            <a:chExt cx="1200" cy="71"/>
          </a:xfrm>
        </p:grpSpPr>
        <p:sp>
          <p:nvSpPr>
            <p:cNvPr id="425" name="Google Shape;425;p12"/>
            <p:cNvSpPr txBox="1"/>
            <p:nvPr/>
          </p:nvSpPr>
          <p:spPr>
            <a:xfrm>
              <a:off x="4560" y="1200"/>
              <a:ext cx="1200" cy="23"/>
            </a:xfrm>
            <a:prstGeom prst="rect">
              <a:avLst/>
            </a:prstGeom>
            <a:solidFill>
              <a:srgbClr val="FF0000"/>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26" name="Google Shape;426;p12"/>
            <p:cNvSpPr txBox="1"/>
            <p:nvPr/>
          </p:nvSpPr>
          <p:spPr>
            <a:xfrm>
              <a:off x="4560" y="1152"/>
              <a:ext cx="1200" cy="23"/>
            </a:xfrm>
            <a:prstGeom prst="rect">
              <a:avLst/>
            </a:prstGeom>
            <a:gradFill>
              <a:gsLst>
                <a:gs pos="0">
                  <a:schemeClr val="lt1"/>
                </a:gs>
                <a:gs pos="50000">
                  <a:srgbClr val="0000FF"/>
                </a:gs>
                <a:gs pos="100000">
                  <a:schemeClr val="lt1"/>
                </a:gs>
              </a:gsLst>
              <a:lin ang="2700000" scaled="0"/>
            </a:gra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427" name="Google Shape;427;p12"/>
          <p:cNvSpPr/>
          <p:nvPr/>
        </p:nvSpPr>
        <p:spPr>
          <a:xfrm>
            <a:off x="6324600" y="2590800"/>
            <a:ext cx="2438400" cy="762000"/>
          </a:xfrm>
          <a:prstGeom prst="rect">
            <a:avLst/>
          </a:prstGeom>
          <a:gradFill>
            <a:gsLst>
              <a:gs pos="0">
                <a:srgbClr val="000000"/>
              </a:gs>
              <a:gs pos="50000">
                <a:srgbClr val="FF00FF">
                  <a:alpha val="72941"/>
                </a:srgbClr>
              </a:gs>
              <a:gs pos="100000">
                <a:srgbClr val="000000"/>
              </a:gs>
            </a:gsLst>
            <a:lin ang="540000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28" name="Google Shape;428;p12"/>
          <p:cNvSpPr/>
          <p:nvPr/>
        </p:nvSpPr>
        <p:spPr>
          <a:xfrm>
            <a:off x="762000" y="2590800"/>
            <a:ext cx="2286000" cy="762000"/>
          </a:xfrm>
          <a:prstGeom prst="rect">
            <a:avLst/>
          </a:prstGeom>
          <a:gradFill>
            <a:gsLst>
              <a:gs pos="0">
                <a:srgbClr val="000000"/>
              </a:gs>
              <a:gs pos="50000">
                <a:srgbClr val="FF00FF">
                  <a:alpha val="52941"/>
                </a:srgbClr>
              </a:gs>
              <a:gs pos="100000">
                <a:srgbClr val="000000"/>
              </a:gs>
            </a:gsLst>
            <a:lin ang="540000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29" name="Google Shape;429;p12"/>
          <p:cNvSpPr txBox="1"/>
          <p:nvPr/>
        </p:nvSpPr>
        <p:spPr>
          <a:xfrm>
            <a:off x="4038600" y="2514600"/>
            <a:ext cx="1295400" cy="914400"/>
          </a:xfrm>
          <a:prstGeom prst="rect">
            <a:avLst/>
          </a:prstGeom>
          <a:gradFill>
            <a:gsLst>
              <a:gs pos="0">
                <a:srgbClr val="767676"/>
              </a:gs>
              <a:gs pos="50000">
                <a:schemeClr val="lt1"/>
              </a:gs>
              <a:gs pos="100000">
                <a:srgbClr val="767676"/>
              </a:gs>
            </a:gsLst>
            <a:lin ang="540000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30" name="Google Shape;430;p12"/>
          <p:cNvSpPr txBox="1"/>
          <p:nvPr/>
        </p:nvSpPr>
        <p:spPr>
          <a:xfrm>
            <a:off x="457200" y="1143000"/>
            <a:ext cx="6705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400"/>
              <a:buFont typeface="Times New Roman"/>
              <a:buNone/>
            </a:pPr>
            <a:r>
              <a:rPr b="1" i="0" lang="en-US" sz="2400" u="none">
                <a:solidFill>
                  <a:srgbClr val="0000CC"/>
                </a:solidFill>
                <a:latin typeface="Times New Roman"/>
                <a:ea typeface="Times New Roman"/>
                <a:cs typeface="Times New Roman"/>
                <a:sym typeface="Times New Roman"/>
              </a:rPr>
              <a:t>Dùng để nối nối  tiếp hai ống luồn dây với nhau</a:t>
            </a:r>
            <a:endParaRPr/>
          </a:p>
        </p:txBody>
      </p:sp>
      <p:grpSp>
        <p:nvGrpSpPr>
          <p:cNvPr id="431" name="Google Shape;431;p12"/>
          <p:cNvGrpSpPr/>
          <p:nvPr/>
        </p:nvGrpSpPr>
        <p:grpSpPr>
          <a:xfrm>
            <a:off x="3276600" y="1752600"/>
            <a:ext cx="2590800" cy="685800"/>
            <a:chOff x="2160" y="1104"/>
            <a:chExt cx="1632" cy="432"/>
          </a:xfrm>
        </p:grpSpPr>
        <p:sp>
          <p:nvSpPr>
            <p:cNvPr id="432" name="Google Shape;432;p12"/>
            <p:cNvSpPr/>
            <p:nvPr/>
          </p:nvSpPr>
          <p:spPr>
            <a:xfrm>
              <a:off x="2160" y="1104"/>
              <a:ext cx="1632" cy="432"/>
            </a:xfrm>
            <a:prstGeom prst="flowChartTerminator">
              <a:avLst/>
            </a:prstGeom>
            <a:solidFill>
              <a:srgbClr val="FFFFFF"/>
            </a:solidFill>
            <a:ln cap="flat" cmpd="sng" w="9525">
              <a:solidFill>
                <a:srgbClr val="33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33" name="Google Shape;433;p12"/>
            <p:cNvSpPr txBox="1"/>
            <p:nvPr/>
          </p:nvSpPr>
          <p:spPr>
            <a:xfrm>
              <a:off x="2256" y="1152"/>
              <a:ext cx="1392" cy="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CC"/>
                </a:buClr>
                <a:buSzPts val="2400"/>
                <a:buFont typeface="Times New Roman"/>
                <a:buNone/>
              </a:pPr>
              <a:r>
                <a:rPr b="1" i="0" lang="en-US" sz="2400" u="none">
                  <a:solidFill>
                    <a:srgbClr val="0000CC"/>
                  </a:solidFill>
                  <a:latin typeface="Times New Roman"/>
                  <a:ea typeface="Times New Roman"/>
                  <a:cs typeface="Times New Roman"/>
                  <a:sym typeface="Times New Roman"/>
                </a:rPr>
                <a:t>Cách lắp đặt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2"/>
                                        </p:tgtEl>
                                      </p:cBhvr>
                                    </p:animEffect>
                                    <p:set>
                                      <p:cBhvr>
                                        <p:cTn dur="1" fill="hold">
                                          <p:stCondLst>
                                            <p:cond delay="500"/>
                                          </p:stCondLst>
                                        </p:cTn>
                                        <p:tgtEl>
                                          <p:spTgt spid="4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8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pSp>
        <p:nvGrpSpPr>
          <p:cNvPr id="439" name="Google Shape;439;p13"/>
          <p:cNvGrpSpPr/>
          <p:nvPr/>
        </p:nvGrpSpPr>
        <p:grpSpPr>
          <a:xfrm rot="5400000">
            <a:off x="5029200" y="3810000"/>
            <a:ext cx="5791200" cy="304800"/>
            <a:chOff x="288" y="2400"/>
            <a:chExt cx="5328" cy="144"/>
          </a:xfrm>
        </p:grpSpPr>
        <p:cxnSp>
          <p:nvCxnSpPr>
            <p:cNvPr id="440" name="Google Shape;440;p13"/>
            <p:cNvCxnSpPr/>
            <p:nvPr/>
          </p:nvCxnSpPr>
          <p:spPr>
            <a:xfrm>
              <a:off x="288" y="2544"/>
              <a:ext cx="5328" cy="0"/>
            </a:xfrm>
            <a:prstGeom prst="straightConnector1">
              <a:avLst/>
            </a:prstGeom>
            <a:noFill/>
            <a:ln cap="flat" cmpd="sng" w="76200">
              <a:solidFill>
                <a:srgbClr val="FF0000"/>
              </a:solidFill>
              <a:prstDash val="solid"/>
              <a:miter lim="800000"/>
              <a:headEnd len="med" w="med" type="none"/>
              <a:tailEnd len="med" w="med" type="none"/>
            </a:ln>
          </p:spPr>
        </p:cxnSp>
        <p:cxnSp>
          <p:nvCxnSpPr>
            <p:cNvPr id="441" name="Google Shape;441;p13"/>
            <p:cNvCxnSpPr/>
            <p:nvPr/>
          </p:nvCxnSpPr>
          <p:spPr>
            <a:xfrm>
              <a:off x="288" y="2400"/>
              <a:ext cx="5328" cy="0"/>
            </a:xfrm>
            <a:prstGeom prst="straightConnector1">
              <a:avLst/>
            </a:prstGeom>
            <a:noFill/>
            <a:ln cap="flat" cmpd="sng" w="76200">
              <a:solidFill>
                <a:srgbClr val="6666FF"/>
              </a:solidFill>
              <a:prstDash val="solid"/>
              <a:miter lim="800000"/>
              <a:headEnd len="med" w="med" type="none"/>
              <a:tailEnd len="med" w="med" type="none"/>
            </a:ln>
          </p:spPr>
        </p:cxnSp>
      </p:grpSp>
      <p:sp>
        <p:nvSpPr>
          <p:cNvPr id="442" name="Google Shape;442;p13"/>
          <p:cNvSpPr txBox="1"/>
          <p:nvPr/>
        </p:nvSpPr>
        <p:spPr>
          <a:xfrm>
            <a:off x="990600" y="228600"/>
            <a:ext cx="25908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050F"/>
              </a:buClr>
              <a:buSzPts val="3600"/>
              <a:buFont typeface="Times New Roman"/>
              <a:buNone/>
            </a:pPr>
            <a:r>
              <a:rPr b="1" i="0" lang="en-US" sz="3600" u="none">
                <a:solidFill>
                  <a:srgbClr val="05050F"/>
                </a:solidFill>
                <a:latin typeface="Times New Roman"/>
                <a:ea typeface="Times New Roman"/>
                <a:cs typeface="Times New Roman"/>
                <a:sym typeface="Times New Roman"/>
              </a:rPr>
              <a:t>Kẹp đỡ ống</a:t>
            </a:r>
            <a:endParaRPr/>
          </a:p>
        </p:txBody>
      </p:sp>
      <p:sp>
        <p:nvSpPr>
          <p:cNvPr id="443" name="Google Shape;443;p13"/>
          <p:cNvSpPr txBox="1"/>
          <p:nvPr/>
        </p:nvSpPr>
        <p:spPr>
          <a:xfrm>
            <a:off x="228600" y="1143000"/>
            <a:ext cx="6781800" cy="1016000"/>
          </a:xfrm>
          <a:prstGeom prst="rect">
            <a:avLst/>
          </a:prstGeom>
          <a:noFill/>
          <a:ln>
            <a:noFill/>
          </a:ln>
        </p:spPr>
        <p:txBody>
          <a:bodyPr anchorCtr="0" anchor="t" bIns="45700" lIns="91425" spcFirstLastPara="1" rIns="91425" wrap="square" tIns="45700">
            <a:spAutoFit/>
          </a:bodyPr>
          <a:lstStyle/>
          <a:p>
            <a:pPr indent="-127000" lvl="0" marL="0" marR="0" rtl="0" algn="l">
              <a:lnSpc>
                <a:spcPct val="100000"/>
              </a:lnSpc>
              <a:spcBef>
                <a:spcPts val="0"/>
              </a:spcBef>
              <a:spcAft>
                <a:spcPts val="0"/>
              </a:spcAft>
              <a:buClr>
                <a:srgbClr val="002060"/>
              </a:buClr>
              <a:buSzPts val="2000"/>
              <a:buFont typeface="Arial"/>
              <a:buChar char="-"/>
            </a:pPr>
            <a:r>
              <a:rPr b="1" i="0" lang="en-US" sz="2000" u="none">
                <a:solidFill>
                  <a:srgbClr val="002060"/>
                </a:solidFill>
                <a:latin typeface="Arial"/>
                <a:ea typeface="Arial"/>
                <a:cs typeface="Arial"/>
                <a:sym typeface="Arial"/>
              </a:rPr>
              <a:t>Dùng để cố định ống luồn dây trên tường. </a:t>
            </a:r>
            <a:endParaRPr/>
          </a:p>
          <a:p>
            <a:pPr indent="0" lvl="0" marL="0" marR="0" rtl="0" algn="l">
              <a:lnSpc>
                <a:spcPct val="100000"/>
              </a:lnSpc>
              <a:spcBef>
                <a:spcPts val="0"/>
              </a:spcBef>
              <a:spcAft>
                <a:spcPts val="0"/>
              </a:spcAft>
              <a:buClr>
                <a:srgbClr val="002060"/>
              </a:buClr>
              <a:buSzPts val="2000"/>
              <a:buFont typeface="Arial"/>
              <a:buNone/>
            </a:pPr>
            <a:r>
              <a:rPr b="1" i="0" lang="en-US" sz="2000" u="none">
                <a:solidFill>
                  <a:srgbClr val="002060"/>
                </a:solidFill>
                <a:latin typeface="Arial"/>
                <a:ea typeface="Arial"/>
                <a:cs typeface="Arial"/>
                <a:sym typeface="Arial"/>
              </a:rPr>
              <a:t>*Lưu ý: cần chọn đường kính phụ kiện phù hợp với đường kính ống. </a:t>
            </a:r>
            <a:endParaRPr/>
          </a:p>
        </p:txBody>
      </p:sp>
      <p:sp>
        <p:nvSpPr>
          <p:cNvPr id="444" name="Google Shape;444;p13"/>
          <p:cNvSpPr txBox="1"/>
          <p:nvPr/>
        </p:nvSpPr>
        <p:spPr>
          <a:xfrm rot="-5400000">
            <a:off x="5448300" y="3314700"/>
            <a:ext cx="5029200" cy="838200"/>
          </a:xfrm>
          <a:prstGeom prst="rect">
            <a:avLst/>
          </a:prstGeom>
          <a:gradFill>
            <a:gsLst>
              <a:gs pos="0">
                <a:srgbClr val="765E76"/>
              </a:gs>
              <a:gs pos="50000">
                <a:srgbClr val="FFCCFF"/>
              </a:gs>
              <a:gs pos="100000">
                <a:srgbClr val="765E76"/>
              </a:gs>
            </a:gsLst>
            <a:lin ang="540000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445" name="Google Shape;445;p13"/>
          <p:cNvGrpSpPr/>
          <p:nvPr/>
        </p:nvGrpSpPr>
        <p:grpSpPr>
          <a:xfrm rot="-1020000">
            <a:off x="5033967" y="2286058"/>
            <a:ext cx="1686365" cy="1626054"/>
            <a:chOff x="2947" y="1554"/>
            <a:chExt cx="1675" cy="1579"/>
          </a:xfrm>
        </p:grpSpPr>
        <p:sp>
          <p:nvSpPr>
            <p:cNvPr id="446" name="Google Shape;446;p13"/>
            <p:cNvSpPr txBox="1"/>
            <p:nvPr/>
          </p:nvSpPr>
          <p:spPr>
            <a:xfrm rot="-2220000">
              <a:off x="3070" y="2512"/>
              <a:ext cx="1682" cy="128"/>
            </a:xfrm>
            <a:prstGeom prst="rect">
              <a:avLst/>
            </a:prstGeom>
            <a:solidFill>
              <a:srgbClr val="FF99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47" name="Google Shape;447;p13"/>
            <p:cNvSpPr/>
            <p:nvPr/>
          </p:nvSpPr>
          <p:spPr>
            <a:xfrm rot="-2220000">
              <a:off x="4091" y="1808"/>
              <a:ext cx="96" cy="480"/>
            </a:xfrm>
            <a:custGeom>
              <a:rect b="b" l="l" r="r" t="t"/>
              <a:pathLst>
                <a:path extrusionOk="0" h="432" w="96">
                  <a:moveTo>
                    <a:pt x="11" y="271"/>
                  </a:moveTo>
                  <a:lnTo>
                    <a:pt x="0" y="432"/>
                  </a:lnTo>
                  <a:lnTo>
                    <a:pt x="96" y="432"/>
                  </a:lnTo>
                  <a:lnTo>
                    <a:pt x="96" y="0"/>
                  </a:lnTo>
                </a:path>
              </a:pathLst>
            </a:custGeom>
            <a:solidFill>
              <a:srgbClr val="FF9900"/>
            </a:solidFill>
            <a:ln cap="flat" cmpd="sng" w="9525">
              <a:solidFill>
                <a:srgbClr val="00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48" name="Google Shape;448;p13"/>
            <p:cNvSpPr/>
            <p:nvPr/>
          </p:nvSpPr>
          <p:spPr>
            <a:xfrm rot="-2220000">
              <a:off x="3304" y="2400"/>
              <a:ext cx="104" cy="480"/>
            </a:xfrm>
            <a:custGeom>
              <a:rect b="b" l="l" r="r" t="t"/>
              <a:pathLst>
                <a:path extrusionOk="0" h="432" w="104">
                  <a:moveTo>
                    <a:pt x="0" y="0"/>
                  </a:moveTo>
                  <a:lnTo>
                    <a:pt x="0" y="432"/>
                  </a:lnTo>
                  <a:lnTo>
                    <a:pt x="96" y="432"/>
                  </a:lnTo>
                  <a:lnTo>
                    <a:pt x="104" y="271"/>
                  </a:lnTo>
                </a:path>
              </a:pathLst>
            </a:custGeom>
            <a:solidFill>
              <a:srgbClr val="FF9900"/>
            </a:solidFill>
            <a:ln cap="flat" cmpd="sng" w="9525">
              <a:solidFill>
                <a:srgbClr val="00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449" name="Google Shape;449;p13"/>
            <p:cNvGrpSpPr/>
            <p:nvPr/>
          </p:nvGrpSpPr>
          <p:grpSpPr>
            <a:xfrm>
              <a:off x="3076" y="2713"/>
              <a:ext cx="233" cy="237"/>
              <a:chOff x="1993" y="2674"/>
              <a:chExt cx="621" cy="653"/>
            </a:xfrm>
          </p:grpSpPr>
          <p:sp>
            <p:nvSpPr>
              <p:cNvPr id="450" name="Google Shape;450;p13"/>
              <p:cNvSpPr/>
              <p:nvPr/>
            </p:nvSpPr>
            <p:spPr>
              <a:xfrm rot="-2160000">
                <a:off x="2112" y="2736"/>
                <a:ext cx="384" cy="528"/>
              </a:xfrm>
              <a:prstGeom prst="ellipse">
                <a:avLst/>
              </a:prstGeom>
              <a:gradFill>
                <a:gsLst>
                  <a:gs pos="0">
                    <a:srgbClr val="760000"/>
                  </a:gs>
                  <a:gs pos="50000">
                    <a:srgbClr val="FF0000"/>
                  </a:gs>
                  <a:gs pos="100000">
                    <a:srgbClr val="760000"/>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451" name="Google Shape;451;p13"/>
              <p:cNvCxnSpPr/>
              <p:nvPr/>
            </p:nvCxnSpPr>
            <p:spPr>
              <a:xfrm>
                <a:off x="2160" y="2784"/>
                <a:ext cx="288" cy="384"/>
              </a:xfrm>
              <a:prstGeom prst="straightConnector1">
                <a:avLst/>
              </a:prstGeom>
              <a:noFill/>
              <a:ln>
                <a:noFill/>
              </a:ln>
            </p:spPr>
          </p:cxnSp>
        </p:grpSp>
        <p:grpSp>
          <p:nvGrpSpPr>
            <p:cNvPr id="452" name="Google Shape;452;p13"/>
            <p:cNvGrpSpPr/>
            <p:nvPr/>
          </p:nvGrpSpPr>
          <p:grpSpPr>
            <a:xfrm>
              <a:off x="4180" y="1897"/>
              <a:ext cx="233" cy="237"/>
              <a:chOff x="1993" y="2674"/>
              <a:chExt cx="621" cy="653"/>
            </a:xfrm>
          </p:grpSpPr>
          <p:sp>
            <p:nvSpPr>
              <p:cNvPr id="453" name="Google Shape;453;p13"/>
              <p:cNvSpPr/>
              <p:nvPr/>
            </p:nvSpPr>
            <p:spPr>
              <a:xfrm rot="-2160000">
                <a:off x="2112" y="2736"/>
                <a:ext cx="384" cy="528"/>
              </a:xfrm>
              <a:prstGeom prst="ellipse">
                <a:avLst/>
              </a:prstGeom>
              <a:gradFill>
                <a:gsLst>
                  <a:gs pos="0">
                    <a:srgbClr val="760000"/>
                  </a:gs>
                  <a:gs pos="50000">
                    <a:srgbClr val="FF0000"/>
                  </a:gs>
                  <a:gs pos="100000">
                    <a:srgbClr val="760000"/>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454" name="Google Shape;454;p13"/>
              <p:cNvCxnSpPr/>
              <p:nvPr/>
            </p:nvCxnSpPr>
            <p:spPr>
              <a:xfrm>
                <a:off x="2160" y="2784"/>
                <a:ext cx="288" cy="384"/>
              </a:xfrm>
              <a:prstGeom prst="straightConnector1">
                <a:avLst/>
              </a:prstGeom>
              <a:noFill/>
              <a:ln>
                <a:noFill/>
              </a:ln>
            </p:spPr>
          </p:cxnSp>
        </p:grpSp>
        <p:sp>
          <p:nvSpPr>
            <p:cNvPr id="455" name="Google Shape;455;p13"/>
            <p:cNvSpPr/>
            <p:nvPr/>
          </p:nvSpPr>
          <p:spPr>
            <a:xfrm rot="8580000">
              <a:off x="3081" y="1804"/>
              <a:ext cx="1104" cy="816"/>
            </a:xfrm>
            <a:custGeom>
              <a:rect b="b" l="l" r="r" t="t"/>
              <a:pathLst>
                <a:path extrusionOk="0" h="21600" w="21600">
                  <a:moveTo>
                    <a:pt x="5850" y="17654"/>
                  </a:moveTo>
                  <a:cubicBezTo>
                    <a:pt x="3648" y="16065"/>
                    <a:pt x="2345" y="13515"/>
                    <a:pt x="2345" y="10800"/>
                  </a:cubicBezTo>
                  <a:cubicBezTo>
                    <a:pt x="2345" y="6130"/>
                    <a:pt x="6130" y="2345"/>
                    <a:pt x="10800" y="2345"/>
                  </a:cubicBezTo>
                  <a:cubicBezTo>
                    <a:pt x="15469" y="2345"/>
                    <a:pt x="19255" y="6130"/>
                    <a:pt x="19255" y="10800"/>
                  </a:cubicBezTo>
                  <a:cubicBezTo>
                    <a:pt x="19255" y="13515"/>
                    <a:pt x="17951" y="16065"/>
                    <a:pt x="15749" y="17654"/>
                  </a:cubicBezTo>
                  <a:lnTo>
                    <a:pt x="17122" y="19555"/>
                  </a:lnTo>
                  <a:cubicBezTo>
                    <a:pt x="19934" y="17525"/>
                    <a:pt x="21600" y="14268"/>
                    <a:pt x="21600" y="10800"/>
                  </a:cubicBezTo>
                  <a:cubicBezTo>
                    <a:pt x="21600" y="4835"/>
                    <a:pt x="16764" y="0"/>
                    <a:pt x="10800" y="0"/>
                  </a:cubicBezTo>
                  <a:cubicBezTo>
                    <a:pt x="4835" y="0"/>
                    <a:pt x="0" y="4835"/>
                    <a:pt x="0" y="10800"/>
                  </a:cubicBezTo>
                  <a:cubicBezTo>
                    <a:pt x="-1" y="14268"/>
                    <a:pt x="1665" y="17525"/>
                    <a:pt x="4477" y="19555"/>
                  </a:cubicBezTo>
                  <a:lnTo>
                    <a:pt x="5850" y="17654"/>
                  </a:lnTo>
                  <a:close/>
                </a:path>
              </a:pathLst>
            </a:custGeom>
            <a:solidFill>
              <a:srgbClr val="FF99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456" name="Google Shape;456;p13"/>
            <p:cNvGrpSpPr/>
            <p:nvPr/>
          </p:nvGrpSpPr>
          <p:grpSpPr>
            <a:xfrm>
              <a:off x="3604" y="2233"/>
              <a:ext cx="233" cy="237"/>
              <a:chOff x="1993" y="2674"/>
              <a:chExt cx="621" cy="653"/>
            </a:xfrm>
          </p:grpSpPr>
          <p:sp>
            <p:nvSpPr>
              <p:cNvPr id="457" name="Google Shape;457;p13"/>
              <p:cNvSpPr/>
              <p:nvPr/>
            </p:nvSpPr>
            <p:spPr>
              <a:xfrm rot="-2160000">
                <a:off x="2112" y="2736"/>
                <a:ext cx="384" cy="528"/>
              </a:xfrm>
              <a:prstGeom prst="ellipse">
                <a:avLst/>
              </a:prstGeom>
              <a:gradFill>
                <a:gsLst>
                  <a:gs pos="0">
                    <a:srgbClr val="760000"/>
                  </a:gs>
                  <a:gs pos="50000">
                    <a:srgbClr val="FF0000"/>
                  </a:gs>
                  <a:gs pos="100000">
                    <a:srgbClr val="760000"/>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458" name="Google Shape;458;p13"/>
              <p:cNvCxnSpPr/>
              <p:nvPr/>
            </p:nvCxnSpPr>
            <p:spPr>
              <a:xfrm>
                <a:off x="2160" y="2784"/>
                <a:ext cx="288" cy="384"/>
              </a:xfrm>
              <a:prstGeom prst="straightConnector1">
                <a:avLst/>
              </a:prstGeom>
              <a:noFill/>
              <a:ln>
                <a:noFill/>
              </a:ln>
            </p:spPr>
          </p:cxnSp>
        </p:grpSp>
      </p:grpSp>
      <p:grpSp>
        <p:nvGrpSpPr>
          <p:cNvPr id="459" name="Google Shape;459;p13"/>
          <p:cNvGrpSpPr/>
          <p:nvPr/>
        </p:nvGrpSpPr>
        <p:grpSpPr>
          <a:xfrm rot="2040000">
            <a:off x="2833687" y="2128837"/>
            <a:ext cx="762000" cy="1638300"/>
            <a:chOff x="3456" y="240"/>
            <a:chExt cx="240" cy="912"/>
          </a:xfrm>
        </p:grpSpPr>
        <p:sp>
          <p:nvSpPr>
            <p:cNvPr id="460" name="Google Shape;460;p13"/>
            <p:cNvSpPr txBox="1"/>
            <p:nvPr/>
          </p:nvSpPr>
          <p:spPr>
            <a:xfrm>
              <a:off x="3456" y="480"/>
              <a:ext cx="240" cy="432"/>
            </a:xfrm>
            <a:prstGeom prst="rect">
              <a:avLst/>
            </a:prstGeom>
            <a:gradFill>
              <a:gsLst>
                <a:gs pos="0">
                  <a:srgbClr val="007676"/>
                </a:gs>
                <a:gs pos="50000">
                  <a:srgbClr val="00FFFF"/>
                </a:gs>
                <a:gs pos="100000">
                  <a:srgbClr val="007676"/>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61" name="Google Shape;461;p13"/>
            <p:cNvSpPr txBox="1"/>
            <p:nvPr/>
          </p:nvSpPr>
          <p:spPr>
            <a:xfrm>
              <a:off x="3456" y="912"/>
              <a:ext cx="240" cy="24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62" name="Google Shape;462;p13"/>
            <p:cNvSpPr txBox="1"/>
            <p:nvPr/>
          </p:nvSpPr>
          <p:spPr>
            <a:xfrm>
              <a:off x="3456" y="240"/>
              <a:ext cx="240" cy="24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463" name="Google Shape;463;p13"/>
            <p:cNvGrpSpPr/>
            <p:nvPr/>
          </p:nvGrpSpPr>
          <p:grpSpPr>
            <a:xfrm>
              <a:off x="3504" y="960"/>
              <a:ext cx="144" cy="144"/>
              <a:chOff x="3120" y="1344"/>
              <a:chExt cx="144" cy="144"/>
            </a:xfrm>
          </p:grpSpPr>
          <p:sp>
            <p:nvSpPr>
              <p:cNvPr id="464" name="Google Shape;464;p13"/>
              <p:cNvSpPr/>
              <p:nvPr/>
            </p:nvSpPr>
            <p:spPr>
              <a:xfrm>
                <a:off x="3120" y="1344"/>
                <a:ext cx="144" cy="144"/>
              </a:xfrm>
              <a:prstGeom prst="ellipse">
                <a:avLst/>
              </a:prstGeom>
              <a:gradFill>
                <a:gsLst>
                  <a:gs pos="0">
                    <a:srgbClr val="762F00"/>
                  </a:gs>
                  <a:gs pos="50000">
                    <a:srgbClr val="FF6600"/>
                  </a:gs>
                  <a:gs pos="100000">
                    <a:srgbClr val="762F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465" name="Google Shape;465;p13"/>
              <p:cNvCxnSpPr/>
              <p:nvPr/>
            </p:nvCxnSpPr>
            <p:spPr>
              <a:xfrm>
                <a:off x="3168" y="1392"/>
                <a:ext cx="48" cy="48"/>
              </a:xfrm>
              <a:prstGeom prst="straightConnector1">
                <a:avLst/>
              </a:prstGeom>
              <a:noFill/>
              <a:ln cap="flat" cmpd="sng" w="28575">
                <a:solidFill>
                  <a:srgbClr val="000000"/>
                </a:solidFill>
                <a:prstDash val="solid"/>
                <a:miter lim="800000"/>
                <a:headEnd len="med" w="med" type="none"/>
                <a:tailEnd len="med" w="med" type="none"/>
              </a:ln>
            </p:spPr>
          </p:cxnSp>
        </p:grpSp>
        <p:grpSp>
          <p:nvGrpSpPr>
            <p:cNvPr id="466" name="Google Shape;466;p13"/>
            <p:cNvGrpSpPr/>
            <p:nvPr/>
          </p:nvGrpSpPr>
          <p:grpSpPr>
            <a:xfrm>
              <a:off x="3504" y="288"/>
              <a:ext cx="144" cy="144"/>
              <a:chOff x="3120" y="1344"/>
              <a:chExt cx="144" cy="144"/>
            </a:xfrm>
          </p:grpSpPr>
          <p:sp>
            <p:nvSpPr>
              <p:cNvPr id="467" name="Google Shape;467;p13"/>
              <p:cNvSpPr/>
              <p:nvPr/>
            </p:nvSpPr>
            <p:spPr>
              <a:xfrm>
                <a:off x="3120" y="1344"/>
                <a:ext cx="144" cy="144"/>
              </a:xfrm>
              <a:prstGeom prst="ellipse">
                <a:avLst/>
              </a:prstGeom>
              <a:gradFill>
                <a:gsLst>
                  <a:gs pos="0">
                    <a:srgbClr val="762F00"/>
                  </a:gs>
                  <a:gs pos="50000">
                    <a:srgbClr val="FF6600"/>
                  </a:gs>
                  <a:gs pos="100000">
                    <a:srgbClr val="762F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468" name="Google Shape;468;p13"/>
              <p:cNvCxnSpPr/>
              <p:nvPr/>
            </p:nvCxnSpPr>
            <p:spPr>
              <a:xfrm>
                <a:off x="3168" y="1392"/>
                <a:ext cx="48" cy="48"/>
              </a:xfrm>
              <a:prstGeom prst="straightConnector1">
                <a:avLst/>
              </a:prstGeom>
              <a:noFill/>
              <a:ln cap="flat" cmpd="sng" w="28575">
                <a:solidFill>
                  <a:srgbClr val="000000"/>
                </a:solidFill>
                <a:prstDash val="solid"/>
                <a:miter lim="800000"/>
                <a:headEnd len="med" w="med" type="none"/>
                <a:tailEnd len="med" w="med" type="none"/>
              </a:ln>
            </p:spPr>
          </p:cxnSp>
        </p:grpSp>
      </p:grpSp>
      <p:grpSp>
        <p:nvGrpSpPr>
          <p:cNvPr id="469" name="Google Shape;469;p13"/>
          <p:cNvGrpSpPr/>
          <p:nvPr/>
        </p:nvGrpSpPr>
        <p:grpSpPr>
          <a:xfrm>
            <a:off x="5257800" y="304800"/>
            <a:ext cx="2743200" cy="685800"/>
            <a:chOff x="2880" y="144"/>
            <a:chExt cx="1728" cy="432"/>
          </a:xfrm>
        </p:grpSpPr>
        <p:sp>
          <p:nvSpPr>
            <p:cNvPr id="470" name="Google Shape;470;p13"/>
            <p:cNvSpPr/>
            <p:nvPr/>
          </p:nvSpPr>
          <p:spPr>
            <a:xfrm>
              <a:off x="2976" y="144"/>
              <a:ext cx="1632" cy="432"/>
            </a:xfrm>
            <a:prstGeom prst="flowChartTerminator">
              <a:avLst/>
            </a:prstGeom>
            <a:solidFill>
              <a:srgbClr val="FFFFFF"/>
            </a:solidFill>
            <a:ln cap="flat" cmpd="sng" w="9525">
              <a:solidFill>
                <a:srgbClr val="33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71" name="Google Shape;471;p13"/>
            <p:cNvSpPr txBox="1"/>
            <p:nvPr/>
          </p:nvSpPr>
          <p:spPr>
            <a:xfrm>
              <a:off x="2880" y="192"/>
              <a:ext cx="1392" cy="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CC"/>
                </a:buClr>
                <a:buSzPts val="2400"/>
                <a:buFont typeface="Times New Roman"/>
                <a:buNone/>
              </a:pPr>
              <a:r>
                <a:rPr b="1" i="0" lang="en-US" sz="2400" u="none">
                  <a:solidFill>
                    <a:srgbClr val="0000CC"/>
                  </a:solidFill>
                  <a:latin typeface="Times New Roman"/>
                  <a:ea typeface="Times New Roman"/>
                  <a:cs typeface="Times New Roman"/>
                  <a:sym typeface="Times New Roman"/>
                </a:rPr>
                <a:t>    Cách lắp đặt</a:t>
              </a:r>
              <a:endParaRPr/>
            </a:p>
          </p:txBody>
        </p:sp>
      </p:grpSp>
      <p:grpSp>
        <p:nvGrpSpPr>
          <p:cNvPr id="472" name="Google Shape;472;p13"/>
          <p:cNvGrpSpPr/>
          <p:nvPr/>
        </p:nvGrpSpPr>
        <p:grpSpPr>
          <a:xfrm rot="5400000">
            <a:off x="7581900" y="4457700"/>
            <a:ext cx="762000" cy="2057400"/>
            <a:chOff x="3456" y="240"/>
            <a:chExt cx="240" cy="912"/>
          </a:xfrm>
        </p:grpSpPr>
        <p:sp>
          <p:nvSpPr>
            <p:cNvPr id="473" name="Google Shape;473;p13"/>
            <p:cNvSpPr txBox="1"/>
            <p:nvPr/>
          </p:nvSpPr>
          <p:spPr>
            <a:xfrm>
              <a:off x="3456" y="480"/>
              <a:ext cx="240" cy="432"/>
            </a:xfrm>
            <a:prstGeom prst="rect">
              <a:avLst/>
            </a:prstGeom>
            <a:gradFill>
              <a:gsLst>
                <a:gs pos="0">
                  <a:srgbClr val="007676"/>
                </a:gs>
                <a:gs pos="50000">
                  <a:srgbClr val="00FFFF"/>
                </a:gs>
                <a:gs pos="100000">
                  <a:srgbClr val="007676"/>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74" name="Google Shape;474;p13"/>
            <p:cNvSpPr txBox="1"/>
            <p:nvPr/>
          </p:nvSpPr>
          <p:spPr>
            <a:xfrm>
              <a:off x="3456" y="912"/>
              <a:ext cx="240" cy="24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75" name="Google Shape;475;p13"/>
            <p:cNvSpPr txBox="1"/>
            <p:nvPr/>
          </p:nvSpPr>
          <p:spPr>
            <a:xfrm>
              <a:off x="3456" y="240"/>
              <a:ext cx="240" cy="24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476" name="Google Shape;476;p13"/>
            <p:cNvGrpSpPr/>
            <p:nvPr/>
          </p:nvGrpSpPr>
          <p:grpSpPr>
            <a:xfrm>
              <a:off x="3504" y="960"/>
              <a:ext cx="144" cy="144"/>
              <a:chOff x="3120" y="1344"/>
              <a:chExt cx="144" cy="144"/>
            </a:xfrm>
          </p:grpSpPr>
          <p:sp>
            <p:nvSpPr>
              <p:cNvPr id="477" name="Google Shape;477;p13"/>
              <p:cNvSpPr/>
              <p:nvPr/>
            </p:nvSpPr>
            <p:spPr>
              <a:xfrm>
                <a:off x="3120" y="1344"/>
                <a:ext cx="144" cy="144"/>
              </a:xfrm>
              <a:prstGeom prst="ellipse">
                <a:avLst/>
              </a:prstGeom>
              <a:gradFill>
                <a:gsLst>
                  <a:gs pos="0">
                    <a:srgbClr val="762F00"/>
                  </a:gs>
                  <a:gs pos="50000">
                    <a:srgbClr val="FF6600"/>
                  </a:gs>
                  <a:gs pos="100000">
                    <a:srgbClr val="762F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478" name="Google Shape;478;p13"/>
              <p:cNvCxnSpPr/>
              <p:nvPr/>
            </p:nvCxnSpPr>
            <p:spPr>
              <a:xfrm>
                <a:off x="3168" y="1392"/>
                <a:ext cx="48" cy="48"/>
              </a:xfrm>
              <a:prstGeom prst="straightConnector1">
                <a:avLst/>
              </a:prstGeom>
              <a:noFill/>
              <a:ln cap="flat" cmpd="sng" w="28575">
                <a:solidFill>
                  <a:srgbClr val="000000"/>
                </a:solidFill>
                <a:prstDash val="solid"/>
                <a:miter lim="800000"/>
                <a:headEnd len="med" w="med" type="none"/>
                <a:tailEnd len="med" w="med" type="none"/>
              </a:ln>
            </p:spPr>
          </p:cxnSp>
        </p:grpSp>
        <p:grpSp>
          <p:nvGrpSpPr>
            <p:cNvPr id="479" name="Google Shape;479;p13"/>
            <p:cNvGrpSpPr/>
            <p:nvPr/>
          </p:nvGrpSpPr>
          <p:grpSpPr>
            <a:xfrm>
              <a:off x="3504" y="288"/>
              <a:ext cx="144" cy="144"/>
              <a:chOff x="3120" y="1344"/>
              <a:chExt cx="144" cy="144"/>
            </a:xfrm>
          </p:grpSpPr>
          <p:sp>
            <p:nvSpPr>
              <p:cNvPr id="480" name="Google Shape;480;p13"/>
              <p:cNvSpPr/>
              <p:nvPr/>
            </p:nvSpPr>
            <p:spPr>
              <a:xfrm>
                <a:off x="3120" y="1344"/>
                <a:ext cx="144" cy="144"/>
              </a:xfrm>
              <a:prstGeom prst="ellipse">
                <a:avLst/>
              </a:prstGeom>
              <a:gradFill>
                <a:gsLst>
                  <a:gs pos="0">
                    <a:srgbClr val="762F00"/>
                  </a:gs>
                  <a:gs pos="50000">
                    <a:srgbClr val="FF6600"/>
                  </a:gs>
                  <a:gs pos="100000">
                    <a:srgbClr val="762F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481" name="Google Shape;481;p13"/>
              <p:cNvCxnSpPr/>
              <p:nvPr/>
            </p:nvCxnSpPr>
            <p:spPr>
              <a:xfrm>
                <a:off x="3168" y="1392"/>
                <a:ext cx="48" cy="48"/>
              </a:xfrm>
              <a:prstGeom prst="straightConnector1">
                <a:avLst/>
              </a:prstGeom>
              <a:noFill/>
              <a:ln cap="flat" cmpd="sng" w="28575">
                <a:solidFill>
                  <a:srgbClr val="000000"/>
                </a:solidFill>
                <a:prstDash val="solid"/>
                <a:miter lim="800000"/>
                <a:headEnd len="med" w="med" type="none"/>
                <a:tailEnd len="med" w="med" type="none"/>
              </a:ln>
            </p:spPr>
          </p:cxnSp>
        </p:grpSp>
      </p:grpSp>
      <p:grpSp>
        <p:nvGrpSpPr>
          <p:cNvPr id="482" name="Google Shape;482;p13"/>
          <p:cNvGrpSpPr/>
          <p:nvPr/>
        </p:nvGrpSpPr>
        <p:grpSpPr>
          <a:xfrm rot="5400000">
            <a:off x="7581900" y="876300"/>
            <a:ext cx="762000" cy="2057400"/>
            <a:chOff x="3456" y="240"/>
            <a:chExt cx="240" cy="912"/>
          </a:xfrm>
        </p:grpSpPr>
        <p:sp>
          <p:nvSpPr>
            <p:cNvPr id="483" name="Google Shape;483;p13"/>
            <p:cNvSpPr txBox="1"/>
            <p:nvPr/>
          </p:nvSpPr>
          <p:spPr>
            <a:xfrm>
              <a:off x="3456" y="480"/>
              <a:ext cx="240" cy="432"/>
            </a:xfrm>
            <a:prstGeom prst="rect">
              <a:avLst/>
            </a:prstGeom>
            <a:gradFill>
              <a:gsLst>
                <a:gs pos="0">
                  <a:srgbClr val="007676"/>
                </a:gs>
                <a:gs pos="50000">
                  <a:srgbClr val="00FFFF"/>
                </a:gs>
                <a:gs pos="100000">
                  <a:srgbClr val="007676"/>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84" name="Google Shape;484;p13"/>
            <p:cNvSpPr txBox="1"/>
            <p:nvPr/>
          </p:nvSpPr>
          <p:spPr>
            <a:xfrm>
              <a:off x="3456" y="912"/>
              <a:ext cx="240" cy="24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85" name="Google Shape;485;p13"/>
            <p:cNvSpPr txBox="1"/>
            <p:nvPr/>
          </p:nvSpPr>
          <p:spPr>
            <a:xfrm>
              <a:off x="3456" y="240"/>
              <a:ext cx="240" cy="24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486" name="Google Shape;486;p13"/>
            <p:cNvGrpSpPr/>
            <p:nvPr/>
          </p:nvGrpSpPr>
          <p:grpSpPr>
            <a:xfrm>
              <a:off x="3504" y="960"/>
              <a:ext cx="144" cy="144"/>
              <a:chOff x="3120" y="1344"/>
              <a:chExt cx="144" cy="144"/>
            </a:xfrm>
          </p:grpSpPr>
          <p:sp>
            <p:nvSpPr>
              <p:cNvPr id="487" name="Google Shape;487;p13"/>
              <p:cNvSpPr/>
              <p:nvPr/>
            </p:nvSpPr>
            <p:spPr>
              <a:xfrm>
                <a:off x="3120" y="1344"/>
                <a:ext cx="144" cy="144"/>
              </a:xfrm>
              <a:prstGeom prst="ellipse">
                <a:avLst/>
              </a:prstGeom>
              <a:gradFill>
                <a:gsLst>
                  <a:gs pos="0">
                    <a:srgbClr val="762F00"/>
                  </a:gs>
                  <a:gs pos="50000">
                    <a:srgbClr val="FF6600"/>
                  </a:gs>
                  <a:gs pos="100000">
                    <a:srgbClr val="762F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488" name="Google Shape;488;p13"/>
              <p:cNvCxnSpPr/>
              <p:nvPr/>
            </p:nvCxnSpPr>
            <p:spPr>
              <a:xfrm>
                <a:off x="3168" y="1392"/>
                <a:ext cx="48" cy="48"/>
              </a:xfrm>
              <a:prstGeom prst="straightConnector1">
                <a:avLst/>
              </a:prstGeom>
              <a:noFill/>
              <a:ln cap="flat" cmpd="sng" w="28575">
                <a:solidFill>
                  <a:srgbClr val="000000"/>
                </a:solidFill>
                <a:prstDash val="solid"/>
                <a:miter lim="800000"/>
                <a:headEnd len="med" w="med" type="none"/>
                <a:tailEnd len="med" w="med" type="none"/>
              </a:ln>
            </p:spPr>
          </p:cxnSp>
        </p:grpSp>
        <p:grpSp>
          <p:nvGrpSpPr>
            <p:cNvPr id="489" name="Google Shape;489;p13"/>
            <p:cNvGrpSpPr/>
            <p:nvPr/>
          </p:nvGrpSpPr>
          <p:grpSpPr>
            <a:xfrm>
              <a:off x="3504" y="288"/>
              <a:ext cx="144" cy="144"/>
              <a:chOff x="3120" y="1344"/>
              <a:chExt cx="144" cy="144"/>
            </a:xfrm>
          </p:grpSpPr>
          <p:sp>
            <p:nvSpPr>
              <p:cNvPr id="490" name="Google Shape;490;p13"/>
              <p:cNvSpPr/>
              <p:nvPr/>
            </p:nvSpPr>
            <p:spPr>
              <a:xfrm>
                <a:off x="3120" y="1344"/>
                <a:ext cx="144" cy="144"/>
              </a:xfrm>
              <a:prstGeom prst="ellipse">
                <a:avLst/>
              </a:prstGeom>
              <a:gradFill>
                <a:gsLst>
                  <a:gs pos="0">
                    <a:srgbClr val="762F00"/>
                  </a:gs>
                  <a:gs pos="50000">
                    <a:srgbClr val="FF6600"/>
                  </a:gs>
                  <a:gs pos="100000">
                    <a:srgbClr val="762F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491" name="Google Shape;491;p13"/>
              <p:cNvCxnSpPr/>
              <p:nvPr/>
            </p:nvCxnSpPr>
            <p:spPr>
              <a:xfrm>
                <a:off x="3168" y="1392"/>
                <a:ext cx="48" cy="48"/>
              </a:xfrm>
              <a:prstGeom prst="straightConnector1">
                <a:avLst/>
              </a:prstGeom>
              <a:noFill/>
              <a:ln cap="flat" cmpd="sng" w="28575">
                <a:solidFill>
                  <a:srgbClr val="000000"/>
                </a:solidFill>
                <a:prstDash val="solid"/>
                <a:miter lim="800000"/>
                <a:headEnd len="med" w="med" type="none"/>
                <a:tailEnd len="med" w="med" type="none"/>
              </a:ln>
            </p:spPr>
          </p:cxnSp>
        </p:grpSp>
      </p:grpSp>
      <p:sp>
        <p:nvSpPr>
          <p:cNvPr id="492" name="Google Shape;492;p13"/>
          <p:cNvSpPr/>
          <p:nvPr/>
        </p:nvSpPr>
        <p:spPr>
          <a:xfrm>
            <a:off x="1066800" y="4267200"/>
            <a:ext cx="4800600" cy="1447800"/>
          </a:xfrm>
          <a:prstGeom prst="wedgeRoundRectCallout">
            <a:avLst>
              <a:gd fmla="val 18064" name="adj1"/>
              <a:gd fmla="val -11653" name="adj2"/>
              <a:gd fmla="val 0" name="adj3"/>
            </a:avLst>
          </a:prstGeom>
          <a:gradFill>
            <a:gsLst>
              <a:gs pos="0">
                <a:srgbClr val="DDDDDD"/>
              </a:gs>
              <a:gs pos="50000">
                <a:schemeClr val="lt1"/>
              </a:gs>
              <a:gs pos="100000">
                <a:srgbClr val="DDDDDD"/>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Quan sát hình và cho biết: Tác dụng của kẹp đỡ ống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500"/>
                                        <p:tgtEl>
                                          <p:spTgt spid="444"/>
                                        </p:tgtEl>
                                        <p:attrNameLst>
                                          <p:attrName>ppt_w</p:attrName>
                                        </p:attrNameLst>
                                      </p:cBhvr>
                                      <p:tavLst>
                                        <p:tav fmla="" tm="0">
                                          <p:val>
                                            <p:strVal val="0"/>
                                          </p:val>
                                        </p:tav>
                                        <p:tav fmla="" tm="100000">
                                          <p:val>
                                            <p:strVal val="#ppt_w"/>
                                          </p:val>
                                        </p:tav>
                                      </p:tavLst>
                                    </p:anim>
                                    <p:anim calcmode="lin" valueType="num">
                                      <p:cBhvr additive="base">
                                        <p:cTn dur="500"/>
                                        <p:tgtEl>
                                          <p:spTgt spid="4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92"/>
                                        </p:tgtEl>
                                      </p:cBhvr>
                                    </p:animEffect>
                                    <p:set>
                                      <p:cBhvr>
                                        <p:cTn dur="1" fill="hold">
                                          <p:stCondLst>
                                            <p:cond delay="500"/>
                                          </p:stCondLst>
                                        </p:cTn>
                                        <p:tgtEl>
                                          <p:spTgt spid="4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8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14"/>
          <p:cNvSpPr txBox="1"/>
          <p:nvPr/>
        </p:nvSpPr>
        <p:spPr>
          <a:xfrm>
            <a:off x="228600" y="1828800"/>
            <a:ext cx="4114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99" name="Google Shape;499;p14"/>
          <p:cNvSpPr txBox="1"/>
          <p:nvPr/>
        </p:nvSpPr>
        <p:spPr>
          <a:xfrm>
            <a:off x="0" y="685800"/>
            <a:ext cx="9144000" cy="9461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       Mạng điện lắp đặt kiểu nổi có những ưu, nhược  điểm gì ?</a:t>
            </a:r>
            <a:endParaRPr/>
          </a:p>
        </p:txBody>
      </p:sp>
      <p:sp>
        <p:nvSpPr>
          <p:cNvPr id="500" name="Google Shape;500;p14"/>
          <p:cNvSpPr txBox="1"/>
          <p:nvPr/>
        </p:nvSpPr>
        <p:spPr>
          <a:xfrm>
            <a:off x="228600" y="1752600"/>
            <a:ext cx="8915400" cy="4002087"/>
          </a:xfrm>
          <a:prstGeom prst="rect">
            <a:avLst/>
          </a:prstGeom>
          <a:noFill/>
          <a:ln cap="flat" cmpd="sng" w="952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800"/>
              <a:buFont typeface="Arial"/>
              <a:buNone/>
            </a:pPr>
            <a:r>
              <a:rPr b="1" i="0" lang="en-US" sz="2800" u="none">
                <a:solidFill>
                  <a:srgbClr val="0000CC"/>
                </a:solidFill>
                <a:latin typeface="Arial"/>
                <a:ea typeface="Arial"/>
                <a:cs typeface="Arial"/>
                <a:sym typeface="Arial"/>
              </a:rPr>
              <a:t>	</a:t>
            </a:r>
            <a:r>
              <a:rPr b="1" i="0" lang="en-US" sz="2800" u="none">
                <a:solidFill>
                  <a:srgbClr val="FF0000"/>
                </a:solidFill>
                <a:latin typeface="Arial"/>
                <a:ea typeface="Arial"/>
                <a:cs typeface="Arial"/>
                <a:sym typeface="Arial"/>
              </a:rPr>
              <a:t>* Ưu điểm:</a:t>
            </a:r>
            <a:endParaRPr/>
          </a:p>
          <a:p>
            <a:pPr indent="-152400" lvl="0" marL="0" marR="0" rtl="0" algn="l">
              <a:lnSpc>
                <a:spcPct val="100000"/>
              </a:lnSpc>
              <a:spcBef>
                <a:spcPts val="1200"/>
              </a:spcBef>
              <a:spcAft>
                <a:spcPts val="0"/>
              </a:spcAft>
              <a:buClr>
                <a:srgbClr val="0000CC"/>
              </a:buClr>
              <a:buSzPts val="2400"/>
              <a:buFont typeface="Arial"/>
              <a:buChar char="-"/>
            </a:pPr>
            <a:r>
              <a:rPr b="1" i="0" lang="en-US" sz="2400" u="none">
                <a:solidFill>
                  <a:srgbClr val="0000CC"/>
                </a:solidFill>
                <a:latin typeface="Arial"/>
                <a:ea typeface="Arial"/>
                <a:cs typeface="Arial"/>
                <a:sym typeface="Arial"/>
              </a:rPr>
              <a:t>Tránh được tác động xấu của môi trường đến dây dẫn.</a:t>
            </a:r>
            <a:endParaRPr/>
          </a:p>
          <a:p>
            <a:pPr indent="-152400" lvl="0" marL="0" marR="0" rtl="0" algn="l">
              <a:lnSpc>
                <a:spcPct val="100000"/>
              </a:lnSpc>
              <a:spcBef>
                <a:spcPts val="1200"/>
              </a:spcBef>
              <a:spcAft>
                <a:spcPts val="0"/>
              </a:spcAft>
              <a:buClr>
                <a:srgbClr val="0000CC"/>
              </a:buClr>
              <a:buSzPts val="2400"/>
              <a:buFont typeface="Arial"/>
              <a:buChar char="-"/>
            </a:pPr>
            <a:r>
              <a:rPr b="1" i="0" lang="en-US" sz="2400" u="none">
                <a:solidFill>
                  <a:srgbClr val="0000CC"/>
                </a:solidFill>
                <a:latin typeface="Arial"/>
                <a:ea typeface="Arial"/>
                <a:cs typeface="Arial"/>
                <a:sym typeface="Arial"/>
              </a:rPr>
              <a:t>Dễ lắp đặt sửa chữa.</a:t>
            </a:r>
            <a:endParaRPr/>
          </a:p>
          <a:p>
            <a:pPr indent="0" lvl="0" marL="0" marR="0" rtl="0" algn="l">
              <a:lnSpc>
                <a:spcPct val="100000"/>
              </a:lnSpc>
              <a:spcBef>
                <a:spcPts val="1200"/>
              </a:spcBef>
              <a:spcAft>
                <a:spcPts val="0"/>
              </a:spcAft>
              <a:buClr>
                <a:srgbClr val="0000CC"/>
              </a:buClr>
              <a:buSzPts val="2400"/>
              <a:buFont typeface="Arial"/>
              <a:buNone/>
            </a:pPr>
            <a:r>
              <a:rPr b="1" i="0" lang="en-US" sz="2400" u="none">
                <a:solidFill>
                  <a:srgbClr val="0000CC"/>
                </a:solidFill>
                <a:latin typeface="Arial"/>
                <a:ea typeface="Arial"/>
                <a:cs typeface="Arial"/>
                <a:sym typeface="Arial"/>
              </a:rPr>
              <a:t>- Không phụ thuộc vào quá trình xây dựng.</a:t>
            </a:r>
            <a:endParaRPr/>
          </a:p>
          <a:p>
            <a:pPr indent="0" lvl="0" marL="0" marR="0" rtl="0" algn="l">
              <a:lnSpc>
                <a:spcPct val="100000"/>
              </a:lnSpc>
              <a:spcBef>
                <a:spcPts val="1200"/>
              </a:spcBef>
              <a:spcAft>
                <a:spcPts val="0"/>
              </a:spcAft>
              <a:buClr>
                <a:srgbClr val="0000CC"/>
              </a:buClr>
              <a:buSzPts val="2400"/>
              <a:buFont typeface="Arial"/>
              <a:buNone/>
            </a:pPr>
            <a:r>
              <a:rPr b="1" i="0" lang="en-US" sz="2400" u="none">
                <a:solidFill>
                  <a:srgbClr val="0000CC"/>
                </a:solidFill>
                <a:latin typeface="Arial"/>
                <a:ea typeface="Arial"/>
                <a:cs typeface="Arial"/>
                <a:sym typeface="Arial"/>
              </a:rPr>
              <a:t>- Giá thành thấp.</a:t>
            </a:r>
            <a:endParaRPr/>
          </a:p>
          <a:p>
            <a:pPr indent="0" lvl="0" marL="0" marR="0" rtl="0" algn="l">
              <a:lnSpc>
                <a:spcPct val="100000"/>
              </a:lnSpc>
              <a:spcBef>
                <a:spcPts val="1400"/>
              </a:spcBef>
              <a:spcAft>
                <a:spcPts val="0"/>
              </a:spcAft>
              <a:buClr>
                <a:srgbClr val="0000CC"/>
              </a:buClr>
              <a:buSzPts val="2800"/>
              <a:buFont typeface="Arial"/>
              <a:buNone/>
            </a:pPr>
            <a:r>
              <a:rPr b="1" i="0" lang="en-US" sz="2800" u="none">
                <a:solidFill>
                  <a:srgbClr val="0000CC"/>
                </a:solidFill>
                <a:latin typeface="Arial"/>
                <a:ea typeface="Arial"/>
                <a:cs typeface="Arial"/>
                <a:sym typeface="Arial"/>
              </a:rPr>
              <a:t>	</a:t>
            </a:r>
            <a:r>
              <a:rPr b="1" i="0" lang="en-US" sz="2800" u="none">
                <a:solidFill>
                  <a:srgbClr val="FF0000"/>
                </a:solidFill>
                <a:latin typeface="Arial"/>
                <a:ea typeface="Arial"/>
                <a:cs typeface="Arial"/>
                <a:sym typeface="Arial"/>
              </a:rPr>
              <a:t>* Nhược điểm:</a:t>
            </a:r>
            <a:endParaRPr/>
          </a:p>
          <a:p>
            <a:pPr indent="0" lvl="0" marL="0" marR="0" rtl="0" algn="l">
              <a:lnSpc>
                <a:spcPct val="100000"/>
              </a:lnSpc>
              <a:spcBef>
                <a:spcPts val="1400"/>
              </a:spcBef>
              <a:spcAft>
                <a:spcPts val="0"/>
              </a:spcAft>
              <a:buClr>
                <a:srgbClr val="0000CC"/>
              </a:buClr>
              <a:buSzPts val="2800"/>
              <a:buFont typeface="Arial"/>
              <a:buNone/>
            </a:pPr>
            <a:r>
              <a:rPr b="1" i="0" lang="en-US" sz="2800" u="none">
                <a:solidFill>
                  <a:srgbClr val="0000CC"/>
                </a:solidFill>
                <a:latin typeface="Arial"/>
                <a:ea typeface="Arial"/>
                <a:cs typeface="Arial"/>
                <a:sym typeface="Arial"/>
              </a:rPr>
              <a:t>- Tính thẩm mỹ không </a:t>
            </a:r>
            <a:r>
              <a:rPr b="1" i="0" lang="en-US" sz="2800" u="none">
                <a:solidFill>
                  <a:srgbClr val="0000CC"/>
                </a:solidFill>
                <a:latin typeface="Times New Roman"/>
                <a:ea typeface="Times New Roman"/>
                <a:cs typeface="Times New Roman"/>
                <a:sym typeface="Times New Roman"/>
              </a:rPr>
              <a:t>cao</a:t>
            </a:r>
            <a:endParaRPr/>
          </a:p>
        </p:txBody>
      </p:sp>
      <p:sp>
        <p:nvSpPr>
          <p:cNvPr id="501" name="Google Shape;501;p14"/>
          <p:cNvSpPr/>
          <p:nvPr/>
        </p:nvSpPr>
        <p:spPr>
          <a:xfrm>
            <a:off x="228600" y="762000"/>
            <a:ext cx="415925" cy="381000"/>
          </a:xfrm>
          <a:prstGeom prst="rect">
            <a:avLst/>
          </a:prstGeom>
        </p:spPr>
        <p:txBody>
          <a:bodyPr>
            <a:prstTxWarp prst="textPlain"/>
          </a:bodyPr>
          <a:lstStyle/>
          <a:p>
            <a:pPr lvl="0" algn="l"/>
            <a:r>
              <a:rPr b="0" i="0">
                <a:ln cap="flat" cmpd="sng" w="19050">
                  <a:solidFill>
                    <a:srgbClr val="FFFF00"/>
                  </a:solidFill>
                  <a:prstDash val="solid"/>
                  <a:miter lim="800000"/>
                  <a:headEnd len="sm" w="sm" type="none"/>
                  <a:tailEnd len="sm" w="sm" type="none"/>
                </a:ln>
                <a:solidFill>
                  <a:srgbClr val="FF0000"/>
                </a:solidFill>
                <a:latin typeface="Helvetica Neue"/>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500"/>
                                          </p:stCondLst>
                                        </p:cTn>
                                        <p:tgtEl>
                                          <p:spTgt spid="5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99"/>
                                        </p:tgtEl>
                                      </p:cBhvr>
                                    </p:animEffect>
                                    <p:set>
                                      <p:cBhvr>
                                        <p:cTn dur="1" fill="hold">
                                          <p:stCondLst>
                                            <p:cond delay="500"/>
                                          </p:stCondLst>
                                        </p:cTn>
                                        <p:tgtEl>
                                          <p:spTgt spid="4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0" st="0"/>
                                            </p:txEl>
                                          </p:spTgt>
                                        </p:tgtEl>
                                        <p:attrNameLst>
                                          <p:attrName>style.visibility</p:attrName>
                                        </p:attrNameLst>
                                      </p:cBhvr>
                                      <p:to>
                                        <p:strVal val="visible"/>
                                      </p:to>
                                    </p:set>
                                    <p:animEffect filter="fade" transition="in">
                                      <p:cBhvr>
                                        <p:cTn dur="80"/>
                                        <p:tgtEl>
                                          <p:spTgt spid="5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1" st="1"/>
                                            </p:txEl>
                                          </p:spTgt>
                                        </p:tgtEl>
                                        <p:attrNameLst>
                                          <p:attrName>style.visibility</p:attrName>
                                        </p:attrNameLst>
                                      </p:cBhvr>
                                      <p:to>
                                        <p:strVal val="visible"/>
                                      </p:to>
                                    </p:set>
                                    <p:animEffect filter="fade" transition="in">
                                      <p:cBhvr>
                                        <p:cTn dur="80"/>
                                        <p:tgtEl>
                                          <p:spTgt spid="5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2" st="2"/>
                                            </p:txEl>
                                          </p:spTgt>
                                        </p:tgtEl>
                                        <p:attrNameLst>
                                          <p:attrName>style.visibility</p:attrName>
                                        </p:attrNameLst>
                                      </p:cBhvr>
                                      <p:to>
                                        <p:strVal val="visible"/>
                                      </p:to>
                                    </p:set>
                                    <p:animEffect filter="fade" transition="in">
                                      <p:cBhvr>
                                        <p:cTn dur="80"/>
                                        <p:tgtEl>
                                          <p:spTgt spid="5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3" st="3"/>
                                            </p:txEl>
                                          </p:spTgt>
                                        </p:tgtEl>
                                        <p:attrNameLst>
                                          <p:attrName>style.visibility</p:attrName>
                                        </p:attrNameLst>
                                      </p:cBhvr>
                                      <p:to>
                                        <p:strVal val="visible"/>
                                      </p:to>
                                    </p:set>
                                    <p:animEffect filter="fade" transition="in">
                                      <p:cBhvr>
                                        <p:cTn dur="80"/>
                                        <p:tgtEl>
                                          <p:spTgt spid="5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4" st="4"/>
                                            </p:txEl>
                                          </p:spTgt>
                                        </p:tgtEl>
                                        <p:attrNameLst>
                                          <p:attrName>style.visibility</p:attrName>
                                        </p:attrNameLst>
                                      </p:cBhvr>
                                      <p:to>
                                        <p:strVal val="visible"/>
                                      </p:to>
                                    </p:set>
                                    <p:animEffect filter="fade" transition="in">
                                      <p:cBhvr>
                                        <p:cTn dur="80"/>
                                        <p:tgtEl>
                                          <p:spTgt spid="5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5" st="5"/>
                                            </p:txEl>
                                          </p:spTgt>
                                        </p:tgtEl>
                                        <p:attrNameLst>
                                          <p:attrName>style.visibility</p:attrName>
                                        </p:attrNameLst>
                                      </p:cBhvr>
                                      <p:to>
                                        <p:strVal val="visible"/>
                                      </p:to>
                                    </p:set>
                                    <p:animEffect filter="fade" transition="in">
                                      <p:cBhvr>
                                        <p:cTn dur="80"/>
                                        <p:tgtEl>
                                          <p:spTgt spid="5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6" st="6"/>
                                            </p:txEl>
                                          </p:spTgt>
                                        </p:tgtEl>
                                        <p:attrNameLst>
                                          <p:attrName>style.visibility</p:attrName>
                                        </p:attrNameLst>
                                      </p:cBhvr>
                                      <p:to>
                                        <p:strVal val="visible"/>
                                      </p:to>
                                    </p:set>
                                    <p:animEffect filter="fade" transition="in">
                                      <p:cBhvr>
                                        <p:cTn dur="80"/>
                                        <p:tgtEl>
                                          <p:spTgt spid="50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grpSp>
        <p:nvGrpSpPr>
          <p:cNvPr id="507" name="Google Shape;507;p15"/>
          <p:cNvGrpSpPr/>
          <p:nvPr/>
        </p:nvGrpSpPr>
        <p:grpSpPr>
          <a:xfrm>
            <a:off x="0" y="152400"/>
            <a:ext cx="2895600" cy="2743200"/>
            <a:chOff x="3840" y="2304"/>
            <a:chExt cx="1824" cy="1536"/>
          </a:xfrm>
        </p:grpSpPr>
        <p:pic>
          <p:nvPicPr>
            <p:cNvPr descr="P1010008" id="508" name="Google Shape;508;p15"/>
            <p:cNvPicPr preferRelativeResize="0"/>
            <p:nvPr/>
          </p:nvPicPr>
          <p:blipFill rotWithShape="1">
            <a:blip r:embed="rId3">
              <a:alphaModFix/>
            </a:blip>
            <a:srcRect b="0" l="0" r="0" t="0"/>
            <a:stretch/>
          </p:blipFill>
          <p:spPr>
            <a:xfrm>
              <a:off x="3840" y="2304"/>
              <a:ext cx="1824" cy="1536"/>
            </a:xfrm>
            <a:prstGeom prst="rect">
              <a:avLst/>
            </a:prstGeom>
            <a:noFill/>
            <a:ln>
              <a:noFill/>
            </a:ln>
          </p:spPr>
        </p:pic>
        <p:sp>
          <p:nvSpPr>
            <p:cNvPr id="509" name="Google Shape;509;p15"/>
            <p:cNvSpPr/>
            <p:nvPr/>
          </p:nvSpPr>
          <p:spPr>
            <a:xfrm>
              <a:off x="4512" y="2592"/>
              <a:ext cx="336" cy="48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nvGrpSpPr>
          <p:cNvPr id="510" name="Google Shape;510;p15"/>
          <p:cNvGrpSpPr/>
          <p:nvPr/>
        </p:nvGrpSpPr>
        <p:grpSpPr>
          <a:xfrm>
            <a:off x="381000" y="3048000"/>
            <a:ext cx="2590800" cy="2514600"/>
            <a:chOff x="2160" y="2304"/>
            <a:chExt cx="1632" cy="1536"/>
          </a:xfrm>
        </p:grpSpPr>
        <p:pic>
          <p:nvPicPr>
            <p:cNvPr descr="DSC00211" id="511" name="Google Shape;511;p15"/>
            <p:cNvPicPr preferRelativeResize="0"/>
            <p:nvPr/>
          </p:nvPicPr>
          <p:blipFill rotWithShape="1">
            <a:blip r:embed="rId4">
              <a:alphaModFix/>
            </a:blip>
            <a:srcRect b="0" l="0" r="0" t="0"/>
            <a:stretch/>
          </p:blipFill>
          <p:spPr>
            <a:xfrm>
              <a:off x="2160" y="2304"/>
              <a:ext cx="1579" cy="1536"/>
            </a:xfrm>
            <a:prstGeom prst="rect">
              <a:avLst/>
            </a:prstGeom>
            <a:noFill/>
            <a:ln>
              <a:noFill/>
            </a:ln>
          </p:spPr>
        </p:pic>
        <p:sp>
          <p:nvSpPr>
            <p:cNvPr id="512" name="Google Shape;512;p15"/>
            <p:cNvSpPr txBox="1"/>
            <p:nvPr/>
          </p:nvSpPr>
          <p:spPr>
            <a:xfrm>
              <a:off x="3248" y="3033"/>
              <a:ext cx="544" cy="2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380V</a:t>
              </a:r>
              <a:endParaRPr/>
            </a:p>
          </p:txBody>
        </p:sp>
        <p:cxnSp>
          <p:nvCxnSpPr>
            <p:cNvPr id="513" name="Google Shape;513;p15"/>
            <p:cNvCxnSpPr/>
            <p:nvPr/>
          </p:nvCxnSpPr>
          <p:spPr>
            <a:xfrm rot="10800000">
              <a:off x="3120" y="2928"/>
              <a:ext cx="167" cy="251"/>
            </a:xfrm>
            <a:prstGeom prst="straightConnector1">
              <a:avLst/>
            </a:prstGeom>
            <a:noFill/>
            <a:ln cap="flat" cmpd="sng" w="28575">
              <a:solidFill>
                <a:srgbClr val="FF0000"/>
              </a:solidFill>
              <a:prstDash val="solid"/>
              <a:miter lim="800000"/>
              <a:headEnd len="med" w="med" type="none"/>
              <a:tailEnd len="med" w="med" type="triangle"/>
            </a:ln>
          </p:spPr>
        </p:cxnSp>
        <p:grpSp>
          <p:nvGrpSpPr>
            <p:cNvPr id="514" name="Google Shape;514;p15"/>
            <p:cNvGrpSpPr/>
            <p:nvPr/>
          </p:nvGrpSpPr>
          <p:grpSpPr>
            <a:xfrm>
              <a:off x="2256" y="2736"/>
              <a:ext cx="544" cy="449"/>
              <a:chOff x="3360" y="1776"/>
              <a:chExt cx="672" cy="386"/>
            </a:xfrm>
          </p:grpSpPr>
          <p:sp>
            <p:nvSpPr>
              <p:cNvPr id="515" name="Google Shape;515;p15"/>
              <p:cNvSpPr txBox="1"/>
              <p:nvPr/>
            </p:nvSpPr>
            <p:spPr>
              <a:xfrm>
                <a:off x="3360" y="1969"/>
                <a:ext cx="672" cy="1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220V</a:t>
                </a:r>
                <a:endParaRPr/>
              </a:p>
            </p:txBody>
          </p:sp>
          <p:cxnSp>
            <p:nvCxnSpPr>
              <p:cNvPr id="516" name="Google Shape;516;p15"/>
              <p:cNvCxnSpPr/>
              <p:nvPr/>
            </p:nvCxnSpPr>
            <p:spPr>
              <a:xfrm flipH="1" rot="10800000">
                <a:off x="3600" y="1776"/>
                <a:ext cx="144" cy="240"/>
              </a:xfrm>
              <a:prstGeom prst="straightConnector1">
                <a:avLst/>
              </a:prstGeom>
              <a:noFill/>
              <a:ln cap="flat" cmpd="sng" w="28575">
                <a:solidFill>
                  <a:srgbClr val="FF0000"/>
                </a:solidFill>
                <a:prstDash val="solid"/>
                <a:miter lim="800000"/>
                <a:headEnd len="med" w="med" type="none"/>
                <a:tailEnd len="med" w="med" type="triangle"/>
              </a:ln>
            </p:spPr>
          </p:cxnSp>
        </p:grpSp>
        <p:grpSp>
          <p:nvGrpSpPr>
            <p:cNvPr id="517" name="Google Shape;517;p15"/>
            <p:cNvGrpSpPr/>
            <p:nvPr/>
          </p:nvGrpSpPr>
          <p:grpSpPr>
            <a:xfrm>
              <a:off x="2688" y="2544"/>
              <a:ext cx="544" cy="371"/>
              <a:chOff x="3360" y="1776"/>
              <a:chExt cx="672" cy="489"/>
            </a:xfrm>
          </p:grpSpPr>
          <p:sp>
            <p:nvSpPr>
              <p:cNvPr id="518" name="Google Shape;518;p15"/>
              <p:cNvSpPr txBox="1"/>
              <p:nvPr/>
            </p:nvSpPr>
            <p:spPr>
              <a:xfrm>
                <a:off x="3360" y="1969"/>
                <a:ext cx="672" cy="2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220V</a:t>
                </a:r>
                <a:endParaRPr/>
              </a:p>
            </p:txBody>
          </p:sp>
          <p:cxnSp>
            <p:nvCxnSpPr>
              <p:cNvPr id="519" name="Google Shape;519;p15"/>
              <p:cNvCxnSpPr/>
              <p:nvPr/>
            </p:nvCxnSpPr>
            <p:spPr>
              <a:xfrm flipH="1" rot="10800000">
                <a:off x="3600" y="1776"/>
                <a:ext cx="144" cy="240"/>
              </a:xfrm>
              <a:prstGeom prst="straightConnector1">
                <a:avLst/>
              </a:prstGeom>
              <a:noFill/>
              <a:ln cap="flat" cmpd="sng" w="28575">
                <a:solidFill>
                  <a:srgbClr val="FF0000"/>
                </a:solidFill>
                <a:prstDash val="solid"/>
                <a:miter lim="800000"/>
                <a:headEnd len="med" w="med" type="none"/>
                <a:tailEnd len="med" w="med" type="triangle"/>
              </a:ln>
            </p:spPr>
          </p:cxnSp>
        </p:grpSp>
        <p:cxnSp>
          <p:nvCxnSpPr>
            <p:cNvPr id="520" name="Google Shape;520;p15"/>
            <p:cNvCxnSpPr/>
            <p:nvPr/>
          </p:nvCxnSpPr>
          <p:spPr>
            <a:xfrm flipH="1">
              <a:off x="2976" y="3360"/>
              <a:ext cx="240" cy="240"/>
            </a:xfrm>
            <a:prstGeom prst="straightConnector1">
              <a:avLst/>
            </a:prstGeom>
            <a:noFill/>
            <a:ln cap="flat" cmpd="sng" w="38100">
              <a:solidFill>
                <a:srgbClr val="FF0000"/>
              </a:solidFill>
              <a:prstDash val="solid"/>
              <a:miter lim="800000"/>
              <a:headEnd len="med" w="med" type="none"/>
              <a:tailEnd len="med" w="med" type="none"/>
            </a:ln>
          </p:spPr>
        </p:cxnSp>
        <p:cxnSp>
          <p:nvCxnSpPr>
            <p:cNvPr id="521" name="Google Shape;521;p15"/>
            <p:cNvCxnSpPr/>
            <p:nvPr/>
          </p:nvCxnSpPr>
          <p:spPr>
            <a:xfrm>
              <a:off x="2928" y="3360"/>
              <a:ext cx="336" cy="288"/>
            </a:xfrm>
            <a:prstGeom prst="straightConnector1">
              <a:avLst/>
            </a:prstGeom>
            <a:noFill/>
            <a:ln cap="flat" cmpd="sng" w="38100">
              <a:solidFill>
                <a:srgbClr val="FF0000"/>
              </a:solidFill>
              <a:prstDash val="solid"/>
              <a:miter lim="800000"/>
              <a:headEnd len="med" w="med" type="none"/>
              <a:tailEnd len="med" w="med" type="none"/>
            </a:ln>
          </p:spPr>
        </p:cxnSp>
      </p:grpSp>
      <p:grpSp>
        <p:nvGrpSpPr>
          <p:cNvPr id="522" name="Google Shape;522;p15"/>
          <p:cNvGrpSpPr/>
          <p:nvPr/>
        </p:nvGrpSpPr>
        <p:grpSpPr>
          <a:xfrm>
            <a:off x="2971800" y="-304800"/>
            <a:ext cx="2895600" cy="3200400"/>
            <a:chOff x="3888" y="528"/>
            <a:chExt cx="1728" cy="1680"/>
          </a:xfrm>
        </p:grpSpPr>
        <p:pic>
          <p:nvPicPr>
            <p:cNvPr descr="h2" id="523" name="Google Shape;523;p15"/>
            <p:cNvPicPr preferRelativeResize="0"/>
            <p:nvPr/>
          </p:nvPicPr>
          <p:blipFill rotWithShape="1">
            <a:blip r:embed="rId5">
              <a:alphaModFix/>
            </a:blip>
            <a:srcRect b="0" l="0" r="0" t="0"/>
            <a:stretch/>
          </p:blipFill>
          <p:spPr>
            <a:xfrm>
              <a:off x="3888" y="768"/>
              <a:ext cx="1536" cy="1440"/>
            </a:xfrm>
            <a:prstGeom prst="rect">
              <a:avLst/>
            </a:prstGeom>
            <a:noFill/>
            <a:ln>
              <a:noFill/>
            </a:ln>
          </p:spPr>
        </p:pic>
        <p:cxnSp>
          <p:nvCxnSpPr>
            <p:cNvPr id="524" name="Google Shape;524;p15"/>
            <p:cNvCxnSpPr/>
            <p:nvPr/>
          </p:nvCxnSpPr>
          <p:spPr>
            <a:xfrm>
              <a:off x="4656" y="1296"/>
              <a:ext cx="0" cy="912"/>
            </a:xfrm>
            <a:prstGeom prst="straightConnector1">
              <a:avLst/>
            </a:prstGeom>
            <a:noFill/>
            <a:ln cap="flat" cmpd="sng" w="28575">
              <a:solidFill>
                <a:srgbClr val="FF0000"/>
              </a:solidFill>
              <a:prstDash val="solid"/>
              <a:miter lim="800000"/>
              <a:headEnd len="med" w="med" type="none"/>
              <a:tailEnd len="med" w="med" type="triangle"/>
            </a:ln>
          </p:spPr>
        </p:cxnSp>
        <p:sp>
          <p:nvSpPr>
            <p:cNvPr id="525" name="Google Shape;525;p15"/>
            <p:cNvSpPr/>
            <p:nvPr/>
          </p:nvSpPr>
          <p:spPr>
            <a:xfrm>
              <a:off x="4944" y="528"/>
              <a:ext cx="672" cy="288"/>
            </a:xfrm>
            <a:prstGeom prst="cloudCallout">
              <a:avLst>
                <a:gd fmla="val -482" name="adj1"/>
                <a:gd fmla="val 32250"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?met</a:t>
              </a:r>
              <a:endParaRPr/>
            </a:p>
          </p:txBody>
        </p:sp>
        <p:sp>
          <p:nvSpPr>
            <p:cNvPr id="526" name="Google Shape;526;p15"/>
            <p:cNvSpPr/>
            <p:nvPr/>
          </p:nvSpPr>
          <p:spPr>
            <a:xfrm>
              <a:off x="4521" y="1059"/>
              <a:ext cx="279" cy="333"/>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527" name="Google Shape;527;p15"/>
          <p:cNvSpPr txBox="1"/>
          <p:nvPr/>
        </p:nvSpPr>
        <p:spPr>
          <a:xfrm>
            <a:off x="0" y="5927725"/>
            <a:ext cx="89154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Cách hình ảnh trên  mô tả yêu cầu kĩ thuật nào của mạng điện lắp đặt nổi? </a:t>
            </a:r>
            <a:endParaRPr/>
          </a:p>
        </p:txBody>
      </p:sp>
      <p:grpSp>
        <p:nvGrpSpPr>
          <p:cNvPr id="528" name="Google Shape;528;p15"/>
          <p:cNvGrpSpPr/>
          <p:nvPr/>
        </p:nvGrpSpPr>
        <p:grpSpPr>
          <a:xfrm>
            <a:off x="5943600" y="2971800"/>
            <a:ext cx="2514600" cy="2667000"/>
            <a:chOff x="288" y="144"/>
            <a:chExt cx="1584" cy="1584"/>
          </a:xfrm>
        </p:grpSpPr>
        <p:pic>
          <p:nvPicPr>
            <p:cNvPr id="529" name="Google Shape;529;p15"/>
            <p:cNvPicPr preferRelativeResize="0"/>
            <p:nvPr/>
          </p:nvPicPr>
          <p:blipFill rotWithShape="1">
            <a:blip r:embed="rId6">
              <a:alphaModFix/>
            </a:blip>
            <a:srcRect b="0" l="0" r="0" t="0"/>
            <a:stretch/>
          </p:blipFill>
          <p:spPr>
            <a:xfrm>
              <a:off x="288" y="288"/>
              <a:ext cx="1584" cy="1440"/>
            </a:xfrm>
            <a:prstGeom prst="rect">
              <a:avLst/>
            </a:prstGeom>
            <a:noFill/>
            <a:ln>
              <a:noFill/>
            </a:ln>
          </p:spPr>
        </p:pic>
        <p:sp>
          <p:nvSpPr>
            <p:cNvPr id="530" name="Google Shape;530;p15"/>
            <p:cNvSpPr/>
            <p:nvPr/>
          </p:nvSpPr>
          <p:spPr>
            <a:xfrm>
              <a:off x="1200" y="144"/>
              <a:ext cx="672" cy="288"/>
            </a:xfrm>
            <a:prstGeom prst="cloudCallout">
              <a:avLst>
                <a:gd fmla="val 32" name="adj1"/>
                <a:gd fmla="val 44250"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?met</a:t>
              </a:r>
              <a:endParaRPr/>
            </a:p>
          </p:txBody>
        </p:sp>
      </p:grpSp>
      <p:sp>
        <p:nvSpPr>
          <p:cNvPr id="531" name="Google Shape;531;p15"/>
          <p:cNvSpPr txBox="1"/>
          <p:nvPr/>
        </p:nvSpPr>
        <p:spPr>
          <a:xfrm>
            <a:off x="1600200" y="2286000"/>
            <a:ext cx="381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1</a:t>
            </a:r>
            <a:endParaRPr/>
          </a:p>
        </p:txBody>
      </p:sp>
      <p:grpSp>
        <p:nvGrpSpPr>
          <p:cNvPr id="532" name="Google Shape;532;p15"/>
          <p:cNvGrpSpPr/>
          <p:nvPr/>
        </p:nvGrpSpPr>
        <p:grpSpPr>
          <a:xfrm>
            <a:off x="5791200" y="0"/>
            <a:ext cx="2743200" cy="2876550"/>
            <a:chOff x="2160" y="768"/>
            <a:chExt cx="1584" cy="1440"/>
          </a:xfrm>
        </p:grpSpPr>
        <p:grpSp>
          <p:nvGrpSpPr>
            <p:cNvPr id="533" name="Google Shape;533;p15"/>
            <p:cNvGrpSpPr/>
            <p:nvPr/>
          </p:nvGrpSpPr>
          <p:grpSpPr>
            <a:xfrm>
              <a:off x="2160" y="768"/>
              <a:ext cx="1584" cy="1440"/>
              <a:chOff x="2448" y="2304"/>
              <a:chExt cx="1872" cy="1200"/>
            </a:xfrm>
          </p:grpSpPr>
          <p:pic>
            <p:nvPicPr>
              <p:cNvPr descr="P1010007" id="534" name="Google Shape;534;p15"/>
              <p:cNvPicPr preferRelativeResize="0"/>
              <p:nvPr/>
            </p:nvPicPr>
            <p:blipFill rotWithShape="1">
              <a:blip r:embed="rId7">
                <a:alphaModFix/>
              </a:blip>
              <a:srcRect b="0" l="0" r="0" t="0"/>
              <a:stretch/>
            </p:blipFill>
            <p:spPr>
              <a:xfrm>
                <a:off x="3456" y="2304"/>
                <a:ext cx="864" cy="1200"/>
              </a:xfrm>
              <a:prstGeom prst="rect">
                <a:avLst/>
              </a:prstGeom>
              <a:noFill/>
              <a:ln>
                <a:noFill/>
              </a:ln>
            </p:spPr>
          </p:pic>
          <p:pic>
            <p:nvPicPr>
              <p:cNvPr descr="P1010004" id="535" name="Google Shape;535;p15"/>
              <p:cNvPicPr preferRelativeResize="0"/>
              <p:nvPr/>
            </p:nvPicPr>
            <p:blipFill rotWithShape="1">
              <a:blip r:embed="rId8">
                <a:alphaModFix/>
              </a:blip>
              <a:srcRect b="0" l="0" r="0" t="0"/>
              <a:stretch/>
            </p:blipFill>
            <p:spPr>
              <a:xfrm>
                <a:off x="2448" y="2304"/>
                <a:ext cx="1014" cy="1200"/>
              </a:xfrm>
              <a:prstGeom prst="rect">
                <a:avLst/>
              </a:prstGeom>
              <a:noFill/>
              <a:ln>
                <a:noFill/>
              </a:ln>
            </p:spPr>
          </p:pic>
          <p:cxnSp>
            <p:nvCxnSpPr>
              <p:cNvPr id="536" name="Google Shape;536;p15"/>
              <p:cNvCxnSpPr/>
              <p:nvPr/>
            </p:nvCxnSpPr>
            <p:spPr>
              <a:xfrm>
                <a:off x="3840" y="2928"/>
                <a:ext cx="288" cy="384"/>
              </a:xfrm>
              <a:prstGeom prst="straightConnector1">
                <a:avLst/>
              </a:prstGeom>
              <a:noFill/>
              <a:ln cap="flat" cmpd="sng" w="38100">
                <a:solidFill>
                  <a:srgbClr val="FF0000"/>
                </a:solidFill>
                <a:prstDash val="solid"/>
                <a:miter lim="800000"/>
                <a:headEnd len="med" w="med" type="none"/>
                <a:tailEnd len="med" w="med" type="none"/>
              </a:ln>
            </p:spPr>
          </p:cxnSp>
          <p:cxnSp>
            <p:nvCxnSpPr>
              <p:cNvPr id="537" name="Google Shape;537;p15"/>
              <p:cNvCxnSpPr/>
              <p:nvPr/>
            </p:nvCxnSpPr>
            <p:spPr>
              <a:xfrm flipH="1">
                <a:off x="3840" y="2832"/>
                <a:ext cx="288" cy="528"/>
              </a:xfrm>
              <a:prstGeom prst="straightConnector1">
                <a:avLst/>
              </a:prstGeom>
              <a:noFill/>
              <a:ln cap="flat" cmpd="sng" w="38100">
                <a:solidFill>
                  <a:srgbClr val="FF0000"/>
                </a:solidFill>
                <a:prstDash val="solid"/>
                <a:miter lim="800000"/>
                <a:headEnd len="med" w="med" type="none"/>
                <a:tailEnd len="med" w="med" type="none"/>
              </a:ln>
            </p:spPr>
          </p:cxnSp>
        </p:grpSp>
        <p:sp>
          <p:nvSpPr>
            <p:cNvPr id="538" name="Google Shape;538;p15"/>
            <p:cNvSpPr txBox="1"/>
            <p:nvPr/>
          </p:nvSpPr>
          <p:spPr>
            <a:xfrm>
              <a:off x="2928" y="1968"/>
              <a:ext cx="240" cy="2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3</a:t>
              </a:r>
              <a:endParaRPr/>
            </a:p>
          </p:txBody>
        </p:sp>
      </p:grpSp>
      <p:sp>
        <p:nvSpPr>
          <p:cNvPr id="539" name="Google Shape;539;p15"/>
          <p:cNvSpPr txBox="1"/>
          <p:nvPr/>
        </p:nvSpPr>
        <p:spPr>
          <a:xfrm>
            <a:off x="3429000" y="2514600"/>
            <a:ext cx="381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2</a:t>
            </a:r>
            <a:endParaRPr/>
          </a:p>
        </p:txBody>
      </p:sp>
      <p:grpSp>
        <p:nvGrpSpPr>
          <p:cNvPr id="540" name="Google Shape;540;p15"/>
          <p:cNvGrpSpPr/>
          <p:nvPr/>
        </p:nvGrpSpPr>
        <p:grpSpPr>
          <a:xfrm>
            <a:off x="3048000" y="3048000"/>
            <a:ext cx="2514600" cy="2590800"/>
            <a:chOff x="432" y="2304"/>
            <a:chExt cx="1584" cy="1536"/>
          </a:xfrm>
        </p:grpSpPr>
        <p:pic>
          <p:nvPicPr>
            <p:cNvPr descr="P1010039" id="541" name="Google Shape;541;p15"/>
            <p:cNvPicPr preferRelativeResize="0"/>
            <p:nvPr/>
          </p:nvPicPr>
          <p:blipFill rotWithShape="1">
            <a:blip r:embed="rId9">
              <a:alphaModFix/>
            </a:blip>
            <a:srcRect b="0" l="0" r="0" t="0"/>
            <a:stretch/>
          </p:blipFill>
          <p:spPr>
            <a:xfrm>
              <a:off x="1182" y="2304"/>
              <a:ext cx="834" cy="768"/>
            </a:xfrm>
            <a:prstGeom prst="rect">
              <a:avLst/>
            </a:prstGeom>
            <a:noFill/>
            <a:ln>
              <a:noFill/>
            </a:ln>
          </p:spPr>
        </p:pic>
        <p:grpSp>
          <p:nvGrpSpPr>
            <p:cNvPr id="542" name="Google Shape;542;p15"/>
            <p:cNvGrpSpPr/>
            <p:nvPr/>
          </p:nvGrpSpPr>
          <p:grpSpPr>
            <a:xfrm>
              <a:off x="432" y="2304"/>
              <a:ext cx="1584" cy="1536"/>
              <a:chOff x="432" y="2304"/>
              <a:chExt cx="1584" cy="1536"/>
            </a:xfrm>
          </p:grpSpPr>
          <p:pic>
            <p:nvPicPr>
              <p:cNvPr descr="P1010036" id="543" name="Google Shape;543;p15"/>
              <p:cNvPicPr preferRelativeResize="0"/>
              <p:nvPr/>
            </p:nvPicPr>
            <p:blipFill rotWithShape="1">
              <a:blip r:embed="rId10">
                <a:alphaModFix/>
              </a:blip>
              <a:srcRect b="0" l="0" r="0" t="0"/>
              <a:stretch/>
            </p:blipFill>
            <p:spPr>
              <a:xfrm>
                <a:off x="432" y="2749"/>
                <a:ext cx="1584" cy="1091"/>
              </a:xfrm>
              <a:prstGeom prst="rect">
                <a:avLst/>
              </a:prstGeom>
              <a:noFill/>
              <a:ln>
                <a:noFill/>
              </a:ln>
            </p:spPr>
          </p:pic>
          <p:pic>
            <p:nvPicPr>
              <p:cNvPr descr="P1010038" id="544" name="Google Shape;544;p15"/>
              <p:cNvPicPr preferRelativeResize="0"/>
              <p:nvPr/>
            </p:nvPicPr>
            <p:blipFill rotWithShape="1">
              <a:blip r:embed="rId11">
                <a:alphaModFix/>
              </a:blip>
              <a:srcRect b="0" l="0" r="0" t="0"/>
              <a:stretch/>
            </p:blipFill>
            <p:spPr>
              <a:xfrm>
                <a:off x="432" y="2304"/>
                <a:ext cx="875" cy="768"/>
              </a:xfrm>
              <a:prstGeom prst="rect">
                <a:avLst/>
              </a:prstGeom>
              <a:noFill/>
              <a:ln>
                <a:noFill/>
              </a:ln>
            </p:spPr>
          </p:pic>
          <p:sp>
            <p:nvSpPr>
              <p:cNvPr id="545" name="Google Shape;545;p15"/>
              <p:cNvSpPr/>
              <p:nvPr/>
            </p:nvSpPr>
            <p:spPr>
              <a:xfrm>
                <a:off x="613" y="2385"/>
                <a:ext cx="272" cy="323"/>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546" name="Google Shape;546;p15"/>
              <p:cNvSpPr/>
              <p:nvPr/>
            </p:nvSpPr>
            <p:spPr>
              <a:xfrm>
                <a:off x="839" y="2627"/>
                <a:ext cx="272" cy="324"/>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547" name="Google Shape;547;p15"/>
              <p:cNvSpPr/>
              <p:nvPr/>
            </p:nvSpPr>
            <p:spPr>
              <a:xfrm>
                <a:off x="1292" y="2425"/>
                <a:ext cx="271" cy="324"/>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548" name="Google Shape;548;p15"/>
              <p:cNvSpPr/>
              <p:nvPr/>
            </p:nvSpPr>
            <p:spPr>
              <a:xfrm>
                <a:off x="1744" y="2466"/>
                <a:ext cx="272" cy="323"/>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549" name="Google Shape;549;p15"/>
              <p:cNvSpPr/>
              <p:nvPr/>
            </p:nvSpPr>
            <p:spPr>
              <a:xfrm>
                <a:off x="1518" y="2708"/>
                <a:ext cx="272" cy="324"/>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sp>
        <p:nvSpPr>
          <p:cNvPr id="550" name="Google Shape;550;p15"/>
          <p:cNvSpPr txBox="1"/>
          <p:nvPr/>
        </p:nvSpPr>
        <p:spPr>
          <a:xfrm>
            <a:off x="533400" y="5105400"/>
            <a:ext cx="381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4</a:t>
            </a:r>
            <a:endParaRPr/>
          </a:p>
        </p:txBody>
      </p:sp>
      <p:sp>
        <p:nvSpPr>
          <p:cNvPr id="551" name="Google Shape;551;p15"/>
          <p:cNvSpPr txBox="1"/>
          <p:nvPr/>
        </p:nvSpPr>
        <p:spPr>
          <a:xfrm>
            <a:off x="3429000" y="5181600"/>
            <a:ext cx="381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5</a:t>
            </a:r>
            <a:endParaRPr/>
          </a:p>
        </p:txBody>
      </p:sp>
      <p:sp>
        <p:nvSpPr>
          <p:cNvPr id="552" name="Google Shape;552;p15"/>
          <p:cNvSpPr txBox="1"/>
          <p:nvPr/>
        </p:nvSpPr>
        <p:spPr>
          <a:xfrm>
            <a:off x="6248400" y="5181600"/>
            <a:ext cx="381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6</a:t>
            </a:r>
            <a:endParaRPr/>
          </a:p>
        </p:txBody>
      </p:sp>
      <p:sp>
        <p:nvSpPr>
          <p:cNvPr id="553" name="Google Shape;553;p15"/>
          <p:cNvSpPr/>
          <p:nvPr/>
        </p:nvSpPr>
        <p:spPr>
          <a:xfrm>
            <a:off x="8229600" y="0"/>
            <a:ext cx="914400" cy="914400"/>
          </a:xfrm>
          <a:prstGeom prst="ellipse">
            <a:avLst/>
          </a:prstGeom>
          <a:gradFill>
            <a:gsLst>
              <a:gs pos="0">
                <a:srgbClr val="00FF00"/>
              </a:gs>
              <a:gs pos="100000">
                <a:srgbClr val="007600"/>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554" name="Google Shape;554;p15"/>
          <p:cNvSpPr/>
          <p:nvPr/>
        </p:nvSpPr>
        <p:spPr>
          <a:xfrm>
            <a:off x="8229600" y="0"/>
            <a:ext cx="914400" cy="914400"/>
          </a:xfrm>
          <a:prstGeom prst="ellipse">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555" name="Google Shape;555;p15"/>
          <p:cNvSpPr txBox="1"/>
          <p:nvPr/>
        </p:nvSpPr>
        <p:spPr>
          <a:xfrm>
            <a:off x="8229600" y="228600"/>
            <a:ext cx="136842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Hết giờ</a:t>
            </a:r>
            <a:endParaRPr/>
          </a:p>
        </p:txBody>
      </p:sp>
      <p:sp>
        <p:nvSpPr>
          <p:cNvPr id="556" name="Google Shape;556;p15"/>
          <p:cNvSpPr txBox="1"/>
          <p:nvPr/>
        </p:nvSpPr>
        <p:spPr>
          <a:xfrm>
            <a:off x="6019800" y="6461125"/>
            <a:ext cx="3124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000"/>
              <a:buFont typeface="Arial"/>
              <a:buNone/>
            </a:pPr>
            <a:r>
              <a:rPr b="1" i="0" lang="en-US" sz="2000" u="none">
                <a:solidFill>
                  <a:srgbClr val="0000FF"/>
                </a:solidFill>
                <a:latin typeface="Arial"/>
                <a:ea typeface="Arial"/>
                <a:cs typeface="Arial"/>
                <a:sym typeface="Arial"/>
              </a:rPr>
              <a:t>Tính thời gian (2 phút)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0"/>
                                        <p:tgtEl>
                                          <p:spTgt spid="553"/>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0"/>
                                        <p:tgtEl>
                                          <p:spTgt spid="554"/>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
                                        <p:tgtEl>
                                          <p:spTgt spid="5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cxnSp>
        <p:nvCxnSpPr>
          <p:cNvPr id="562" name="Google Shape;562;p16"/>
          <p:cNvCxnSpPr/>
          <p:nvPr/>
        </p:nvCxnSpPr>
        <p:spPr>
          <a:xfrm rot="10800000">
            <a:off x="6797675" y="1223962"/>
            <a:ext cx="257175" cy="341312"/>
          </a:xfrm>
          <a:prstGeom prst="straightConnector1">
            <a:avLst/>
          </a:prstGeom>
          <a:noFill/>
          <a:ln cap="flat" cmpd="sng" w="28575">
            <a:solidFill>
              <a:srgbClr val="FF0000"/>
            </a:solidFill>
            <a:prstDash val="solid"/>
            <a:miter lim="800000"/>
            <a:headEnd len="med" w="med" type="none"/>
            <a:tailEnd len="med" w="med" type="triangle"/>
          </a:ln>
        </p:spPr>
      </p:cxnSp>
      <p:sp>
        <p:nvSpPr>
          <p:cNvPr id="563" name="Google Shape;563;p16"/>
          <p:cNvSpPr txBox="1"/>
          <p:nvPr/>
        </p:nvSpPr>
        <p:spPr>
          <a:xfrm>
            <a:off x="3124200" y="2667000"/>
            <a:ext cx="1219200" cy="2682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CC"/>
              </a:buClr>
              <a:buSzPts val="2000"/>
              <a:buFont typeface="Times New Roman"/>
              <a:buNone/>
            </a:pPr>
            <a:r>
              <a:rPr b="1" i="0" lang="en-US" sz="2000" u="none">
                <a:solidFill>
                  <a:srgbClr val="0000CC"/>
                </a:solidFill>
                <a:latin typeface="Times New Roman"/>
                <a:ea typeface="Times New Roman"/>
                <a:cs typeface="Times New Roman"/>
                <a:sym typeface="Times New Roman"/>
              </a:rPr>
              <a:t>Bảng điện phải cách mặt đất từ 1.3m – 1.5m trở lên.</a:t>
            </a:r>
            <a:endParaRPr/>
          </a:p>
          <a:p>
            <a:pPr indent="0" lvl="0" marL="0" marR="0" rtl="0" algn="l">
              <a:lnSpc>
                <a:spcPct val="100000"/>
              </a:lnSpc>
              <a:spcBef>
                <a:spcPts val="0"/>
              </a:spcBef>
              <a:spcAft>
                <a:spcPts val="0"/>
              </a:spcAft>
              <a:buNone/>
            </a:pPr>
            <a:r>
              <a:t/>
            </a:r>
            <a:endParaRPr b="1" i="0" sz="2000" u="none">
              <a:solidFill>
                <a:srgbClr val="0000CC"/>
              </a:solidFill>
              <a:latin typeface="Times New Roman"/>
              <a:ea typeface="Times New Roman"/>
              <a:cs typeface="Times New Roman"/>
              <a:sym typeface="Times New Roman"/>
            </a:endParaRPr>
          </a:p>
        </p:txBody>
      </p:sp>
      <p:sp>
        <p:nvSpPr>
          <p:cNvPr id="564" name="Google Shape;564;p16"/>
          <p:cNvSpPr txBox="1"/>
          <p:nvPr/>
        </p:nvSpPr>
        <p:spPr>
          <a:xfrm>
            <a:off x="4343400" y="2667000"/>
            <a:ext cx="1371600" cy="2682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CC"/>
              </a:buClr>
              <a:buSzPts val="2000"/>
              <a:buFont typeface="Times New Roman"/>
              <a:buNone/>
            </a:pPr>
            <a:r>
              <a:rPr b="1" i="0" lang="en-US" sz="2000" u="none">
                <a:solidFill>
                  <a:srgbClr val="0000CC"/>
                </a:solidFill>
                <a:latin typeface="Times New Roman"/>
                <a:ea typeface="Times New Roman"/>
                <a:cs typeface="Times New Roman"/>
                <a:sym typeface="Times New Roman"/>
              </a:rPr>
              <a:t>Khi dây đổi hướng hoặc phân nhánh phải tăng thêm kẹp ống.</a:t>
            </a:r>
            <a:endParaRPr/>
          </a:p>
          <a:p>
            <a:pPr indent="0" lvl="0" marL="0" marR="0" rtl="0" algn="l">
              <a:lnSpc>
                <a:spcPct val="100000"/>
              </a:lnSpc>
              <a:spcBef>
                <a:spcPts val="0"/>
              </a:spcBef>
              <a:spcAft>
                <a:spcPts val="0"/>
              </a:spcAft>
              <a:buNone/>
            </a:pPr>
            <a:r>
              <a:t/>
            </a:r>
            <a:endParaRPr b="1" i="0" sz="2000" u="none">
              <a:solidFill>
                <a:srgbClr val="0000CC"/>
              </a:solidFill>
              <a:latin typeface="Times New Roman"/>
              <a:ea typeface="Times New Roman"/>
              <a:cs typeface="Times New Roman"/>
              <a:sym typeface="Times New Roman"/>
            </a:endParaRPr>
          </a:p>
        </p:txBody>
      </p:sp>
      <p:grpSp>
        <p:nvGrpSpPr>
          <p:cNvPr id="565" name="Google Shape;565;p16"/>
          <p:cNvGrpSpPr/>
          <p:nvPr/>
        </p:nvGrpSpPr>
        <p:grpSpPr>
          <a:xfrm>
            <a:off x="7086600" y="2590800"/>
            <a:ext cx="1828800" cy="3749675"/>
            <a:chOff x="4560" y="1862"/>
            <a:chExt cx="1152" cy="1986"/>
          </a:xfrm>
        </p:grpSpPr>
        <p:sp>
          <p:nvSpPr>
            <p:cNvPr id="566" name="Google Shape;566;p16"/>
            <p:cNvSpPr txBox="1"/>
            <p:nvPr/>
          </p:nvSpPr>
          <p:spPr>
            <a:xfrm>
              <a:off x="4560" y="1862"/>
              <a:ext cx="1152" cy="19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CC"/>
                </a:buClr>
                <a:buSzPts val="2000"/>
                <a:buFont typeface="Times New Roman"/>
                <a:buNone/>
              </a:pPr>
              <a:r>
                <a:rPr b="1" i="0" lang="en-US" sz="2000" u="none">
                  <a:solidFill>
                    <a:srgbClr val="0000CC"/>
                  </a:solidFill>
                  <a:latin typeface="Times New Roman"/>
                  <a:ea typeface="Times New Roman"/>
                  <a:cs typeface="Times New Roman"/>
                  <a:sym typeface="Times New Roman"/>
                </a:rPr>
                <a:t>Đường dây dẫn đi xuyên qua tường hoặc trần nhà</a:t>
              </a:r>
              <a:r>
                <a:rPr b="1" i="0" lang="en-US" sz="1800" u="none">
                  <a:solidFill>
                    <a:srgbClr val="0000CC"/>
                  </a:solidFill>
                  <a:latin typeface="Arial"/>
                  <a:ea typeface="Arial"/>
                  <a:cs typeface="Arial"/>
                  <a:sym typeface="Arial"/>
                </a:rPr>
                <a:t> </a:t>
              </a:r>
              <a:r>
                <a:rPr b="1" i="0" lang="en-US" sz="2000" u="none">
                  <a:solidFill>
                    <a:srgbClr val="0000CC"/>
                  </a:solidFill>
                  <a:latin typeface="Times New Roman"/>
                  <a:ea typeface="Times New Roman"/>
                  <a:cs typeface="Times New Roman"/>
                  <a:sym typeface="Times New Roman"/>
                </a:rPr>
                <a:t>phải luồn dây qua ống sứ,</a:t>
              </a:r>
              <a:r>
                <a:rPr b="1" i="0" lang="en-US" sz="1800" u="none">
                  <a:solidFill>
                    <a:srgbClr val="0000CC"/>
                  </a:solidFill>
                  <a:latin typeface="Times New Roman"/>
                  <a:ea typeface="Times New Roman"/>
                  <a:cs typeface="Times New Roman"/>
                  <a:sym typeface="Times New Roman"/>
                </a:rPr>
                <a:t> </a:t>
              </a:r>
              <a:r>
                <a:rPr b="1" i="0" lang="en-US" sz="2000" u="none">
                  <a:solidFill>
                    <a:srgbClr val="0000CC"/>
                  </a:solidFill>
                  <a:latin typeface="Times New Roman"/>
                  <a:ea typeface="Times New Roman"/>
                  <a:cs typeface="Times New Roman"/>
                  <a:sym typeface="Times New Roman"/>
                </a:rPr>
                <a:t>mỗi ống chỉ được luồn một dây,hai đầu ống nhô ra khỏi tường 10mm.</a:t>
              </a:r>
              <a:endParaRPr/>
            </a:p>
          </p:txBody>
        </p:sp>
        <p:sp>
          <p:nvSpPr>
            <p:cNvPr id="567" name="Google Shape;567;p16"/>
            <p:cNvSpPr txBox="1"/>
            <p:nvPr/>
          </p:nvSpPr>
          <p:spPr>
            <a:xfrm>
              <a:off x="4560" y="1920"/>
              <a:ext cx="1152" cy="1920"/>
            </a:xfrm>
            <a:prstGeom prst="rect">
              <a:avLst/>
            </a:prstGeom>
            <a:noFill/>
            <a:ln cap="flat" cmpd="dbl"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nvGrpSpPr>
          <p:cNvPr id="568" name="Google Shape;568;p16"/>
          <p:cNvGrpSpPr/>
          <p:nvPr/>
        </p:nvGrpSpPr>
        <p:grpSpPr>
          <a:xfrm>
            <a:off x="5791200" y="2662237"/>
            <a:ext cx="1295400" cy="3662362"/>
            <a:chOff x="3696" y="1920"/>
            <a:chExt cx="864" cy="1248"/>
          </a:xfrm>
        </p:grpSpPr>
        <p:sp>
          <p:nvSpPr>
            <p:cNvPr id="569" name="Google Shape;569;p16"/>
            <p:cNvSpPr txBox="1"/>
            <p:nvPr/>
          </p:nvSpPr>
          <p:spPr>
            <a:xfrm>
              <a:off x="3696" y="1958"/>
              <a:ext cx="864" cy="6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CC"/>
                </a:buClr>
                <a:buSzPts val="2000"/>
                <a:buFont typeface="Times New Roman"/>
                <a:buNone/>
              </a:pPr>
              <a:r>
                <a:rPr b="1" i="0" lang="en-US" sz="2000" u="none">
                  <a:solidFill>
                    <a:srgbClr val="0000CC"/>
                  </a:solidFill>
                  <a:latin typeface="Times New Roman"/>
                  <a:ea typeface="Times New Roman"/>
                  <a:cs typeface="Times New Roman"/>
                  <a:sym typeface="Times New Roman"/>
                </a:rPr>
                <a:t>Không luồn dây khác cấp điện áp vào chung một ống. </a:t>
              </a:r>
              <a:endParaRPr/>
            </a:p>
          </p:txBody>
        </p:sp>
        <p:sp>
          <p:nvSpPr>
            <p:cNvPr id="570" name="Google Shape;570;p16"/>
            <p:cNvSpPr txBox="1"/>
            <p:nvPr/>
          </p:nvSpPr>
          <p:spPr>
            <a:xfrm>
              <a:off x="3696" y="1920"/>
              <a:ext cx="816" cy="1248"/>
            </a:xfrm>
            <a:prstGeom prst="rect">
              <a:avLst/>
            </a:prstGeom>
            <a:noFill/>
            <a:ln cap="flat" cmpd="dbl"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571" name="Google Shape;571;p16"/>
          <p:cNvSpPr txBox="1"/>
          <p:nvPr/>
        </p:nvSpPr>
        <p:spPr>
          <a:xfrm>
            <a:off x="4419600" y="2667000"/>
            <a:ext cx="1219200" cy="3657600"/>
          </a:xfrm>
          <a:prstGeom prst="rect">
            <a:avLst/>
          </a:prstGeom>
          <a:noFill/>
          <a:ln cap="flat" cmpd="dbl"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572" name="Google Shape;572;p16"/>
          <p:cNvSpPr txBox="1"/>
          <p:nvPr/>
        </p:nvSpPr>
        <p:spPr>
          <a:xfrm>
            <a:off x="3124200" y="2667000"/>
            <a:ext cx="1219200" cy="3657600"/>
          </a:xfrm>
          <a:prstGeom prst="rect">
            <a:avLst/>
          </a:prstGeom>
          <a:noFill/>
          <a:ln cap="flat" cmpd="dbl"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573" name="Google Shape;573;p16"/>
          <p:cNvGrpSpPr/>
          <p:nvPr/>
        </p:nvGrpSpPr>
        <p:grpSpPr>
          <a:xfrm>
            <a:off x="1600200" y="2667000"/>
            <a:ext cx="1371600" cy="3657600"/>
            <a:chOff x="1048" y="2400"/>
            <a:chExt cx="864" cy="1584"/>
          </a:xfrm>
        </p:grpSpPr>
        <p:sp>
          <p:nvSpPr>
            <p:cNvPr id="574" name="Google Shape;574;p16"/>
            <p:cNvSpPr txBox="1"/>
            <p:nvPr/>
          </p:nvSpPr>
          <p:spPr>
            <a:xfrm>
              <a:off x="1048" y="2448"/>
              <a:ext cx="864" cy="9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CC"/>
                </a:buClr>
                <a:buSzPts val="2000"/>
                <a:buFont typeface="Times New Roman"/>
                <a:buNone/>
              </a:pPr>
              <a:r>
                <a:rPr b="1" i="0" lang="en-US" sz="2000" u="none">
                  <a:solidFill>
                    <a:srgbClr val="0000CC"/>
                  </a:solidFill>
                  <a:latin typeface="Times New Roman"/>
                  <a:ea typeface="Times New Roman"/>
                  <a:cs typeface="Times New Roman"/>
                  <a:sym typeface="Times New Roman"/>
                </a:rPr>
                <a:t>Tổng tiết diện của dây trong ống không vượt quá 40% tiết diện ống.</a:t>
              </a:r>
              <a:endParaRPr/>
            </a:p>
          </p:txBody>
        </p:sp>
        <p:sp>
          <p:nvSpPr>
            <p:cNvPr id="575" name="Google Shape;575;p16"/>
            <p:cNvSpPr txBox="1"/>
            <p:nvPr/>
          </p:nvSpPr>
          <p:spPr>
            <a:xfrm>
              <a:off x="1056" y="2400"/>
              <a:ext cx="816" cy="1584"/>
            </a:xfrm>
            <a:prstGeom prst="rect">
              <a:avLst/>
            </a:prstGeom>
            <a:noFill/>
            <a:ln cap="flat" cmpd="dbl"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nvGrpSpPr>
          <p:cNvPr id="576" name="Google Shape;576;p16"/>
          <p:cNvGrpSpPr/>
          <p:nvPr/>
        </p:nvGrpSpPr>
        <p:grpSpPr>
          <a:xfrm>
            <a:off x="0" y="2667000"/>
            <a:ext cx="1676400" cy="3644900"/>
            <a:chOff x="0" y="2448"/>
            <a:chExt cx="1008" cy="1885"/>
          </a:xfrm>
        </p:grpSpPr>
        <p:sp>
          <p:nvSpPr>
            <p:cNvPr id="577" name="Google Shape;577;p16"/>
            <p:cNvSpPr txBox="1"/>
            <p:nvPr/>
          </p:nvSpPr>
          <p:spPr>
            <a:xfrm>
              <a:off x="0" y="2448"/>
              <a:ext cx="1008" cy="17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CC"/>
                </a:buClr>
                <a:buSzPts val="2000"/>
                <a:buFont typeface="Times New Roman"/>
                <a:buNone/>
              </a:pPr>
              <a:r>
                <a:rPr b="1" i="0" lang="en-US" sz="2000" u="none">
                  <a:solidFill>
                    <a:srgbClr val="0000CC"/>
                  </a:solidFill>
                  <a:latin typeface="Times New Roman"/>
                  <a:ea typeface="Times New Roman"/>
                  <a:cs typeface="Times New Roman"/>
                  <a:sym typeface="Times New Roman"/>
                </a:rPr>
                <a:t>Đường dây phải song song với vật kiến trúc (tường nhà, cột, xà), cao hơn  nền nhà 2,5m ; cách vật kiến trúc không nhỏ hơn 10mm</a:t>
              </a:r>
              <a:r>
                <a:rPr b="1" i="0" lang="en-US" sz="1800" u="none">
                  <a:solidFill>
                    <a:srgbClr val="0000CC"/>
                  </a:solidFill>
                  <a:latin typeface="Times New Roman"/>
                  <a:ea typeface="Times New Roman"/>
                  <a:cs typeface="Times New Roman"/>
                  <a:sym typeface="Times New Roman"/>
                </a:rPr>
                <a:t> </a:t>
              </a:r>
              <a:endParaRPr/>
            </a:p>
          </p:txBody>
        </p:sp>
        <p:sp>
          <p:nvSpPr>
            <p:cNvPr id="578" name="Google Shape;578;p16"/>
            <p:cNvSpPr txBox="1"/>
            <p:nvPr/>
          </p:nvSpPr>
          <p:spPr>
            <a:xfrm>
              <a:off x="0" y="2466"/>
              <a:ext cx="960" cy="1867"/>
            </a:xfrm>
            <a:prstGeom prst="rect">
              <a:avLst/>
            </a:prstGeom>
            <a:noFill/>
            <a:ln cap="flat" cmpd="dbl"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579" name="Google Shape;579;p16"/>
          <p:cNvSpPr/>
          <p:nvPr/>
        </p:nvSpPr>
        <p:spPr>
          <a:xfrm>
            <a:off x="762000" y="152400"/>
            <a:ext cx="1219200" cy="381000"/>
          </a:xfrm>
          <a:prstGeom prst="cloudCallout">
            <a:avLst>
              <a:gd fmla="val 5223" name="adj1"/>
              <a:gd fmla="val 74897"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400"/>
              <a:buFont typeface="Times New Roman"/>
              <a:buNone/>
            </a:pPr>
            <a:r>
              <a:rPr b="1" i="0" lang="en-US" sz="1400" u="none">
                <a:solidFill>
                  <a:srgbClr val="FF0000"/>
                </a:solidFill>
                <a:latin typeface="Times New Roman"/>
                <a:ea typeface="Times New Roman"/>
                <a:cs typeface="Times New Roman"/>
                <a:sym typeface="Times New Roman"/>
              </a:rPr>
              <a:t>?met</a:t>
            </a:r>
            <a:endParaRPr/>
          </a:p>
        </p:txBody>
      </p:sp>
      <p:sp>
        <p:nvSpPr>
          <p:cNvPr id="580" name="Google Shape;580;p16"/>
          <p:cNvSpPr/>
          <p:nvPr/>
        </p:nvSpPr>
        <p:spPr>
          <a:xfrm>
            <a:off x="3657600" y="1162050"/>
            <a:ext cx="304800" cy="2286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581" name="Google Shape;581;p16"/>
          <p:cNvSpPr/>
          <p:nvPr/>
        </p:nvSpPr>
        <p:spPr>
          <a:xfrm>
            <a:off x="2971800" y="0"/>
            <a:ext cx="1219200" cy="533400"/>
          </a:xfrm>
          <a:prstGeom prst="cloudCallout">
            <a:avLst>
              <a:gd fmla="val 20194" name="adj1"/>
              <a:gd fmla="val 38829"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400"/>
              <a:buFont typeface="Times New Roman"/>
              <a:buNone/>
            </a:pPr>
            <a:r>
              <a:rPr b="1" i="0" lang="en-US" sz="1400" u="none">
                <a:solidFill>
                  <a:srgbClr val="FF0000"/>
                </a:solidFill>
                <a:latin typeface="Times New Roman"/>
                <a:ea typeface="Times New Roman"/>
                <a:cs typeface="Times New Roman"/>
                <a:sym typeface="Times New Roman"/>
              </a:rPr>
              <a:t>? met </a:t>
            </a:r>
            <a:endParaRPr/>
          </a:p>
        </p:txBody>
      </p:sp>
      <p:cxnSp>
        <p:nvCxnSpPr>
          <p:cNvPr id="582" name="Google Shape;582;p16"/>
          <p:cNvCxnSpPr/>
          <p:nvPr/>
        </p:nvCxnSpPr>
        <p:spPr>
          <a:xfrm>
            <a:off x="914400" y="2286000"/>
            <a:ext cx="0" cy="381000"/>
          </a:xfrm>
          <a:prstGeom prst="straightConnector1">
            <a:avLst/>
          </a:prstGeom>
          <a:noFill/>
          <a:ln cap="flat" cmpd="sng" w="38100">
            <a:solidFill>
              <a:srgbClr val="6666FF"/>
            </a:solidFill>
            <a:prstDash val="solid"/>
            <a:miter lim="800000"/>
            <a:headEnd len="med" w="med" type="none"/>
            <a:tailEnd len="med" w="med" type="triangle"/>
          </a:ln>
        </p:spPr>
      </p:cxnSp>
      <p:grpSp>
        <p:nvGrpSpPr>
          <p:cNvPr id="583" name="Google Shape;583;p16"/>
          <p:cNvGrpSpPr/>
          <p:nvPr/>
        </p:nvGrpSpPr>
        <p:grpSpPr>
          <a:xfrm>
            <a:off x="1600200" y="838200"/>
            <a:ext cx="1447800" cy="1447800"/>
            <a:chOff x="2448" y="2304"/>
            <a:chExt cx="1872" cy="1200"/>
          </a:xfrm>
        </p:grpSpPr>
        <p:pic>
          <p:nvPicPr>
            <p:cNvPr descr="P1010007" id="584" name="Google Shape;584;p16"/>
            <p:cNvPicPr preferRelativeResize="0"/>
            <p:nvPr/>
          </p:nvPicPr>
          <p:blipFill rotWithShape="1">
            <a:blip r:embed="rId3">
              <a:alphaModFix/>
            </a:blip>
            <a:srcRect b="0" l="0" r="0" t="0"/>
            <a:stretch/>
          </p:blipFill>
          <p:spPr>
            <a:xfrm>
              <a:off x="3456" y="2304"/>
              <a:ext cx="864" cy="1200"/>
            </a:xfrm>
            <a:prstGeom prst="rect">
              <a:avLst/>
            </a:prstGeom>
            <a:noFill/>
            <a:ln>
              <a:noFill/>
            </a:ln>
          </p:spPr>
        </p:pic>
        <p:pic>
          <p:nvPicPr>
            <p:cNvPr descr="P1010004" id="585" name="Google Shape;585;p16"/>
            <p:cNvPicPr preferRelativeResize="0"/>
            <p:nvPr/>
          </p:nvPicPr>
          <p:blipFill rotWithShape="1">
            <a:blip r:embed="rId4">
              <a:alphaModFix/>
            </a:blip>
            <a:srcRect b="0" l="0" r="0" t="0"/>
            <a:stretch/>
          </p:blipFill>
          <p:spPr>
            <a:xfrm>
              <a:off x="2448" y="2304"/>
              <a:ext cx="1014" cy="1200"/>
            </a:xfrm>
            <a:prstGeom prst="rect">
              <a:avLst/>
            </a:prstGeom>
            <a:noFill/>
            <a:ln>
              <a:noFill/>
            </a:ln>
          </p:spPr>
        </p:pic>
        <p:cxnSp>
          <p:nvCxnSpPr>
            <p:cNvPr id="586" name="Google Shape;586;p16"/>
            <p:cNvCxnSpPr/>
            <p:nvPr/>
          </p:nvCxnSpPr>
          <p:spPr>
            <a:xfrm>
              <a:off x="3840" y="2928"/>
              <a:ext cx="288" cy="384"/>
            </a:xfrm>
            <a:prstGeom prst="straightConnector1">
              <a:avLst/>
            </a:prstGeom>
            <a:noFill/>
            <a:ln cap="flat" cmpd="sng" w="38100">
              <a:solidFill>
                <a:srgbClr val="FF0000"/>
              </a:solidFill>
              <a:prstDash val="solid"/>
              <a:miter lim="800000"/>
              <a:headEnd len="med" w="med" type="none"/>
              <a:tailEnd len="med" w="med" type="none"/>
            </a:ln>
          </p:spPr>
        </p:cxnSp>
        <p:cxnSp>
          <p:nvCxnSpPr>
            <p:cNvPr id="587" name="Google Shape;587;p16"/>
            <p:cNvCxnSpPr/>
            <p:nvPr/>
          </p:nvCxnSpPr>
          <p:spPr>
            <a:xfrm flipH="1">
              <a:off x="3840" y="2832"/>
              <a:ext cx="288" cy="528"/>
            </a:xfrm>
            <a:prstGeom prst="straightConnector1">
              <a:avLst/>
            </a:prstGeom>
            <a:noFill/>
            <a:ln cap="flat" cmpd="sng" w="38100">
              <a:solidFill>
                <a:srgbClr val="FF0000"/>
              </a:solidFill>
              <a:prstDash val="solid"/>
              <a:miter lim="800000"/>
              <a:headEnd len="med" w="med" type="none"/>
              <a:tailEnd len="med" w="med" type="none"/>
            </a:ln>
          </p:spPr>
        </p:cxnSp>
      </p:grpSp>
      <p:cxnSp>
        <p:nvCxnSpPr>
          <p:cNvPr id="588" name="Google Shape;588;p16"/>
          <p:cNvCxnSpPr/>
          <p:nvPr/>
        </p:nvCxnSpPr>
        <p:spPr>
          <a:xfrm>
            <a:off x="2362200" y="2286000"/>
            <a:ext cx="0" cy="381000"/>
          </a:xfrm>
          <a:prstGeom prst="straightConnector1">
            <a:avLst/>
          </a:prstGeom>
          <a:noFill/>
          <a:ln cap="flat" cmpd="sng" w="38100">
            <a:solidFill>
              <a:srgbClr val="6666FF"/>
            </a:solidFill>
            <a:prstDash val="solid"/>
            <a:miter lim="800000"/>
            <a:headEnd len="med" w="med" type="none"/>
            <a:tailEnd len="med" w="med" type="triangle"/>
          </a:ln>
        </p:spPr>
      </p:cxnSp>
      <p:grpSp>
        <p:nvGrpSpPr>
          <p:cNvPr id="589" name="Google Shape;589;p16"/>
          <p:cNvGrpSpPr/>
          <p:nvPr/>
        </p:nvGrpSpPr>
        <p:grpSpPr>
          <a:xfrm>
            <a:off x="0" y="838200"/>
            <a:ext cx="1600200" cy="1463675"/>
            <a:chOff x="0" y="528"/>
            <a:chExt cx="1008" cy="922"/>
          </a:xfrm>
        </p:grpSpPr>
        <p:pic>
          <p:nvPicPr>
            <p:cNvPr id="590" name="Google Shape;590;p16"/>
            <p:cNvPicPr preferRelativeResize="0"/>
            <p:nvPr/>
          </p:nvPicPr>
          <p:blipFill rotWithShape="1">
            <a:blip r:embed="rId5">
              <a:alphaModFix/>
            </a:blip>
            <a:srcRect b="0" l="0" r="0" t="0"/>
            <a:stretch/>
          </p:blipFill>
          <p:spPr>
            <a:xfrm>
              <a:off x="0" y="528"/>
              <a:ext cx="1008" cy="912"/>
            </a:xfrm>
            <a:prstGeom prst="rect">
              <a:avLst/>
            </a:prstGeom>
            <a:noFill/>
            <a:ln>
              <a:noFill/>
            </a:ln>
          </p:spPr>
        </p:pic>
        <p:sp>
          <p:nvSpPr>
            <p:cNvPr id="591" name="Google Shape;591;p16"/>
            <p:cNvSpPr txBox="1"/>
            <p:nvPr/>
          </p:nvSpPr>
          <p:spPr>
            <a:xfrm>
              <a:off x="0" y="1200"/>
              <a:ext cx="240" cy="25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6</a:t>
              </a:r>
              <a:endParaRPr/>
            </a:p>
          </p:txBody>
        </p:sp>
      </p:grpSp>
      <p:sp>
        <p:nvSpPr>
          <p:cNvPr id="592" name="Google Shape;592;p16"/>
          <p:cNvSpPr txBox="1"/>
          <p:nvPr/>
        </p:nvSpPr>
        <p:spPr>
          <a:xfrm>
            <a:off x="1600200" y="1905000"/>
            <a:ext cx="381000" cy="39687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3</a:t>
            </a:r>
            <a:endParaRPr/>
          </a:p>
        </p:txBody>
      </p:sp>
      <p:grpSp>
        <p:nvGrpSpPr>
          <p:cNvPr id="593" name="Google Shape;593;p16"/>
          <p:cNvGrpSpPr/>
          <p:nvPr/>
        </p:nvGrpSpPr>
        <p:grpSpPr>
          <a:xfrm>
            <a:off x="5791200" y="609600"/>
            <a:ext cx="1828800" cy="2057400"/>
            <a:chOff x="3648" y="384"/>
            <a:chExt cx="1152" cy="1296"/>
          </a:xfrm>
        </p:grpSpPr>
        <p:pic>
          <p:nvPicPr>
            <p:cNvPr descr="DSC00211" id="594" name="Google Shape;594;p16"/>
            <p:cNvPicPr preferRelativeResize="0"/>
            <p:nvPr/>
          </p:nvPicPr>
          <p:blipFill rotWithShape="1">
            <a:blip r:embed="rId6">
              <a:alphaModFix/>
            </a:blip>
            <a:srcRect b="0" l="0" r="0" t="0"/>
            <a:stretch/>
          </p:blipFill>
          <p:spPr>
            <a:xfrm>
              <a:off x="3648" y="384"/>
              <a:ext cx="1115" cy="1056"/>
            </a:xfrm>
            <a:prstGeom prst="rect">
              <a:avLst/>
            </a:prstGeom>
            <a:noFill/>
            <a:ln>
              <a:noFill/>
            </a:ln>
          </p:spPr>
        </p:pic>
        <p:sp>
          <p:nvSpPr>
            <p:cNvPr id="595" name="Google Shape;595;p16"/>
            <p:cNvSpPr txBox="1"/>
            <p:nvPr/>
          </p:nvSpPr>
          <p:spPr>
            <a:xfrm>
              <a:off x="4320" y="886"/>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380V</a:t>
              </a:r>
              <a:endParaRPr/>
            </a:p>
          </p:txBody>
        </p:sp>
        <p:grpSp>
          <p:nvGrpSpPr>
            <p:cNvPr id="596" name="Google Shape;596;p16"/>
            <p:cNvGrpSpPr/>
            <p:nvPr/>
          </p:nvGrpSpPr>
          <p:grpSpPr>
            <a:xfrm>
              <a:off x="3676" y="884"/>
              <a:ext cx="548" cy="332"/>
              <a:chOff x="3360" y="1776"/>
              <a:chExt cx="672" cy="636"/>
            </a:xfrm>
          </p:grpSpPr>
          <p:sp>
            <p:nvSpPr>
              <p:cNvPr id="597" name="Google Shape;597;p16"/>
              <p:cNvSpPr txBox="1"/>
              <p:nvPr/>
            </p:nvSpPr>
            <p:spPr>
              <a:xfrm>
                <a:off x="3360" y="1970"/>
                <a:ext cx="672" cy="4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220V</a:t>
                </a:r>
                <a:endParaRPr/>
              </a:p>
            </p:txBody>
          </p:sp>
          <p:cxnSp>
            <p:nvCxnSpPr>
              <p:cNvPr id="598" name="Google Shape;598;p16"/>
              <p:cNvCxnSpPr/>
              <p:nvPr/>
            </p:nvCxnSpPr>
            <p:spPr>
              <a:xfrm flipH="1" rot="10800000">
                <a:off x="3600" y="1776"/>
                <a:ext cx="144" cy="240"/>
              </a:xfrm>
              <a:prstGeom prst="straightConnector1">
                <a:avLst/>
              </a:prstGeom>
              <a:noFill/>
              <a:ln cap="flat" cmpd="sng" w="28575">
                <a:solidFill>
                  <a:srgbClr val="FF0000"/>
                </a:solidFill>
                <a:prstDash val="solid"/>
                <a:miter lim="800000"/>
                <a:headEnd len="med" w="med" type="none"/>
                <a:tailEnd len="med" w="med" type="triangle"/>
              </a:ln>
            </p:spPr>
          </p:cxnSp>
        </p:grpSp>
        <p:grpSp>
          <p:nvGrpSpPr>
            <p:cNvPr id="599" name="Google Shape;599;p16"/>
            <p:cNvGrpSpPr/>
            <p:nvPr/>
          </p:nvGrpSpPr>
          <p:grpSpPr>
            <a:xfrm>
              <a:off x="4128" y="576"/>
              <a:ext cx="544" cy="279"/>
              <a:chOff x="3182" y="2671"/>
              <a:chExt cx="672" cy="577"/>
            </a:xfrm>
          </p:grpSpPr>
          <p:sp>
            <p:nvSpPr>
              <p:cNvPr id="600" name="Google Shape;600;p16"/>
              <p:cNvSpPr txBox="1"/>
              <p:nvPr/>
            </p:nvSpPr>
            <p:spPr>
              <a:xfrm>
                <a:off x="3182" y="2770"/>
                <a:ext cx="672" cy="4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220V</a:t>
                </a:r>
                <a:endParaRPr/>
              </a:p>
            </p:txBody>
          </p:sp>
          <p:cxnSp>
            <p:nvCxnSpPr>
              <p:cNvPr id="601" name="Google Shape;601;p16"/>
              <p:cNvCxnSpPr/>
              <p:nvPr/>
            </p:nvCxnSpPr>
            <p:spPr>
              <a:xfrm flipH="1" rot="10800000">
                <a:off x="3182" y="2671"/>
                <a:ext cx="144" cy="240"/>
              </a:xfrm>
              <a:prstGeom prst="straightConnector1">
                <a:avLst/>
              </a:prstGeom>
              <a:noFill/>
              <a:ln cap="flat" cmpd="sng" w="28575">
                <a:solidFill>
                  <a:srgbClr val="FF0000"/>
                </a:solidFill>
                <a:prstDash val="solid"/>
                <a:miter lim="800000"/>
                <a:headEnd len="med" w="med" type="none"/>
                <a:tailEnd len="med" w="med" type="triangle"/>
              </a:ln>
            </p:spPr>
          </p:cxnSp>
        </p:grpSp>
        <p:cxnSp>
          <p:nvCxnSpPr>
            <p:cNvPr id="602" name="Google Shape;602;p16"/>
            <p:cNvCxnSpPr/>
            <p:nvPr/>
          </p:nvCxnSpPr>
          <p:spPr>
            <a:xfrm flipH="1">
              <a:off x="4176" y="1104"/>
              <a:ext cx="240" cy="240"/>
            </a:xfrm>
            <a:prstGeom prst="straightConnector1">
              <a:avLst/>
            </a:prstGeom>
            <a:noFill/>
            <a:ln cap="flat" cmpd="sng" w="38100">
              <a:solidFill>
                <a:srgbClr val="FF0000"/>
              </a:solidFill>
              <a:prstDash val="solid"/>
              <a:miter lim="800000"/>
              <a:headEnd len="med" w="med" type="none"/>
              <a:tailEnd len="med" w="med" type="none"/>
            </a:ln>
          </p:spPr>
        </p:cxnSp>
        <p:cxnSp>
          <p:nvCxnSpPr>
            <p:cNvPr id="603" name="Google Shape;603;p16"/>
            <p:cNvCxnSpPr/>
            <p:nvPr/>
          </p:nvCxnSpPr>
          <p:spPr>
            <a:xfrm>
              <a:off x="4128" y="1056"/>
              <a:ext cx="336" cy="288"/>
            </a:xfrm>
            <a:prstGeom prst="straightConnector1">
              <a:avLst/>
            </a:prstGeom>
            <a:noFill/>
            <a:ln cap="flat" cmpd="sng" w="38100">
              <a:solidFill>
                <a:srgbClr val="FF0000"/>
              </a:solidFill>
              <a:prstDash val="solid"/>
              <a:miter lim="800000"/>
              <a:headEnd len="med" w="med" type="none"/>
              <a:tailEnd len="med" w="med" type="none"/>
            </a:ln>
          </p:spPr>
        </p:cxnSp>
        <p:cxnSp>
          <p:nvCxnSpPr>
            <p:cNvPr id="604" name="Google Shape;604;p16"/>
            <p:cNvCxnSpPr/>
            <p:nvPr/>
          </p:nvCxnSpPr>
          <p:spPr>
            <a:xfrm>
              <a:off x="4032" y="1440"/>
              <a:ext cx="0" cy="240"/>
            </a:xfrm>
            <a:prstGeom prst="straightConnector1">
              <a:avLst/>
            </a:prstGeom>
            <a:noFill/>
            <a:ln cap="flat" cmpd="sng" w="38100">
              <a:solidFill>
                <a:srgbClr val="6666FF"/>
              </a:solidFill>
              <a:prstDash val="solid"/>
              <a:miter lim="800000"/>
              <a:headEnd len="med" w="med" type="none"/>
              <a:tailEnd len="med" w="med" type="triangle"/>
            </a:ln>
          </p:spPr>
        </p:cxnSp>
        <p:sp>
          <p:nvSpPr>
            <p:cNvPr id="605" name="Google Shape;605;p16"/>
            <p:cNvSpPr txBox="1"/>
            <p:nvPr/>
          </p:nvSpPr>
          <p:spPr>
            <a:xfrm>
              <a:off x="3648" y="1200"/>
              <a:ext cx="240" cy="25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4</a:t>
              </a:r>
              <a:endParaRPr/>
            </a:p>
          </p:txBody>
        </p:sp>
      </p:grpSp>
      <p:grpSp>
        <p:nvGrpSpPr>
          <p:cNvPr id="606" name="Google Shape;606;p16"/>
          <p:cNvGrpSpPr/>
          <p:nvPr/>
        </p:nvGrpSpPr>
        <p:grpSpPr>
          <a:xfrm>
            <a:off x="3048000" y="609600"/>
            <a:ext cx="6096000" cy="2057400"/>
            <a:chOff x="1920" y="384"/>
            <a:chExt cx="3840" cy="1296"/>
          </a:xfrm>
        </p:grpSpPr>
        <p:cxnSp>
          <p:nvCxnSpPr>
            <p:cNvPr id="607" name="Google Shape;607;p16"/>
            <p:cNvCxnSpPr/>
            <p:nvPr/>
          </p:nvCxnSpPr>
          <p:spPr>
            <a:xfrm>
              <a:off x="5088" y="1440"/>
              <a:ext cx="0" cy="240"/>
            </a:xfrm>
            <a:prstGeom prst="straightConnector1">
              <a:avLst/>
            </a:prstGeom>
            <a:noFill/>
            <a:ln cap="flat" cmpd="sng" w="38100">
              <a:solidFill>
                <a:srgbClr val="6666FF"/>
              </a:solidFill>
              <a:prstDash val="solid"/>
              <a:miter lim="800000"/>
              <a:headEnd len="med" w="med" type="none"/>
              <a:tailEnd len="med" w="med" type="triangle"/>
            </a:ln>
          </p:spPr>
        </p:cxnSp>
        <p:grpSp>
          <p:nvGrpSpPr>
            <p:cNvPr id="608" name="Google Shape;608;p16"/>
            <p:cNvGrpSpPr/>
            <p:nvPr/>
          </p:nvGrpSpPr>
          <p:grpSpPr>
            <a:xfrm>
              <a:off x="1920" y="528"/>
              <a:ext cx="1728" cy="1152"/>
              <a:chOff x="1920" y="528"/>
              <a:chExt cx="1728" cy="1152"/>
            </a:xfrm>
          </p:grpSpPr>
          <p:cxnSp>
            <p:nvCxnSpPr>
              <p:cNvPr id="609" name="Google Shape;609;p16"/>
              <p:cNvCxnSpPr/>
              <p:nvPr/>
            </p:nvCxnSpPr>
            <p:spPr>
              <a:xfrm>
                <a:off x="2352" y="1440"/>
                <a:ext cx="0" cy="240"/>
              </a:xfrm>
              <a:prstGeom prst="straightConnector1">
                <a:avLst/>
              </a:prstGeom>
              <a:noFill/>
              <a:ln cap="flat" cmpd="sng" w="38100">
                <a:solidFill>
                  <a:srgbClr val="6666FF"/>
                </a:solidFill>
                <a:prstDash val="solid"/>
                <a:miter lim="800000"/>
                <a:headEnd len="med" w="med" type="none"/>
                <a:tailEnd len="med" w="med" type="triangle"/>
              </a:ln>
            </p:spPr>
          </p:cxnSp>
          <p:grpSp>
            <p:nvGrpSpPr>
              <p:cNvPr id="610" name="Google Shape;610;p16"/>
              <p:cNvGrpSpPr/>
              <p:nvPr/>
            </p:nvGrpSpPr>
            <p:grpSpPr>
              <a:xfrm>
                <a:off x="1920" y="528"/>
                <a:ext cx="1728" cy="1152"/>
                <a:chOff x="1920" y="528"/>
                <a:chExt cx="1728" cy="1152"/>
              </a:xfrm>
            </p:grpSpPr>
            <p:grpSp>
              <p:nvGrpSpPr>
                <p:cNvPr id="611" name="Google Shape;611;p16"/>
                <p:cNvGrpSpPr/>
                <p:nvPr/>
              </p:nvGrpSpPr>
              <p:grpSpPr>
                <a:xfrm>
                  <a:off x="2448" y="528"/>
                  <a:ext cx="1200" cy="912"/>
                  <a:chOff x="2448" y="1248"/>
                  <a:chExt cx="1200" cy="912"/>
                </a:xfrm>
              </p:grpSpPr>
              <p:cxnSp>
                <p:nvCxnSpPr>
                  <p:cNvPr id="612" name="Google Shape;612;p16"/>
                  <p:cNvCxnSpPr/>
                  <p:nvPr/>
                </p:nvCxnSpPr>
                <p:spPr>
                  <a:xfrm>
                    <a:off x="2448" y="1584"/>
                    <a:ext cx="1" cy="576"/>
                  </a:xfrm>
                  <a:prstGeom prst="straightConnector1">
                    <a:avLst/>
                  </a:prstGeom>
                  <a:noFill/>
                  <a:ln cap="flat" cmpd="sng" w="28575">
                    <a:solidFill>
                      <a:srgbClr val="FF0000"/>
                    </a:solidFill>
                    <a:prstDash val="solid"/>
                    <a:miter lim="800000"/>
                    <a:headEnd len="med" w="med" type="none"/>
                    <a:tailEnd len="med" w="med" type="triangle"/>
                  </a:ln>
                </p:spPr>
              </p:cxnSp>
              <p:pic>
                <p:nvPicPr>
                  <p:cNvPr descr="P1010036" id="613" name="Google Shape;613;p16"/>
                  <p:cNvPicPr preferRelativeResize="0"/>
                  <p:nvPr/>
                </p:nvPicPr>
                <p:blipFill rotWithShape="1">
                  <a:blip r:embed="rId7">
                    <a:alphaModFix/>
                  </a:blip>
                  <a:srcRect b="0" l="0" r="0" t="0"/>
                  <a:stretch/>
                </p:blipFill>
                <p:spPr>
                  <a:xfrm>
                    <a:off x="2784" y="1512"/>
                    <a:ext cx="864" cy="648"/>
                  </a:xfrm>
                  <a:prstGeom prst="rect">
                    <a:avLst/>
                  </a:prstGeom>
                  <a:noFill/>
                  <a:ln>
                    <a:noFill/>
                  </a:ln>
                </p:spPr>
              </p:pic>
              <p:grpSp>
                <p:nvGrpSpPr>
                  <p:cNvPr id="614" name="Google Shape;614;p16"/>
                  <p:cNvGrpSpPr/>
                  <p:nvPr/>
                </p:nvGrpSpPr>
                <p:grpSpPr>
                  <a:xfrm>
                    <a:off x="2784" y="1248"/>
                    <a:ext cx="864" cy="456"/>
                    <a:chOff x="384" y="2304"/>
                    <a:chExt cx="1824" cy="912"/>
                  </a:xfrm>
                </p:grpSpPr>
                <p:pic>
                  <p:nvPicPr>
                    <p:cNvPr descr="P1010038" id="615" name="Google Shape;615;p16"/>
                    <p:cNvPicPr preferRelativeResize="0"/>
                    <p:nvPr/>
                  </p:nvPicPr>
                  <p:blipFill rotWithShape="1">
                    <a:blip r:embed="rId8">
                      <a:alphaModFix/>
                    </a:blip>
                    <a:srcRect b="0" l="0" r="0" t="0"/>
                    <a:stretch/>
                  </p:blipFill>
                  <p:spPr>
                    <a:xfrm>
                      <a:off x="384" y="2304"/>
                      <a:ext cx="1008" cy="912"/>
                    </a:xfrm>
                    <a:prstGeom prst="rect">
                      <a:avLst/>
                    </a:prstGeom>
                    <a:noFill/>
                    <a:ln>
                      <a:noFill/>
                    </a:ln>
                  </p:spPr>
                </p:pic>
                <p:pic>
                  <p:nvPicPr>
                    <p:cNvPr descr="P1010039" id="616" name="Google Shape;616;p16"/>
                    <p:cNvPicPr preferRelativeResize="0"/>
                    <p:nvPr/>
                  </p:nvPicPr>
                  <p:blipFill rotWithShape="1">
                    <a:blip r:embed="rId9">
                      <a:alphaModFix/>
                    </a:blip>
                    <a:srcRect b="0" l="0" r="0" t="0"/>
                    <a:stretch/>
                  </p:blipFill>
                  <p:spPr>
                    <a:xfrm>
                      <a:off x="1248" y="2304"/>
                      <a:ext cx="960" cy="912"/>
                    </a:xfrm>
                    <a:prstGeom prst="rect">
                      <a:avLst/>
                    </a:prstGeom>
                    <a:noFill/>
                    <a:ln>
                      <a:noFill/>
                    </a:ln>
                  </p:spPr>
                </p:pic>
              </p:grpSp>
              <p:sp>
                <p:nvSpPr>
                  <p:cNvPr id="617" name="Google Shape;617;p16"/>
                  <p:cNvSpPr/>
                  <p:nvPr/>
                </p:nvSpPr>
                <p:spPr>
                  <a:xfrm>
                    <a:off x="2883" y="1296"/>
                    <a:ext cx="148" cy="192"/>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18" name="Google Shape;618;p16"/>
                  <p:cNvSpPr/>
                  <p:nvPr/>
                </p:nvSpPr>
                <p:spPr>
                  <a:xfrm>
                    <a:off x="3006" y="1440"/>
                    <a:ext cx="148" cy="192"/>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19" name="Google Shape;619;p16"/>
                  <p:cNvSpPr/>
                  <p:nvPr/>
                </p:nvSpPr>
                <p:spPr>
                  <a:xfrm>
                    <a:off x="3253" y="1320"/>
                    <a:ext cx="148" cy="192"/>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20" name="Google Shape;620;p16"/>
                  <p:cNvSpPr/>
                  <p:nvPr/>
                </p:nvSpPr>
                <p:spPr>
                  <a:xfrm>
                    <a:off x="3500" y="1344"/>
                    <a:ext cx="148" cy="192"/>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21" name="Google Shape;621;p16"/>
                  <p:cNvSpPr/>
                  <p:nvPr/>
                </p:nvSpPr>
                <p:spPr>
                  <a:xfrm>
                    <a:off x="3376" y="1488"/>
                    <a:ext cx="149" cy="192"/>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cxnSp>
              <p:nvCxnSpPr>
                <p:cNvPr id="622" name="Google Shape;622;p16"/>
                <p:cNvCxnSpPr/>
                <p:nvPr/>
              </p:nvCxnSpPr>
              <p:spPr>
                <a:xfrm>
                  <a:off x="3168" y="1440"/>
                  <a:ext cx="0" cy="240"/>
                </a:xfrm>
                <a:prstGeom prst="straightConnector1">
                  <a:avLst/>
                </a:prstGeom>
                <a:noFill/>
                <a:ln cap="flat" cmpd="sng" w="38100">
                  <a:solidFill>
                    <a:srgbClr val="6666FF"/>
                  </a:solidFill>
                  <a:prstDash val="solid"/>
                  <a:miter lim="800000"/>
                  <a:headEnd len="med" w="med" type="none"/>
                  <a:tailEnd len="med" w="med" type="triangle"/>
                </a:ln>
              </p:spPr>
            </p:cxnSp>
            <p:grpSp>
              <p:nvGrpSpPr>
                <p:cNvPr id="623" name="Google Shape;623;p16"/>
                <p:cNvGrpSpPr/>
                <p:nvPr/>
              </p:nvGrpSpPr>
              <p:grpSpPr>
                <a:xfrm>
                  <a:off x="1920" y="528"/>
                  <a:ext cx="960" cy="922"/>
                  <a:chOff x="1920" y="528"/>
                  <a:chExt cx="960" cy="922"/>
                </a:xfrm>
              </p:grpSpPr>
              <p:pic>
                <p:nvPicPr>
                  <p:cNvPr descr="h2" id="624" name="Google Shape;624;p16"/>
                  <p:cNvPicPr preferRelativeResize="0"/>
                  <p:nvPr/>
                </p:nvPicPr>
                <p:blipFill rotWithShape="1">
                  <a:blip r:embed="rId10">
                    <a:alphaModFix/>
                  </a:blip>
                  <a:srcRect b="0" l="0" r="0" t="0"/>
                  <a:stretch/>
                </p:blipFill>
                <p:spPr>
                  <a:xfrm>
                    <a:off x="1920" y="528"/>
                    <a:ext cx="960" cy="909"/>
                  </a:xfrm>
                  <a:prstGeom prst="rect">
                    <a:avLst/>
                  </a:prstGeom>
                  <a:noFill/>
                  <a:ln>
                    <a:noFill/>
                  </a:ln>
                </p:spPr>
              </p:pic>
              <p:sp>
                <p:nvSpPr>
                  <p:cNvPr id="625" name="Google Shape;625;p16"/>
                  <p:cNvSpPr txBox="1"/>
                  <p:nvPr/>
                </p:nvSpPr>
                <p:spPr>
                  <a:xfrm>
                    <a:off x="1920" y="1200"/>
                    <a:ext cx="240" cy="25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2</a:t>
                    </a:r>
                    <a:endParaRPr/>
                  </a:p>
                </p:txBody>
              </p:sp>
            </p:grpSp>
            <p:sp>
              <p:nvSpPr>
                <p:cNvPr id="626" name="Google Shape;626;p16"/>
                <p:cNvSpPr txBox="1"/>
                <p:nvPr/>
              </p:nvSpPr>
              <p:spPr>
                <a:xfrm>
                  <a:off x="2784" y="1152"/>
                  <a:ext cx="240" cy="25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5</a:t>
                  </a:r>
                  <a:endParaRPr/>
                </a:p>
              </p:txBody>
            </p:sp>
          </p:grpSp>
        </p:grpSp>
        <p:grpSp>
          <p:nvGrpSpPr>
            <p:cNvPr id="627" name="Google Shape;627;p16"/>
            <p:cNvGrpSpPr/>
            <p:nvPr/>
          </p:nvGrpSpPr>
          <p:grpSpPr>
            <a:xfrm>
              <a:off x="4704" y="384"/>
              <a:ext cx="1056" cy="1066"/>
              <a:chOff x="4704" y="384"/>
              <a:chExt cx="1056" cy="1066"/>
            </a:xfrm>
          </p:grpSpPr>
          <p:grpSp>
            <p:nvGrpSpPr>
              <p:cNvPr id="628" name="Google Shape;628;p16"/>
              <p:cNvGrpSpPr/>
              <p:nvPr/>
            </p:nvGrpSpPr>
            <p:grpSpPr>
              <a:xfrm>
                <a:off x="4704" y="384"/>
                <a:ext cx="1056" cy="1056"/>
                <a:chOff x="4704" y="1248"/>
                <a:chExt cx="1056" cy="1056"/>
              </a:xfrm>
            </p:grpSpPr>
            <p:pic>
              <p:nvPicPr>
                <p:cNvPr descr="P1010008" id="629" name="Google Shape;629;p16"/>
                <p:cNvPicPr preferRelativeResize="0"/>
                <p:nvPr/>
              </p:nvPicPr>
              <p:blipFill rotWithShape="1">
                <a:blip r:embed="rId11">
                  <a:alphaModFix/>
                </a:blip>
                <a:srcRect b="0" l="0" r="0" t="0"/>
                <a:stretch/>
              </p:blipFill>
              <p:spPr>
                <a:xfrm>
                  <a:off x="4704" y="1248"/>
                  <a:ext cx="1056" cy="1056"/>
                </a:xfrm>
                <a:prstGeom prst="rect">
                  <a:avLst/>
                </a:prstGeom>
                <a:noFill/>
                <a:ln>
                  <a:noFill/>
                </a:ln>
              </p:spPr>
            </p:pic>
            <p:sp>
              <p:nvSpPr>
                <p:cNvPr id="630" name="Google Shape;630;p16"/>
                <p:cNvSpPr/>
                <p:nvPr/>
              </p:nvSpPr>
              <p:spPr>
                <a:xfrm>
                  <a:off x="4992" y="1440"/>
                  <a:ext cx="336" cy="48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631" name="Google Shape;631;p16"/>
              <p:cNvSpPr txBox="1"/>
              <p:nvPr/>
            </p:nvSpPr>
            <p:spPr>
              <a:xfrm>
                <a:off x="4800" y="1200"/>
                <a:ext cx="240" cy="25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1</a:t>
                </a:r>
                <a:endParaRPr/>
              </a:p>
            </p:txBody>
          </p:sp>
        </p:grpSp>
      </p:grpSp>
      <p:cxnSp>
        <p:nvCxnSpPr>
          <p:cNvPr id="632" name="Google Shape;632;p16"/>
          <p:cNvCxnSpPr/>
          <p:nvPr/>
        </p:nvCxnSpPr>
        <p:spPr>
          <a:xfrm flipH="1" rot="10800000">
            <a:off x="762000" y="4819650"/>
            <a:ext cx="61912" cy="285750"/>
          </a:xfrm>
          <a:prstGeom prst="straightConnector1">
            <a:avLst/>
          </a:prstGeom>
          <a:noFill/>
          <a:ln cap="flat" cmpd="sng" w="9525">
            <a:solidFill>
              <a:srgbClr val="0000CC"/>
            </a:solidFill>
            <a:prstDash val="solid"/>
            <a:miter lim="800000"/>
            <a:headEnd len="med" w="med" type="none"/>
            <a:tailEnd len="med" w="med" type="triangle"/>
          </a:ln>
          <a:effectLst>
            <a:outerShdw blurRad="63500" dir="2700000" dist="17960">
              <a:srgbClr val="00007A"/>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pic>
        <p:nvPicPr>
          <p:cNvPr descr="h3" id="637" name="Google Shape;637;p17"/>
          <p:cNvPicPr preferRelativeResize="0"/>
          <p:nvPr/>
        </p:nvPicPr>
        <p:blipFill rotWithShape="1">
          <a:blip r:embed="rId3">
            <a:alphaModFix/>
          </a:blip>
          <a:srcRect b="0" l="0" r="0" t="0"/>
          <a:stretch/>
        </p:blipFill>
        <p:spPr>
          <a:xfrm>
            <a:off x="152400" y="1905000"/>
            <a:ext cx="4503737" cy="4724400"/>
          </a:xfrm>
          <a:prstGeom prst="rect">
            <a:avLst/>
          </a:prstGeom>
          <a:noFill/>
          <a:ln>
            <a:noFill/>
          </a:ln>
        </p:spPr>
      </p:pic>
      <p:pic>
        <p:nvPicPr>
          <p:cNvPr descr="DSC00184" id="638" name="Google Shape;638;p17"/>
          <p:cNvPicPr preferRelativeResize="0"/>
          <p:nvPr/>
        </p:nvPicPr>
        <p:blipFill rotWithShape="1">
          <a:blip r:embed="rId4">
            <a:alphaModFix/>
          </a:blip>
          <a:srcRect b="0" l="0" r="0" t="0"/>
          <a:stretch/>
        </p:blipFill>
        <p:spPr>
          <a:xfrm>
            <a:off x="4724400" y="2362200"/>
            <a:ext cx="4122737" cy="3738562"/>
          </a:xfrm>
          <a:prstGeom prst="rect">
            <a:avLst/>
          </a:prstGeom>
          <a:noFill/>
          <a:ln>
            <a:noFill/>
          </a:ln>
        </p:spPr>
      </p:pic>
      <p:cxnSp>
        <p:nvCxnSpPr>
          <p:cNvPr id="639" name="Google Shape;639;p17"/>
          <p:cNvCxnSpPr/>
          <p:nvPr/>
        </p:nvCxnSpPr>
        <p:spPr>
          <a:xfrm>
            <a:off x="4648200" y="4419600"/>
            <a:ext cx="4191000" cy="0"/>
          </a:xfrm>
          <a:prstGeom prst="straightConnector1">
            <a:avLst/>
          </a:prstGeom>
          <a:noFill/>
          <a:ln cap="flat" cmpd="sng" w="76200">
            <a:solidFill>
              <a:srgbClr val="FFFFFF"/>
            </a:solidFill>
            <a:prstDash val="solid"/>
            <a:miter lim="800000"/>
            <a:headEnd len="med" w="med" type="none"/>
            <a:tailEnd len="med" w="med" type="none"/>
          </a:ln>
        </p:spPr>
      </p:cxnSp>
      <p:cxnSp>
        <p:nvCxnSpPr>
          <p:cNvPr id="640" name="Google Shape;640;p17"/>
          <p:cNvCxnSpPr/>
          <p:nvPr/>
        </p:nvCxnSpPr>
        <p:spPr>
          <a:xfrm>
            <a:off x="6553200" y="3733800"/>
            <a:ext cx="0" cy="685800"/>
          </a:xfrm>
          <a:prstGeom prst="straightConnector1">
            <a:avLst/>
          </a:prstGeom>
          <a:noFill/>
          <a:ln cap="flat" cmpd="sng" w="76200">
            <a:solidFill>
              <a:srgbClr val="FFFFFF"/>
            </a:solidFill>
            <a:prstDash val="solid"/>
            <a:miter lim="800000"/>
            <a:headEnd len="med" w="med" type="none"/>
            <a:tailEnd len="med" w="med" type="none"/>
          </a:ln>
        </p:spPr>
      </p:cxnSp>
      <p:sp>
        <p:nvSpPr>
          <p:cNvPr id="641" name="Google Shape;641;p17"/>
          <p:cNvSpPr txBox="1"/>
          <p:nvPr/>
        </p:nvSpPr>
        <p:spPr>
          <a:xfrm>
            <a:off x="533400" y="762000"/>
            <a:ext cx="8077200" cy="9461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i="0" lang="en-US" sz="2800" u="none">
                <a:solidFill>
                  <a:srgbClr val="000066"/>
                </a:solidFill>
                <a:latin typeface="Times New Roman"/>
                <a:ea typeface="Times New Roman"/>
                <a:cs typeface="Times New Roman"/>
                <a:sym typeface="Times New Roman"/>
              </a:rPr>
              <a:t>Các hình sau đây có đảm bảo yêu cầu kĩ thuật trong mạng điện lắp đặt kiểu nổi không? Tại sao?</a:t>
            </a:r>
            <a:endParaRPr/>
          </a:p>
        </p:txBody>
      </p:sp>
      <p:sp>
        <p:nvSpPr>
          <p:cNvPr id="642" name="Google Shape;642;p17"/>
          <p:cNvSpPr txBox="1"/>
          <p:nvPr/>
        </p:nvSpPr>
        <p:spPr>
          <a:xfrm>
            <a:off x="8153400" y="5638800"/>
            <a:ext cx="533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2</a:t>
            </a:r>
            <a:endParaRPr/>
          </a:p>
        </p:txBody>
      </p:sp>
      <p:sp>
        <p:nvSpPr>
          <p:cNvPr id="643" name="Google Shape;643;p17"/>
          <p:cNvSpPr txBox="1"/>
          <p:nvPr/>
        </p:nvSpPr>
        <p:spPr>
          <a:xfrm>
            <a:off x="838200" y="6172200"/>
            <a:ext cx="533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a:t>
            </a:r>
            <a:endParaRPr/>
          </a:p>
        </p:txBody>
      </p:sp>
      <p:sp>
        <p:nvSpPr>
          <p:cNvPr id="644" name="Google Shape;644;p17"/>
          <p:cNvSpPr/>
          <p:nvPr/>
        </p:nvSpPr>
        <p:spPr>
          <a:xfrm>
            <a:off x="304800" y="762000"/>
            <a:ext cx="415925" cy="381000"/>
          </a:xfrm>
          <a:prstGeom prst="rect">
            <a:avLst/>
          </a:prstGeom>
        </p:spPr>
        <p:txBody>
          <a:bodyPr>
            <a:prstTxWarp prst="textPlain"/>
          </a:bodyPr>
          <a:lstStyle/>
          <a:p>
            <a:pPr lvl="0" algn="l"/>
            <a:r>
              <a:rPr b="0" i="0">
                <a:ln cap="flat" cmpd="sng" w="19050">
                  <a:solidFill>
                    <a:srgbClr val="FFFF00"/>
                  </a:solidFill>
                  <a:prstDash val="solid"/>
                  <a:miter lim="800000"/>
                  <a:headEnd len="sm" w="sm" type="none"/>
                  <a:tailEnd len="sm" w="sm" type="none"/>
                </a:ln>
                <a:solidFill>
                  <a:srgbClr val="FF0000"/>
                </a:solidFill>
                <a:latin typeface="Helvetica Neue"/>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800"/>
                                        <p:tgtEl>
                                          <p:spTgt spid="641"/>
                                        </p:tgtEl>
                                      </p:cBhvr>
                                    </p:animEffect>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800"/>
                                        <p:tgtEl>
                                          <p:spTgt spid="637"/>
                                        </p:tgtEl>
                                      </p:cBhvr>
                                    </p:animEffect>
                                  </p:childTnLst>
                                </p:cTn>
                              </p:par>
                              <p:par>
                                <p:cTn fill="hold" nodeType="with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1000"/>
                                        <p:tgtEl>
                                          <p:spTgt spid="643"/>
                                        </p:tgtEl>
                                      </p:cBhvr>
                                    </p:animEffect>
                                  </p:childTnLst>
                                </p:cTn>
                              </p:par>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1000"/>
                                        <p:tgtEl>
                                          <p:spTgt spid="640"/>
                                        </p:tgtEl>
                                      </p:cBhvr>
                                    </p:animEffect>
                                  </p:childTnLst>
                                </p:cTn>
                              </p:par>
                              <p:par>
                                <p:cTn fill="hold" nodeType="with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1000"/>
                                        <p:tgtEl>
                                          <p:spTgt spid="639"/>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000"/>
                                        <p:tgtEl>
                                          <p:spTgt spid="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grpSp>
        <p:nvGrpSpPr>
          <p:cNvPr id="649" name="Google Shape;649;p18"/>
          <p:cNvGrpSpPr/>
          <p:nvPr/>
        </p:nvGrpSpPr>
        <p:grpSpPr>
          <a:xfrm>
            <a:off x="4419600" y="1676400"/>
            <a:ext cx="4191000" cy="3657600"/>
            <a:chOff x="96" y="480"/>
            <a:chExt cx="2784" cy="1968"/>
          </a:xfrm>
        </p:grpSpPr>
        <p:grpSp>
          <p:nvGrpSpPr>
            <p:cNvPr id="650" name="Google Shape;650;p18"/>
            <p:cNvGrpSpPr/>
            <p:nvPr/>
          </p:nvGrpSpPr>
          <p:grpSpPr>
            <a:xfrm>
              <a:off x="96" y="480"/>
              <a:ext cx="2784" cy="1968"/>
              <a:chOff x="0" y="0"/>
              <a:chExt cx="5760" cy="4320"/>
            </a:xfrm>
          </p:grpSpPr>
          <p:sp>
            <p:nvSpPr>
              <p:cNvPr id="651" name="Google Shape;651;p18"/>
              <p:cNvSpPr/>
              <p:nvPr/>
            </p:nvSpPr>
            <p:spPr>
              <a:xfrm>
                <a:off x="0" y="2880"/>
                <a:ext cx="5760" cy="1008"/>
              </a:xfrm>
              <a:custGeom>
                <a:rect b="b" l="l" r="r" t="t"/>
                <a:pathLst>
                  <a:path extrusionOk="0" h="1008" w="5760">
                    <a:moveTo>
                      <a:pt x="0" y="912"/>
                    </a:moveTo>
                    <a:lnTo>
                      <a:pt x="2400" y="0"/>
                    </a:lnTo>
                    <a:lnTo>
                      <a:pt x="5760" y="816"/>
                    </a:lnTo>
                    <a:lnTo>
                      <a:pt x="5760" y="912"/>
                    </a:lnTo>
                    <a:lnTo>
                      <a:pt x="2400" y="96"/>
                    </a:lnTo>
                    <a:lnTo>
                      <a:pt x="0" y="1008"/>
                    </a:lnTo>
                    <a:lnTo>
                      <a:pt x="0" y="912"/>
                    </a:lnTo>
                    <a:close/>
                  </a:path>
                </a:pathLst>
              </a:custGeom>
              <a:solidFill>
                <a:srgbClr val="FFFF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652" name="Google Shape;652;p18"/>
              <p:cNvCxnSpPr/>
              <p:nvPr/>
            </p:nvCxnSpPr>
            <p:spPr>
              <a:xfrm>
                <a:off x="2400" y="1200"/>
                <a:ext cx="0" cy="1776"/>
              </a:xfrm>
              <a:prstGeom prst="straightConnector1">
                <a:avLst/>
              </a:prstGeom>
              <a:noFill/>
              <a:ln cap="flat" cmpd="sng" w="9525">
                <a:solidFill>
                  <a:schemeClr val="dk1"/>
                </a:solidFill>
                <a:prstDash val="solid"/>
                <a:miter lim="800000"/>
                <a:headEnd len="med" w="med" type="none"/>
                <a:tailEnd len="med" w="med" type="none"/>
              </a:ln>
            </p:spPr>
          </p:cxnSp>
          <p:cxnSp>
            <p:nvCxnSpPr>
              <p:cNvPr id="653" name="Google Shape;653;p18"/>
              <p:cNvCxnSpPr/>
              <p:nvPr/>
            </p:nvCxnSpPr>
            <p:spPr>
              <a:xfrm flipH="1" rot="10800000">
                <a:off x="2400" y="768"/>
                <a:ext cx="3360" cy="432"/>
              </a:xfrm>
              <a:prstGeom prst="straightConnector1">
                <a:avLst/>
              </a:prstGeom>
              <a:noFill/>
              <a:ln cap="flat" cmpd="sng" w="9525">
                <a:solidFill>
                  <a:schemeClr val="dk1"/>
                </a:solidFill>
                <a:prstDash val="solid"/>
                <a:miter lim="800000"/>
                <a:headEnd len="med" w="med" type="none"/>
                <a:tailEnd len="med" w="med" type="none"/>
              </a:ln>
            </p:spPr>
          </p:cxnSp>
          <p:cxnSp>
            <p:nvCxnSpPr>
              <p:cNvPr id="654" name="Google Shape;654;p18"/>
              <p:cNvCxnSpPr/>
              <p:nvPr/>
            </p:nvCxnSpPr>
            <p:spPr>
              <a:xfrm rot="10800000">
                <a:off x="0" y="960"/>
                <a:ext cx="2400" cy="240"/>
              </a:xfrm>
              <a:prstGeom prst="straightConnector1">
                <a:avLst/>
              </a:prstGeom>
              <a:noFill/>
              <a:ln cap="flat" cmpd="sng" w="9525">
                <a:solidFill>
                  <a:schemeClr val="dk1"/>
                </a:solidFill>
                <a:prstDash val="solid"/>
                <a:miter lim="800000"/>
                <a:headEnd len="med" w="med" type="none"/>
                <a:tailEnd len="med" w="med" type="none"/>
              </a:ln>
            </p:spPr>
          </p:cxnSp>
          <p:sp>
            <p:nvSpPr>
              <p:cNvPr id="655" name="Google Shape;655;p18"/>
              <p:cNvSpPr/>
              <p:nvPr/>
            </p:nvSpPr>
            <p:spPr>
              <a:xfrm>
                <a:off x="0" y="960"/>
                <a:ext cx="2400" cy="2832"/>
              </a:xfrm>
              <a:custGeom>
                <a:rect b="b" l="l" r="r" t="t"/>
                <a:pathLst>
                  <a:path extrusionOk="0" h="2832" w="2400">
                    <a:moveTo>
                      <a:pt x="0" y="0"/>
                    </a:moveTo>
                    <a:lnTo>
                      <a:pt x="2400" y="240"/>
                    </a:lnTo>
                    <a:lnTo>
                      <a:pt x="2400" y="1920"/>
                    </a:lnTo>
                    <a:lnTo>
                      <a:pt x="0" y="2832"/>
                    </a:lnTo>
                    <a:lnTo>
                      <a:pt x="0" y="0"/>
                    </a:lnTo>
                    <a:close/>
                  </a:path>
                </a:pathLst>
              </a:custGeom>
              <a:solidFill>
                <a:srgbClr val="FFCC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56" name="Google Shape;656;p18"/>
              <p:cNvSpPr/>
              <p:nvPr/>
            </p:nvSpPr>
            <p:spPr>
              <a:xfrm>
                <a:off x="2400" y="768"/>
                <a:ext cx="3360" cy="2928"/>
              </a:xfrm>
              <a:custGeom>
                <a:rect b="b" l="l" r="r" t="t"/>
                <a:pathLst>
                  <a:path extrusionOk="0" h="2928" w="3360">
                    <a:moveTo>
                      <a:pt x="0" y="432"/>
                    </a:moveTo>
                    <a:lnTo>
                      <a:pt x="3360" y="0"/>
                    </a:lnTo>
                    <a:lnTo>
                      <a:pt x="3360" y="2928"/>
                    </a:lnTo>
                    <a:lnTo>
                      <a:pt x="0" y="2112"/>
                    </a:lnTo>
                    <a:lnTo>
                      <a:pt x="0" y="432"/>
                    </a:lnTo>
                    <a:close/>
                  </a:path>
                </a:pathLst>
              </a:custGeom>
              <a:solidFill>
                <a:srgbClr val="FFCC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descr="Granite" id="657" name="Google Shape;657;p18"/>
              <p:cNvSpPr/>
              <p:nvPr/>
            </p:nvSpPr>
            <p:spPr>
              <a:xfrm>
                <a:off x="0" y="2976"/>
                <a:ext cx="5760" cy="1344"/>
              </a:xfrm>
              <a:custGeom>
                <a:rect b="b" l="l" r="r" t="t"/>
                <a:pathLst>
                  <a:path extrusionOk="0" h="1344" w="5760">
                    <a:moveTo>
                      <a:pt x="0" y="912"/>
                    </a:moveTo>
                    <a:lnTo>
                      <a:pt x="2400" y="0"/>
                    </a:lnTo>
                    <a:lnTo>
                      <a:pt x="5760" y="816"/>
                    </a:lnTo>
                    <a:lnTo>
                      <a:pt x="5760" y="1344"/>
                    </a:lnTo>
                    <a:lnTo>
                      <a:pt x="0" y="1344"/>
                    </a:lnTo>
                    <a:lnTo>
                      <a:pt x="0" y="912"/>
                    </a:lnTo>
                    <a:close/>
                  </a:path>
                </a:pathLst>
              </a:cu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58" name="Google Shape;658;p18"/>
              <p:cNvSpPr/>
              <p:nvPr/>
            </p:nvSpPr>
            <p:spPr>
              <a:xfrm>
                <a:off x="1680" y="1632"/>
                <a:ext cx="480" cy="1632"/>
              </a:xfrm>
              <a:custGeom>
                <a:rect b="b" l="l" r="r" t="t"/>
                <a:pathLst>
                  <a:path extrusionOk="0" h="1632" w="480">
                    <a:moveTo>
                      <a:pt x="480" y="48"/>
                    </a:moveTo>
                    <a:lnTo>
                      <a:pt x="480" y="1440"/>
                    </a:lnTo>
                    <a:lnTo>
                      <a:pt x="0" y="1632"/>
                    </a:lnTo>
                    <a:lnTo>
                      <a:pt x="0" y="0"/>
                    </a:lnTo>
                    <a:lnTo>
                      <a:pt x="480" y="48"/>
                    </a:lnTo>
                    <a:close/>
                  </a:path>
                </a:pathLst>
              </a:custGeom>
              <a:solidFill>
                <a:srgbClr val="FF993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59" name="Google Shape;659;p18"/>
              <p:cNvSpPr/>
              <p:nvPr/>
            </p:nvSpPr>
            <p:spPr>
              <a:xfrm>
                <a:off x="1715" y="1680"/>
                <a:ext cx="401" cy="1563"/>
              </a:xfrm>
              <a:custGeom>
                <a:rect b="b" l="l" r="r" t="t"/>
                <a:pathLst>
                  <a:path extrusionOk="0" h="1563" w="401">
                    <a:moveTo>
                      <a:pt x="0" y="1563"/>
                    </a:moveTo>
                    <a:lnTo>
                      <a:pt x="13" y="0"/>
                    </a:lnTo>
                    <a:lnTo>
                      <a:pt x="397" y="48"/>
                    </a:lnTo>
                    <a:lnTo>
                      <a:pt x="401" y="1413"/>
                    </a:lnTo>
                    <a:lnTo>
                      <a:pt x="0" y="1563"/>
                    </a:lnTo>
                    <a:close/>
                  </a:path>
                </a:pathLst>
              </a:custGeom>
              <a:solidFill>
                <a:srgbClr val="CC99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60" name="Google Shape;660;p18"/>
              <p:cNvSpPr/>
              <p:nvPr/>
            </p:nvSpPr>
            <p:spPr>
              <a:xfrm>
                <a:off x="1776" y="2352"/>
                <a:ext cx="96" cy="288"/>
              </a:xfrm>
              <a:custGeom>
                <a:rect b="b" l="l" r="r" t="t"/>
                <a:pathLst>
                  <a:path extrusionOk="0" h="240" w="96">
                    <a:moveTo>
                      <a:pt x="0" y="0"/>
                    </a:moveTo>
                    <a:lnTo>
                      <a:pt x="96" y="0"/>
                    </a:lnTo>
                    <a:lnTo>
                      <a:pt x="96" y="192"/>
                    </a:lnTo>
                    <a:lnTo>
                      <a:pt x="0" y="240"/>
                    </a:lnTo>
                    <a:cubicBezTo>
                      <a:pt x="0" y="160"/>
                      <a:pt x="0" y="80"/>
                      <a:pt x="0" y="0"/>
                    </a:cubicBezTo>
                    <a:close/>
                  </a:path>
                </a:pathLst>
              </a:custGeom>
              <a:solidFill>
                <a:srgbClr val="6600CC"/>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61" name="Google Shape;661;p18"/>
              <p:cNvSpPr/>
              <p:nvPr/>
            </p:nvSpPr>
            <p:spPr>
              <a:xfrm>
                <a:off x="1776" y="2400"/>
                <a:ext cx="96" cy="144"/>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62" name="Google Shape;662;p18"/>
              <p:cNvSpPr/>
              <p:nvPr/>
            </p:nvSpPr>
            <p:spPr>
              <a:xfrm>
                <a:off x="0" y="0"/>
                <a:ext cx="5760" cy="912"/>
              </a:xfrm>
              <a:custGeom>
                <a:rect b="b" l="l" r="r" t="t"/>
                <a:pathLst>
                  <a:path extrusionOk="0" h="912" w="5760">
                    <a:moveTo>
                      <a:pt x="0" y="0"/>
                    </a:moveTo>
                    <a:lnTo>
                      <a:pt x="5760" y="0"/>
                    </a:lnTo>
                    <a:lnTo>
                      <a:pt x="5760" y="480"/>
                    </a:lnTo>
                    <a:lnTo>
                      <a:pt x="2400" y="912"/>
                    </a:lnTo>
                    <a:lnTo>
                      <a:pt x="0" y="672"/>
                    </a:lnTo>
                    <a:lnTo>
                      <a:pt x="0" y="0"/>
                    </a:lnTo>
                    <a:close/>
                  </a:path>
                </a:pathLst>
              </a:custGeom>
              <a:solidFill>
                <a:schemeClr val="accent1">
                  <a:alpha val="61568"/>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63" name="Google Shape;663;p18"/>
              <p:cNvSpPr/>
              <p:nvPr/>
            </p:nvSpPr>
            <p:spPr>
              <a:xfrm>
                <a:off x="3984" y="1440"/>
                <a:ext cx="960" cy="2160"/>
              </a:xfrm>
              <a:custGeom>
                <a:rect b="b" l="l" r="r" t="t"/>
                <a:pathLst>
                  <a:path extrusionOk="0" h="2160" w="960">
                    <a:moveTo>
                      <a:pt x="0" y="1920"/>
                    </a:moveTo>
                    <a:lnTo>
                      <a:pt x="0" y="96"/>
                    </a:lnTo>
                    <a:lnTo>
                      <a:pt x="960" y="0"/>
                    </a:lnTo>
                    <a:lnTo>
                      <a:pt x="960" y="2160"/>
                    </a:lnTo>
                    <a:lnTo>
                      <a:pt x="0" y="1920"/>
                    </a:lnTo>
                    <a:close/>
                  </a:path>
                </a:pathLst>
              </a:custGeom>
              <a:solidFill>
                <a:srgbClr val="FF993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64" name="Google Shape;664;p18"/>
              <p:cNvSpPr/>
              <p:nvPr/>
            </p:nvSpPr>
            <p:spPr>
              <a:xfrm>
                <a:off x="4082" y="1536"/>
                <a:ext cx="766" cy="2033"/>
              </a:xfrm>
              <a:custGeom>
                <a:rect b="b" l="l" r="r" t="t"/>
                <a:pathLst>
                  <a:path extrusionOk="0" h="2033" w="766">
                    <a:moveTo>
                      <a:pt x="0" y="1857"/>
                    </a:moveTo>
                    <a:lnTo>
                      <a:pt x="0" y="79"/>
                    </a:lnTo>
                    <a:lnTo>
                      <a:pt x="766" y="0"/>
                    </a:lnTo>
                    <a:lnTo>
                      <a:pt x="764" y="2033"/>
                    </a:lnTo>
                    <a:lnTo>
                      <a:pt x="0" y="1857"/>
                    </a:lnTo>
                    <a:close/>
                  </a:path>
                </a:pathLst>
              </a:custGeom>
              <a:solidFill>
                <a:srgbClr val="CC99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65" name="Google Shape;665;p18"/>
              <p:cNvSpPr/>
              <p:nvPr/>
            </p:nvSpPr>
            <p:spPr>
              <a:xfrm>
                <a:off x="4128" y="2352"/>
                <a:ext cx="142" cy="328"/>
              </a:xfrm>
              <a:custGeom>
                <a:rect b="b" l="l" r="r" t="t"/>
                <a:pathLst>
                  <a:path extrusionOk="0" h="328" w="142">
                    <a:moveTo>
                      <a:pt x="0" y="0"/>
                    </a:moveTo>
                    <a:lnTo>
                      <a:pt x="142" y="27"/>
                    </a:lnTo>
                    <a:lnTo>
                      <a:pt x="142" y="328"/>
                    </a:lnTo>
                    <a:lnTo>
                      <a:pt x="0" y="288"/>
                    </a:lnTo>
                    <a:lnTo>
                      <a:pt x="0" y="0"/>
                    </a:lnTo>
                    <a:close/>
                  </a:path>
                </a:pathLst>
              </a:custGeom>
              <a:solidFill>
                <a:srgbClr val="6600CC"/>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66" name="Google Shape;666;p18"/>
              <p:cNvSpPr/>
              <p:nvPr/>
            </p:nvSpPr>
            <p:spPr>
              <a:xfrm>
                <a:off x="4128" y="2400"/>
                <a:ext cx="96" cy="192"/>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67" name="Google Shape;667;p18"/>
              <p:cNvSpPr/>
              <p:nvPr/>
            </p:nvSpPr>
            <p:spPr>
              <a:xfrm>
                <a:off x="0" y="463"/>
                <a:ext cx="5760" cy="737"/>
              </a:xfrm>
              <a:custGeom>
                <a:rect b="b" l="l" r="r" t="t"/>
                <a:pathLst>
                  <a:path extrusionOk="0" h="737" w="5760">
                    <a:moveTo>
                      <a:pt x="0" y="209"/>
                    </a:moveTo>
                    <a:lnTo>
                      <a:pt x="2400" y="449"/>
                    </a:lnTo>
                    <a:lnTo>
                      <a:pt x="5712" y="17"/>
                    </a:lnTo>
                    <a:lnTo>
                      <a:pt x="5760" y="0"/>
                    </a:lnTo>
                    <a:lnTo>
                      <a:pt x="5760" y="305"/>
                    </a:lnTo>
                    <a:lnTo>
                      <a:pt x="2400" y="737"/>
                    </a:lnTo>
                    <a:lnTo>
                      <a:pt x="0" y="497"/>
                    </a:lnTo>
                    <a:lnTo>
                      <a:pt x="0" y="209"/>
                    </a:lnTo>
                    <a:close/>
                  </a:path>
                </a:pathLst>
              </a:custGeom>
              <a:solidFill>
                <a:srgbClr val="FFCC00">
                  <a:alpha val="5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668" name="Google Shape;668;p18"/>
              <p:cNvCxnSpPr/>
              <p:nvPr/>
            </p:nvCxnSpPr>
            <p:spPr>
              <a:xfrm>
                <a:off x="3744" y="1104"/>
                <a:ext cx="0" cy="912"/>
              </a:xfrm>
              <a:prstGeom prst="straightConnector1">
                <a:avLst/>
              </a:prstGeom>
              <a:noFill/>
              <a:ln cap="flat" cmpd="sng" w="57150">
                <a:solidFill>
                  <a:srgbClr val="0000FF"/>
                </a:solidFill>
                <a:prstDash val="solid"/>
                <a:miter lim="800000"/>
                <a:headEnd len="med" w="med" type="none"/>
                <a:tailEnd len="med" w="med" type="none"/>
              </a:ln>
            </p:spPr>
          </p:cxnSp>
          <p:cxnSp>
            <p:nvCxnSpPr>
              <p:cNvPr id="669" name="Google Shape;669;p18"/>
              <p:cNvCxnSpPr/>
              <p:nvPr/>
            </p:nvCxnSpPr>
            <p:spPr>
              <a:xfrm>
                <a:off x="1440" y="1200"/>
                <a:ext cx="0" cy="912"/>
              </a:xfrm>
              <a:prstGeom prst="straightConnector1">
                <a:avLst/>
              </a:prstGeom>
              <a:noFill/>
              <a:ln cap="flat" cmpd="sng" w="57150">
                <a:solidFill>
                  <a:srgbClr val="0000FF"/>
                </a:solidFill>
                <a:prstDash val="solid"/>
                <a:miter lim="800000"/>
                <a:headEnd len="med" w="med" type="none"/>
                <a:tailEnd len="med" w="med" type="none"/>
              </a:ln>
            </p:spPr>
          </p:cxnSp>
          <p:sp>
            <p:nvSpPr>
              <p:cNvPr id="670" name="Google Shape;670;p18"/>
              <p:cNvSpPr/>
              <p:nvPr/>
            </p:nvSpPr>
            <p:spPr>
              <a:xfrm>
                <a:off x="1344" y="2112"/>
                <a:ext cx="192" cy="336"/>
              </a:xfrm>
              <a:custGeom>
                <a:rect b="b" l="l" r="r" t="t"/>
                <a:pathLst>
                  <a:path extrusionOk="0" h="432" w="240">
                    <a:moveTo>
                      <a:pt x="0" y="432"/>
                    </a:moveTo>
                    <a:lnTo>
                      <a:pt x="240" y="336"/>
                    </a:lnTo>
                    <a:lnTo>
                      <a:pt x="240" y="0"/>
                    </a:lnTo>
                    <a:lnTo>
                      <a:pt x="0" y="0"/>
                    </a:lnTo>
                    <a:lnTo>
                      <a:pt x="0" y="432"/>
                    </a:lnTo>
                    <a:close/>
                  </a:path>
                </a:pathLst>
              </a:custGeom>
              <a:solidFill>
                <a:srgbClr val="FF66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71" name="Google Shape;671;p18"/>
              <p:cNvSpPr/>
              <p:nvPr/>
            </p:nvSpPr>
            <p:spPr>
              <a:xfrm>
                <a:off x="3606" y="2003"/>
                <a:ext cx="282" cy="376"/>
              </a:xfrm>
              <a:custGeom>
                <a:rect b="b" l="l" r="r" t="t"/>
                <a:pathLst>
                  <a:path extrusionOk="0" h="376" w="282">
                    <a:moveTo>
                      <a:pt x="0" y="301"/>
                    </a:moveTo>
                    <a:lnTo>
                      <a:pt x="276" y="376"/>
                    </a:lnTo>
                    <a:lnTo>
                      <a:pt x="282" y="13"/>
                    </a:lnTo>
                    <a:lnTo>
                      <a:pt x="13" y="0"/>
                    </a:lnTo>
                    <a:lnTo>
                      <a:pt x="0" y="301"/>
                    </a:lnTo>
                    <a:close/>
                  </a:path>
                </a:pathLst>
              </a:custGeom>
              <a:solidFill>
                <a:srgbClr val="FF66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72" name="Google Shape;672;p18"/>
              <p:cNvSpPr/>
              <p:nvPr/>
            </p:nvSpPr>
            <p:spPr>
              <a:xfrm>
                <a:off x="0" y="864"/>
                <a:ext cx="5760" cy="432"/>
              </a:xfrm>
              <a:custGeom>
                <a:rect b="b" l="l" r="r" t="t"/>
                <a:pathLst>
                  <a:path extrusionOk="0" h="432" w="5712">
                    <a:moveTo>
                      <a:pt x="0" y="192"/>
                    </a:moveTo>
                    <a:lnTo>
                      <a:pt x="2400" y="432"/>
                    </a:lnTo>
                    <a:lnTo>
                      <a:pt x="5712" y="0"/>
                    </a:lnTo>
                  </a:path>
                </a:pathLst>
              </a:custGeom>
              <a:noFill/>
              <a:ln cap="flat" cmpd="sng" w="57150">
                <a:solidFill>
                  <a:srgbClr val="00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73" name="Google Shape;673;p18"/>
              <p:cNvSpPr/>
              <p:nvPr/>
            </p:nvSpPr>
            <p:spPr>
              <a:xfrm>
                <a:off x="2191" y="1277"/>
                <a:ext cx="426" cy="19"/>
              </a:xfrm>
              <a:custGeom>
                <a:rect b="b" l="l" r="r" t="t"/>
                <a:pathLst>
                  <a:path extrusionOk="0" h="19" w="426">
                    <a:moveTo>
                      <a:pt x="0" y="0"/>
                    </a:moveTo>
                    <a:lnTo>
                      <a:pt x="209" y="19"/>
                    </a:lnTo>
                    <a:lnTo>
                      <a:pt x="426" y="0"/>
                    </a:lnTo>
                  </a:path>
                </a:pathLst>
              </a:custGeom>
              <a:noFill/>
              <a:ln cap="flat" cmpd="sng" w="101600">
                <a:solidFill>
                  <a:srgbClr val="FF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674" name="Google Shape;674;p18"/>
              <p:cNvCxnSpPr/>
              <p:nvPr/>
            </p:nvCxnSpPr>
            <p:spPr>
              <a:xfrm>
                <a:off x="1440" y="1200"/>
                <a:ext cx="0" cy="144"/>
              </a:xfrm>
              <a:prstGeom prst="straightConnector1">
                <a:avLst/>
              </a:prstGeom>
              <a:noFill/>
              <a:ln cap="flat" cmpd="sng" w="101600">
                <a:solidFill>
                  <a:srgbClr val="FF00FF"/>
                </a:solidFill>
                <a:prstDash val="solid"/>
                <a:miter lim="800000"/>
                <a:headEnd len="med" w="med" type="none"/>
                <a:tailEnd len="med" w="med" type="none"/>
              </a:ln>
            </p:spPr>
          </p:cxnSp>
          <p:cxnSp>
            <p:nvCxnSpPr>
              <p:cNvPr id="675" name="Google Shape;675;p18"/>
              <p:cNvCxnSpPr/>
              <p:nvPr/>
            </p:nvCxnSpPr>
            <p:spPr>
              <a:xfrm>
                <a:off x="3744" y="1104"/>
                <a:ext cx="0" cy="144"/>
              </a:xfrm>
              <a:prstGeom prst="straightConnector1">
                <a:avLst/>
              </a:prstGeom>
              <a:noFill/>
              <a:ln cap="flat" cmpd="sng" w="101600">
                <a:solidFill>
                  <a:srgbClr val="FF00FF"/>
                </a:solidFill>
                <a:prstDash val="solid"/>
                <a:miter lim="800000"/>
                <a:headEnd len="med" w="med" type="none"/>
                <a:tailEnd len="med" w="med" type="none"/>
              </a:ln>
            </p:spPr>
          </p:cxnSp>
          <p:cxnSp>
            <p:nvCxnSpPr>
              <p:cNvPr id="676" name="Google Shape;676;p18"/>
              <p:cNvCxnSpPr/>
              <p:nvPr/>
            </p:nvCxnSpPr>
            <p:spPr>
              <a:xfrm flipH="1" rot="10800000">
                <a:off x="3600" y="1104"/>
                <a:ext cx="288" cy="48"/>
              </a:xfrm>
              <a:prstGeom prst="straightConnector1">
                <a:avLst/>
              </a:prstGeom>
              <a:noFill/>
              <a:ln cap="flat" cmpd="sng" w="101600">
                <a:solidFill>
                  <a:srgbClr val="FF00FF"/>
                </a:solidFill>
                <a:prstDash val="solid"/>
                <a:miter lim="800000"/>
                <a:headEnd len="med" w="med" type="none"/>
                <a:tailEnd len="med" w="med" type="none"/>
              </a:ln>
            </p:spPr>
          </p:cxnSp>
          <p:sp>
            <p:nvSpPr>
              <p:cNvPr id="677" name="Google Shape;677;p18"/>
              <p:cNvSpPr/>
              <p:nvPr/>
            </p:nvSpPr>
            <p:spPr>
              <a:xfrm>
                <a:off x="1296" y="1173"/>
                <a:ext cx="282" cy="27"/>
              </a:xfrm>
              <a:custGeom>
                <a:rect b="b" l="l" r="r" t="t"/>
                <a:pathLst>
                  <a:path extrusionOk="0" h="27" w="282">
                    <a:moveTo>
                      <a:pt x="0" y="0"/>
                    </a:moveTo>
                    <a:lnTo>
                      <a:pt x="282" y="27"/>
                    </a:lnTo>
                  </a:path>
                </a:pathLst>
              </a:custGeom>
              <a:noFill/>
              <a:ln cap="flat" cmpd="sng" w="104775">
                <a:solidFill>
                  <a:srgbClr val="FF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678" name="Google Shape;678;p18"/>
              <p:cNvCxnSpPr/>
              <p:nvPr/>
            </p:nvCxnSpPr>
            <p:spPr>
              <a:xfrm flipH="1" rot="10800000">
                <a:off x="2928" y="1200"/>
                <a:ext cx="288" cy="48"/>
              </a:xfrm>
              <a:prstGeom prst="straightConnector1">
                <a:avLst/>
              </a:prstGeom>
              <a:noFill/>
              <a:ln cap="flat" cmpd="sng" w="101600">
                <a:solidFill>
                  <a:srgbClr val="FF00FF"/>
                </a:solidFill>
                <a:prstDash val="solid"/>
                <a:miter lim="800000"/>
                <a:headEnd len="med" w="med" type="none"/>
                <a:tailEnd len="med" w="med" type="none"/>
              </a:ln>
            </p:spPr>
          </p:cxnSp>
          <p:sp>
            <p:nvSpPr>
              <p:cNvPr id="679" name="Google Shape;679;p18"/>
              <p:cNvSpPr/>
              <p:nvPr/>
            </p:nvSpPr>
            <p:spPr>
              <a:xfrm>
                <a:off x="2256" y="528"/>
                <a:ext cx="816" cy="672"/>
              </a:xfrm>
              <a:custGeom>
                <a:rect b="b" l="l" r="r" t="t"/>
                <a:pathLst>
                  <a:path extrusionOk="0" h="672" w="816">
                    <a:moveTo>
                      <a:pt x="816" y="672"/>
                    </a:moveTo>
                    <a:lnTo>
                      <a:pt x="816" y="288"/>
                    </a:lnTo>
                    <a:lnTo>
                      <a:pt x="0" y="0"/>
                    </a:lnTo>
                  </a:path>
                </a:pathLst>
              </a:custGeom>
              <a:noFill/>
              <a:ln cap="flat" cmpd="sng" w="57150">
                <a:solidFill>
                  <a:srgbClr val="00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680" name="Google Shape;680;p18"/>
              <p:cNvCxnSpPr/>
              <p:nvPr/>
            </p:nvCxnSpPr>
            <p:spPr>
              <a:xfrm>
                <a:off x="3072" y="1056"/>
                <a:ext cx="0" cy="144"/>
              </a:xfrm>
              <a:prstGeom prst="straightConnector1">
                <a:avLst/>
              </a:prstGeom>
              <a:noFill/>
              <a:ln cap="flat" cmpd="sng" w="101600">
                <a:solidFill>
                  <a:srgbClr val="FF00FF"/>
                </a:solidFill>
                <a:prstDash val="solid"/>
                <a:miter lim="800000"/>
                <a:headEnd len="med" w="med" type="none"/>
                <a:tailEnd len="med" w="med" type="none"/>
              </a:ln>
            </p:spPr>
          </p:cxnSp>
          <p:grpSp>
            <p:nvGrpSpPr>
              <p:cNvPr id="681" name="Google Shape;681;p18"/>
              <p:cNvGrpSpPr/>
              <p:nvPr/>
            </p:nvGrpSpPr>
            <p:grpSpPr>
              <a:xfrm>
                <a:off x="1488" y="240"/>
                <a:ext cx="1442" cy="384"/>
                <a:chOff x="1488" y="240"/>
                <a:chExt cx="1442" cy="384"/>
              </a:xfrm>
            </p:grpSpPr>
            <p:sp>
              <p:nvSpPr>
                <p:cNvPr id="682" name="Google Shape;682;p18"/>
                <p:cNvSpPr/>
                <p:nvPr/>
              </p:nvSpPr>
              <p:spPr>
                <a:xfrm>
                  <a:off x="1776" y="288"/>
                  <a:ext cx="1152" cy="336"/>
                </a:xfrm>
                <a:custGeom>
                  <a:rect b="b" l="l" r="r" t="t"/>
                  <a:pathLst>
                    <a:path extrusionOk="0" h="240" w="1152">
                      <a:moveTo>
                        <a:pt x="0" y="144"/>
                      </a:moveTo>
                      <a:lnTo>
                        <a:pt x="1152" y="0"/>
                      </a:lnTo>
                      <a:lnTo>
                        <a:pt x="1152" y="96"/>
                      </a:lnTo>
                      <a:lnTo>
                        <a:pt x="0" y="240"/>
                      </a:lnTo>
                      <a:lnTo>
                        <a:pt x="0" y="144"/>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83" name="Google Shape;683;p18"/>
                <p:cNvSpPr/>
                <p:nvPr/>
              </p:nvSpPr>
              <p:spPr>
                <a:xfrm>
                  <a:off x="2640" y="240"/>
                  <a:ext cx="290" cy="192"/>
                </a:xfrm>
                <a:custGeom>
                  <a:rect b="b" l="l" r="r" t="t"/>
                  <a:pathLst>
                    <a:path extrusionOk="0" h="192" w="290">
                      <a:moveTo>
                        <a:pt x="0" y="0"/>
                      </a:moveTo>
                      <a:lnTo>
                        <a:pt x="2" y="136"/>
                      </a:lnTo>
                      <a:lnTo>
                        <a:pt x="288" y="192"/>
                      </a:lnTo>
                      <a:lnTo>
                        <a:pt x="290" y="61"/>
                      </a:lnTo>
                      <a:lnTo>
                        <a:pt x="0" y="0"/>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84" name="Google Shape;684;p18"/>
                <p:cNvSpPr/>
                <p:nvPr/>
              </p:nvSpPr>
              <p:spPr>
                <a:xfrm>
                  <a:off x="1488" y="432"/>
                  <a:ext cx="288" cy="192"/>
                </a:xfrm>
                <a:custGeom>
                  <a:rect b="b" l="l" r="r" t="t"/>
                  <a:pathLst>
                    <a:path extrusionOk="0" h="144" w="288">
                      <a:moveTo>
                        <a:pt x="0" y="0"/>
                      </a:moveTo>
                      <a:lnTo>
                        <a:pt x="0" y="96"/>
                      </a:lnTo>
                      <a:lnTo>
                        <a:pt x="288" y="144"/>
                      </a:lnTo>
                      <a:lnTo>
                        <a:pt x="288" y="48"/>
                      </a:lnTo>
                      <a:lnTo>
                        <a:pt x="0" y="0"/>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85" name="Google Shape;685;p18"/>
                <p:cNvSpPr/>
                <p:nvPr/>
              </p:nvSpPr>
              <p:spPr>
                <a:xfrm>
                  <a:off x="1488" y="240"/>
                  <a:ext cx="1152" cy="336"/>
                </a:xfrm>
                <a:custGeom>
                  <a:rect b="b" l="l" r="r" t="t"/>
                  <a:pathLst>
                    <a:path extrusionOk="0" h="240" w="1152">
                      <a:moveTo>
                        <a:pt x="0" y="144"/>
                      </a:moveTo>
                      <a:lnTo>
                        <a:pt x="1152" y="0"/>
                      </a:lnTo>
                      <a:lnTo>
                        <a:pt x="1152" y="96"/>
                      </a:lnTo>
                      <a:lnTo>
                        <a:pt x="0" y="240"/>
                      </a:lnTo>
                      <a:lnTo>
                        <a:pt x="0" y="144"/>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86" name="Google Shape;686;p18"/>
                <p:cNvSpPr/>
                <p:nvPr/>
              </p:nvSpPr>
              <p:spPr>
                <a:xfrm>
                  <a:off x="1488" y="384"/>
                  <a:ext cx="1440" cy="240"/>
                </a:xfrm>
                <a:custGeom>
                  <a:rect b="b" l="l" r="r" t="t"/>
                  <a:pathLst>
                    <a:path extrusionOk="0" h="240" w="1440">
                      <a:moveTo>
                        <a:pt x="0" y="192"/>
                      </a:moveTo>
                      <a:lnTo>
                        <a:pt x="1152" y="0"/>
                      </a:lnTo>
                      <a:lnTo>
                        <a:pt x="1440" y="48"/>
                      </a:lnTo>
                      <a:lnTo>
                        <a:pt x="288" y="240"/>
                      </a:lnTo>
                      <a:lnTo>
                        <a:pt x="0" y="192"/>
                      </a:ln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687" name="Google Shape;687;p18"/>
              <p:cNvSpPr/>
              <p:nvPr/>
            </p:nvSpPr>
            <p:spPr>
              <a:xfrm>
                <a:off x="2928" y="768"/>
                <a:ext cx="144" cy="192"/>
              </a:xfrm>
              <a:custGeom>
                <a:rect b="b" l="l" r="r" t="t"/>
                <a:pathLst>
                  <a:path extrusionOk="0" h="192" w="144">
                    <a:moveTo>
                      <a:pt x="0" y="0"/>
                    </a:moveTo>
                    <a:lnTo>
                      <a:pt x="144" y="48"/>
                    </a:lnTo>
                    <a:lnTo>
                      <a:pt x="144" y="192"/>
                    </a:lnTo>
                  </a:path>
                </a:pathLst>
              </a:custGeom>
              <a:noFill/>
              <a:ln cap="flat" cmpd="sng" w="101600">
                <a:solidFill>
                  <a:srgbClr val="FF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688" name="Google Shape;688;p18"/>
            <p:cNvSpPr txBox="1"/>
            <p:nvPr/>
          </p:nvSpPr>
          <p:spPr>
            <a:xfrm>
              <a:off x="2304" y="2198"/>
              <a:ext cx="576" cy="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689" name="Google Shape;689;p18"/>
          <p:cNvSpPr txBox="1"/>
          <p:nvPr/>
        </p:nvSpPr>
        <p:spPr>
          <a:xfrm>
            <a:off x="4572000" y="3733800"/>
            <a:ext cx="4267200" cy="3667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 </a:t>
            </a:r>
            <a:endParaRPr/>
          </a:p>
        </p:txBody>
      </p:sp>
      <p:grpSp>
        <p:nvGrpSpPr>
          <p:cNvPr id="690" name="Google Shape;690;p18"/>
          <p:cNvGrpSpPr/>
          <p:nvPr/>
        </p:nvGrpSpPr>
        <p:grpSpPr>
          <a:xfrm>
            <a:off x="381000" y="1676400"/>
            <a:ext cx="4038600" cy="3657600"/>
            <a:chOff x="1957" y="337"/>
            <a:chExt cx="5500" cy="3292"/>
          </a:xfrm>
        </p:grpSpPr>
        <p:sp>
          <p:nvSpPr>
            <p:cNvPr id="691" name="Google Shape;691;p18"/>
            <p:cNvSpPr/>
            <p:nvPr/>
          </p:nvSpPr>
          <p:spPr>
            <a:xfrm>
              <a:off x="1957" y="1069"/>
              <a:ext cx="2292" cy="2158"/>
            </a:xfrm>
            <a:custGeom>
              <a:rect b="b" l="l" r="r" t="t"/>
              <a:pathLst>
                <a:path extrusionOk="0" h="2832" w="2400">
                  <a:moveTo>
                    <a:pt x="0" y="0"/>
                  </a:moveTo>
                  <a:lnTo>
                    <a:pt x="2400" y="240"/>
                  </a:lnTo>
                  <a:lnTo>
                    <a:pt x="2400" y="1920"/>
                  </a:lnTo>
                  <a:lnTo>
                    <a:pt x="0" y="2832"/>
                  </a:lnTo>
                  <a:lnTo>
                    <a:pt x="0" y="0"/>
                  </a:lnTo>
                  <a:close/>
                </a:path>
              </a:pathLst>
            </a:custGeom>
            <a:solidFill>
              <a:srgbClr val="99CC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92" name="Google Shape;692;p18"/>
            <p:cNvSpPr/>
            <p:nvPr/>
          </p:nvSpPr>
          <p:spPr>
            <a:xfrm>
              <a:off x="4249" y="922"/>
              <a:ext cx="3208" cy="2231"/>
            </a:xfrm>
            <a:custGeom>
              <a:rect b="b" l="l" r="r" t="t"/>
              <a:pathLst>
                <a:path extrusionOk="0" h="2928" w="3360">
                  <a:moveTo>
                    <a:pt x="0" y="432"/>
                  </a:moveTo>
                  <a:lnTo>
                    <a:pt x="3360" y="0"/>
                  </a:lnTo>
                  <a:lnTo>
                    <a:pt x="3360" y="2928"/>
                  </a:lnTo>
                  <a:lnTo>
                    <a:pt x="0" y="2112"/>
                  </a:lnTo>
                  <a:lnTo>
                    <a:pt x="0" y="432"/>
                  </a:lnTo>
                  <a:close/>
                </a:path>
              </a:pathLst>
            </a:custGeom>
            <a:solidFill>
              <a:srgbClr val="99CC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descr="Granite" id="693" name="Google Shape;693;p18"/>
            <p:cNvSpPr/>
            <p:nvPr/>
          </p:nvSpPr>
          <p:spPr>
            <a:xfrm>
              <a:off x="1957" y="2605"/>
              <a:ext cx="5500" cy="1024"/>
            </a:xfrm>
            <a:custGeom>
              <a:rect b="b" l="l" r="r" t="t"/>
              <a:pathLst>
                <a:path extrusionOk="0" h="1344" w="5760">
                  <a:moveTo>
                    <a:pt x="0" y="912"/>
                  </a:moveTo>
                  <a:lnTo>
                    <a:pt x="2400" y="0"/>
                  </a:lnTo>
                  <a:lnTo>
                    <a:pt x="5760" y="816"/>
                  </a:lnTo>
                  <a:lnTo>
                    <a:pt x="5760" y="1344"/>
                  </a:lnTo>
                  <a:lnTo>
                    <a:pt x="0" y="1344"/>
                  </a:lnTo>
                  <a:lnTo>
                    <a:pt x="0" y="912"/>
                  </a:lnTo>
                  <a:close/>
                </a:path>
              </a:pathLst>
            </a:custGeom>
            <a:blipFill rotWithShape="1">
              <a:blip r:embed="rId3">
                <a:alphaModFix/>
              </a:blip>
              <a:stretch>
                <a:fillRect b="0" l="0" r="0" t="0"/>
              </a:stretch>
            </a:blip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94" name="Google Shape;694;p18"/>
            <p:cNvSpPr/>
            <p:nvPr/>
          </p:nvSpPr>
          <p:spPr>
            <a:xfrm>
              <a:off x="1957" y="337"/>
              <a:ext cx="5500" cy="695"/>
            </a:xfrm>
            <a:custGeom>
              <a:rect b="b" l="l" r="r" t="t"/>
              <a:pathLst>
                <a:path extrusionOk="0" h="912" w="5760">
                  <a:moveTo>
                    <a:pt x="0" y="0"/>
                  </a:moveTo>
                  <a:lnTo>
                    <a:pt x="5760" y="0"/>
                  </a:lnTo>
                  <a:lnTo>
                    <a:pt x="5760" y="480"/>
                  </a:lnTo>
                  <a:lnTo>
                    <a:pt x="2400" y="912"/>
                  </a:lnTo>
                  <a:lnTo>
                    <a:pt x="0" y="672"/>
                  </a:lnTo>
                  <a:lnTo>
                    <a:pt x="0" y="0"/>
                  </a:lnTo>
                  <a:close/>
                </a:path>
              </a:pathLst>
            </a:custGeom>
            <a:solidFill>
              <a:srgbClr val="BBE0E3">
                <a:alpha val="6156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95" name="Google Shape;695;p18"/>
            <p:cNvSpPr/>
            <p:nvPr/>
          </p:nvSpPr>
          <p:spPr>
            <a:xfrm>
              <a:off x="5761" y="1434"/>
              <a:ext cx="917" cy="1646"/>
            </a:xfrm>
            <a:custGeom>
              <a:rect b="b" l="l" r="r" t="t"/>
              <a:pathLst>
                <a:path extrusionOk="0" h="2160" w="960">
                  <a:moveTo>
                    <a:pt x="0" y="1920"/>
                  </a:moveTo>
                  <a:lnTo>
                    <a:pt x="0" y="96"/>
                  </a:lnTo>
                  <a:lnTo>
                    <a:pt x="960" y="0"/>
                  </a:lnTo>
                  <a:lnTo>
                    <a:pt x="960" y="2160"/>
                  </a:lnTo>
                  <a:lnTo>
                    <a:pt x="0" y="1920"/>
                  </a:lnTo>
                  <a:close/>
                </a:path>
              </a:pathLst>
            </a:custGeom>
            <a:solidFill>
              <a:srgbClr val="FF9933"/>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96" name="Google Shape;696;p18"/>
            <p:cNvSpPr/>
            <p:nvPr/>
          </p:nvSpPr>
          <p:spPr>
            <a:xfrm>
              <a:off x="5855" y="1508"/>
              <a:ext cx="731" cy="1548"/>
            </a:xfrm>
            <a:custGeom>
              <a:rect b="b" l="l" r="r" t="t"/>
              <a:pathLst>
                <a:path extrusionOk="0" h="2033" w="766">
                  <a:moveTo>
                    <a:pt x="0" y="1857"/>
                  </a:moveTo>
                  <a:lnTo>
                    <a:pt x="0" y="79"/>
                  </a:lnTo>
                  <a:lnTo>
                    <a:pt x="766" y="0"/>
                  </a:lnTo>
                  <a:lnTo>
                    <a:pt x="764" y="2033"/>
                  </a:lnTo>
                  <a:lnTo>
                    <a:pt x="0" y="1857"/>
                  </a:lnTo>
                  <a:close/>
                </a:path>
              </a:pathLst>
            </a:custGeom>
            <a:solidFill>
              <a:srgbClr val="CC99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97" name="Google Shape;697;p18"/>
            <p:cNvSpPr/>
            <p:nvPr/>
          </p:nvSpPr>
          <p:spPr>
            <a:xfrm>
              <a:off x="5899" y="2166"/>
              <a:ext cx="91" cy="147"/>
            </a:xfrm>
            <a:prstGeom prst="ellipse">
              <a:avLst/>
            </a:prstGeom>
            <a:solidFill>
              <a:srgbClr val="BBE0E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98" name="Google Shape;698;p18"/>
            <p:cNvSpPr/>
            <p:nvPr/>
          </p:nvSpPr>
          <p:spPr>
            <a:xfrm>
              <a:off x="1957" y="690"/>
              <a:ext cx="5500" cy="561"/>
            </a:xfrm>
            <a:custGeom>
              <a:rect b="b" l="l" r="r" t="t"/>
              <a:pathLst>
                <a:path extrusionOk="0" h="737" w="5760">
                  <a:moveTo>
                    <a:pt x="0" y="209"/>
                  </a:moveTo>
                  <a:lnTo>
                    <a:pt x="2400" y="449"/>
                  </a:lnTo>
                  <a:lnTo>
                    <a:pt x="5712" y="17"/>
                  </a:lnTo>
                  <a:lnTo>
                    <a:pt x="5760" y="0"/>
                  </a:lnTo>
                  <a:lnTo>
                    <a:pt x="5760" y="305"/>
                  </a:lnTo>
                  <a:lnTo>
                    <a:pt x="2400" y="737"/>
                  </a:lnTo>
                  <a:lnTo>
                    <a:pt x="0" y="497"/>
                  </a:lnTo>
                  <a:lnTo>
                    <a:pt x="0" y="209"/>
                  </a:lnTo>
                  <a:close/>
                </a:path>
              </a:pathLst>
            </a:custGeom>
            <a:solidFill>
              <a:srgbClr val="FFCC00">
                <a:alpha val="5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699" name="Google Shape;699;p18"/>
            <p:cNvCxnSpPr/>
            <p:nvPr/>
          </p:nvCxnSpPr>
          <p:spPr>
            <a:xfrm>
              <a:off x="5532" y="1179"/>
              <a:ext cx="0" cy="694"/>
            </a:xfrm>
            <a:prstGeom prst="straightConnector1">
              <a:avLst/>
            </a:prstGeom>
            <a:noFill/>
            <a:ln cap="flat" cmpd="sng" w="57150">
              <a:solidFill>
                <a:srgbClr val="FFFFFF"/>
              </a:solidFill>
              <a:prstDash val="solid"/>
              <a:miter lim="800000"/>
              <a:headEnd len="med" w="med" type="none"/>
              <a:tailEnd len="med" w="med" type="none"/>
            </a:ln>
          </p:spPr>
        </p:cxnSp>
        <p:sp>
          <p:nvSpPr>
            <p:cNvPr id="700" name="Google Shape;700;p18"/>
            <p:cNvSpPr/>
            <p:nvPr/>
          </p:nvSpPr>
          <p:spPr>
            <a:xfrm>
              <a:off x="5400" y="1863"/>
              <a:ext cx="269" cy="287"/>
            </a:xfrm>
            <a:custGeom>
              <a:rect b="b" l="l" r="r" t="t"/>
              <a:pathLst>
                <a:path extrusionOk="0" h="376" w="282">
                  <a:moveTo>
                    <a:pt x="0" y="301"/>
                  </a:moveTo>
                  <a:lnTo>
                    <a:pt x="276" y="376"/>
                  </a:lnTo>
                  <a:lnTo>
                    <a:pt x="282" y="13"/>
                  </a:lnTo>
                  <a:lnTo>
                    <a:pt x="13" y="0"/>
                  </a:lnTo>
                  <a:lnTo>
                    <a:pt x="0" y="301"/>
                  </a:lnTo>
                  <a:close/>
                </a:path>
              </a:pathLst>
            </a:custGeom>
            <a:solidFill>
              <a:srgbClr val="FF66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01" name="Google Shape;701;p18"/>
            <p:cNvSpPr/>
            <p:nvPr/>
          </p:nvSpPr>
          <p:spPr>
            <a:xfrm>
              <a:off x="1957" y="995"/>
              <a:ext cx="5500" cy="329"/>
            </a:xfrm>
            <a:custGeom>
              <a:rect b="b" l="l" r="r" t="t"/>
              <a:pathLst>
                <a:path extrusionOk="0" h="432" w="5712">
                  <a:moveTo>
                    <a:pt x="0" y="192"/>
                  </a:moveTo>
                  <a:lnTo>
                    <a:pt x="2400" y="432"/>
                  </a:lnTo>
                  <a:lnTo>
                    <a:pt x="5712" y="0"/>
                  </a:lnTo>
                </a:path>
              </a:pathLst>
            </a:custGeom>
            <a:noFill/>
            <a:ln cap="flat" cmpd="sng" w="571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02" name="Google Shape;702;p18"/>
            <p:cNvSpPr/>
            <p:nvPr/>
          </p:nvSpPr>
          <p:spPr>
            <a:xfrm>
              <a:off x="4111" y="739"/>
              <a:ext cx="779" cy="512"/>
            </a:xfrm>
            <a:custGeom>
              <a:rect b="b" l="l" r="r" t="t"/>
              <a:pathLst>
                <a:path extrusionOk="0" h="672" w="816">
                  <a:moveTo>
                    <a:pt x="816" y="672"/>
                  </a:moveTo>
                  <a:lnTo>
                    <a:pt x="816" y="288"/>
                  </a:lnTo>
                  <a:lnTo>
                    <a:pt x="0" y="0"/>
                  </a:lnTo>
                </a:path>
              </a:pathLst>
            </a:custGeom>
            <a:noFill/>
            <a:ln cap="flat" cmpd="sng" w="571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703" name="Google Shape;703;p18"/>
            <p:cNvGrpSpPr/>
            <p:nvPr/>
          </p:nvGrpSpPr>
          <p:grpSpPr>
            <a:xfrm>
              <a:off x="3378" y="520"/>
              <a:ext cx="1376" cy="293"/>
              <a:chOff x="1488" y="240"/>
              <a:chExt cx="1442" cy="384"/>
            </a:xfrm>
          </p:grpSpPr>
          <p:sp>
            <p:nvSpPr>
              <p:cNvPr id="704" name="Google Shape;704;p18"/>
              <p:cNvSpPr/>
              <p:nvPr/>
            </p:nvSpPr>
            <p:spPr>
              <a:xfrm>
                <a:off x="1776" y="288"/>
                <a:ext cx="1152" cy="336"/>
              </a:xfrm>
              <a:custGeom>
                <a:rect b="b" l="l" r="r" t="t"/>
                <a:pathLst>
                  <a:path extrusionOk="0" h="240" w="1152">
                    <a:moveTo>
                      <a:pt x="0" y="144"/>
                    </a:moveTo>
                    <a:lnTo>
                      <a:pt x="1152" y="0"/>
                    </a:lnTo>
                    <a:lnTo>
                      <a:pt x="1152" y="96"/>
                    </a:lnTo>
                    <a:lnTo>
                      <a:pt x="0" y="240"/>
                    </a:lnTo>
                    <a:lnTo>
                      <a:pt x="0" y="144"/>
                    </a:lnTo>
                    <a:close/>
                  </a:path>
                </a:pathLst>
              </a:custGeom>
              <a:solidFill>
                <a:srgbClr val="C0C0C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05" name="Google Shape;705;p18"/>
              <p:cNvSpPr/>
              <p:nvPr/>
            </p:nvSpPr>
            <p:spPr>
              <a:xfrm>
                <a:off x="2640" y="240"/>
                <a:ext cx="290" cy="192"/>
              </a:xfrm>
              <a:custGeom>
                <a:rect b="b" l="l" r="r" t="t"/>
                <a:pathLst>
                  <a:path extrusionOk="0" h="192" w="290">
                    <a:moveTo>
                      <a:pt x="0" y="0"/>
                    </a:moveTo>
                    <a:lnTo>
                      <a:pt x="2" y="136"/>
                    </a:lnTo>
                    <a:lnTo>
                      <a:pt x="288" y="192"/>
                    </a:lnTo>
                    <a:lnTo>
                      <a:pt x="290" y="61"/>
                    </a:lnTo>
                    <a:lnTo>
                      <a:pt x="0" y="0"/>
                    </a:lnTo>
                    <a:close/>
                  </a:path>
                </a:pathLst>
              </a:custGeom>
              <a:solidFill>
                <a:srgbClr val="C0C0C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06" name="Google Shape;706;p18"/>
              <p:cNvSpPr/>
              <p:nvPr/>
            </p:nvSpPr>
            <p:spPr>
              <a:xfrm>
                <a:off x="1488" y="432"/>
                <a:ext cx="288" cy="192"/>
              </a:xfrm>
              <a:custGeom>
                <a:rect b="b" l="l" r="r" t="t"/>
                <a:pathLst>
                  <a:path extrusionOk="0" h="144" w="288">
                    <a:moveTo>
                      <a:pt x="0" y="0"/>
                    </a:moveTo>
                    <a:lnTo>
                      <a:pt x="0" y="96"/>
                    </a:lnTo>
                    <a:lnTo>
                      <a:pt x="288" y="144"/>
                    </a:lnTo>
                    <a:lnTo>
                      <a:pt x="288" y="48"/>
                    </a:lnTo>
                    <a:lnTo>
                      <a:pt x="0" y="0"/>
                    </a:lnTo>
                    <a:close/>
                  </a:path>
                </a:pathLst>
              </a:custGeom>
              <a:solidFill>
                <a:srgbClr val="C0C0C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07" name="Google Shape;707;p18"/>
              <p:cNvSpPr/>
              <p:nvPr/>
            </p:nvSpPr>
            <p:spPr>
              <a:xfrm>
                <a:off x="1488" y="240"/>
                <a:ext cx="1152" cy="336"/>
              </a:xfrm>
              <a:custGeom>
                <a:rect b="b" l="l" r="r" t="t"/>
                <a:pathLst>
                  <a:path extrusionOk="0" h="240" w="1152">
                    <a:moveTo>
                      <a:pt x="0" y="144"/>
                    </a:moveTo>
                    <a:lnTo>
                      <a:pt x="1152" y="0"/>
                    </a:lnTo>
                    <a:lnTo>
                      <a:pt x="1152" y="96"/>
                    </a:lnTo>
                    <a:lnTo>
                      <a:pt x="0" y="240"/>
                    </a:lnTo>
                    <a:lnTo>
                      <a:pt x="0" y="144"/>
                    </a:lnTo>
                    <a:close/>
                  </a:path>
                </a:pathLst>
              </a:custGeom>
              <a:solidFill>
                <a:srgbClr val="C0C0C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08" name="Google Shape;708;p18"/>
              <p:cNvSpPr/>
              <p:nvPr/>
            </p:nvSpPr>
            <p:spPr>
              <a:xfrm>
                <a:off x="1488" y="384"/>
                <a:ext cx="1440" cy="240"/>
              </a:xfrm>
              <a:custGeom>
                <a:rect b="b" l="l" r="r" t="t"/>
                <a:pathLst>
                  <a:path extrusionOk="0" h="240" w="1440">
                    <a:moveTo>
                      <a:pt x="0" y="192"/>
                    </a:moveTo>
                    <a:lnTo>
                      <a:pt x="1152" y="0"/>
                    </a:lnTo>
                    <a:lnTo>
                      <a:pt x="1440" y="48"/>
                    </a:lnTo>
                    <a:lnTo>
                      <a:pt x="288" y="240"/>
                    </a:lnTo>
                    <a:lnTo>
                      <a:pt x="0" y="192"/>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sp>
        <p:nvSpPr>
          <p:cNvPr id="709" name="Google Shape;709;p18"/>
          <p:cNvSpPr txBox="1"/>
          <p:nvPr/>
        </p:nvSpPr>
        <p:spPr>
          <a:xfrm>
            <a:off x="533400" y="2743200"/>
            <a:ext cx="533400" cy="36671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1800"/>
              <a:buFont typeface="Times New Roman"/>
              <a:buNone/>
            </a:pPr>
            <a:r>
              <a:rPr b="1" i="0" lang="en-US" sz="1800" u="none">
                <a:solidFill>
                  <a:srgbClr val="0000FF"/>
                </a:solidFill>
                <a:latin typeface="Times New Roman"/>
                <a:ea typeface="Times New Roman"/>
                <a:cs typeface="Times New Roman"/>
                <a:sym typeface="Times New Roman"/>
              </a:rPr>
              <a:t>1</a:t>
            </a:r>
            <a:endParaRPr/>
          </a:p>
        </p:txBody>
      </p:sp>
      <p:sp>
        <p:nvSpPr>
          <p:cNvPr id="710" name="Google Shape;710;p18"/>
          <p:cNvSpPr txBox="1"/>
          <p:nvPr/>
        </p:nvSpPr>
        <p:spPr>
          <a:xfrm>
            <a:off x="4495800" y="2667000"/>
            <a:ext cx="533400" cy="36671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1800"/>
              <a:buFont typeface="Times New Roman"/>
              <a:buNone/>
            </a:pPr>
            <a:r>
              <a:rPr b="1" i="0" lang="en-US" sz="1800" u="none">
                <a:solidFill>
                  <a:srgbClr val="0000FF"/>
                </a:solidFill>
                <a:latin typeface="Times New Roman"/>
                <a:ea typeface="Times New Roman"/>
                <a:cs typeface="Times New Roman"/>
                <a:sym typeface="Times New Roman"/>
              </a:rPr>
              <a:t>2</a:t>
            </a:r>
            <a:endParaRPr/>
          </a:p>
        </p:txBody>
      </p:sp>
      <p:sp>
        <p:nvSpPr>
          <p:cNvPr id="711" name="Google Shape;711;p18"/>
          <p:cNvSpPr/>
          <p:nvPr/>
        </p:nvSpPr>
        <p:spPr>
          <a:xfrm>
            <a:off x="5257800" y="2438400"/>
            <a:ext cx="381000" cy="7620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12" name="Google Shape;712;p18"/>
          <p:cNvSpPr/>
          <p:nvPr/>
        </p:nvSpPr>
        <p:spPr>
          <a:xfrm>
            <a:off x="5943600" y="2438400"/>
            <a:ext cx="381000" cy="7620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13" name="Google Shape;713;p18"/>
          <p:cNvSpPr/>
          <p:nvPr/>
        </p:nvSpPr>
        <p:spPr>
          <a:xfrm>
            <a:off x="6400800" y="2209800"/>
            <a:ext cx="381000" cy="7620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14" name="Google Shape;714;p18"/>
          <p:cNvSpPr/>
          <p:nvPr/>
        </p:nvSpPr>
        <p:spPr>
          <a:xfrm>
            <a:off x="6934200" y="2362200"/>
            <a:ext cx="381000" cy="7620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15" name="Google Shape;715;p18"/>
          <p:cNvSpPr txBox="1"/>
          <p:nvPr/>
        </p:nvSpPr>
        <p:spPr>
          <a:xfrm>
            <a:off x="228600" y="5445125"/>
            <a:ext cx="8534400" cy="955675"/>
          </a:xfrm>
          <a:prstGeom prst="rect">
            <a:avLst/>
          </a:prstGeom>
          <a:solidFill>
            <a:srgbClr val="CCECFF"/>
          </a:solidFill>
          <a:ln cap="flat" cmpd="sng" w="9525">
            <a:solidFill>
              <a:srgbClr val="6666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66"/>
              </a:buClr>
              <a:buSzPts val="2800"/>
              <a:buFont typeface="Times New Roman"/>
              <a:buNone/>
            </a:pPr>
            <a:r>
              <a:rPr b="0" i="0" lang="en-US" sz="2800" u="none">
                <a:solidFill>
                  <a:srgbClr val="000066"/>
                </a:solidFill>
                <a:latin typeface="Times New Roman"/>
                <a:ea typeface="Times New Roman"/>
                <a:cs typeface="Times New Roman"/>
                <a:sym typeface="Times New Roman"/>
              </a:rPr>
              <a:t>       </a:t>
            </a:r>
            <a:r>
              <a:rPr b="0" i="0" lang="en-US" sz="2800" u="none">
                <a:solidFill>
                  <a:srgbClr val="FF0000"/>
                </a:solidFill>
                <a:latin typeface="Times New Roman"/>
                <a:ea typeface="Times New Roman"/>
                <a:cs typeface="Times New Roman"/>
                <a:sym typeface="Times New Roman"/>
              </a:rPr>
              <a:t> </a:t>
            </a:r>
            <a:r>
              <a:rPr b="1" i="0" lang="en-US" sz="2800" u="none">
                <a:solidFill>
                  <a:srgbClr val="0000CC"/>
                </a:solidFill>
                <a:latin typeface="Times New Roman"/>
                <a:ea typeface="Times New Roman"/>
                <a:cs typeface="Times New Roman"/>
                <a:sym typeface="Times New Roman"/>
              </a:rPr>
              <a:t>Tìm điểm khác nhau giữa hai mạng điện lắp đặt kiểu nổi trên ?</a:t>
            </a:r>
            <a:endParaRPr/>
          </a:p>
        </p:txBody>
      </p:sp>
      <p:sp>
        <p:nvSpPr>
          <p:cNvPr id="716" name="Google Shape;716;p18"/>
          <p:cNvSpPr/>
          <p:nvPr/>
        </p:nvSpPr>
        <p:spPr>
          <a:xfrm>
            <a:off x="381000" y="5486400"/>
            <a:ext cx="415925" cy="381000"/>
          </a:xfrm>
          <a:prstGeom prst="rect">
            <a:avLst/>
          </a:prstGeom>
        </p:spPr>
        <p:txBody>
          <a:bodyPr>
            <a:prstTxWarp prst="textPlain"/>
          </a:bodyPr>
          <a:lstStyle/>
          <a:p>
            <a:pPr lvl="0" algn="l"/>
            <a:r>
              <a:rPr b="0" i="0">
                <a:ln cap="flat" cmpd="sng" w="19050">
                  <a:solidFill>
                    <a:srgbClr val="FFFF00"/>
                  </a:solidFill>
                  <a:prstDash val="solid"/>
                  <a:miter lim="800000"/>
                  <a:headEnd len="sm" w="sm" type="none"/>
                  <a:tailEnd len="sm" w="sm" type="none"/>
                </a:ln>
                <a:solidFill>
                  <a:srgbClr val="FF0000"/>
                </a:solidFill>
                <a:latin typeface="Helvetica Neue"/>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1000"/>
                                        <p:tgtEl>
                                          <p:spTgt spid="7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1000"/>
                                        <p:tgtEl>
                                          <p:spTgt spid="71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1000"/>
                                        <p:tgtEl>
                                          <p:spTgt spid="71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1000"/>
                                        <p:tgtEl>
                                          <p:spTgt spid="71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1000"/>
                                        <p:tgtEl>
                                          <p:spTgt spid="7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19"/>
          <p:cNvSpPr txBox="1"/>
          <p:nvPr/>
        </p:nvSpPr>
        <p:spPr>
          <a:xfrm>
            <a:off x="4572000" y="3810000"/>
            <a:ext cx="4267200" cy="3667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 </a:t>
            </a:r>
            <a:endParaRPr/>
          </a:p>
        </p:txBody>
      </p:sp>
      <p:grpSp>
        <p:nvGrpSpPr>
          <p:cNvPr id="722" name="Google Shape;722;p19"/>
          <p:cNvGrpSpPr/>
          <p:nvPr/>
        </p:nvGrpSpPr>
        <p:grpSpPr>
          <a:xfrm>
            <a:off x="304800" y="760627"/>
            <a:ext cx="8382000" cy="4298735"/>
            <a:chOff x="96" y="1488"/>
            <a:chExt cx="5664" cy="1566"/>
          </a:xfrm>
        </p:grpSpPr>
        <p:sp>
          <p:nvSpPr>
            <p:cNvPr id="723" name="Google Shape;723;p19"/>
            <p:cNvSpPr txBox="1"/>
            <p:nvPr/>
          </p:nvSpPr>
          <p:spPr>
            <a:xfrm>
              <a:off x="1043" y="2754"/>
              <a:ext cx="4265" cy="2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Một số hình lắp đặt mạng điện bằng ống luồn dây dạng hộp.</a:t>
              </a:r>
              <a:endParaRPr/>
            </a:p>
          </p:txBody>
        </p:sp>
        <p:pic>
          <p:nvPicPr>
            <p:cNvPr id="724" name="Google Shape;724;p19"/>
            <p:cNvPicPr preferRelativeResize="0"/>
            <p:nvPr/>
          </p:nvPicPr>
          <p:blipFill rotWithShape="1">
            <a:blip r:embed="rId3">
              <a:alphaModFix/>
            </a:blip>
            <a:srcRect b="0" l="0" r="0" t="0"/>
            <a:stretch/>
          </p:blipFill>
          <p:spPr>
            <a:xfrm>
              <a:off x="96" y="1488"/>
              <a:ext cx="1056" cy="1043"/>
            </a:xfrm>
            <a:prstGeom prst="rect">
              <a:avLst/>
            </a:prstGeom>
            <a:noFill/>
            <a:ln>
              <a:noFill/>
            </a:ln>
          </p:spPr>
        </p:pic>
        <p:pic>
          <p:nvPicPr>
            <p:cNvPr id="725" name="Google Shape;725;p19"/>
            <p:cNvPicPr preferRelativeResize="0"/>
            <p:nvPr/>
          </p:nvPicPr>
          <p:blipFill rotWithShape="1">
            <a:blip r:embed="rId4">
              <a:alphaModFix/>
            </a:blip>
            <a:srcRect b="0" l="0" r="0" t="0"/>
            <a:stretch/>
          </p:blipFill>
          <p:spPr>
            <a:xfrm>
              <a:off x="1200" y="1488"/>
              <a:ext cx="1098" cy="1043"/>
            </a:xfrm>
            <a:prstGeom prst="rect">
              <a:avLst/>
            </a:prstGeom>
            <a:noFill/>
            <a:ln>
              <a:noFill/>
            </a:ln>
          </p:spPr>
        </p:pic>
        <p:pic>
          <p:nvPicPr>
            <p:cNvPr id="726" name="Google Shape;726;p19"/>
            <p:cNvPicPr preferRelativeResize="0"/>
            <p:nvPr/>
          </p:nvPicPr>
          <p:blipFill rotWithShape="1">
            <a:blip r:embed="rId5">
              <a:alphaModFix/>
            </a:blip>
            <a:srcRect b="0" l="0" r="0" t="0"/>
            <a:stretch/>
          </p:blipFill>
          <p:spPr>
            <a:xfrm>
              <a:off x="2352" y="1488"/>
              <a:ext cx="1152" cy="1043"/>
            </a:xfrm>
            <a:prstGeom prst="rect">
              <a:avLst/>
            </a:prstGeom>
            <a:noFill/>
            <a:ln>
              <a:noFill/>
            </a:ln>
          </p:spPr>
        </p:pic>
        <p:sp>
          <p:nvSpPr>
            <p:cNvPr id="727" name="Google Shape;727;p19"/>
            <p:cNvSpPr/>
            <p:nvPr/>
          </p:nvSpPr>
          <p:spPr>
            <a:xfrm>
              <a:off x="480" y="1536"/>
              <a:ext cx="668" cy="656"/>
            </a:xfrm>
            <a:prstGeom prst="ellipse">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28" name="Google Shape;728;p19"/>
            <p:cNvSpPr/>
            <p:nvPr/>
          </p:nvSpPr>
          <p:spPr>
            <a:xfrm>
              <a:off x="1392" y="1536"/>
              <a:ext cx="667" cy="656"/>
            </a:xfrm>
            <a:prstGeom prst="ellipse">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29" name="Google Shape;729;p19"/>
            <p:cNvSpPr/>
            <p:nvPr/>
          </p:nvSpPr>
          <p:spPr>
            <a:xfrm>
              <a:off x="2736" y="1536"/>
              <a:ext cx="668" cy="656"/>
            </a:xfrm>
            <a:prstGeom prst="ellipse">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id="730" name="Google Shape;730;p19"/>
            <p:cNvPicPr preferRelativeResize="0"/>
            <p:nvPr/>
          </p:nvPicPr>
          <p:blipFill rotWithShape="1">
            <a:blip r:embed="rId6">
              <a:alphaModFix/>
            </a:blip>
            <a:srcRect b="0" l="0" r="0" t="0"/>
            <a:stretch/>
          </p:blipFill>
          <p:spPr>
            <a:xfrm rot="5400000">
              <a:off x="3558" y="1481"/>
              <a:ext cx="1043" cy="1056"/>
            </a:xfrm>
            <a:prstGeom prst="rect">
              <a:avLst/>
            </a:prstGeom>
            <a:noFill/>
            <a:ln>
              <a:noFill/>
            </a:ln>
          </p:spPr>
        </p:pic>
        <p:sp>
          <p:nvSpPr>
            <p:cNvPr id="731" name="Google Shape;731;p19"/>
            <p:cNvSpPr/>
            <p:nvPr/>
          </p:nvSpPr>
          <p:spPr>
            <a:xfrm>
              <a:off x="3772" y="1680"/>
              <a:ext cx="740" cy="502"/>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id="732" name="Google Shape;732;p19"/>
            <p:cNvPicPr preferRelativeResize="0"/>
            <p:nvPr/>
          </p:nvPicPr>
          <p:blipFill rotWithShape="1">
            <a:blip r:embed="rId7">
              <a:alphaModFix/>
            </a:blip>
            <a:srcRect b="0" l="0" r="0" t="0"/>
            <a:stretch/>
          </p:blipFill>
          <p:spPr>
            <a:xfrm>
              <a:off x="4704" y="1488"/>
              <a:ext cx="1056" cy="1056"/>
            </a:xfrm>
            <a:prstGeom prst="rect">
              <a:avLst/>
            </a:prstGeom>
            <a:noFill/>
            <a:ln>
              <a:noFill/>
            </a:ln>
          </p:spPr>
        </p:pic>
        <p:sp>
          <p:nvSpPr>
            <p:cNvPr id="733" name="Google Shape;733;p19"/>
            <p:cNvSpPr/>
            <p:nvPr/>
          </p:nvSpPr>
          <p:spPr>
            <a:xfrm>
              <a:off x="4896" y="1488"/>
              <a:ext cx="668" cy="656"/>
            </a:xfrm>
            <a:prstGeom prst="ellipse">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734" name="Google Shape;734;p19"/>
          <p:cNvSpPr txBox="1"/>
          <p:nvPr/>
        </p:nvSpPr>
        <p:spPr>
          <a:xfrm>
            <a:off x="381000" y="365760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666FF"/>
              </a:buClr>
              <a:buSzPts val="1800"/>
              <a:buFont typeface="Times New Roman"/>
              <a:buNone/>
            </a:pPr>
            <a:r>
              <a:rPr b="1" i="0" lang="en-US" sz="1800" u="none">
                <a:solidFill>
                  <a:srgbClr val="6666FF"/>
                </a:solidFill>
                <a:latin typeface="Times New Roman"/>
                <a:ea typeface="Times New Roman"/>
                <a:cs typeface="Times New Roman"/>
                <a:sym typeface="Times New Roman"/>
              </a:rPr>
              <a:t>1</a:t>
            </a:r>
            <a:endParaRPr/>
          </a:p>
        </p:txBody>
      </p:sp>
      <p:sp>
        <p:nvSpPr>
          <p:cNvPr id="735" name="Google Shape;735;p19"/>
          <p:cNvSpPr txBox="1"/>
          <p:nvPr/>
        </p:nvSpPr>
        <p:spPr>
          <a:xfrm>
            <a:off x="2133600" y="358140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666FF"/>
              </a:buClr>
              <a:buSzPts val="1800"/>
              <a:buFont typeface="Times New Roman"/>
              <a:buNone/>
            </a:pPr>
            <a:r>
              <a:rPr b="1" i="0" lang="en-US" sz="1800" u="none">
                <a:solidFill>
                  <a:srgbClr val="6666FF"/>
                </a:solidFill>
                <a:latin typeface="Times New Roman"/>
                <a:ea typeface="Times New Roman"/>
                <a:cs typeface="Times New Roman"/>
                <a:sym typeface="Times New Roman"/>
              </a:rPr>
              <a:t>2</a:t>
            </a:r>
            <a:endParaRPr/>
          </a:p>
        </p:txBody>
      </p:sp>
      <p:sp>
        <p:nvSpPr>
          <p:cNvPr id="736" name="Google Shape;736;p19"/>
          <p:cNvSpPr txBox="1"/>
          <p:nvPr/>
        </p:nvSpPr>
        <p:spPr>
          <a:xfrm>
            <a:off x="3810000" y="358140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666FF"/>
              </a:buClr>
              <a:buSzPts val="1800"/>
              <a:buFont typeface="Times New Roman"/>
              <a:buNone/>
            </a:pPr>
            <a:r>
              <a:rPr b="1" i="0" lang="en-US" sz="1800" u="none">
                <a:solidFill>
                  <a:srgbClr val="6666FF"/>
                </a:solidFill>
                <a:latin typeface="Times New Roman"/>
                <a:ea typeface="Times New Roman"/>
                <a:cs typeface="Times New Roman"/>
                <a:sym typeface="Times New Roman"/>
              </a:rPr>
              <a:t>3</a:t>
            </a:r>
            <a:endParaRPr/>
          </a:p>
        </p:txBody>
      </p:sp>
      <p:sp>
        <p:nvSpPr>
          <p:cNvPr id="737" name="Google Shape;737;p19"/>
          <p:cNvSpPr txBox="1"/>
          <p:nvPr/>
        </p:nvSpPr>
        <p:spPr>
          <a:xfrm>
            <a:off x="5562600" y="358140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666FF"/>
              </a:buClr>
              <a:buSzPts val="1800"/>
              <a:buFont typeface="Times New Roman"/>
              <a:buNone/>
            </a:pPr>
            <a:r>
              <a:rPr b="1" i="0" lang="en-US" sz="1800" u="none">
                <a:solidFill>
                  <a:srgbClr val="6666FF"/>
                </a:solidFill>
                <a:latin typeface="Times New Roman"/>
                <a:ea typeface="Times New Roman"/>
                <a:cs typeface="Times New Roman"/>
                <a:sym typeface="Times New Roman"/>
              </a:rPr>
              <a:t>4</a:t>
            </a:r>
            <a:endParaRPr/>
          </a:p>
        </p:txBody>
      </p:sp>
      <p:sp>
        <p:nvSpPr>
          <p:cNvPr id="738" name="Google Shape;738;p19"/>
          <p:cNvSpPr txBox="1"/>
          <p:nvPr/>
        </p:nvSpPr>
        <p:spPr>
          <a:xfrm>
            <a:off x="7315200" y="358140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666FF"/>
              </a:buClr>
              <a:buSzPts val="1800"/>
              <a:buFont typeface="Times New Roman"/>
              <a:buNone/>
            </a:pPr>
            <a:r>
              <a:rPr b="1" i="0" lang="en-US" sz="1800" u="none">
                <a:solidFill>
                  <a:srgbClr val="6666FF"/>
                </a:solidFill>
                <a:latin typeface="Times New Roman"/>
                <a:ea typeface="Times New Roman"/>
                <a:cs typeface="Times New Roman"/>
                <a:sym typeface="Times New Roman"/>
              </a:rPr>
              <a:t>5</a:t>
            </a:r>
            <a:endParaRPr/>
          </a:p>
        </p:txBody>
      </p:sp>
      <p:sp>
        <p:nvSpPr>
          <p:cNvPr id="739" name="Google Shape;739;p19"/>
          <p:cNvSpPr/>
          <p:nvPr/>
        </p:nvSpPr>
        <p:spPr>
          <a:xfrm>
            <a:off x="228600" y="6172200"/>
            <a:ext cx="288925" cy="379412"/>
          </a:xfrm>
          <a:custGeom>
            <a:rect b="b" l="l" r="r" t="t"/>
            <a:pathLst>
              <a:path extrusionOk="0" h="120000" w="120000">
                <a:moveTo>
                  <a:pt x="0" y="0"/>
                </a:moveTo>
                <a:lnTo>
                  <a:pt x="120000" y="0"/>
                </a:lnTo>
                <a:lnTo>
                  <a:pt x="120000" y="120000"/>
                </a:lnTo>
                <a:lnTo>
                  <a:pt x="0" y="120000"/>
                </a:lnTo>
                <a:close/>
                <a:moveTo>
                  <a:pt x="82500" y="60000"/>
                </a:moveTo>
                <a:lnTo>
                  <a:pt x="15000" y="25732"/>
                </a:lnTo>
                <a:lnTo>
                  <a:pt x="15000" y="94268"/>
                </a:lnTo>
                <a:close/>
                <a:moveTo>
                  <a:pt x="93750" y="25732"/>
                </a:moveTo>
                <a:lnTo>
                  <a:pt x="105000" y="25732"/>
                </a:lnTo>
                <a:lnTo>
                  <a:pt x="105000" y="94268"/>
                </a:lnTo>
                <a:lnTo>
                  <a:pt x="93750" y="94268"/>
                </a:lnTo>
                <a:close/>
              </a:path>
              <a:path extrusionOk="0" fill="darken" h="120000" w="120000">
                <a:moveTo>
                  <a:pt x="82500" y="60000"/>
                </a:moveTo>
                <a:lnTo>
                  <a:pt x="15000" y="25732"/>
                </a:lnTo>
                <a:lnTo>
                  <a:pt x="15000" y="94268"/>
                </a:lnTo>
                <a:close/>
                <a:moveTo>
                  <a:pt x="93750" y="25732"/>
                </a:moveTo>
                <a:lnTo>
                  <a:pt x="105000" y="25732"/>
                </a:lnTo>
                <a:lnTo>
                  <a:pt x="105000" y="94268"/>
                </a:lnTo>
                <a:lnTo>
                  <a:pt x="93750" y="94268"/>
                </a:lnTo>
                <a:close/>
              </a:path>
              <a:path extrusionOk="0" fill="none" h="120000" w="120000">
                <a:moveTo>
                  <a:pt x="82500" y="60000"/>
                </a:moveTo>
                <a:lnTo>
                  <a:pt x="15000" y="94268"/>
                </a:lnTo>
                <a:lnTo>
                  <a:pt x="15000" y="25732"/>
                </a:lnTo>
                <a:close/>
                <a:moveTo>
                  <a:pt x="93750" y="25732"/>
                </a:moveTo>
                <a:lnTo>
                  <a:pt x="105000" y="25732"/>
                </a:lnTo>
                <a:lnTo>
                  <a:pt x="105000" y="94268"/>
                </a:lnTo>
                <a:lnTo>
                  <a:pt x="93750" y="94268"/>
                </a:lnTo>
                <a:close/>
              </a:path>
              <a:path extrusionOk="0" fill="none" h="120000" w="120000">
                <a:moveTo>
                  <a:pt x="0" y="0"/>
                </a:moveTo>
                <a:lnTo>
                  <a:pt x="120000" y="0"/>
                </a:lnTo>
                <a:lnTo>
                  <a:pt x="120000" y="120000"/>
                </a:lnTo>
                <a:lnTo>
                  <a:pt x="0" y="120000"/>
                </a:lnTo>
                <a:close/>
              </a:path>
            </a:pathLst>
          </a:custGeom>
          <a:solidFill>
            <a:srgbClr val="CC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nvSpPr>
        <p:spPr>
          <a:xfrm>
            <a:off x="0" y="228600"/>
            <a:ext cx="9144000" cy="10683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  </a:t>
            </a:r>
            <a:r>
              <a:rPr b="0" i="0" lang="en-US" sz="2800" u="none">
                <a:solidFill>
                  <a:schemeClr val="dk1"/>
                </a:solidFill>
                <a:latin typeface="Arial"/>
                <a:ea typeface="Arial"/>
                <a:cs typeface="Arial"/>
                <a:sym typeface="Arial"/>
              </a:rPr>
              <a:t>Quan sát các hình ảnh và cho biết có những kiểu lắp đặt mạng điện trong nhà nào? Kể tên các kiểu lắp đó?</a:t>
            </a:r>
            <a:endParaRPr/>
          </a:p>
        </p:txBody>
      </p:sp>
      <p:pic>
        <p:nvPicPr>
          <p:cNvPr descr="6nhantao" id="108" name="Google Shape;108;p2"/>
          <p:cNvPicPr preferRelativeResize="0"/>
          <p:nvPr/>
        </p:nvPicPr>
        <p:blipFill rotWithShape="1">
          <a:blip r:embed="rId3">
            <a:alphaModFix/>
          </a:blip>
          <a:srcRect b="0" l="0" r="0" t="0"/>
          <a:stretch/>
        </p:blipFill>
        <p:spPr>
          <a:xfrm>
            <a:off x="0" y="1447800"/>
            <a:ext cx="4500562" cy="4648200"/>
          </a:xfrm>
          <a:prstGeom prst="rect">
            <a:avLst/>
          </a:prstGeom>
          <a:noFill/>
          <a:ln>
            <a:noFill/>
          </a:ln>
        </p:spPr>
      </p:pic>
      <p:pic>
        <p:nvPicPr>
          <p:cNvPr descr="Ảnh-0314" id="109" name="Google Shape;109;p2"/>
          <p:cNvPicPr preferRelativeResize="0"/>
          <p:nvPr/>
        </p:nvPicPr>
        <p:blipFill rotWithShape="1">
          <a:blip r:embed="rId4">
            <a:alphaModFix/>
          </a:blip>
          <a:srcRect b="0" l="0" r="0" t="0"/>
          <a:stretch/>
        </p:blipFill>
        <p:spPr>
          <a:xfrm>
            <a:off x="4572000" y="1447800"/>
            <a:ext cx="4352925" cy="4648200"/>
          </a:xfrm>
          <a:prstGeom prst="rect">
            <a:avLst/>
          </a:prstGeom>
          <a:noFill/>
          <a:ln>
            <a:noFill/>
          </a:ln>
        </p:spPr>
      </p:pic>
      <p:sp>
        <p:nvSpPr>
          <p:cNvPr id="110" name="Google Shape;110;p2"/>
          <p:cNvSpPr txBox="1"/>
          <p:nvPr/>
        </p:nvSpPr>
        <p:spPr>
          <a:xfrm>
            <a:off x="381000" y="6096000"/>
            <a:ext cx="4343400" cy="457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Mạng điện lắp đặt kiểu ngầm</a:t>
            </a:r>
            <a:endParaRPr/>
          </a:p>
        </p:txBody>
      </p:sp>
      <p:sp>
        <p:nvSpPr>
          <p:cNvPr id="111" name="Google Shape;111;p2"/>
          <p:cNvSpPr txBox="1"/>
          <p:nvPr/>
        </p:nvSpPr>
        <p:spPr>
          <a:xfrm>
            <a:off x="4800600" y="6096000"/>
            <a:ext cx="3819525" cy="457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Mạng điện lắp đặt kiểu nổi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2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2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2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FF99"/>
            </a:gs>
            <a:gs pos="50000">
              <a:schemeClr val="lt1"/>
            </a:gs>
            <a:gs pos="100000">
              <a:srgbClr val="66FF99"/>
            </a:gs>
          </a:gsLst>
          <a:lin ang="2700000" scaled="0"/>
        </a:gradFill>
      </p:bgPr>
    </p:bg>
    <p:spTree>
      <p:nvGrpSpPr>
        <p:cNvPr id="744" name="Shape 744"/>
        <p:cNvGrpSpPr/>
        <p:nvPr/>
      </p:nvGrpSpPr>
      <p:grpSpPr>
        <a:xfrm>
          <a:off x="0" y="0"/>
          <a:ext cx="0" cy="0"/>
          <a:chOff x="0" y="0"/>
          <a:chExt cx="0" cy="0"/>
        </a:xfrm>
      </p:grpSpPr>
      <p:sp>
        <p:nvSpPr>
          <p:cNvPr id="745" name="Google Shape;745;p20"/>
          <p:cNvSpPr/>
          <p:nvPr/>
        </p:nvSpPr>
        <p:spPr>
          <a:xfrm>
            <a:off x="2362200" y="981075"/>
            <a:ext cx="4873625" cy="792162"/>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Arial"/>
              </a:rPr>
              <a:t>Ng«i sao may m¾n </a:t>
            </a:r>
          </a:p>
        </p:txBody>
      </p:sp>
      <p:sp>
        <p:nvSpPr>
          <p:cNvPr id="746" name="Google Shape;746;p20"/>
          <p:cNvSpPr/>
          <p:nvPr/>
        </p:nvSpPr>
        <p:spPr>
          <a:xfrm>
            <a:off x="5724525" y="2349500"/>
            <a:ext cx="1371600" cy="1219200"/>
          </a:xfrm>
          <a:custGeom>
            <a:rect b="b" l="l" r="r" t="t"/>
            <a:pathLst>
              <a:path extrusionOk="0" h="1219200" w="1371600">
                <a:moveTo>
                  <a:pt x="1" y="465692"/>
                </a:moveTo>
                <a:lnTo>
                  <a:pt x="523908" y="465695"/>
                </a:lnTo>
                <a:lnTo>
                  <a:pt x="685800" y="0"/>
                </a:lnTo>
                <a:lnTo>
                  <a:pt x="847692" y="465695"/>
                </a:lnTo>
                <a:lnTo>
                  <a:pt x="1371599" y="465692"/>
                </a:lnTo>
                <a:lnTo>
                  <a:pt x="947748" y="753503"/>
                </a:lnTo>
                <a:lnTo>
                  <a:pt x="1109648" y="1219196"/>
                </a:lnTo>
                <a:lnTo>
                  <a:pt x="685800" y="931380"/>
                </a:lnTo>
                <a:lnTo>
                  <a:pt x="261952" y="1219196"/>
                </a:lnTo>
                <a:lnTo>
                  <a:pt x="423852" y="753503"/>
                </a:lnTo>
                <a:lnTo>
                  <a:pt x="1" y="465692"/>
                </a:lnTo>
                <a:close/>
              </a:path>
            </a:pathLst>
          </a:custGeom>
          <a:solidFill>
            <a:srgbClr val="9900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000"/>
              <a:buFont typeface="Times New Roman"/>
              <a:buNone/>
            </a:pPr>
            <a:r>
              <a:rPr b="1" i="0" lang="en-US" sz="6000" u="none">
                <a:solidFill>
                  <a:schemeClr val="lt1"/>
                </a:solidFill>
                <a:latin typeface="Times New Roman"/>
                <a:ea typeface="Times New Roman"/>
                <a:cs typeface="Times New Roman"/>
                <a:sym typeface="Times New Roman"/>
              </a:rPr>
              <a:t>3</a:t>
            </a:r>
            <a:endParaRPr/>
          </a:p>
        </p:txBody>
      </p:sp>
      <p:sp>
        <p:nvSpPr>
          <p:cNvPr id="747" name="Google Shape;747;p20"/>
          <p:cNvSpPr/>
          <p:nvPr/>
        </p:nvSpPr>
        <p:spPr>
          <a:xfrm>
            <a:off x="3203575" y="4797425"/>
            <a:ext cx="1371600" cy="1219200"/>
          </a:xfrm>
          <a:custGeom>
            <a:rect b="b" l="l" r="r" t="t"/>
            <a:pathLst>
              <a:path extrusionOk="0" h="1219200" w="1371600">
                <a:moveTo>
                  <a:pt x="1" y="465692"/>
                </a:moveTo>
                <a:lnTo>
                  <a:pt x="523908" y="465695"/>
                </a:lnTo>
                <a:lnTo>
                  <a:pt x="685800" y="0"/>
                </a:lnTo>
                <a:lnTo>
                  <a:pt x="847692" y="465695"/>
                </a:lnTo>
                <a:lnTo>
                  <a:pt x="1371599" y="465692"/>
                </a:lnTo>
                <a:lnTo>
                  <a:pt x="947748" y="753503"/>
                </a:lnTo>
                <a:lnTo>
                  <a:pt x="1109648" y="1219196"/>
                </a:lnTo>
                <a:lnTo>
                  <a:pt x="685800" y="931380"/>
                </a:lnTo>
                <a:lnTo>
                  <a:pt x="261952" y="1219196"/>
                </a:lnTo>
                <a:lnTo>
                  <a:pt x="423852" y="753503"/>
                </a:lnTo>
                <a:lnTo>
                  <a:pt x="1" y="465692"/>
                </a:lnTo>
                <a:close/>
              </a:path>
            </a:pathLst>
          </a:custGeom>
          <a:solidFill>
            <a:srgbClr val="FF99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6000"/>
              <a:buFont typeface="Times New Roman"/>
              <a:buNone/>
            </a:pPr>
            <a:r>
              <a:rPr b="1" i="0" lang="en-US" sz="6000" u="none">
                <a:solidFill>
                  <a:srgbClr val="0000FF"/>
                </a:solidFill>
                <a:latin typeface="Times New Roman"/>
                <a:ea typeface="Times New Roman"/>
                <a:cs typeface="Times New Roman"/>
                <a:sym typeface="Times New Roman"/>
              </a:rPr>
              <a:t>5</a:t>
            </a:r>
            <a:endParaRPr/>
          </a:p>
        </p:txBody>
      </p:sp>
      <p:sp>
        <p:nvSpPr>
          <p:cNvPr id="748" name="Google Shape;748;p20"/>
          <p:cNvSpPr/>
          <p:nvPr/>
        </p:nvSpPr>
        <p:spPr>
          <a:xfrm>
            <a:off x="5580062" y="4292600"/>
            <a:ext cx="1371600" cy="1219200"/>
          </a:xfrm>
          <a:custGeom>
            <a:rect b="b" l="l" r="r" t="t"/>
            <a:pathLst>
              <a:path extrusionOk="0" h="1219200" w="1371600">
                <a:moveTo>
                  <a:pt x="1" y="465692"/>
                </a:moveTo>
                <a:lnTo>
                  <a:pt x="523908" y="465695"/>
                </a:lnTo>
                <a:lnTo>
                  <a:pt x="685800" y="0"/>
                </a:lnTo>
                <a:lnTo>
                  <a:pt x="847692" y="465695"/>
                </a:lnTo>
                <a:lnTo>
                  <a:pt x="1371599" y="465692"/>
                </a:lnTo>
                <a:lnTo>
                  <a:pt x="947748" y="753503"/>
                </a:lnTo>
                <a:lnTo>
                  <a:pt x="1109648" y="1219196"/>
                </a:lnTo>
                <a:lnTo>
                  <a:pt x="685800" y="931380"/>
                </a:lnTo>
                <a:lnTo>
                  <a:pt x="261952" y="1219196"/>
                </a:lnTo>
                <a:lnTo>
                  <a:pt x="423852" y="753503"/>
                </a:lnTo>
                <a:lnTo>
                  <a:pt x="1" y="465692"/>
                </a:lnTo>
                <a:close/>
              </a:path>
            </a:pathLst>
          </a:cu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50021"/>
              </a:buClr>
              <a:buSzPts val="6000"/>
              <a:buFont typeface="Times New Roman"/>
              <a:buNone/>
            </a:pPr>
            <a:r>
              <a:rPr b="1" i="0" lang="en-US" sz="6000" u="none">
                <a:solidFill>
                  <a:srgbClr val="A50021"/>
                </a:solidFill>
                <a:latin typeface="Times New Roman"/>
                <a:ea typeface="Times New Roman"/>
                <a:cs typeface="Times New Roman"/>
                <a:sym typeface="Times New Roman"/>
              </a:rPr>
              <a:t>4</a:t>
            </a:r>
            <a:endParaRPr/>
          </a:p>
        </p:txBody>
      </p:sp>
      <p:sp>
        <p:nvSpPr>
          <p:cNvPr id="749" name="Google Shape;749;p20"/>
          <p:cNvSpPr/>
          <p:nvPr/>
        </p:nvSpPr>
        <p:spPr>
          <a:xfrm>
            <a:off x="1908175" y="3284537"/>
            <a:ext cx="1371600" cy="1219200"/>
          </a:xfrm>
          <a:custGeom>
            <a:rect b="b" l="l" r="r" t="t"/>
            <a:pathLst>
              <a:path extrusionOk="0" h="1219200" w="1371600">
                <a:moveTo>
                  <a:pt x="1" y="465692"/>
                </a:moveTo>
                <a:lnTo>
                  <a:pt x="523908" y="465695"/>
                </a:lnTo>
                <a:lnTo>
                  <a:pt x="685800" y="0"/>
                </a:lnTo>
                <a:lnTo>
                  <a:pt x="847692" y="465695"/>
                </a:lnTo>
                <a:lnTo>
                  <a:pt x="1371599" y="465692"/>
                </a:lnTo>
                <a:lnTo>
                  <a:pt x="947748" y="753503"/>
                </a:lnTo>
                <a:lnTo>
                  <a:pt x="1109648" y="1219196"/>
                </a:lnTo>
                <a:lnTo>
                  <a:pt x="685800" y="931380"/>
                </a:lnTo>
                <a:lnTo>
                  <a:pt x="261952" y="1219196"/>
                </a:lnTo>
                <a:lnTo>
                  <a:pt x="423852" y="753503"/>
                </a:lnTo>
                <a:lnTo>
                  <a:pt x="1" y="465692"/>
                </a:lnTo>
                <a:close/>
              </a:path>
            </a:pathLst>
          </a:custGeom>
          <a:solidFill>
            <a:srgbClr val="0099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0"/>
              <a:buFont typeface="Times New Roman"/>
              <a:buNone/>
            </a:pPr>
            <a:r>
              <a:rPr b="1" i="0" lang="en-US" sz="6000" u="none">
                <a:solidFill>
                  <a:schemeClr val="dk1"/>
                </a:solidFill>
                <a:latin typeface="Times New Roman"/>
                <a:ea typeface="Times New Roman"/>
                <a:cs typeface="Times New Roman"/>
                <a:sym typeface="Times New Roman"/>
              </a:rPr>
              <a:t>1</a:t>
            </a:r>
            <a:endParaRPr/>
          </a:p>
        </p:txBody>
      </p:sp>
      <p:sp>
        <p:nvSpPr>
          <p:cNvPr id="750" name="Google Shape;750;p20"/>
          <p:cNvSpPr/>
          <p:nvPr/>
        </p:nvSpPr>
        <p:spPr>
          <a:xfrm>
            <a:off x="3419475" y="1628775"/>
            <a:ext cx="1409700" cy="1257300"/>
          </a:xfrm>
          <a:custGeom>
            <a:rect b="b" l="l" r="r" t="t"/>
            <a:pathLst>
              <a:path extrusionOk="0" h="1257300" w="1409700">
                <a:moveTo>
                  <a:pt x="1" y="480245"/>
                </a:moveTo>
                <a:lnTo>
                  <a:pt x="538460" y="480248"/>
                </a:lnTo>
                <a:lnTo>
                  <a:pt x="704850" y="0"/>
                </a:lnTo>
                <a:lnTo>
                  <a:pt x="871240" y="480248"/>
                </a:lnTo>
                <a:lnTo>
                  <a:pt x="1409699" y="480245"/>
                </a:lnTo>
                <a:lnTo>
                  <a:pt x="974074" y="777051"/>
                </a:lnTo>
                <a:lnTo>
                  <a:pt x="1140470" y="1257297"/>
                </a:lnTo>
                <a:lnTo>
                  <a:pt x="704850" y="960485"/>
                </a:lnTo>
                <a:lnTo>
                  <a:pt x="269230" y="1257297"/>
                </a:lnTo>
                <a:lnTo>
                  <a:pt x="435626" y="777051"/>
                </a:lnTo>
                <a:lnTo>
                  <a:pt x="1" y="480245"/>
                </a:lnTo>
                <a:close/>
              </a:path>
            </a:pathLst>
          </a:cu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000"/>
              <a:buFont typeface="Times New Roman"/>
              <a:buNone/>
            </a:pPr>
            <a:r>
              <a:rPr b="1" i="0" lang="en-US" sz="6000" u="none">
                <a:solidFill>
                  <a:schemeClr val="lt1"/>
                </a:solidFill>
                <a:latin typeface="Times New Roman"/>
                <a:ea typeface="Times New Roman"/>
                <a:cs typeface="Times New Roman"/>
                <a:sym typeface="Times New Roman"/>
              </a:rPr>
              <a:t>2</a:t>
            </a:r>
            <a:endParaRPr/>
          </a:p>
        </p:txBody>
      </p:sp>
      <p:pic>
        <p:nvPicPr>
          <p:cNvPr id="751" name="Google Shape;751;p20"/>
          <p:cNvPicPr preferRelativeResize="0"/>
          <p:nvPr/>
        </p:nvPicPr>
        <p:blipFill rotWithShape="1">
          <a:blip r:embed="rId3">
            <a:alphaModFix/>
          </a:blip>
          <a:srcRect b="0" l="0" r="0" t="0"/>
          <a:stretch/>
        </p:blipFill>
        <p:spPr>
          <a:xfrm>
            <a:off x="8153400" y="6553200"/>
            <a:ext cx="304800" cy="304800"/>
          </a:xfrm>
          <a:prstGeom prst="rect">
            <a:avLst/>
          </a:prstGeom>
          <a:noFill/>
          <a:ln>
            <a:noFill/>
          </a:ln>
        </p:spPr>
      </p:pic>
      <p:sp>
        <p:nvSpPr>
          <p:cNvPr id="752" name="Google Shape;752;p20"/>
          <p:cNvSpPr/>
          <p:nvPr/>
        </p:nvSpPr>
        <p:spPr>
          <a:xfrm>
            <a:off x="8591550" y="6324600"/>
            <a:ext cx="533400" cy="533400"/>
          </a:xfrm>
          <a:custGeom>
            <a:rect b="b" l="l" r="r" t="t"/>
            <a:pathLst>
              <a:path extrusionOk="0" h="120000" w="120000">
                <a:moveTo>
                  <a:pt x="0" y="0"/>
                </a:moveTo>
                <a:lnTo>
                  <a:pt x="120000" y="0"/>
                </a:lnTo>
                <a:lnTo>
                  <a:pt x="120000" y="120000"/>
                </a:lnTo>
                <a:lnTo>
                  <a:pt x="0" y="120000"/>
                </a:lnTo>
                <a:close/>
                <a:moveTo>
                  <a:pt x="60000" y="15000"/>
                </a:moveTo>
                <a:lnTo>
                  <a:pt x="15000" y="60000"/>
                </a:lnTo>
                <a:lnTo>
                  <a:pt x="26250" y="60000"/>
                </a:lnTo>
                <a:lnTo>
                  <a:pt x="26250" y="105000"/>
                </a:lnTo>
                <a:lnTo>
                  <a:pt x="93750" y="105000"/>
                </a:lnTo>
                <a:lnTo>
                  <a:pt x="93750" y="60000"/>
                </a:lnTo>
                <a:lnTo>
                  <a:pt x="105000" y="60000"/>
                </a:lnTo>
                <a:lnTo>
                  <a:pt x="88125" y="43125"/>
                </a:lnTo>
                <a:lnTo>
                  <a:pt x="88125" y="20625"/>
                </a:lnTo>
                <a:lnTo>
                  <a:pt x="76875" y="20625"/>
                </a:lnTo>
                <a:lnTo>
                  <a:pt x="76875" y="31875"/>
                </a:lnTo>
                <a:close/>
              </a:path>
              <a:path extrusionOk="0" fill="darkenLess" h="120000" w="120000">
                <a:moveTo>
                  <a:pt x="88125" y="43125"/>
                </a:moveTo>
                <a:lnTo>
                  <a:pt x="88125" y="20625"/>
                </a:lnTo>
                <a:lnTo>
                  <a:pt x="76875" y="20625"/>
                </a:lnTo>
                <a:lnTo>
                  <a:pt x="76875" y="31875"/>
                </a:lnTo>
                <a:close/>
                <a:moveTo>
                  <a:pt x="26250" y="60000"/>
                </a:moveTo>
                <a:lnTo>
                  <a:pt x="26250" y="105000"/>
                </a:lnTo>
                <a:lnTo>
                  <a:pt x="54375" y="105000"/>
                </a:lnTo>
                <a:lnTo>
                  <a:pt x="54375" y="82500"/>
                </a:lnTo>
                <a:lnTo>
                  <a:pt x="65625" y="82500"/>
                </a:lnTo>
                <a:lnTo>
                  <a:pt x="65625" y="105000"/>
                </a:lnTo>
                <a:lnTo>
                  <a:pt x="93750" y="105000"/>
                </a:lnTo>
                <a:lnTo>
                  <a:pt x="93750" y="60000"/>
                </a:lnTo>
                <a:close/>
              </a:path>
              <a:path extrusionOk="0" fill="darken" h="120000" w="120000">
                <a:moveTo>
                  <a:pt x="60000" y="15000"/>
                </a:moveTo>
                <a:lnTo>
                  <a:pt x="15000" y="60000"/>
                </a:lnTo>
                <a:lnTo>
                  <a:pt x="105000" y="60000"/>
                </a:lnTo>
                <a:close/>
                <a:moveTo>
                  <a:pt x="54375" y="82500"/>
                </a:moveTo>
                <a:lnTo>
                  <a:pt x="65625" y="82500"/>
                </a:lnTo>
                <a:lnTo>
                  <a:pt x="65625" y="105000"/>
                </a:lnTo>
                <a:lnTo>
                  <a:pt x="54375" y="105000"/>
                </a:lnTo>
                <a:close/>
              </a:path>
              <a:path extrusionOk="0" fill="none" h="120000" w="120000">
                <a:moveTo>
                  <a:pt x="60000" y="15000"/>
                </a:moveTo>
                <a:lnTo>
                  <a:pt x="76875" y="31875"/>
                </a:lnTo>
                <a:lnTo>
                  <a:pt x="76875" y="20625"/>
                </a:lnTo>
                <a:lnTo>
                  <a:pt x="88125" y="20625"/>
                </a:lnTo>
                <a:lnTo>
                  <a:pt x="88125" y="43125"/>
                </a:lnTo>
                <a:lnTo>
                  <a:pt x="105000" y="60000"/>
                </a:lnTo>
                <a:lnTo>
                  <a:pt x="93750" y="60000"/>
                </a:lnTo>
                <a:lnTo>
                  <a:pt x="93750" y="105000"/>
                </a:lnTo>
                <a:lnTo>
                  <a:pt x="26250" y="105000"/>
                </a:lnTo>
                <a:lnTo>
                  <a:pt x="26250" y="60000"/>
                </a:lnTo>
                <a:lnTo>
                  <a:pt x="15000" y="60000"/>
                </a:lnTo>
                <a:close/>
                <a:moveTo>
                  <a:pt x="76875" y="31875"/>
                </a:moveTo>
                <a:lnTo>
                  <a:pt x="88125" y="43125"/>
                </a:lnTo>
                <a:moveTo>
                  <a:pt x="93750" y="60000"/>
                </a:moveTo>
                <a:lnTo>
                  <a:pt x="26250" y="60000"/>
                </a:lnTo>
                <a:moveTo>
                  <a:pt x="54375" y="105000"/>
                </a:moveTo>
                <a:lnTo>
                  <a:pt x="54375" y="82500"/>
                </a:lnTo>
                <a:lnTo>
                  <a:pt x="65625" y="82500"/>
                </a:lnTo>
                <a:lnTo>
                  <a:pt x="65625" y="105000"/>
                </a:lnTo>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descr="Picture67" id="753" name="Google Shape;753;p20"/>
          <p:cNvPicPr preferRelativeResize="0"/>
          <p:nvPr/>
        </p:nvPicPr>
        <p:blipFill rotWithShape="1">
          <a:blip r:embed="rId4">
            <a:alphaModFix/>
          </a:blip>
          <a:srcRect b="0" l="0" r="0" t="0"/>
          <a:stretch/>
        </p:blipFill>
        <p:spPr>
          <a:xfrm>
            <a:off x="3505200" y="3124200"/>
            <a:ext cx="2286000" cy="1581150"/>
          </a:xfrm>
          <a:prstGeom prst="rect">
            <a:avLst/>
          </a:prstGeom>
          <a:noFill/>
          <a:ln>
            <a:noFill/>
          </a:ln>
        </p:spPr>
      </p:pic>
      <p:sp>
        <p:nvSpPr>
          <p:cNvPr id="754" name="Google Shape;754;p20"/>
          <p:cNvSpPr/>
          <p:nvPr/>
        </p:nvSpPr>
        <p:spPr>
          <a:xfrm>
            <a:off x="17462" y="5557837"/>
            <a:ext cx="523875" cy="406400"/>
          </a:xfrm>
          <a:custGeom>
            <a:rect b="b" l="l" r="r" t="t"/>
            <a:pathLst>
              <a:path extrusionOk="0" h="120000" w="120000">
                <a:moveTo>
                  <a:pt x="0" y="0"/>
                </a:moveTo>
                <a:lnTo>
                  <a:pt x="120000" y="0"/>
                </a:lnTo>
                <a:lnTo>
                  <a:pt x="120000" y="120000"/>
                </a:lnTo>
                <a:lnTo>
                  <a:pt x="0" y="120000"/>
                </a:lnTo>
                <a:close/>
                <a:moveTo>
                  <a:pt x="77455" y="60000"/>
                </a:moveTo>
                <a:lnTo>
                  <a:pt x="25091" y="15000"/>
                </a:lnTo>
                <a:lnTo>
                  <a:pt x="25091" y="105000"/>
                </a:lnTo>
                <a:close/>
                <a:moveTo>
                  <a:pt x="86182" y="15000"/>
                </a:moveTo>
                <a:lnTo>
                  <a:pt x="94909" y="15000"/>
                </a:lnTo>
                <a:lnTo>
                  <a:pt x="94909" y="105000"/>
                </a:lnTo>
                <a:lnTo>
                  <a:pt x="86182" y="105000"/>
                </a:lnTo>
                <a:close/>
              </a:path>
              <a:path extrusionOk="0" fill="darken" h="120000" w="120000">
                <a:moveTo>
                  <a:pt x="77455" y="60000"/>
                </a:moveTo>
                <a:lnTo>
                  <a:pt x="25091" y="15000"/>
                </a:lnTo>
                <a:lnTo>
                  <a:pt x="25091" y="105000"/>
                </a:lnTo>
                <a:close/>
                <a:moveTo>
                  <a:pt x="86182" y="15000"/>
                </a:moveTo>
                <a:lnTo>
                  <a:pt x="94909" y="15000"/>
                </a:lnTo>
                <a:lnTo>
                  <a:pt x="94909" y="105000"/>
                </a:lnTo>
                <a:lnTo>
                  <a:pt x="86182" y="105000"/>
                </a:lnTo>
                <a:close/>
              </a:path>
              <a:path extrusionOk="0" fill="none" h="120000" w="120000">
                <a:moveTo>
                  <a:pt x="77455" y="60000"/>
                </a:moveTo>
                <a:lnTo>
                  <a:pt x="25091" y="105000"/>
                </a:lnTo>
                <a:lnTo>
                  <a:pt x="25091" y="15000"/>
                </a:lnTo>
                <a:close/>
                <a:moveTo>
                  <a:pt x="86182" y="15000"/>
                </a:moveTo>
                <a:lnTo>
                  <a:pt x="94909" y="15000"/>
                </a:lnTo>
                <a:lnTo>
                  <a:pt x="94909" y="105000"/>
                </a:lnTo>
                <a:lnTo>
                  <a:pt x="86182" y="105000"/>
                </a:lnTo>
                <a:close/>
              </a:path>
              <a:path extrusionOk="0" fill="none" h="120000" w="120000">
                <a:moveTo>
                  <a:pt x="0" y="0"/>
                </a:moveTo>
                <a:lnTo>
                  <a:pt x="120000" y="0"/>
                </a:lnTo>
                <a:lnTo>
                  <a:pt x="120000" y="120000"/>
                </a:lnTo>
                <a:lnTo>
                  <a:pt x="0" y="120000"/>
                </a:lnTo>
                <a:close/>
              </a:path>
            </a:pathLst>
          </a:custGeom>
          <a:solidFill>
            <a:srgbClr val="CC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755" name="Google Shape;755;p20"/>
          <p:cNvCxnSpPr/>
          <p:nvPr/>
        </p:nvCxnSpPr>
        <p:spPr>
          <a:xfrm>
            <a:off x="9144000" y="50800"/>
            <a:ext cx="0" cy="6858000"/>
          </a:xfrm>
          <a:prstGeom prst="straightConnector1">
            <a:avLst/>
          </a:prstGeom>
          <a:noFill/>
          <a:ln cap="flat" cmpd="sng" w="95250">
            <a:solidFill>
              <a:srgbClr val="FFCC00"/>
            </a:solidFill>
            <a:prstDash val="solid"/>
            <a:miter lim="800000"/>
            <a:headEnd len="med" w="med" type="none"/>
            <a:tailEnd len="med" w="med" type="none"/>
          </a:ln>
        </p:spPr>
      </p:cxnSp>
      <p:cxnSp>
        <p:nvCxnSpPr>
          <p:cNvPr id="756" name="Google Shape;756;p20"/>
          <p:cNvCxnSpPr/>
          <p:nvPr/>
        </p:nvCxnSpPr>
        <p:spPr>
          <a:xfrm>
            <a:off x="39687" y="0"/>
            <a:ext cx="0" cy="6858000"/>
          </a:xfrm>
          <a:prstGeom prst="straightConnector1">
            <a:avLst/>
          </a:prstGeom>
          <a:noFill/>
          <a:ln cap="flat" cmpd="sng" w="95250">
            <a:solidFill>
              <a:srgbClr val="FFCC00"/>
            </a:solidFill>
            <a:prstDash val="solid"/>
            <a:miter lim="800000"/>
            <a:headEnd len="med" w="med" type="none"/>
            <a:tailEnd len="med" w="med" type="none"/>
          </a:ln>
        </p:spPr>
      </p:cxnSp>
      <p:cxnSp>
        <p:nvCxnSpPr>
          <p:cNvPr id="757" name="Google Shape;757;p20"/>
          <p:cNvCxnSpPr/>
          <p:nvPr/>
        </p:nvCxnSpPr>
        <p:spPr>
          <a:xfrm>
            <a:off x="0" y="6858000"/>
            <a:ext cx="9144000" cy="0"/>
          </a:xfrm>
          <a:prstGeom prst="straightConnector1">
            <a:avLst/>
          </a:prstGeom>
          <a:noFill/>
          <a:ln cap="flat" cmpd="sng" w="95250">
            <a:solidFill>
              <a:srgbClr val="FFCC00"/>
            </a:solidFill>
            <a:prstDash val="solid"/>
            <a:miter lim="800000"/>
            <a:headEnd len="med" w="med" type="none"/>
            <a:tailEnd len="med" w="med" type="none"/>
          </a:ln>
        </p:spPr>
      </p:cxnSp>
      <p:sp>
        <p:nvSpPr>
          <p:cNvPr id="758" name="Google Shape;758;p20"/>
          <p:cNvSpPr/>
          <p:nvPr/>
        </p:nvSpPr>
        <p:spPr>
          <a:xfrm>
            <a:off x="2324100" y="-190500"/>
            <a:ext cx="4714875" cy="2552700"/>
          </a:xfrm>
          <a:prstGeom prst="rect">
            <a:avLst/>
          </a:prstGeom>
        </p:spPr>
        <p:txBody>
          <a:bodyPr>
            <a:prstTxWarp prst="textPlain"/>
          </a:bodyPr>
          <a:lstStyle/>
          <a:p>
            <a:pPr lvl="0" algn="l"/>
            <a:r>
              <a:rPr b="0" i="1">
                <a:ln cap="flat" cmpd="sng" w="9525">
                  <a:solidFill>
                    <a:srgbClr val="00FF00"/>
                  </a:solidFill>
                  <a:prstDash val="solid"/>
                  <a:miter lim="800000"/>
                  <a:headEnd len="sm" w="sm" type="none"/>
                  <a:tailEnd len="sm" w="sm" type="none"/>
                </a:ln>
                <a:solidFill>
                  <a:srgbClr val="FF0000"/>
                </a:solidFill>
                <a:latin typeface="Times New Roman"/>
              </a:rPr>
              <a:t>TRÒ CHƠI    </a:t>
            </a:r>
          </a:p>
        </p:txBody>
      </p:sp>
      <p:pic>
        <p:nvPicPr>
          <p:cNvPr descr="star020" id="759" name="Google Shape;759;p20"/>
          <p:cNvPicPr preferRelativeResize="0"/>
          <p:nvPr/>
        </p:nvPicPr>
        <p:blipFill rotWithShape="1">
          <a:blip r:embed="rId5">
            <a:alphaModFix/>
          </a:blip>
          <a:srcRect b="0" l="0" r="0" t="0"/>
          <a:stretch/>
        </p:blipFill>
        <p:spPr>
          <a:xfrm>
            <a:off x="4229100" y="2743200"/>
            <a:ext cx="952500" cy="1143000"/>
          </a:xfrm>
          <a:prstGeom prst="rect">
            <a:avLst/>
          </a:prstGeom>
          <a:noFill/>
          <a:ln>
            <a:noFill/>
          </a:ln>
        </p:spPr>
      </p:pic>
      <p:pic>
        <p:nvPicPr>
          <p:cNvPr descr="star020" id="760" name="Google Shape;760;p20"/>
          <p:cNvPicPr preferRelativeResize="0"/>
          <p:nvPr/>
        </p:nvPicPr>
        <p:blipFill rotWithShape="1">
          <a:blip r:embed="rId6">
            <a:alphaModFix/>
          </a:blip>
          <a:srcRect b="0" l="0" r="0" t="0"/>
          <a:stretch/>
        </p:blipFill>
        <p:spPr>
          <a:xfrm>
            <a:off x="4038600" y="228600"/>
            <a:ext cx="952500" cy="1143000"/>
          </a:xfrm>
          <a:prstGeom prst="rect">
            <a:avLst/>
          </a:prstGeom>
          <a:noFill/>
          <a:ln>
            <a:noFill/>
          </a:ln>
        </p:spPr>
      </p:pic>
      <p:pic>
        <p:nvPicPr>
          <p:cNvPr descr="star020" id="761" name="Google Shape;761;p20"/>
          <p:cNvPicPr preferRelativeResize="0"/>
          <p:nvPr/>
        </p:nvPicPr>
        <p:blipFill rotWithShape="1">
          <a:blip r:embed="rId7">
            <a:alphaModFix/>
          </a:blip>
          <a:srcRect b="0" l="0" r="0" t="0"/>
          <a:stretch/>
        </p:blipFill>
        <p:spPr>
          <a:xfrm>
            <a:off x="7848600" y="457200"/>
            <a:ext cx="952500" cy="1143000"/>
          </a:xfrm>
          <a:prstGeom prst="rect">
            <a:avLst/>
          </a:prstGeom>
          <a:noFill/>
          <a:ln>
            <a:noFill/>
          </a:ln>
        </p:spPr>
      </p:pic>
      <p:pic>
        <p:nvPicPr>
          <p:cNvPr descr="star020" id="762" name="Google Shape;762;p20"/>
          <p:cNvPicPr preferRelativeResize="0"/>
          <p:nvPr/>
        </p:nvPicPr>
        <p:blipFill rotWithShape="1">
          <a:blip r:embed="rId7">
            <a:alphaModFix/>
          </a:blip>
          <a:srcRect b="0" l="0" r="0" t="0"/>
          <a:stretch/>
        </p:blipFill>
        <p:spPr>
          <a:xfrm>
            <a:off x="533400" y="381000"/>
            <a:ext cx="952500" cy="1143000"/>
          </a:xfrm>
          <a:prstGeom prst="rect">
            <a:avLst/>
          </a:prstGeom>
          <a:noFill/>
          <a:ln>
            <a:noFill/>
          </a:ln>
        </p:spPr>
      </p:pic>
      <p:pic>
        <p:nvPicPr>
          <p:cNvPr descr="star020" id="763" name="Google Shape;763;p20"/>
          <p:cNvPicPr preferRelativeResize="0"/>
          <p:nvPr/>
        </p:nvPicPr>
        <p:blipFill rotWithShape="1">
          <a:blip r:embed="rId7">
            <a:alphaModFix/>
          </a:blip>
          <a:srcRect b="0" l="0" r="0" t="0"/>
          <a:stretch/>
        </p:blipFill>
        <p:spPr>
          <a:xfrm>
            <a:off x="152400" y="1447800"/>
            <a:ext cx="952500" cy="1143000"/>
          </a:xfrm>
          <a:prstGeom prst="rect">
            <a:avLst/>
          </a:prstGeom>
          <a:noFill/>
          <a:ln>
            <a:noFill/>
          </a:ln>
        </p:spPr>
      </p:pic>
      <p:pic>
        <p:nvPicPr>
          <p:cNvPr descr="star020" id="764" name="Google Shape;764;p20"/>
          <p:cNvPicPr preferRelativeResize="0"/>
          <p:nvPr/>
        </p:nvPicPr>
        <p:blipFill rotWithShape="1">
          <a:blip r:embed="rId7">
            <a:alphaModFix/>
          </a:blip>
          <a:srcRect b="0" l="0" r="0" t="0"/>
          <a:stretch/>
        </p:blipFill>
        <p:spPr>
          <a:xfrm>
            <a:off x="8191500" y="2743200"/>
            <a:ext cx="952500" cy="1143000"/>
          </a:xfrm>
          <a:prstGeom prst="rect">
            <a:avLst/>
          </a:prstGeom>
          <a:noFill/>
          <a:ln>
            <a:noFill/>
          </a:ln>
        </p:spPr>
      </p:pic>
      <p:pic>
        <p:nvPicPr>
          <p:cNvPr descr="hoahong1" id="765" name="Google Shape;765;p20"/>
          <p:cNvPicPr preferRelativeResize="0"/>
          <p:nvPr/>
        </p:nvPicPr>
        <p:blipFill rotWithShape="1">
          <a:blip r:embed="rId8">
            <a:alphaModFix/>
          </a:blip>
          <a:srcRect b="0" l="0" r="0" t="0"/>
          <a:stretch/>
        </p:blipFill>
        <p:spPr>
          <a:xfrm>
            <a:off x="7467600" y="5791200"/>
            <a:ext cx="1295400" cy="742950"/>
          </a:xfrm>
          <a:prstGeom prst="rect">
            <a:avLst/>
          </a:prstGeom>
          <a:noFill/>
          <a:ln>
            <a:noFill/>
          </a:ln>
        </p:spPr>
      </p:pic>
      <p:pic>
        <p:nvPicPr>
          <p:cNvPr descr="hoahong1" id="766" name="Google Shape;766;p20"/>
          <p:cNvPicPr preferRelativeResize="0"/>
          <p:nvPr/>
        </p:nvPicPr>
        <p:blipFill rotWithShape="1">
          <a:blip r:embed="rId9">
            <a:alphaModFix/>
          </a:blip>
          <a:srcRect b="0" l="0" r="0" t="0"/>
          <a:stretch/>
        </p:blipFill>
        <p:spPr>
          <a:xfrm>
            <a:off x="8496300" y="5486400"/>
            <a:ext cx="1295400" cy="742950"/>
          </a:xfrm>
          <a:prstGeom prst="rect">
            <a:avLst/>
          </a:prstGeom>
          <a:noFill/>
          <a:ln>
            <a:noFill/>
          </a:ln>
        </p:spPr>
      </p:pic>
      <p:pic>
        <p:nvPicPr>
          <p:cNvPr descr="hoahong1" id="767" name="Google Shape;767;p20"/>
          <p:cNvPicPr preferRelativeResize="0"/>
          <p:nvPr/>
        </p:nvPicPr>
        <p:blipFill rotWithShape="1">
          <a:blip r:embed="rId10">
            <a:alphaModFix/>
          </a:blip>
          <a:srcRect b="0" l="0" r="0" t="0"/>
          <a:stretch/>
        </p:blipFill>
        <p:spPr>
          <a:xfrm>
            <a:off x="8077200" y="5029200"/>
            <a:ext cx="1295400" cy="742950"/>
          </a:xfrm>
          <a:prstGeom prst="rect">
            <a:avLst/>
          </a:prstGeom>
          <a:noFill/>
          <a:ln>
            <a:noFill/>
          </a:ln>
        </p:spPr>
      </p:pic>
      <p:pic>
        <p:nvPicPr>
          <p:cNvPr descr="hoahong1" id="768" name="Google Shape;768;p20"/>
          <p:cNvPicPr preferRelativeResize="0"/>
          <p:nvPr/>
        </p:nvPicPr>
        <p:blipFill rotWithShape="1">
          <a:blip r:embed="rId10">
            <a:alphaModFix/>
          </a:blip>
          <a:srcRect b="0" l="0" r="0" t="0"/>
          <a:stretch/>
        </p:blipFill>
        <p:spPr>
          <a:xfrm>
            <a:off x="7467600" y="990600"/>
            <a:ext cx="1295400" cy="742950"/>
          </a:xfrm>
          <a:prstGeom prst="rect">
            <a:avLst/>
          </a:prstGeom>
          <a:noFill/>
          <a:ln>
            <a:noFill/>
          </a:ln>
        </p:spPr>
      </p:pic>
      <p:pic>
        <p:nvPicPr>
          <p:cNvPr descr="hoahong1" id="769" name="Google Shape;769;p20"/>
          <p:cNvPicPr preferRelativeResize="0"/>
          <p:nvPr/>
        </p:nvPicPr>
        <p:blipFill rotWithShape="1">
          <a:blip r:embed="rId10">
            <a:alphaModFix/>
          </a:blip>
          <a:srcRect b="0" l="0" r="0" t="0"/>
          <a:stretch/>
        </p:blipFill>
        <p:spPr>
          <a:xfrm>
            <a:off x="8305800" y="1447800"/>
            <a:ext cx="1295400" cy="742950"/>
          </a:xfrm>
          <a:prstGeom prst="rect">
            <a:avLst/>
          </a:prstGeom>
          <a:noFill/>
          <a:ln>
            <a:noFill/>
          </a:ln>
        </p:spPr>
      </p:pic>
      <p:pic>
        <p:nvPicPr>
          <p:cNvPr descr="hoahong1" id="770" name="Google Shape;770;p20"/>
          <p:cNvPicPr preferRelativeResize="0"/>
          <p:nvPr/>
        </p:nvPicPr>
        <p:blipFill rotWithShape="1">
          <a:blip r:embed="rId10">
            <a:alphaModFix/>
          </a:blip>
          <a:srcRect b="0" l="0" r="0" t="0"/>
          <a:stretch/>
        </p:blipFill>
        <p:spPr>
          <a:xfrm>
            <a:off x="0" y="3276600"/>
            <a:ext cx="1295400" cy="742950"/>
          </a:xfrm>
          <a:prstGeom prst="rect">
            <a:avLst/>
          </a:prstGeom>
          <a:noFill/>
          <a:ln>
            <a:noFill/>
          </a:ln>
        </p:spPr>
      </p:pic>
      <p:pic>
        <p:nvPicPr>
          <p:cNvPr descr="hoahong1" id="771" name="Google Shape;771;p20"/>
          <p:cNvPicPr preferRelativeResize="0"/>
          <p:nvPr/>
        </p:nvPicPr>
        <p:blipFill rotWithShape="1">
          <a:blip r:embed="rId10">
            <a:alphaModFix/>
          </a:blip>
          <a:srcRect b="0" l="0" r="0" t="0"/>
          <a:stretch/>
        </p:blipFill>
        <p:spPr>
          <a:xfrm>
            <a:off x="152400" y="4114800"/>
            <a:ext cx="1295400" cy="742950"/>
          </a:xfrm>
          <a:prstGeom prst="rect">
            <a:avLst/>
          </a:prstGeom>
          <a:noFill/>
          <a:ln>
            <a:noFill/>
          </a:ln>
        </p:spPr>
      </p:pic>
      <p:pic>
        <p:nvPicPr>
          <p:cNvPr descr="hoahong1" id="772" name="Google Shape;772;p20"/>
          <p:cNvPicPr preferRelativeResize="0"/>
          <p:nvPr/>
        </p:nvPicPr>
        <p:blipFill rotWithShape="1">
          <a:blip r:embed="rId10">
            <a:alphaModFix/>
          </a:blip>
          <a:srcRect b="0" l="0" r="0" t="0"/>
          <a:stretch/>
        </p:blipFill>
        <p:spPr>
          <a:xfrm>
            <a:off x="685800" y="6019800"/>
            <a:ext cx="1295400" cy="742950"/>
          </a:xfrm>
          <a:prstGeom prst="rect">
            <a:avLst/>
          </a:prstGeom>
          <a:noFill/>
          <a:ln>
            <a:noFill/>
          </a:ln>
        </p:spPr>
      </p:pic>
      <p:pic>
        <p:nvPicPr>
          <p:cNvPr descr="hoahong1" id="773" name="Google Shape;773;p20"/>
          <p:cNvPicPr preferRelativeResize="0"/>
          <p:nvPr/>
        </p:nvPicPr>
        <p:blipFill rotWithShape="1">
          <a:blip r:embed="rId10">
            <a:alphaModFix/>
          </a:blip>
          <a:srcRect b="0" l="0" r="0" t="0"/>
          <a:stretch/>
        </p:blipFill>
        <p:spPr>
          <a:xfrm>
            <a:off x="457200" y="1219200"/>
            <a:ext cx="1295400" cy="742950"/>
          </a:xfrm>
          <a:prstGeom prst="rect">
            <a:avLst/>
          </a:prstGeom>
          <a:noFill/>
          <a:ln>
            <a:noFill/>
          </a:ln>
        </p:spPr>
      </p:pic>
      <p:pic>
        <p:nvPicPr>
          <p:cNvPr descr="hoahong1" id="774" name="Google Shape;774;p20"/>
          <p:cNvPicPr preferRelativeResize="0"/>
          <p:nvPr/>
        </p:nvPicPr>
        <p:blipFill rotWithShape="1">
          <a:blip r:embed="rId10">
            <a:alphaModFix/>
          </a:blip>
          <a:srcRect b="0" l="0" r="0" t="0"/>
          <a:stretch/>
        </p:blipFill>
        <p:spPr>
          <a:xfrm>
            <a:off x="0" y="381000"/>
            <a:ext cx="1295400" cy="742950"/>
          </a:xfrm>
          <a:prstGeom prst="rect">
            <a:avLst/>
          </a:prstGeom>
          <a:noFill/>
          <a:ln>
            <a:noFill/>
          </a:ln>
        </p:spPr>
      </p:pic>
    </p:spTree>
  </p:cSld>
  <p:clrMapOvr>
    <a:masterClrMapping/>
  </p:clrMapOvr>
  <p:transition>
    <p:wheel spokes="8"/>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500"/>
                                        <p:tgtEl>
                                          <p:spTgt spid="7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746"/>
                                        </p:tgtEl>
                                        <p:attrNameLst>
                                          <p:attrName>r</p:attrName>
                                        </p:attrNameLst>
                                      </p:cBhvr>
                                    </p:animRot>
                                  </p:childTnLst>
                                </p:cTn>
                              </p:par>
                              <p:par>
                                <p:cTn fill="hold" nodeType="withEffect" presetClass="exit" presetID="10" presetSubtype="0">
                                  <p:stCondLst>
                                    <p:cond delay="0"/>
                                  </p:stCondLst>
                                  <p:childTnLst>
                                    <p:animEffect filter="fade" transition="out">
                                      <p:cBhvr>
                                        <p:cTn dur="500"/>
                                        <p:tgtEl>
                                          <p:spTgt spid="746"/>
                                        </p:tgtEl>
                                      </p:cBhvr>
                                    </p:animEffect>
                                    <p:set>
                                      <p:cBhvr>
                                        <p:cTn dur="1" fill="hold">
                                          <p:stCondLst>
                                            <p:cond delay="500"/>
                                          </p:stCondLst>
                                        </p:cTn>
                                        <p:tgtEl>
                                          <p:spTgt spid="7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747"/>
                                        </p:tgtEl>
                                        <p:attrNameLst>
                                          <p:attrName>r</p:attrName>
                                        </p:attrNameLst>
                                      </p:cBhvr>
                                    </p:animRot>
                                  </p:childTnLst>
                                </p:cTn>
                              </p:par>
                              <p:par>
                                <p:cTn fill="hold" nodeType="withEffect" presetClass="exit" presetID="10" presetSubtype="0">
                                  <p:stCondLst>
                                    <p:cond delay="500"/>
                                  </p:stCondLst>
                                  <p:childTnLst>
                                    <p:animEffect filter="fade" transition="out">
                                      <p:cBhvr>
                                        <p:cTn dur="500"/>
                                        <p:tgtEl>
                                          <p:spTgt spid="747"/>
                                        </p:tgtEl>
                                      </p:cBhvr>
                                    </p:animEffect>
                                    <p:set>
                                      <p:cBhvr>
                                        <p:cTn dur="1" fill="hold">
                                          <p:stCondLst>
                                            <p:cond delay="500"/>
                                          </p:stCondLst>
                                        </p:cTn>
                                        <p:tgtEl>
                                          <p:spTgt spid="7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748"/>
                                        </p:tgtEl>
                                        <p:attrNameLst>
                                          <p:attrName>r</p:attrName>
                                        </p:attrNameLst>
                                      </p:cBhvr>
                                    </p:animRot>
                                  </p:childTnLst>
                                </p:cTn>
                              </p:par>
                              <p:par>
                                <p:cTn fill="hold" nodeType="withEffect" presetClass="exit" presetID="10" presetSubtype="0">
                                  <p:stCondLst>
                                    <p:cond delay="500"/>
                                  </p:stCondLst>
                                  <p:childTnLst>
                                    <p:animEffect filter="fade" transition="out">
                                      <p:cBhvr>
                                        <p:cTn dur="500"/>
                                        <p:tgtEl>
                                          <p:spTgt spid="748"/>
                                        </p:tgtEl>
                                      </p:cBhvr>
                                    </p:animEffect>
                                    <p:set>
                                      <p:cBhvr>
                                        <p:cTn dur="1" fill="hold">
                                          <p:stCondLst>
                                            <p:cond delay="500"/>
                                          </p:stCondLst>
                                        </p:cTn>
                                        <p:tgtEl>
                                          <p:spTgt spid="7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749"/>
                                        </p:tgtEl>
                                        <p:attrNameLst>
                                          <p:attrName>r</p:attrName>
                                        </p:attrNameLst>
                                      </p:cBhvr>
                                    </p:animRot>
                                  </p:childTnLst>
                                </p:cTn>
                              </p:par>
                              <p:par>
                                <p:cTn fill="hold" nodeType="withEffect" presetClass="exit" presetID="10" presetSubtype="0">
                                  <p:stCondLst>
                                    <p:cond delay="500"/>
                                  </p:stCondLst>
                                  <p:childTnLst>
                                    <p:animEffect filter="fade" transition="out">
                                      <p:cBhvr>
                                        <p:cTn dur="500"/>
                                        <p:tgtEl>
                                          <p:spTgt spid="749"/>
                                        </p:tgtEl>
                                      </p:cBhvr>
                                    </p:animEffect>
                                    <p:set>
                                      <p:cBhvr>
                                        <p:cTn dur="1" fill="hold">
                                          <p:stCondLst>
                                            <p:cond delay="500"/>
                                          </p:stCondLst>
                                        </p:cTn>
                                        <p:tgtEl>
                                          <p:spTgt spid="7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750"/>
                                        </p:tgtEl>
                                        <p:attrNameLst>
                                          <p:attrName>r</p:attrName>
                                        </p:attrNameLst>
                                      </p:cBhvr>
                                    </p:animRot>
                                  </p:childTnLst>
                                </p:cTn>
                              </p:par>
                              <p:par>
                                <p:cTn fill="hold" nodeType="withEffect" presetClass="exit" presetID="10" presetSubtype="0">
                                  <p:stCondLst>
                                    <p:cond delay="500"/>
                                  </p:stCondLst>
                                  <p:childTnLst>
                                    <p:animEffect filter="fade" transition="out">
                                      <p:cBhvr>
                                        <p:cTn dur="500"/>
                                        <p:tgtEl>
                                          <p:spTgt spid="750"/>
                                        </p:tgtEl>
                                      </p:cBhvr>
                                    </p:animEffect>
                                    <p:set>
                                      <p:cBhvr>
                                        <p:cTn dur="1" fill="hold">
                                          <p:stCondLst>
                                            <p:cond delay="500"/>
                                          </p:stCondLst>
                                        </p:cTn>
                                        <p:tgtEl>
                                          <p:spTgt spid="75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FF99"/>
            </a:gs>
            <a:gs pos="50000">
              <a:schemeClr val="lt1"/>
            </a:gs>
            <a:gs pos="100000">
              <a:srgbClr val="66FF99"/>
            </a:gs>
          </a:gsLst>
          <a:lin ang="2700000" scaled="0"/>
        </a:gradFill>
      </p:bgPr>
    </p:bg>
    <p:spTree>
      <p:nvGrpSpPr>
        <p:cNvPr id="779" name="Shape 779"/>
        <p:cNvGrpSpPr/>
        <p:nvPr/>
      </p:nvGrpSpPr>
      <p:grpSpPr>
        <a:xfrm>
          <a:off x="0" y="0"/>
          <a:ext cx="0" cy="0"/>
          <a:chOff x="0" y="0"/>
          <a:chExt cx="0" cy="0"/>
        </a:xfrm>
      </p:grpSpPr>
      <p:sp>
        <p:nvSpPr>
          <p:cNvPr id="780" name="Google Shape;780;p21"/>
          <p:cNvSpPr/>
          <p:nvPr/>
        </p:nvSpPr>
        <p:spPr>
          <a:xfrm>
            <a:off x="685800" y="182562"/>
            <a:ext cx="2286000" cy="1828800"/>
          </a:xfrm>
          <a:custGeom>
            <a:rect b="b" l="l" r="r" t="t"/>
            <a:pathLst>
              <a:path extrusionOk="0" h="1828800" w="2286000">
                <a:moveTo>
                  <a:pt x="2" y="698538"/>
                </a:moveTo>
                <a:lnTo>
                  <a:pt x="873179" y="698543"/>
                </a:lnTo>
                <a:lnTo>
                  <a:pt x="1143000" y="0"/>
                </a:lnTo>
                <a:lnTo>
                  <a:pt x="1412821" y="698543"/>
                </a:lnTo>
                <a:lnTo>
                  <a:pt x="2285998" y="698538"/>
                </a:lnTo>
                <a:lnTo>
                  <a:pt x="1579579" y="1130256"/>
                </a:lnTo>
                <a:lnTo>
                  <a:pt x="1849411" y="1828795"/>
                </a:lnTo>
                <a:lnTo>
                  <a:pt x="1143000" y="1397069"/>
                </a:lnTo>
                <a:lnTo>
                  <a:pt x="436589" y="1828795"/>
                </a:lnTo>
                <a:lnTo>
                  <a:pt x="706421" y="1130256"/>
                </a:lnTo>
                <a:lnTo>
                  <a:pt x="2" y="698538"/>
                </a:lnTo>
                <a:close/>
              </a:path>
            </a:pathLst>
          </a:custGeom>
          <a:solidFill>
            <a:srgbClr val="0099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0" i="0" lang="en-US" sz="4000" u="none">
                <a:solidFill>
                  <a:schemeClr val="lt1"/>
                </a:solidFill>
                <a:latin typeface="Arial"/>
                <a:ea typeface="Arial"/>
                <a:cs typeface="Arial"/>
                <a:sym typeface="Arial"/>
              </a:rPr>
              <a:t>8</a:t>
            </a:r>
            <a:endParaRPr/>
          </a:p>
          <a:p>
            <a:pPr indent="0" lvl="0" marL="0" marR="0" rtl="0" algn="l">
              <a:lnSpc>
                <a:spcPct val="100000"/>
              </a:lnSpc>
              <a:spcBef>
                <a:spcPts val="0"/>
              </a:spcBef>
              <a:spcAft>
                <a:spcPts val="0"/>
              </a:spcAft>
              <a:buNone/>
            </a:pPr>
            <a:r>
              <a:t/>
            </a:r>
            <a:endParaRPr b="0" i="0" sz="4000" u="none">
              <a:solidFill>
                <a:schemeClr val="lt1"/>
              </a:solidFill>
              <a:latin typeface="Arial"/>
              <a:ea typeface="Arial"/>
              <a:cs typeface="Arial"/>
              <a:sym typeface="Arial"/>
            </a:endParaRPr>
          </a:p>
        </p:txBody>
      </p:sp>
      <p:sp>
        <p:nvSpPr>
          <p:cNvPr id="781" name="Google Shape;781;p21"/>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10 </a:t>
            </a:r>
          </a:p>
        </p:txBody>
      </p:sp>
      <p:sp>
        <p:nvSpPr>
          <p:cNvPr id="782" name="Google Shape;782;p21"/>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9 </a:t>
            </a:r>
          </a:p>
        </p:txBody>
      </p:sp>
      <p:sp>
        <p:nvSpPr>
          <p:cNvPr id="783" name="Google Shape;783;p21"/>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8 </a:t>
            </a:r>
          </a:p>
        </p:txBody>
      </p:sp>
      <p:sp>
        <p:nvSpPr>
          <p:cNvPr id="784" name="Google Shape;784;p21"/>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7 </a:t>
            </a:r>
          </a:p>
        </p:txBody>
      </p:sp>
      <p:sp>
        <p:nvSpPr>
          <p:cNvPr id="785" name="Google Shape;785;p21"/>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6 </a:t>
            </a:r>
          </a:p>
        </p:txBody>
      </p:sp>
      <p:sp>
        <p:nvSpPr>
          <p:cNvPr id="786" name="Google Shape;786;p21"/>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5 </a:t>
            </a:r>
          </a:p>
        </p:txBody>
      </p:sp>
      <p:sp>
        <p:nvSpPr>
          <p:cNvPr id="787" name="Google Shape;787;p21"/>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4 </a:t>
            </a:r>
          </a:p>
        </p:txBody>
      </p:sp>
      <p:sp>
        <p:nvSpPr>
          <p:cNvPr id="788" name="Google Shape;788;p21"/>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3 </a:t>
            </a:r>
          </a:p>
        </p:txBody>
      </p:sp>
      <p:sp>
        <p:nvSpPr>
          <p:cNvPr id="789" name="Google Shape;789;p21"/>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2 </a:t>
            </a:r>
          </a:p>
        </p:txBody>
      </p:sp>
      <p:sp>
        <p:nvSpPr>
          <p:cNvPr id="790" name="Google Shape;790;p21"/>
          <p:cNvSpPr/>
          <p:nvPr/>
        </p:nvSpPr>
        <p:spPr>
          <a:xfrm>
            <a:off x="7467600" y="4572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1 </a:t>
            </a:r>
          </a:p>
        </p:txBody>
      </p:sp>
      <p:sp>
        <p:nvSpPr>
          <p:cNvPr id="791" name="Google Shape;791;p21"/>
          <p:cNvSpPr txBox="1"/>
          <p:nvPr/>
        </p:nvSpPr>
        <p:spPr>
          <a:xfrm>
            <a:off x="430212" y="4724400"/>
            <a:ext cx="8713787" cy="1079500"/>
          </a:xfrm>
          <a:prstGeom prst="rect">
            <a:avLst/>
          </a:prstGeom>
          <a:gradFill>
            <a:gsLst>
              <a:gs pos="0">
                <a:schemeClr val="lt1"/>
              </a:gs>
              <a:gs pos="100000">
                <a:srgbClr val="33CCFF"/>
              </a:gs>
            </a:gsLst>
            <a:path path="circle">
              <a:fillToRect b="50%" l="50%" r="50%" t="50%"/>
            </a:path>
            <a:tileRect/>
          </a:gradFill>
          <a:ln cap="flat" cmpd="tri" w="762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90000"/>
              </a:buClr>
              <a:buSzPts val="2800"/>
              <a:buFont typeface="Times New Roman"/>
              <a:buNone/>
            </a:pPr>
            <a:r>
              <a:rPr b="1" i="0" lang="en-US" sz="2800" u="none">
                <a:solidFill>
                  <a:srgbClr val="990000"/>
                </a:solidFill>
                <a:latin typeface="Times New Roman"/>
                <a:ea typeface="Times New Roman"/>
                <a:cs typeface="Times New Roman"/>
                <a:sym typeface="Times New Roman"/>
              </a:rPr>
              <a:t> </a:t>
            </a:r>
            <a:r>
              <a:rPr b="1" i="1" lang="en-US" sz="2800" u="none">
                <a:solidFill>
                  <a:srgbClr val="3333FF"/>
                </a:solidFill>
                <a:latin typeface="Times New Roman"/>
                <a:ea typeface="Times New Roman"/>
                <a:cs typeface="Times New Roman"/>
                <a:sym typeface="Times New Roman"/>
              </a:rPr>
              <a:t>C</a:t>
            </a:r>
            <a:r>
              <a:rPr b="1" i="1" lang="en-US" sz="2800" u="none">
                <a:solidFill>
                  <a:schemeClr val="dk1"/>
                </a:solidFill>
                <a:latin typeface="Times New Roman"/>
                <a:ea typeface="Times New Roman"/>
                <a:cs typeface="Times New Roman"/>
                <a:sym typeface="Times New Roman"/>
              </a:rPr>
              <a:t>. </a:t>
            </a:r>
            <a:r>
              <a:rPr b="1" i="1" lang="en-US" sz="2800" u="none">
                <a:solidFill>
                  <a:srgbClr val="0000FF"/>
                </a:solidFill>
                <a:latin typeface="Times New Roman"/>
                <a:ea typeface="Times New Roman"/>
                <a:cs typeface="Times New Roman"/>
                <a:sym typeface="Times New Roman"/>
              </a:rPr>
              <a:t>Laép treân raõnh, töôøng tröôùc khi ñoå beâ toâng</a:t>
            </a:r>
            <a:endParaRPr/>
          </a:p>
        </p:txBody>
      </p:sp>
      <p:sp>
        <p:nvSpPr>
          <p:cNvPr id="792" name="Google Shape;792;p21"/>
          <p:cNvSpPr/>
          <p:nvPr/>
        </p:nvSpPr>
        <p:spPr>
          <a:xfrm>
            <a:off x="8229600" y="6248400"/>
            <a:ext cx="914400" cy="609600"/>
          </a:xfrm>
          <a:custGeom>
            <a:rect b="b" l="l" r="r" t="t"/>
            <a:pathLst>
              <a:path extrusionOk="0" h="120000" w="120000">
                <a:moveTo>
                  <a:pt x="0" y="0"/>
                </a:moveTo>
                <a:lnTo>
                  <a:pt x="120000" y="0"/>
                </a:lnTo>
                <a:lnTo>
                  <a:pt x="120000" y="120000"/>
                </a:lnTo>
                <a:lnTo>
                  <a:pt x="0" y="120000"/>
                </a:lnTo>
                <a:close/>
                <a:moveTo>
                  <a:pt x="45000" y="60000"/>
                </a:moveTo>
                <a:lnTo>
                  <a:pt x="90000" y="15000"/>
                </a:lnTo>
                <a:lnTo>
                  <a:pt x="90000" y="105000"/>
                </a:lnTo>
                <a:close/>
                <a:moveTo>
                  <a:pt x="37500" y="15000"/>
                </a:moveTo>
                <a:lnTo>
                  <a:pt x="30000" y="15000"/>
                </a:lnTo>
                <a:lnTo>
                  <a:pt x="30000" y="105000"/>
                </a:lnTo>
                <a:lnTo>
                  <a:pt x="37500" y="105000"/>
                </a:lnTo>
                <a:close/>
              </a:path>
              <a:path extrusionOk="0" fill="darken" h="120000" w="120000">
                <a:moveTo>
                  <a:pt x="45000" y="60000"/>
                </a:moveTo>
                <a:lnTo>
                  <a:pt x="90000" y="15000"/>
                </a:lnTo>
                <a:lnTo>
                  <a:pt x="90000" y="105000"/>
                </a:lnTo>
                <a:close/>
                <a:moveTo>
                  <a:pt x="37500" y="15000"/>
                </a:moveTo>
                <a:lnTo>
                  <a:pt x="30000" y="15000"/>
                </a:lnTo>
                <a:lnTo>
                  <a:pt x="30000" y="105000"/>
                </a:lnTo>
                <a:lnTo>
                  <a:pt x="37500" y="105000"/>
                </a:lnTo>
                <a:close/>
              </a:path>
              <a:path extrusionOk="0" fill="none" h="120000" w="120000">
                <a:moveTo>
                  <a:pt x="45000" y="60000"/>
                </a:moveTo>
                <a:lnTo>
                  <a:pt x="90000" y="15000"/>
                </a:lnTo>
                <a:lnTo>
                  <a:pt x="90000" y="105000"/>
                </a:lnTo>
                <a:close/>
                <a:moveTo>
                  <a:pt x="37500" y="15000"/>
                </a:moveTo>
                <a:lnTo>
                  <a:pt x="37500" y="105000"/>
                </a:lnTo>
                <a:lnTo>
                  <a:pt x="30000" y="105000"/>
                </a:lnTo>
                <a:lnTo>
                  <a:pt x="30000"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93" name="Google Shape;793;p21"/>
          <p:cNvSpPr txBox="1"/>
          <p:nvPr/>
        </p:nvSpPr>
        <p:spPr>
          <a:xfrm>
            <a:off x="7315200" y="304800"/>
            <a:ext cx="20574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2800"/>
              <a:buFont typeface="Helvetica Neue"/>
              <a:buNone/>
            </a:pPr>
            <a:r>
              <a:rPr b="0" i="0" lang="en-US" sz="2800" u="none">
                <a:solidFill>
                  <a:srgbClr val="FF00FF"/>
                </a:solidFill>
                <a:latin typeface="Helvetica Neue"/>
                <a:ea typeface="Helvetica Neue"/>
                <a:cs typeface="Helvetica Neue"/>
                <a:sym typeface="Helvetica Neue"/>
              </a:rPr>
              <a:t>HẾT GIỜ</a:t>
            </a:r>
            <a:endParaRPr/>
          </a:p>
        </p:txBody>
      </p:sp>
      <p:pic>
        <p:nvPicPr>
          <p:cNvPr descr="j0234131" id="794" name="Google Shape;794;p21"/>
          <p:cNvPicPr preferRelativeResize="0"/>
          <p:nvPr/>
        </p:nvPicPr>
        <p:blipFill rotWithShape="1">
          <a:blip r:embed="rId3">
            <a:alphaModFix/>
          </a:blip>
          <a:srcRect b="0" l="0" r="0" t="0"/>
          <a:stretch/>
        </p:blipFill>
        <p:spPr>
          <a:xfrm>
            <a:off x="4914900" y="266700"/>
            <a:ext cx="860425" cy="914400"/>
          </a:xfrm>
          <a:prstGeom prst="rect">
            <a:avLst/>
          </a:prstGeom>
          <a:noFill/>
          <a:ln>
            <a:noFill/>
          </a:ln>
        </p:spPr>
      </p:pic>
      <p:sp>
        <p:nvSpPr>
          <p:cNvPr id="795" name="Google Shape;795;p21"/>
          <p:cNvSpPr/>
          <p:nvPr/>
        </p:nvSpPr>
        <p:spPr>
          <a:xfrm>
            <a:off x="6210300" y="119062"/>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10</a:t>
            </a:r>
            <a:endParaRPr/>
          </a:p>
        </p:txBody>
      </p:sp>
      <p:sp>
        <p:nvSpPr>
          <p:cNvPr id="796" name="Google Shape;796;p21"/>
          <p:cNvSpPr/>
          <p:nvPr/>
        </p:nvSpPr>
        <p:spPr>
          <a:xfrm>
            <a:off x="6223000" y="1143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9</a:t>
            </a:r>
            <a:endParaRPr/>
          </a:p>
        </p:txBody>
      </p:sp>
      <p:sp>
        <p:nvSpPr>
          <p:cNvPr id="797" name="Google Shape;797;p21"/>
          <p:cNvSpPr/>
          <p:nvPr/>
        </p:nvSpPr>
        <p:spPr>
          <a:xfrm>
            <a:off x="6223000" y="12065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8</a:t>
            </a:r>
            <a:endParaRPr/>
          </a:p>
        </p:txBody>
      </p:sp>
      <p:sp>
        <p:nvSpPr>
          <p:cNvPr id="798" name="Google Shape;798;p21"/>
          <p:cNvSpPr/>
          <p:nvPr/>
        </p:nvSpPr>
        <p:spPr>
          <a:xfrm>
            <a:off x="6210300" y="1143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7</a:t>
            </a:r>
            <a:endParaRPr/>
          </a:p>
        </p:txBody>
      </p:sp>
      <p:sp>
        <p:nvSpPr>
          <p:cNvPr id="799" name="Google Shape;799;p21"/>
          <p:cNvSpPr/>
          <p:nvPr/>
        </p:nvSpPr>
        <p:spPr>
          <a:xfrm>
            <a:off x="6223000" y="1143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6</a:t>
            </a:r>
            <a:endParaRPr/>
          </a:p>
        </p:txBody>
      </p:sp>
      <p:sp>
        <p:nvSpPr>
          <p:cNvPr id="800" name="Google Shape;800;p21"/>
          <p:cNvSpPr/>
          <p:nvPr/>
        </p:nvSpPr>
        <p:spPr>
          <a:xfrm>
            <a:off x="6223000" y="1143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5</a:t>
            </a:r>
            <a:endParaRPr/>
          </a:p>
        </p:txBody>
      </p:sp>
      <p:sp>
        <p:nvSpPr>
          <p:cNvPr id="801" name="Google Shape;801;p21"/>
          <p:cNvSpPr/>
          <p:nvPr/>
        </p:nvSpPr>
        <p:spPr>
          <a:xfrm>
            <a:off x="6223000" y="1143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4</a:t>
            </a:r>
            <a:endParaRPr/>
          </a:p>
        </p:txBody>
      </p:sp>
      <p:sp>
        <p:nvSpPr>
          <p:cNvPr id="802" name="Google Shape;802;p21"/>
          <p:cNvSpPr/>
          <p:nvPr/>
        </p:nvSpPr>
        <p:spPr>
          <a:xfrm>
            <a:off x="6210300" y="1016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3</a:t>
            </a:r>
            <a:endParaRPr/>
          </a:p>
        </p:txBody>
      </p:sp>
      <p:sp>
        <p:nvSpPr>
          <p:cNvPr id="803" name="Google Shape;803;p21"/>
          <p:cNvSpPr/>
          <p:nvPr/>
        </p:nvSpPr>
        <p:spPr>
          <a:xfrm>
            <a:off x="6210300" y="1143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2</a:t>
            </a:r>
            <a:endParaRPr/>
          </a:p>
        </p:txBody>
      </p:sp>
      <p:sp>
        <p:nvSpPr>
          <p:cNvPr id="804" name="Google Shape;804;p21"/>
          <p:cNvSpPr/>
          <p:nvPr/>
        </p:nvSpPr>
        <p:spPr>
          <a:xfrm>
            <a:off x="6223000" y="1143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1</a:t>
            </a:r>
            <a:endParaRPr/>
          </a:p>
        </p:txBody>
      </p:sp>
      <p:sp>
        <p:nvSpPr>
          <p:cNvPr id="805" name="Google Shape;805;p21"/>
          <p:cNvSpPr/>
          <p:nvPr/>
        </p:nvSpPr>
        <p:spPr>
          <a:xfrm>
            <a:off x="6223000" y="1016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0</a:t>
            </a:r>
            <a:endParaRPr/>
          </a:p>
        </p:txBody>
      </p:sp>
      <p:sp>
        <p:nvSpPr>
          <p:cNvPr id="806" name="Google Shape;806;p21"/>
          <p:cNvSpPr/>
          <p:nvPr/>
        </p:nvSpPr>
        <p:spPr>
          <a:xfrm>
            <a:off x="0" y="6108700"/>
            <a:ext cx="508000" cy="749300"/>
          </a:xfrm>
          <a:custGeom>
            <a:rect b="b" l="l" r="r" t="t"/>
            <a:pathLst>
              <a:path extrusionOk="0" h="120000" w="120000">
                <a:moveTo>
                  <a:pt x="0" y="0"/>
                </a:moveTo>
                <a:lnTo>
                  <a:pt x="120000" y="0"/>
                </a:lnTo>
                <a:lnTo>
                  <a:pt x="120000" y="120000"/>
                </a:lnTo>
                <a:lnTo>
                  <a:pt x="0" y="120000"/>
                </a:lnTo>
                <a:close/>
                <a:moveTo>
                  <a:pt x="82500" y="60000"/>
                </a:moveTo>
                <a:lnTo>
                  <a:pt x="15000" y="29492"/>
                </a:lnTo>
                <a:lnTo>
                  <a:pt x="15000" y="90508"/>
                </a:lnTo>
                <a:close/>
                <a:moveTo>
                  <a:pt x="93750" y="29492"/>
                </a:moveTo>
                <a:lnTo>
                  <a:pt x="105000" y="29492"/>
                </a:lnTo>
                <a:lnTo>
                  <a:pt x="105000" y="90508"/>
                </a:lnTo>
                <a:lnTo>
                  <a:pt x="93750" y="90508"/>
                </a:lnTo>
                <a:close/>
              </a:path>
              <a:path extrusionOk="0" fill="darken" h="120000" w="120000">
                <a:moveTo>
                  <a:pt x="82500" y="60000"/>
                </a:moveTo>
                <a:lnTo>
                  <a:pt x="15000" y="29492"/>
                </a:lnTo>
                <a:lnTo>
                  <a:pt x="15000" y="90508"/>
                </a:lnTo>
                <a:close/>
                <a:moveTo>
                  <a:pt x="93750" y="29492"/>
                </a:moveTo>
                <a:lnTo>
                  <a:pt x="105000" y="29492"/>
                </a:lnTo>
                <a:lnTo>
                  <a:pt x="105000" y="90508"/>
                </a:lnTo>
                <a:lnTo>
                  <a:pt x="93750" y="90508"/>
                </a:lnTo>
                <a:close/>
              </a:path>
              <a:path extrusionOk="0" fill="none" h="120000" w="120000">
                <a:moveTo>
                  <a:pt x="82500" y="60000"/>
                </a:moveTo>
                <a:lnTo>
                  <a:pt x="15000" y="90508"/>
                </a:lnTo>
                <a:lnTo>
                  <a:pt x="15000" y="29492"/>
                </a:lnTo>
                <a:close/>
                <a:moveTo>
                  <a:pt x="93750" y="29492"/>
                </a:moveTo>
                <a:lnTo>
                  <a:pt x="105000" y="29492"/>
                </a:lnTo>
                <a:lnTo>
                  <a:pt x="105000" y="90508"/>
                </a:lnTo>
                <a:lnTo>
                  <a:pt x="93750" y="90508"/>
                </a:lnTo>
                <a:close/>
              </a:path>
              <a:path extrusionOk="0" fill="none" h="120000" w="120000">
                <a:moveTo>
                  <a:pt x="0" y="0"/>
                </a:moveTo>
                <a:lnTo>
                  <a:pt x="120000" y="0"/>
                </a:lnTo>
                <a:lnTo>
                  <a:pt x="120000" y="120000"/>
                </a:lnTo>
                <a:lnTo>
                  <a:pt x="0" y="120000"/>
                </a:lnTo>
                <a:close/>
              </a:path>
            </a:pathLst>
          </a:custGeom>
          <a:solidFill>
            <a:srgbClr val="CC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descr="hoi" id="807" name="Google Shape;807;p21"/>
          <p:cNvPicPr preferRelativeResize="0"/>
          <p:nvPr/>
        </p:nvPicPr>
        <p:blipFill rotWithShape="1">
          <a:blip r:embed="rId4">
            <a:alphaModFix/>
          </a:blip>
          <a:srcRect b="0" l="0" r="0" t="0"/>
          <a:stretch/>
        </p:blipFill>
        <p:spPr>
          <a:xfrm>
            <a:off x="101600" y="1946275"/>
            <a:ext cx="623887" cy="935037"/>
          </a:xfrm>
          <a:prstGeom prst="rect">
            <a:avLst/>
          </a:prstGeom>
          <a:noFill/>
          <a:ln>
            <a:noFill/>
          </a:ln>
        </p:spPr>
      </p:pic>
      <p:sp>
        <p:nvSpPr>
          <p:cNvPr id="808" name="Google Shape;808;p21"/>
          <p:cNvSpPr txBox="1"/>
          <p:nvPr/>
        </p:nvSpPr>
        <p:spPr>
          <a:xfrm>
            <a:off x="838200" y="4114800"/>
            <a:ext cx="67056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33FF"/>
              </a:buClr>
              <a:buSzPts val="2800"/>
              <a:buFont typeface="Times New Roman"/>
              <a:buNone/>
            </a:pPr>
            <a:r>
              <a:rPr b="1" i="1" lang="en-US" sz="2800" u="none">
                <a:solidFill>
                  <a:srgbClr val="3333FF"/>
                </a:solidFill>
                <a:latin typeface="Times New Roman"/>
                <a:ea typeface="Times New Roman"/>
                <a:cs typeface="Times New Roman"/>
                <a:sym typeface="Times New Roman"/>
              </a:rPr>
              <a:t>D</a:t>
            </a:r>
            <a:r>
              <a:rPr b="1" i="1" lang="en-US" sz="2800" u="none">
                <a:solidFill>
                  <a:schemeClr val="dk1"/>
                </a:solidFill>
                <a:latin typeface="Times New Roman"/>
                <a:ea typeface="Times New Roman"/>
                <a:cs typeface="Times New Roman"/>
                <a:sym typeface="Times New Roman"/>
              </a:rPr>
              <a:t>. </a:t>
            </a:r>
            <a:r>
              <a:rPr b="1" i="1" lang="en-US" sz="2800" u="none">
                <a:solidFill>
                  <a:srgbClr val="0000FF"/>
                </a:solidFill>
                <a:latin typeface="Times New Roman"/>
                <a:ea typeface="Times New Roman"/>
                <a:cs typeface="Times New Roman"/>
                <a:sym typeface="Times New Roman"/>
              </a:rPr>
              <a:t>Laép sau khi ñaõ xaây xong nhaø.</a:t>
            </a:r>
            <a:r>
              <a:rPr b="1" i="1" lang="en-US" sz="1800" u="none">
                <a:solidFill>
                  <a:srgbClr val="0000FF"/>
                </a:solidFill>
                <a:latin typeface="Times New Roman"/>
                <a:ea typeface="Times New Roman"/>
                <a:cs typeface="Times New Roman"/>
                <a:sym typeface="Times New Roman"/>
              </a:rPr>
              <a:t> </a:t>
            </a:r>
            <a:endParaRPr/>
          </a:p>
        </p:txBody>
      </p:sp>
      <p:sp>
        <p:nvSpPr>
          <p:cNvPr id="809" name="Google Shape;809;p21"/>
          <p:cNvSpPr txBox="1"/>
          <p:nvPr/>
        </p:nvSpPr>
        <p:spPr>
          <a:xfrm>
            <a:off x="838200" y="3657600"/>
            <a:ext cx="68580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33FF"/>
              </a:buClr>
              <a:buSzPts val="2800"/>
              <a:buFont typeface="Times New Roman"/>
              <a:buNone/>
            </a:pPr>
            <a:r>
              <a:rPr b="1" i="1" lang="en-US" sz="2800" u="none">
                <a:solidFill>
                  <a:srgbClr val="3333FF"/>
                </a:solidFill>
                <a:latin typeface="Times New Roman"/>
                <a:ea typeface="Times New Roman"/>
                <a:cs typeface="Times New Roman"/>
                <a:sym typeface="Times New Roman"/>
              </a:rPr>
              <a:t>C</a:t>
            </a:r>
            <a:r>
              <a:rPr b="1" i="1" lang="en-US" sz="2800" u="none">
                <a:solidFill>
                  <a:schemeClr val="dk1"/>
                </a:solidFill>
                <a:latin typeface="Times New Roman"/>
                <a:ea typeface="Times New Roman"/>
                <a:cs typeface="Times New Roman"/>
                <a:sym typeface="Times New Roman"/>
              </a:rPr>
              <a:t>. </a:t>
            </a:r>
            <a:r>
              <a:rPr b="1" i="1" lang="en-US" sz="2800" u="none">
                <a:solidFill>
                  <a:srgbClr val="0000FF"/>
                </a:solidFill>
                <a:latin typeface="Times New Roman"/>
                <a:ea typeface="Times New Roman"/>
                <a:cs typeface="Times New Roman"/>
                <a:sym typeface="Times New Roman"/>
              </a:rPr>
              <a:t>Laép treân raõnh, töôøng tröôùc khi ñoå beâ toâng</a:t>
            </a:r>
            <a:endParaRPr/>
          </a:p>
        </p:txBody>
      </p:sp>
      <p:sp>
        <p:nvSpPr>
          <p:cNvPr id="810" name="Google Shape;810;p21"/>
          <p:cNvSpPr txBox="1"/>
          <p:nvPr/>
        </p:nvSpPr>
        <p:spPr>
          <a:xfrm>
            <a:off x="914400" y="3200400"/>
            <a:ext cx="74676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1" lang="en-US" sz="2800" u="none">
                <a:solidFill>
                  <a:srgbClr val="0000FF"/>
                </a:solidFill>
                <a:latin typeface="Times New Roman"/>
                <a:ea typeface="Times New Roman"/>
                <a:cs typeface="Times New Roman"/>
                <a:sym typeface="Times New Roman"/>
              </a:rPr>
              <a:t>B. Daây daãn ñöôïc loàng trong oáng nhöïa caùch ñieän.</a:t>
            </a:r>
            <a:endParaRPr/>
          </a:p>
        </p:txBody>
      </p:sp>
      <p:sp>
        <p:nvSpPr>
          <p:cNvPr id="811" name="Google Shape;811;p21"/>
          <p:cNvSpPr txBox="1"/>
          <p:nvPr/>
        </p:nvSpPr>
        <p:spPr>
          <a:xfrm>
            <a:off x="762000" y="2743200"/>
            <a:ext cx="838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FF"/>
              </a:buClr>
              <a:buSzPts val="2800"/>
              <a:buFont typeface="Times New Roman"/>
              <a:buNone/>
            </a:pPr>
            <a:r>
              <a:rPr b="1" i="1" lang="en-US" sz="2800" u="none">
                <a:solidFill>
                  <a:srgbClr val="0000FF"/>
                </a:solidFill>
                <a:latin typeface="Times New Roman"/>
                <a:ea typeface="Times New Roman"/>
                <a:cs typeface="Times New Roman"/>
                <a:sym typeface="Times New Roman"/>
              </a:rPr>
              <a:t> A. Daây daãn ñöôïc ñaët doïc theo traàn nhaø, coät, daàm, xaø…</a:t>
            </a:r>
            <a:endParaRPr/>
          </a:p>
        </p:txBody>
      </p:sp>
      <p:sp>
        <p:nvSpPr>
          <p:cNvPr id="812" name="Google Shape;812;p21"/>
          <p:cNvSpPr txBox="1"/>
          <p:nvPr/>
        </p:nvSpPr>
        <p:spPr>
          <a:xfrm>
            <a:off x="762000" y="1905000"/>
            <a:ext cx="8001000" cy="1538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Trong các cách làm sau cách nào không thuộc lắp theo mạng điện kiểu nổi?</a:t>
            </a:r>
            <a:r>
              <a:rPr b="1" i="0" lang="en-US" sz="2800" u="none">
                <a:solidFill>
                  <a:srgbClr val="FF0000"/>
                </a:solidFill>
                <a:latin typeface="Times New Roman"/>
                <a:ea typeface="Times New Roman"/>
                <a:cs typeface="Times New Roman"/>
                <a:sym typeface="Times New Roman"/>
              </a:rPr>
              <a:t> </a:t>
            </a:r>
            <a:endParaRPr b="1" i="0" sz="2800" u="non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800" u="none">
              <a:solidFill>
                <a:srgbClr val="FF0000"/>
              </a:solidFill>
              <a:latin typeface="Times New Roman"/>
              <a:ea typeface="Times New Roman"/>
              <a:cs typeface="Times New Roman"/>
              <a:sym typeface="Times New Roman"/>
            </a:endParaRPr>
          </a:p>
        </p:txBody>
      </p:sp>
    </p:spTree>
  </p:cSld>
  <p:clrMapOvr>
    <a:masterClrMapping/>
  </p:clrMapOvr>
  <p:transition>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par>
                                <p:cTn fill="hold" nodeType="withEffect" presetClass="entr" presetID="23" presetSubtype="16">
                                  <p:stCondLst>
                                    <p:cond delay="0"/>
                                  </p:stCondLst>
                                  <p:childTnLst>
                                    <p:set>
                                      <p:cBhvr>
                                        <p:cTn dur="1" fill="hold">
                                          <p:stCondLst>
                                            <p:cond delay="0"/>
                                          </p:stCondLst>
                                        </p:cTn>
                                        <p:tgtEl>
                                          <p:spTgt spid="812"/>
                                        </p:tgtEl>
                                        <p:attrNameLst>
                                          <p:attrName>style.visibility</p:attrName>
                                        </p:attrNameLst>
                                      </p:cBhvr>
                                      <p:to>
                                        <p:strVal val="visible"/>
                                      </p:to>
                                    </p:set>
                                    <p:anim calcmode="lin" valueType="num">
                                      <p:cBhvr additive="base">
                                        <p:cTn dur="500"/>
                                        <p:tgtEl>
                                          <p:spTgt spid="812"/>
                                        </p:tgtEl>
                                        <p:attrNameLst>
                                          <p:attrName>ppt_w</p:attrName>
                                        </p:attrNameLst>
                                      </p:cBhvr>
                                      <p:tavLst>
                                        <p:tav fmla="" tm="0">
                                          <p:val>
                                            <p:strVal val="0"/>
                                          </p:val>
                                        </p:tav>
                                        <p:tav fmla="" tm="100000">
                                          <p:val>
                                            <p:strVal val="#ppt_w"/>
                                          </p:val>
                                        </p:tav>
                                      </p:tavLst>
                                    </p:anim>
                                    <p:anim calcmode="lin" valueType="num">
                                      <p:cBhvr additive="base">
                                        <p:cTn dur="500"/>
                                        <p:tgtEl>
                                          <p:spTgt spid="81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11"/>
                                        </p:tgtEl>
                                        <p:attrNameLst>
                                          <p:attrName>style.visibility</p:attrName>
                                        </p:attrNameLst>
                                      </p:cBhvr>
                                      <p:to>
                                        <p:strVal val="visible"/>
                                      </p:to>
                                    </p:set>
                                    <p:anim calcmode="lin" valueType="num">
                                      <p:cBhvr additive="base">
                                        <p:cTn dur="500"/>
                                        <p:tgtEl>
                                          <p:spTgt spid="811"/>
                                        </p:tgtEl>
                                        <p:attrNameLst>
                                          <p:attrName>ppt_w</p:attrName>
                                        </p:attrNameLst>
                                      </p:cBhvr>
                                      <p:tavLst>
                                        <p:tav fmla="" tm="0">
                                          <p:val>
                                            <p:strVal val="0"/>
                                          </p:val>
                                        </p:tav>
                                        <p:tav fmla="" tm="100000">
                                          <p:val>
                                            <p:strVal val="#ppt_w"/>
                                          </p:val>
                                        </p:tav>
                                      </p:tavLst>
                                    </p:anim>
                                    <p:anim calcmode="lin" valueType="num">
                                      <p:cBhvr additive="base">
                                        <p:cTn dur="500"/>
                                        <p:tgtEl>
                                          <p:spTgt spid="8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10"/>
                                        </p:tgtEl>
                                        <p:attrNameLst>
                                          <p:attrName>style.visibility</p:attrName>
                                        </p:attrNameLst>
                                      </p:cBhvr>
                                      <p:to>
                                        <p:strVal val="visible"/>
                                      </p:to>
                                    </p:set>
                                    <p:anim calcmode="lin" valueType="num">
                                      <p:cBhvr additive="base">
                                        <p:cTn dur="500"/>
                                        <p:tgtEl>
                                          <p:spTgt spid="810"/>
                                        </p:tgtEl>
                                        <p:attrNameLst>
                                          <p:attrName>ppt_w</p:attrName>
                                        </p:attrNameLst>
                                      </p:cBhvr>
                                      <p:tavLst>
                                        <p:tav fmla="" tm="0">
                                          <p:val>
                                            <p:strVal val="0"/>
                                          </p:val>
                                        </p:tav>
                                        <p:tav fmla="" tm="100000">
                                          <p:val>
                                            <p:strVal val="#ppt_w"/>
                                          </p:val>
                                        </p:tav>
                                      </p:tavLst>
                                    </p:anim>
                                    <p:anim calcmode="lin" valueType="num">
                                      <p:cBhvr additive="base">
                                        <p:cTn dur="500"/>
                                        <p:tgtEl>
                                          <p:spTgt spid="81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09"/>
                                        </p:tgtEl>
                                        <p:attrNameLst>
                                          <p:attrName>style.visibility</p:attrName>
                                        </p:attrNameLst>
                                      </p:cBhvr>
                                      <p:to>
                                        <p:strVal val="visible"/>
                                      </p:to>
                                    </p:set>
                                    <p:anim calcmode="lin" valueType="num">
                                      <p:cBhvr additive="base">
                                        <p:cTn dur="500"/>
                                        <p:tgtEl>
                                          <p:spTgt spid="809"/>
                                        </p:tgtEl>
                                        <p:attrNameLst>
                                          <p:attrName>ppt_w</p:attrName>
                                        </p:attrNameLst>
                                      </p:cBhvr>
                                      <p:tavLst>
                                        <p:tav fmla="" tm="0">
                                          <p:val>
                                            <p:strVal val="0"/>
                                          </p:val>
                                        </p:tav>
                                        <p:tav fmla="" tm="100000">
                                          <p:val>
                                            <p:strVal val="#ppt_w"/>
                                          </p:val>
                                        </p:tav>
                                      </p:tavLst>
                                    </p:anim>
                                    <p:anim calcmode="lin" valueType="num">
                                      <p:cBhvr additive="base">
                                        <p:cTn dur="500"/>
                                        <p:tgtEl>
                                          <p:spTgt spid="8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08"/>
                                        </p:tgtEl>
                                        <p:attrNameLst>
                                          <p:attrName>style.visibility</p:attrName>
                                        </p:attrNameLst>
                                      </p:cBhvr>
                                      <p:to>
                                        <p:strVal val="visible"/>
                                      </p:to>
                                    </p:set>
                                    <p:anim calcmode="lin" valueType="num">
                                      <p:cBhvr additive="base">
                                        <p:cTn dur="500"/>
                                        <p:tgtEl>
                                          <p:spTgt spid="808"/>
                                        </p:tgtEl>
                                        <p:attrNameLst>
                                          <p:attrName>ppt_w</p:attrName>
                                        </p:attrNameLst>
                                      </p:cBhvr>
                                      <p:tavLst>
                                        <p:tav fmla="" tm="0">
                                          <p:val>
                                            <p:strVal val="0"/>
                                          </p:val>
                                        </p:tav>
                                        <p:tav fmla="" tm="100000">
                                          <p:val>
                                            <p:strVal val="#ppt_w"/>
                                          </p:val>
                                        </p:tav>
                                      </p:tavLst>
                                    </p:anim>
                                    <p:anim calcmode="lin" valueType="num">
                                      <p:cBhvr additive="base">
                                        <p:cTn dur="500"/>
                                        <p:tgtEl>
                                          <p:spTgt spid="80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795"/>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1000"/>
                                  </p:stCondLst>
                                  <p:childTnLst>
                                    <p:set>
                                      <p:cBhvr>
                                        <p:cTn dur="1" fill="hold">
                                          <p:stCondLst>
                                            <p:cond delay="0"/>
                                          </p:stCondLst>
                                        </p:cTn>
                                        <p:tgtEl>
                                          <p:spTgt spid="796"/>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1000"/>
                                  </p:stCondLst>
                                  <p:childTnLst>
                                    <p:set>
                                      <p:cBhvr>
                                        <p:cTn dur="1" fill="hold">
                                          <p:stCondLst>
                                            <p:cond delay="0"/>
                                          </p:stCondLst>
                                        </p:cTn>
                                        <p:tgtEl>
                                          <p:spTgt spid="797"/>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1000"/>
                                  </p:stCondLst>
                                  <p:childTnLst>
                                    <p:set>
                                      <p:cBhvr>
                                        <p:cTn dur="1" fill="hold">
                                          <p:stCondLst>
                                            <p:cond delay="0"/>
                                          </p:stCondLst>
                                        </p:cTn>
                                        <p:tgtEl>
                                          <p:spTgt spid="798"/>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 presetSubtype="0">
                                  <p:stCondLst>
                                    <p:cond delay="1000"/>
                                  </p:stCondLst>
                                  <p:childTnLst>
                                    <p:set>
                                      <p:cBhvr>
                                        <p:cTn dur="1" fill="hold">
                                          <p:stCondLst>
                                            <p:cond delay="0"/>
                                          </p:stCondLst>
                                        </p:cTn>
                                        <p:tgtEl>
                                          <p:spTgt spid="799"/>
                                        </p:tgtEl>
                                        <p:attrNameLst>
                                          <p:attrName>style.visibility</p:attrName>
                                        </p:attrNameLst>
                                      </p:cBhvr>
                                      <p:to>
                                        <p:strVal val="visible"/>
                                      </p:to>
                                    </p:set>
                                  </p:childTnLst>
                                </p:cTn>
                              </p:par>
                            </p:childTnLst>
                          </p:cTn>
                        </p:par>
                        <p:par>
                          <p:cTn fill="hold">
                            <p:stCondLst>
                              <p:cond delay="505"/>
                            </p:stCondLst>
                            <p:childTnLst>
                              <p:par>
                                <p:cTn fill="hold" nodeType="afterEffect" presetClass="entr" presetID="1" presetSubtype="0">
                                  <p:stCondLst>
                                    <p:cond delay="1000"/>
                                  </p:stCondLst>
                                  <p:childTnLst>
                                    <p:set>
                                      <p:cBhvr>
                                        <p:cTn dur="1" fill="hold">
                                          <p:stCondLst>
                                            <p:cond delay="0"/>
                                          </p:stCondLst>
                                        </p:cTn>
                                        <p:tgtEl>
                                          <p:spTgt spid="800"/>
                                        </p:tgtEl>
                                        <p:attrNameLst>
                                          <p:attrName>style.visibility</p:attrName>
                                        </p:attrNameLst>
                                      </p:cBhvr>
                                      <p:to>
                                        <p:strVal val="visible"/>
                                      </p:to>
                                    </p:set>
                                  </p:childTnLst>
                                </p:cTn>
                              </p:par>
                            </p:childTnLst>
                          </p:cTn>
                        </p:par>
                        <p:par>
                          <p:cTn fill="hold">
                            <p:stCondLst>
                              <p:cond delay="506"/>
                            </p:stCondLst>
                            <p:childTnLst>
                              <p:par>
                                <p:cTn fill="hold" nodeType="afterEffect" presetClass="entr" presetID="1" presetSubtype="0">
                                  <p:stCondLst>
                                    <p:cond delay="1000"/>
                                  </p:stCondLst>
                                  <p:childTnLst>
                                    <p:set>
                                      <p:cBhvr>
                                        <p:cTn dur="1" fill="hold">
                                          <p:stCondLst>
                                            <p:cond delay="0"/>
                                          </p:stCondLst>
                                        </p:cTn>
                                        <p:tgtEl>
                                          <p:spTgt spid="801"/>
                                        </p:tgtEl>
                                        <p:attrNameLst>
                                          <p:attrName>style.visibility</p:attrName>
                                        </p:attrNameLst>
                                      </p:cBhvr>
                                      <p:to>
                                        <p:strVal val="visible"/>
                                      </p:to>
                                    </p:set>
                                  </p:childTnLst>
                                </p:cTn>
                              </p:par>
                            </p:childTnLst>
                          </p:cTn>
                        </p:par>
                        <p:par>
                          <p:cTn fill="hold">
                            <p:stCondLst>
                              <p:cond delay="507"/>
                            </p:stCondLst>
                            <p:childTnLst>
                              <p:par>
                                <p:cTn fill="hold" nodeType="afterEffect" presetClass="entr" presetID="1" presetSubtype="0">
                                  <p:stCondLst>
                                    <p:cond delay="1000"/>
                                  </p:stCondLst>
                                  <p:childTnLst>
                                    <p:set>
                                      <p:cBhvr>
                                        <p:cTn dur="1" fill="hold">
                                          <p:stCondLst>
                                            <p:cond delay="0"/>
                                          </p:stCondLst>
                                        </p:cTn>
                                        <p:tgtEl>
                                          <p:spTgt spid="802"/>
                                        </p:tgtEl>
                                        <p:attrNameLst>
                                          <p:attrName>style.visibility</p:attrName>
                                        </p:attrNameLst>
                                      </p:cBhvr>
                                      <p:to>
                                        <p:strVal val="visible"/>
                                      </p:to>
                                    </p:set>
                                  </p:childTnLst>
                                </p:cTn>
                              </p:par>
                            </p:childTnLst>
                          </p:cTn>
                        </p:par>
                        <p:par>
                          <p:cTn fill="hold">
                            <p:stCondLst>
                              <p:cond delay="508"/>
                            </p:stCondLst>
                            <p:childTnLst>
                              <p:par>
                                <p:cTn fill="hold" nodeType="afterEffect" presetClass="entr" presetID="1" presetSubtype="0">
                                  <p:stCondLst>
                                    <p:cond delay="1000"/>
                                  </p:stCondLst>
                                  <p:childTnLst>
                                    <p:set>
                                      <p:cBhvr>
                                        <p:cTn dur="1" fill="hold">
                                          <p:stCondLst>
                                            <p:cond delay="0"/>
                                          </p:stCondLst>
                                        </p:cTn>
                                        <p:tgtEl>
                                          <p:spTgt spid="803"/>
                                        </p:tgtEl>
                                        <p:attrNameLst>
                                          <p:attrName>style.visibility</p:attrName>
                                        </p:attrNameLst>
                                      </p:cBhvr>
                                      <p:to>
                                        <p:strVal val="visible"/>
                                      </p:to>
                                    </p:set>
                                  </p:childTnLst>
                                </p:cTn>
                              </p:par>
                            </p:childTnLst>
                          </p:cTn>
                        </p:par>
                        <p:par>
                          <p:cTn fill="hold">
                            <p:stCondLst>
                              <p:cond delay="509"/>
                            </p:stCondLst>
                            <p:childTnLst>
                              <p:par>
                                <p:cTn fill="hold" nodeType="afterEffect" presetClass="entr" presetID="1" presetSubtype="0">
                                  <p:stCondLst>
                                    <p:cond delay="1000"/>
                                  </p:stCondLst>
                                  <p:childTnLst>
                                    <p:set>
                                      <p:cBhvr>
                                        <p:cTn dur="1" fill="hold">
                                          <p:stCondLst>
                                            <p:cond delay="0"/>
                                          </p:stCondLst>
                                        </p:cTn>
                                        <p:tgtEl>
                                          <p:spTgt spid="804"/>
                                        </p:tgtEl>
                                        <p:attrNameLst>
                                          <p:attrName>style.visibility</p:attrName>
                                        </p:attrNameLst>
                                      </p:cBhvr>
                                      <p:to>
                                        <p:strVal val="visible"/>
                                      </p:to>
                                    </p:set>
                                  </p:childTnLst>
                                </p:cTn>
                              </p:par>
                            </p:childTnLst>
                          </p:cTn>
                        </p:par>
                        <p:par>
                          <p:cTn fill="hold">
                            <p:stCondLst>
                              <p:cond delay="510"/>
                            </p:stCondLst>
                            <p:childTnLst>
                              <p:par>
                                <p:cTn fill="hold" nodeType="afterEffect" presetClass="entr" presetID="1" presetSubtype="0">
                                  <p:stCondLst>
                                    <p:cond delay="1000"/>
                                  </p:stCondLst>
                                  <p:childTnLst>
                                    <p:set>
                                      <p:cBhvr>
                                        <p:cTn dur="1" fill="hold">
                                          <p:stCondLst>
                                            <p:cond delay="0"/>
                                          </p:stCondLst>
                                        </p:cTn>
                                        <p:tgtEl>
                                          <p:spTgt spid="805"/>
                                        </p:tgtEl>
                                        <p:attrNameLst>
                                          <p:attrName>style.visibility</p:attrName>
                                        </p:attrNameLst>
                                      </p:cBhvr>
                                      <p:to>
                                        <p:strVal val="visible"/>
                                      </p:to>
                                    </p:set>
                                  </p:childTnLst>
                                </p:cTn>
                              </p:par>
                            </p:childTnLst>
                          </p:cTn>
                        </p:par>
                        <p:par>
                          <p:cTn fill="hold">
                            <p:stCondLst>
                              <p:cond delay="511"/>
                            </p:stCondLst>
                            <p:childTnLst>
                              <p:par>
                                <p:cTn fill="hold" nodeType="after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1000"/>
                                        <p:tgtEl>
                                          <p:spTgt spid="7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1"/>
                                        </p:tgtEl>
                                        <p:attrNameLst>
                                          <p:attrName>style.visibility</p:attrName>
                                        </p:attrNameLst>
                                      </p:cBhvr>
                                      <p:to>
                                        <p:strVal val="visible"/>
                                      </p:to>
                                    </p:set>
                                    <p:animEffect filter="fade" transition="in">
                                      <p:cBhvr>
                                        <p:cTn dur="1000"/>
                                        <p:tgtEl>
                                          <p:spTgt spid="7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FF99"/>
            </a:gs>
            <a:gs pos="50000">
              <a:schemeClr val="lt1"/>
            </a:gs>
            <a:gs pos="100000">
              <a:srgbClr val="66FF99"/>
            </a:gs>
          </a:gsLst>
          <a:lin ang="2700000" scaled="0"/>
        </a:gradFill>
      </p:bgPr>
    </p:bg>
    <p:spTree>
      <p:nvGrpSpPr>
        <p:cNvPr id="817" name="Shape 817"/>
        <p:cNvGrpSpPr/>
        <p:nvPr/>
      </p:nvGrpSpPr>
      <p:grpSpPr>
        <a:xfrm>
          <a:off x="0" y="0"/>
          <a:ext cx="0" cy="0"/>
          <a:chOff x="0" y="0"/>
          <a:chExt cx="0" cy="0"/>
        </a:xfrm>
      </p:grpSpPr>
      <p:sp>
        <p:nvSpPr>
          <p:cNvPr id="818" name="Google Shape;818;p22"/>
          <p:cNvSpPr/>
          <p:nvPr/>
        </p:nvSpPr>
        <p:spPr>
          <a:xfrm>
            <a:off x="395287" y="0"/>
            <a:ext cx="2286000" cy="1905000"/>
          </a:xfrm>
          <a:custGeom>
            <a:rect b="b" l="l" r="r" t="t"/>
            <a:pathLst>
              <a:path extrusionOk="0" h="1905000" w="2286000">
                <a:moveTo>
                  <a:pt x="2" y="727643"/>
                </a:moveTo>
                <a:lnTo>
                  <a:pt x="873179" y="727649"/>
                </a:lnTo>
                <a:lnTo>
                  <a:pt x="1143000" y="0"/>
                </a:lnTo>
                <a:lnTo>
                  <a:pt x="1412821" y="727649"/>
                </a:lnTo>
                <a:lnTo>
                  <a:pt x="2285998" y="727643"/>
                </a:lnTo>
                <a:lnTo>
                  <a:pt x="1579579" y="1177350"/>
                </a:lnTo>
                <a:lnTo>
                  <a:pt x="1849411" y="1904995"/>
                </a:lnTo>
                <a:lnTo>
                  <a:pt x="1143000" y="1455280"/>
                </a:lnTo>
                <a:lnTo>
                  <a:pt x="436589" y="1904995"/>
                </a:lnTo>
                <a:lnTo>
                  <a:pt x="706421" y="1177350"/>
                </a:lnTo>
                <a:lnTo>
                  <a:pt x="2" y="727643"/>
                </a:lnTo>
                <a:close/>
              </a:path>
            </a:pathLst>
          </a:cu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99"/>
              </a:buClr>
              <a:buSzPts val="4000"/>
              <a:buFont typeface="Arial"/>
              <a:buNone/>
            </a:pPr>
            <a:r>
              <a:rPr b="0" i="0" lang="en-US" sz="4000" u="none">
                <a:solidFill>
                  <a:srgbClr val="000099"/>
                </a:solidFill>
                <a:latin typeface="Arial"/>
                <a:ea typeface="Arial"/>
                <a:cs typeface="Arial"/>
                <a:sym typeface="Arial"/>
              </a:rPr>
              <a:t>9</a:t>
            </a:r>
            <a:endParaRPr/>
          </a:p>
          <a:p>
            <a:pPr indent="0" lvl="0" marL="0" marR="0" rtl="0" algn="ctr">
              <a:lnSpc>
                <a:spcPct val="100000"/>
              </a:lnSpc>
              <a:spcBef>
                <a:spcPts val="0"/>
              </a:spcBef>
              <a:spcAft>
                <a:spcPts val="0"/>
              </a:spcAft>
              <a:buClr>
                <a:srgbClr val="0000CC"/>
              </a:buClr>
              <a:buSzPts val="1800"/>
              <a:buFont typeface="Arial"/>
              <a:buNone/>
            </a:pPr>
            <a:r>
              <a:rPr b="0" i="0" lang="en-US" sz="1800" u="none">
                <a:solidFill>
                  <a:srgbClr val="0000CC"/>
                </a:solidFill>
                <a:latin typeface="Arial"/>
                <a:ea typeface="Arial"/>
                <a:cs typeface="Arial"/>
                <a:sym typeface="Arial"/>
              </a:rPr>
              <a:t>®iÓm</a:t>
            </a:r>
            <a:endParaRPr/>
          </a:p>
        </p:txBody>
      </p:sp>
      <p:sp>
        <p:nvSpPr>
          <p:cNvPr id="819" name="Google Shape;819;p22"/>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10 </a:t>
            </a:r>
          </a:p>
        </p:txBody>
      </p:sp>
      <p:sp>
        <p:nvSpPr>
          <p:cNvPr id="820" name="Google Shape;820;p22"/>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9 </a:t>
            </a:r>
          </a:p>
        </p:txBody>
      </p:sp>
      <p:sp>
        <p:nvSpPr>
          <p:cNvPr id="821" name="Google Shape;821;p22"/>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8 </a:t>
            </a:r>
          </a:p>
        </p:txBody>
      </p:sp>
      <p:sp>
        <p:nvSpPr>
          <p:cNvPr id="822" name="Google Shape;822;p22"/>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7 </a:t>
            </a:r>
          </a:p>
        </p:txBody>
      </p:sp>
      <p:sp>
        <p:nvSpPr>
          <p:cNvPr id="823" name="Google Shape;823;p22"/>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6 </a:t>
            </a:r>
          </a:p>
        </p:txBody>
      </p:sp>
      <p:sp>
        <p:nvSpPr>
          <p:cNvPr id="824" name="Google Shape;824;p22"/>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5 </a:t>
            </a:r>
          </a:p>
        </p:txBody>
      </p:sp>
      <p:sp>
        <p:nvSpPr>
          <p:cNvPr id="825" name="Google Shape;825;p22"/>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4 </a:t>
            </a:r>
          </a:p>
        </p:txBody>
      </p:sp>
      <p:sp>
        <p:nvSpPr>
          <p:cNvPr id="826" name="Google Shape;826;p22"/>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3 </a:t>
            </a:r>
          </a:p>
        </p:txBody>
      </p:sp>
      <p:sp>
        <p:nvSpPr>
          <p:cNvPr id="827" name="Google Shape;827;p22"/>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2 </a:t>
            </a:r>
          </a:p>
        </p:txBody>
      </p:sp>
      <p:sp>
        <p:nvSpPr>
          <p:cNvPr id="828" name="Google Shape;828;p22"/>
          <p:cNvSpPr/>
          <p:nvPr/>
        </p:nvSpPr>
        <p:spPr>
          <a:xfrm>
            <a:off x="7467600" y="4572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1 </a:t>
            </a:r>
          </a:p>
        </p:txBody>
      </p:sp>
      <p:sp>
        <p:nvSpPr>
          <p:cNvPr id="829" name="Google Shape;829;p22"/>
          <p:cNvSpPr/>
          <p:nvPr/>
        </p:nvSpPr>
        <p:spPr>
          <a:xfrm>
            <a:off x="8229600" y="6248400"/>
            <a:ext cx="914400" cy="609600"/>
          </a:xfrm>
          <a:custGeom>
            <a:rect b="b" l="l" r="r" t="t"/>
            <a:pathLst>
              <a:path extrusionOk="0" h="120000" w="120000">
                <a:moveTo>
                  <a:pt x="0" y="0"/>
                </a:moveTo>
                <a:lnTo>
                  <a:pt x="120000" y="0"/>
                </a:lnTo>
                <a:lnTo>
                  <a:pt x="120000" y="120000"/>
                </a:lnTo>
                <a:lnTo>
                  <a:pt x="0" y="120000"/>
                </a:lnTo>
                <a:close/>
                <a:moveTo>
                  <a:pt x="45000" y="60000"/>
                </a:moveTo>
                <a:lnTo>
                  <a:pt x="90000" y="15000"/>
                </a:lnTo>
                <a:lnTo>
                  <a:pt x="90000" y="105000"/>
                </a:lnTo>
                <a:close/>
                <a:moveTo>
                  <a:pt x="37500" y="15000"/>
                </a:moveTo>
                <a:lnTo>
                  <a:pt x="30000" y="15000"/>
                </a:lnTo>
                <a:lnTo>
                  <a:pt x="30000" y="105000"/>
                </a:lnTo>
                <a:lnTo>
                  <a:pt x="37500" y="105000"/>
                </a:lnTo>
                <a:close/>
              </a:path>
              <a:path extrusionOk="0" fill="darken" h="120000" w="120000">
                <a:moveTo>
                  <a:pt x="45000" y="60000"/>
                </a:moveTo>
                <a:lnTo>
                  <a:pt x="90000" y="15000"/>
                </a:lnTo>
                <a:lnTo>
                  <a:pt x="90000" y="105000"/>
                </a:lnTo>
                <a:close/>
                <a:moveTo>
                  <a:pt x="37500" y="15000"/>
                </a:moveTo>
                <a:lnTo>
                  <a:pt x="30000" y="15000"/>
                </a:lnTo>
                <a:lnTo>
                  <a:pt x="30000" y="105000"/>
                </a:lnTo>
                <a:lnTo>
                  <a:pt x="37500" y="105000"/>
                </a:lnTo>
                <a:close/>
              </a:path>
              <a:path extrusionOk="0" fill="none" h="120000" w="120000">
                <a:moveTo>
                  <a:pt x="45000" y="60000"/>
                </a:moveTo>
                <a:lnTo>
                  <a:pt x="90000" y="15000"/>
                </a:lnTo>
                <a:lnTo>
                  <a:pt x="90000" y="105000"/>
                </a:lnTo>
                <a:close/>
                <a:moveTo>
                  <a:pt x="37500" y="15000"/>
                </a:moveTo>
                <a:lnTo>
                  <a:pt x="37500" y="105000"/>
                </a:lnTo>
                <a:lnTo>
                  <a:pt x="30000" y="105000"/>
                </a:lnTo>
                <a:lnTo>
                  <a:pt x="30000"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30" name="Google Shape;830;p22"/>
          <p:cNvSpPr txBox="1"/>
          <p:nvPr/>
        </p:nvSpPr>
        <p:spPr>
          <a:xfrm>
            <a:off x="7315200" y="304800"/>
            <a:ext cx="20574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3600"/>
              <a:buFont typeface="Helvetica Neue"/>
              <a:buNone/>
            </a:pPr>
            <a:r>
              <a:rPr b="0" i="0" lang="en-US" sz="3600" u="none">
                <a:solidFill>
                  <a:srgbClr val="FF00FF"/>
                </a:solidFill>
                <a:latin typeface="Helvetica Neue"/>
                <a:ea typeface="Helvetica Neue"/>
                <a:cs typeface="Helvetica Neue"/>
                <a:sym typeface="Helvetica Neue"/>
              </a:rPr>
              <a:t>HÕt giê</a:t>
            </a:r>
            <a:endParaRPr/>
          </a:p>
        </p:txBody>
      </p:sp>
      <p:pic>
        <p:nvPicPr>
          <p:cNvPr descr="j0234131" id="831" name="Google Shape;831;p22"/>
          <p:cNvPicPr preferRelativeResize="0"/>
          <p:nvPr/>
        </p:nvPicPr>
        <p:blipFill rotWithShape="1">
          <a:blip r:embed="rId3">
            <a:alphaModFix/>
          </a:blip>
          <a:srcRect b="0" l="0" r="0" t="0"/>
          <a:stretch/>
        </p:blipFill>
        <p:spPr>
          <a:xfrm>
            <a:off x="4940300" y="228600"/>
            <a:ext cx="860425" cy="914400"/>
          </a:xfrm>
          <a:prstGeom prst="rect">
            <a:avLst/>
          </a:prstGeom>
          <a:noFill/>
          <a:ln>
            <a:noFill/>
          </a:ln>
        </p:spPr>
      </p:pic>
      <p:sp>
        <p:nvSpPr>
          <p:cNvPr id="832" name="Google Shape;832;p22"/>
          <p:cNvSpPr/>
          <p:nvPr/>
        </p:nvSpPr>
        <p:spPr>
          <a:xfrm>
            <a:off x="6235700" y="80962"/>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10</a:t>
            </a:r>
            <a:endParaRPr/>
          </a:p>
        </p:txBody>
      </p:sp>
      <p:sp>
        <p:nvSpPr>
          <p:cNvPr id="833" name="Google Shape;833;p22"/>
          <p:cNvSpPr/>
          <p:nvPr/>
        </p:nvSpPr>
        <p:spPr>
          <a:xfrm>
            <a:off x="6248400" y="762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9</a:t>
            </a:r>
            <a:endParaRPr/>
          </a:p>
        </p:txBody>
      </p:sp>
      <p:sp>
        <p:nvSpPr>
          <p:cNvPr id="834" name="Google Shape;834;p22"/>
          <p:cNvSpPr/>
          <p:nvPr/>
        </p:nvSpPr>
        <p:spPr>
          <a:xfrm>
            <a:off x="6248400" y="8255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8</a:t>
            </a:r>
            <a:endParaRPr/>
          </a:p>
        </p:txBody>
      </p:sp>
      <p:sp>
        <p:nvSpPr>
          <p:cNvPr id="835" name="Google Shape;835;p22"/>
          <p:cNvSpPr/>
          <p:nvPr/>
        </p:nvSpPr>
        <p:spPr>
          <a:xfrm>
            <a:off x="6235700" y="762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7</a:t>
            </a:r>
            <a:endParaRPr/>
          </a:p>
        </p:txBody>
      </p:sp>
      <p:sp>
        <p:nvSpPr>
          <p:cNvPr id="836" name="Google Shape;836;p22"/>
          <p:cNvSpPr/>
          <p:nvPr/>
        </p:nvSpPr>
        <p:spPr>
          <a:xfrm>
            <a:off x="6248400" y="762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6</a:t>
            </a:r>
            <a:endParaRPr/>
          </a:p>
        </p:txBody>
      </p:sp>
      <p:sp>
        <p:nvSpPr>
          <p:cNvPr id="837" name="Google Shape;837;p22"/>
          <p:cNvSpPr/>
          <p:nvPr/>
        </p:nvSpPr>
        <p:spPr>
          <a:xfrm>
            <a:off x="6248400" y="762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5</a:t>
            </a:r>
            <a:endParaRPr/>
          </a:p>
        </p:txBody>
      </p:sp>
      <p:sp>
        <p:nvSpPr>
          <p:cNvPr id="838" name="Google Shape;838;p22"/>
          <p:cNvSpPr/>
          <p:nvPr/>
        </p:nvSpPr>
        <p:spPr>
          <a:xfrm>
            <a:off x="6248400" y="762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4</a:t>
            </a:r>
            <a:endParaRPr/>
          </a:p>
        </p:txBody>
      </p:sp>
      <p:sp>
        <p:nvSpPr>
          <p:cNvPr id="839" name="Google Shape;839;p22"/>
          <p:cNvSpPr/>
          <p:nvPr/>
        </p:nvSpPr>
        <p:spPr>
          <a:xfrm>
            <a:off x="6235700" y="635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3</a:t>
            </a:r>
            <a:endParaRPr/>
          </a:p>
        </p:txBody>
      </p:sp>
      <p:sp>
        <p:nvSpPr>
          <p:cNvPr id="840" name="Google Shape;840;p22"/>
          <p:cNvSpPr/>
          <p:nvPr/>
        </p:nvSpPr>
        <p:spPr>
          <a:xfrm>
            <a:off x="6235700" y="762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2</a:t>
            </a:r>
            <a:endParaRPr/>
          </a:p>
        </p:txBody>
      </p:sp>
      <p:sp>
        <p:nvSpPr>
          <p:cNvPr id="841" name="Google Shape;841;p22"/>
          <p:cNvSpPr/>
          <p:nvPr/>
        </p:nvSpPr>
        <p:spPr>
          <a:xfrm>
            <a:off x="6248400" y="762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1</a:t>
            </a:r>
            <a:endParaRPr/>
          </a:p>
        </p:txBody>
      </p:sp>
      <p:sp>
        <p:nvSpPr>
          <p:cNvPr id="842" name="Google Shape;842;p22"/>
          <p:cNvSpPr/>
          <p:nvPr/>
        </p:nvSpPr>
        <p:spPr>
          <a:xfrm>
            <a:off x="6248400" y="635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0</a:t>
            </a:r>
            <a:endParaRPr/>
          </a:p>
        </p:txBody>
      </p:sp>
      <p:sp>
        <p:nvSpPr>
          <p:cNvPr id="843" name="Google Shape;843;p22"/>
          <p:cNvSpPr/>
          <p:nvPr/>
        </p:nvSpPr>
        <p:spPr>
          <a:xfrm>
            <a:off x="179387" y="6362700"/>
            <a:ext cx="288925" cy="379412"/>
          </a:xfrm>
          <a:custGeom>
            <a:rect b="b" l="l" r="r" t="t"/>
            <a:pathLst>
              <a:path extrusionOk="0" h="120000" w="120000">
                <a:moveTo>
                  <a:pt x="0" y="0"/>
                </a:moveTo>
                <a:lnTo>
                  <a:pt x="120000" y="0"/>
                </a:lnTo>
                <a:lnTo>
                  <a:pt x="120000" y="120000"/>
                </a:lnTo>
                <a:lnTo>
                  <a:pt x="0" y="120000"/>
                </a:lnTo>
                <a:close/>
                <a:moveTo>
                  <a:pt x="82500" y="60000"/>
                </a:moveTo>
                <a:lnTo>
                  <a:pt x="15000" y="25732"/>
                </a:lnTo>
                <a:lnTo>
                  <a:pt x="15000" y="94268"/>
                </a:lnTo>
                <a:close/>
                <a:moveTo>
                  <a:pt x="93750" y="25732"/>
                </a:moveTo>
                <a:lnTo>
                  <a:pt x="105000" y="25732"/>
                </a:lnTo>
                <a:lnTo>
                  <a:pt x="105000" y="94268"/>
                </a:lnTo>
                <a:lnTo>
                  <a:pt x="93750" y="94268"/>
                </a:lnTo>
                <a:close/>
              </a:path>
              <a:path extrusionOk="0" fill="darken" h="120000" w="120000">
                <a:moveTo>
                  <a:pt x="82500" y="60000"/>
                </a:moveTo>
                <a:lnTo>
                  <a:pt x="15000" y="25732"/>
                </a:lnTo>
                <a:lnTo>
                  <a:pt x="15000" y="94268"/>
                </a:lnTo>
                <a:close/>
                <a:moveTo>
                  <a:pt x="93750" y="25732"/>
                </a:moveTo>
                <a:lnTo>
                  <a:pt x="105000" y="25732"/>
                </a:lnTo>
                <a:lnTo>
                  <a:pt x="105000" y="94268"/>
                </a:lnTo>
                <a:lnTo>
                  <a:pt x="93750" y="94268"/>
                </a:lnTo>
                <a:close/>
              </a:path>
              <a:path extrusionOk="0" fill="none" h="120000" w="120000">
                <a:moveTo>
                  <a:pt x="82500" y="60000"/>
                </a:moveTo>
                <a:lnTo>
                  <a:pt x="15000" y="94268"/>
                </a:lnTo>
                <a:lnTo>
                  <a:pt x="15000" y="25732"/>
                </a:lnTo>
                <a:close/>
                <a:moveTo>
                  <a:pt x="93750" y="25732"/>
                </a:moveTo>
                <a:lnTo>
                  <a:pt x="105000" y="25732"/>
                </a:lnTo>
                <a:lnTo>
                  <a:pt x="105000" y="94268"/>
                </a:lnTo>
                <a:lnTo>
                  <a:pt x="93750" y="94268"/>
                </a:lnTo>
                <a:close/>
              </a:path>
              <a:path extrusionOk="0" fill="none" h="120000" w="120000">
                <a:moveTo>
                  <a:pt x="0" y="0"/>
                </a:moveTo>
                <a:lnTo>
                  <a:pt x="120000" y="0"/>
                </a:lnTo>
                <a:lnTo>
                  <a:pt x="120000" y="120000"/>
                </a:lnTo>
                <a:lnTo>
                  <a:pt x="0" y="120000"/>
                </a:lnTo>
                <a:close/>
              </a:path>
            </a:pathLst>
          </a:custGeom>
          <a:solidFill>
            <a:srgbClr val="CC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844" name="Google Shape;844;p22"/>
          <p:cNvCxnSpPr/>
          <p:nvPr/>
        </p:nvCxnSpPr>
        <p:spPr>
          <a:xfrm>
            <a:off x="9144000" y="50800"/>
            <a:ext cx="0" cy="6858000"/>
          </a:xfrm>
          <a:prstGeom prst="straightConnector1">
            <a:avLst/>
          </a:prstGeom>
          <a:noFill/>
          <a:ln cap="flat" cmpd="sng" w="95250">
            <a:solidFill>
              <a:srgbClr val="FFCC00"/>
            </a:solidFill>
            <a:prstDash val="solid"/>
            <a:miter lim="800000"/>
            <a:headEnd len="med" w="med" type="none"/>
            <a:tailEnd len="med" w="med" type="none"/>
          </a:ln>
        </p:spPr>
      </p:cxnSp>
      <p:cxnSp>
        <p:nvCxnSpPr>
          <p:cNvPr id="845" name="Google Shape;845;p22"/>
          <p:cNvCxnSpPr/>
          <p:nvPr/>
        </p:nvCxnSpPr>
        <p:spPr>
          <a:xfrm>
            <a:off x="39687" y="0"/>
            <a:ext cx="0" cy="6858000"/>
          </a:xfrm>
          <a:prstGeom prst="straightConnector1">
            <a:avLst/>
          </a:prstGeom>
          <a:noFill/>
          <a:ln cap="flat" cmpd="sng" w="95250">
            <a:solidFill>
              <a:srgbClr val="FFCC00"/>
            </a:solidFill>
            <a:prstDash val="solid"/>
            <a:miter lim="800000"/>
            <a:headEnd len="med" w="med" type="none"/>
            <a:tailEnd len="med" w="med" type="none"/>
          </a:ln>
        </p:spPr>
      </p:cxnSp>
      <p:cxnSp>
        <p:nvCxnSpPr>
          <p:cNvPr id="846" name="Google Shape;846;p22"/>
          <p:cNvCxnSpPr/>
          <p:nvPr/>
        </p:nvCxnSpPr>
        <p:spPr>
          <a:xfrm>
            <a:off x="0" y="6858000"/>
            <a:ext cx="9144000" cy="0"/>
          </a:xfrm>
          <a:prstGeom prst="straightConnector1">
            <a:avLst/>
          </a:prstGeom>
          <a:noFill/>
          <a:ln cap="flat" cmpd="sng" w="95250">
            <a:solidFill>
              <a:srgbClr val="FFCC00"/>
            </a:solidFill>
            <a:prstDash val="solid"/>
            <a:miter lim="800000"/>
            <a:headEnd len="med" w="med" type="none"/>
            <a:tailEnd len="med" w="med" type="none"/>
          </a:ln>
        </p:spPr>
      </p:cxnSp>
      <p:sp>
        <p:nvSpPr>
          <p:cNvPr id="847" name="Google Shape;847;p22"/>
          <p:cNvSpPr txBox="1"/>
          <p:nvPr/>
        </p:nvSpPr>
        <p:spPr>
          <a:xfrm>
            <a:off x="685800" y="4191000"/>
            <a:ext cx="7704137" cy="1079500"/>
          </a:xfrm>
          <a:prstGeom prst="rect">
            <a:avLst/>
          </a:prstGeom>
          <a:solidFill>
            <a:srgbClr val="FFFFCC">
              <a:alpha val="52549"/>
            </a:srgbClr>
          </a:solidFill>
          <a:ln cap="flat" cmpd="tri" w="762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90000"/>
              </a:buClr>
              <a:buSzPts val="2800"/>
              <a:buFont typeface="Times New Roman"/>
              <a:buNone/>
            </a:pPr>
            <a:r>
              <a:rPr b="1" i="0" lang="en-US" sz="2800" u="none">
                <a:solidFill>
                  <a:srgbClr val="990000"/>
                </a:solidFill>
                <a:latin typeface="Times New Roman"/>
                <a:ea typeface="Times New Roman"/>
                <a:cs typeface="Times New Roman"/>
                <a:sym typeface="Times New Roman"/>
              </a:rPr>
              <a:t> </a:t>
            </a:r>
            <a:r>
              <a:rPr b="1" i="0" lang="en-US" sz="2800" u="none">
                <a:solidFill>
                  <a:srgbClr val="FF0000"/>
                </a:solidFill>
                <a:latin typeface="Times New Roman"/>
                <a:ea typeface="Times New Roman"/>
                <a:cs typeface="Times New Roman"/>
                <a:sym typeface="Times New Roman"/>
              </a:rPr>
              <a:t>èng nèi chữ T</a:t>
            </a:r>
            <a:endParaRPr/>
          </a:p>
        </p:txBody>
      </p:sp>
      <p:sp>
        <p:nvSpPr>
          <p:cNvPr id="848" name="Google Shape;848;p22"/>
          <p:cNvSpPr txBox="1"/>
          <p:nvPr/>
        </p:nvSpPr>
        <p:spPr>
          <a:xfrm>
            <a:off x="539750" y="1989137"/>
            <a:ext cx="7704137" cy="1003300"/>
          </a:xfrm>
          <a:prstGeom prst="rect">
            <a:avLst/>
          </a:prstGeom>
          <a:gradFill>
            <a:gsLst>
              <a:gs pos="0">
                <a:srgbClr val="FFFFFF">
                  <a:alpha val="61960"/>
                </a:srgbClr>
              </a:gs>
              <a:gs pos="100000">
                <a:srgbClr val="FFFF99">
                  <a:alpha val="29803"/>
                </a:srgbClr>
              </a:gs>
            </a:gsLst>
            <a:path path="circle">
              <a:fillToRect b="50%" l="50%" r="50%" t="50%"/>
            </a:path>
            <a:tileRect/>
          </a:gradFill>
          <a:ln cap="flat" cmpd="thinThick" w="57150">
            <a:solidFill>
              <a:srgbClr val="FF99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3300"/>
              </a:buClr>
              <a:buSzPts val="2600"/>
              <a:buFont typeface="Times New Roman"/>
              <a:buNone/>
            </a:pPr>
            <a:r>
              <a:rPr b="1" i="0" lang="en-US" sz="2600" u="none">
                <a:solidFill>
                  <a:srgbClr val="CC3300"/>
                </a:solidFill>
                <a:latin typeface="Times New Roman"/>
                <a:ea typeface="Times New Roman"/>
                <a:cs typeface="Times New Roman"/>
                <a:sym typeface="Times New Roman"/>
              </a:rPr>
              <a:t> </a:t>
            </a:r>
            <a:r>
              <a:rPr b="1" i="0" lang="en-US" sz="2800" u="none">
                <a:solidFill>
                  <a:schemeClr val="dk1"/>
                </a:solidFill>
                <a:latin typeface="Times New Roman"/>
                <a:ea typeface="Times New Roman"/>
                <a:cs typeface="Times New Roman"/>
                <a:sym typeface="Times New Roman"/>
              </a:rPr>
              <a:t>Khi muốn phân  nhánh dây dẫn ta dùng tới phụ kiện này ?</a:t>
            </a:r>
            <a:endParaRPr/>
          </a:p>
        </p:txBody>
      </p:sp>
    </p:spTree>
  </p:cSld>
  <p:clrMapOvr>
    <a:masterClrMapping/>
  </p:clrMapOvr>
  <p:transition>
    <p:diamond/>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80"/>
                                        <p:tgtEl>
                                          <p:spTgt spid="8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80"/>
                                        <p:tgtEl>
                                          <p:spTgt spid="848"/>
                                        </p:tgtEl>
                                      </p:cBhvr>
                                    </p:animEffect>
                                  </p:childTnLst>
                                </p:cTn>
                              </p:par>
                              <p:par>
                                <p:cTn fill="hold" nodeType="withEffect" presetClass="entr" presetID="1" presetSubtype="0">
                                  <p:stCondLst>
                                    <p:cond delay="0"/>
                                  </p:stCondLst>
                                  <p:childTnLst>
                                    <p:set>
                                      <p:cBhvr>
                                        <p:cTn dur="1" fill="hold">
                                          <p:stCondLst>
                                            <p:cond delay="0"/>
                                          </p:stCondLst>
                                        </p:cTn>
                                        <p:tgtEl>
                                          <p:spTgt spid="832"/>
                                        </p:tgtEl>
                                        <p:attrNameLst>
                                          <p:attrName>style.visibility</p:attrName>
                                        </p:attrNameLst>
                                      </p:cBhvr>
                                      <p:to>
                                        <p:strVal val="visible"/>
                                      </p:to>
                                    </p:set>
                                  </p:childTnLst>
                                </p:cTn>
                              </p:par>
                            </p:childTnLst>
                          </p:cTn>
                        </p:par>
                        <p:par>
                          <p:cTn fill="hold">
                            <p:stCondLst>
                              <p:cond delay="80"/>
                            </p:stCondLst>
                            <p:childTnLst>
                              <p:par>
                                <p:cTn fill="hold" nodeType="afterEffect" presetClass="entr" presetID="1" presetSubtype="0">
                                  <p:stCondLst>
                                    <p:cond delay="1000"/>
                                  </p:stCondLst>
                                  <p:childTnLst>
                                    <p:set>
                                      <p:cBhvr>
                                        <p:cTn dur="1" fill="hold">
                                          <p:stCondLst>
                                            <p:cond delay="0"/>
                                          </p:stCondLst>
                                        </p:cTn>
                                        <p:tgtEl>
                                          <p:spTgt spid="833"/>
                                        </p:tgtEl>
                                        <p:attrNameLst>
                                          <p:attrName>style.visibility</p:attrName>
                                        </p:attrNameLst>
                                      </p:cBhvr>
                                      <p:to>
                                        <p:strVal val="visible"/>
                                      </p:to>
                                    </p:set>
                                  </p:childTnLst>
                                </p:cTn>
                              </p:par>
                            </p:childTnLst>
                          </p:cTn>
                        </p:par>
                        <p:par>
                          <p:cTn fill="hold">
                            <p:stCondLst>
                              <p:cond delay="81"/>
                            </p:stCondLst>
                            <p:childTnLst>
                              <p:par>
                                <p:cTn fill="hold" nodeType="afterEffect" presetClass="entr" presetID="1" presetSubtype="0">
                                  <p:stCondLst>
                                    <p:cond delay="1000"/>
                                  </p:stCondLst>
                                  <p:childTnLst>
                                    <p:set>
                                      <p:cBhvr>
                                        <p:cTn dur="1" fill="hold">
                                          <p:stCondLst>
                                            <p:cond delay="0"/>
                                          </p:stCondLst>
                                        </p:cTn>
                                        <p:tgtEl>
                                          <p:spTgt spid="834"/>
                                        </p:tgtEl>
                                        <p:attrNameLst>
                                          <p:attrName>style.visibility</p:attrName>
                                        </p:attrNameLst>
                                      </p:cBhvr>
                                      <p:to>
                                        <p:strVal val="visible"/>
                                      </p:to>
                                    </p:set>
                                  </p:childTnLst>
                                </p:cTn>
                              </p:par>
                            </p:childTnLst>
                          </p:cTn>
                        </p:par>
                        <p:par>
                          <p:cTn fill="hold">
                            <p:stCondLst>
                              <p:cond delay="82"/>
                            </p:stCondLst>
                            <p:childTnLst>
                              <p:par>
                                <p:cTn fill="hold" nodeType="afterEffect" presetClass="entr" presetID="1" presetSubtype="0">
                                  <p:stCondLst>
                                    <p:cond delay="1000"/>
                                  </p:stCondLst>
                                  <p:childTnLst>
                                    <p:set>
                                      <p:cBhvr>
                                        <p:cTn dur="1" fill="hold">
                                          <p:stCondLst>
                                            <p:cond delay="0"/>
                                          </p:stCondLst>
                                        </p:cTn>
                                        <p:tgtEl>
                                          <p:spTgt spid="835"/>
                                        </p:tgtEl>
                                        <p:attrNameLst>
                                          <p:attrName>style.visibility</p:attrName>
                                        </p:attrNameLst>
                                      </p:cBhvr>
                                      <p:to>
                                        <p:strVal val="visible"/>
                                      </p:to>
                                    </p:set>
                                  </p:childTnLst>
                                </p:cTn>
                              </p:par>
                            </p:childTnLst>
                          </p:cTn>
                        </p:par>
                        <p:par>
                          <p:cTn fill="hold">
                            <p:stCondLst>
                              <p:cond delay="83"/>
                            </p:stCondLst>
                            <p:childTnLst>
                              <p:par>
                                <p:cTn fill="hold" nodeType="afterEffect" presetClass="entr" presetID="1" presetSubtype="0">
                                  <p:stCondLst>
                                    <p:cond delay="1000"/>
                                  </p:stCondLst>
                                  <p:childTnLst>
                                    <p:set>
                                      <p:cBhvr>
                                        <p:cTn dur="1" fill="hold">
                                          <p:stCondLst>
                                            <p:cond delay="0"/>
                                          </p:stCondLst>
                                        </p:cTn>
                                        <p:tgtEl>
                                          <p:spTgt spid="836"/>
                                        </p:tgtEl>
                                        <p:attrNameLst>
                                          <p:attrName>style.visibility</p:attrName>
                                        </p:attrNameLst>
                                      </p:cBhvr>
                                      <p:to>
                                        <p:strVal val="visible"/>
                                      </p:to>
                                    </p:set>
                                  </p:childTnLst>
                                </p:cTn>
                              </p:par>
                            </p:childTnLst>
                          </p:cTn>
                        </p:par>
                        <p:par>
                          <p:cTn fill="hold">
                            <p:stCondLst>
                              <p:cond delay="84"/>
                            </p:stCondLst>
                            <p:childTnLst>
                              <p:par>
                                <p:cTn fill="hold" nodeType="afterEffect" presetClass="entr" presetID="1" presetSubtype="0">
                                  <p:stCondLst>
                                    <p:cond delay="1000"/>
                                  </p:stCondLst>
                                  <p:childTnLst>
                                    <p:set>
                                      <p:cBhvr>
                                        <p:cTn dur="1" fill="hold">
                                          <p:stCondLst>
                                            <p:cond delay="0"/>
                                          </p:stCondLst>
                                        </p:cTn>
                                        <p:tgtEl>
                                          <p:spTgt spid="837"/>
                                        </p:tgtEl>
                                        <p:attrNameLst>
                                          <p:attrName>style.visibility</p:attrName>
                                        </p:attrNameLst>
                                      </p:cBhvr>
                                      <p:to>
                                        <p:strVal val="visible"/>
                                      </p:to>
                                    </p:set>
                                  </p:childTnLst>
                                </p:cTn>
                              </p:par>
                            </p:childTnLst>
                          </p:cTn>
                        </p:par>
                        <p:par>
                          <p:cTn fill="hold">
                            <p:stCondLst>
                              <p:cond delay="85"/>
                            </p:stCondLst>
                            <p:childTnLst>
                              <p:par>
                                <p:cTn fill="hold" nodeType="afterEffect" presetClass="entr" presetID="1" presetSubtype="0">
                                  <p:stCondLst>
                                    <p:cond delay="1000"/>
                                  </p:stCondLst>
                                  <p:childTnLst>
                                    <p:set>
                                      <p:cBhvr>
                                        <p:cTn dur="1" fill="hold">
                                          <p:stCondLst>
                                            <p:cond delay="0"/>
                                          </p:stCondLst>
                                        </p:cTn>
                                        <p:tgtEl>
                                          <p:spTgt spid="838"/>
                                        </p:tgtEl>
                                        <p:attrNameLst>
                                          <p:attrName>style.visibility</p:attrName>
                                        </p:attrNameLst>
                                      </p:cBhvr>
                                      <p:to>
                                        <p:strVal val="visible"/>
                                      </p:to>
                                    </p:set>
                                  </p:childTnLst>
                                </p:cTn>
                              </p:par>
                            </p:childTnLst>
                          </p:cTn>
                        </p:par>
                        <p:par>
                          <p:cTn fill="hold">
                            <p:stCondLst>
                              <p:cond delay="86"/>
                            </p:stCondLst>
                            <p:childTnLst>
                              <p:par>
                                <p:cTn fill="hold" nodeType="afterEffect" presetClass="entr" presetID="1" presetSubtype="0">
                                  <p:stCondLst>
                                    <p:cond delay="1000"/>
                                  </p:stCondLst>
                                  <p:childTnLst>
                                    <p:set>
                                      <p:cBhvr>
                                        <p:cTn dur="1" fill="hold">
                                          <p:stCondLst>
                                            <p:cond delay="0"/>
                                          </p:stCondLst>
                                        </p:cTn>
                                        <p:tgtEl>
                                          <p:spTgt spid="839"/>
                                        </p:tgtEl>
                                        <p:attrNameLst>
                                          <p:attrName>style.visibility</p:attrName>
                                        </p:attrNameLst>
                                      </p:cBhvr>
                                      <p:to>
                                        <p:strVal val="visible"/>
                                      </p:to>
                                    </p:set>
                                  </p:childTnLst>
                                </p:cTn>
                              </p:par>
                            </p:childTnLst>
                          </p:cTn>
                        </p:par>
                        <p:par>
                          <p:cTn fill="hold">
                            <p:stCondLst>
                              <p:cond delay="87"/>
                            </p:stCondLst>
                            <p:childTnLst>
                              <p:par>
                                <p:cTn fill="hold" nodeType="afterEffect" presetClass="entr" presetID="1" presetSubtype="0">
                                  <p:stCondLst>
                                    <p:cond delay="1000"/>
                                  </p:stCondLst>
                                  <p:childTnLst>
                                    <p:set>
                                      <p:cBhvr>
                                        <p:cTn dur="1" fill="hold">
                                          <p:stCondLst>
                                            <p:cond delay="0"/>
                                          </p:stCondLst>
                                        </p:cTn>
                                        <p:tgtEl>
                                          <p:spTgt spid="840"/>
                                        </p:tgtEl>
                                        <p:attrNameLst>
                                          <p:attrName>style.visibility</p:attrName>
                                        </p:attrNameLst>
                                      </p:cBhvr>
                                      <p:to>
                                        <p:strVal val="visible"/>
                                      </p:to>
                                    </p:set>
                                  </p:childTnLst>
                                </p:cTn>
                              </p:par>
                            </p:childTnLst>
                          </p:cTn>
                        </p:par>
                        <p:par>
                          <p:cTn fill="hold">
                            <p:stCondLst>
                              <p:cond delay="88"/>
                            </p:stCondLst>
                            <p:childTnLst>
                              <p:par>
                                <p:cTn fill="hold" nodeType="afterEffect" presetClass="entr" presetID="1" presetSubtype="0">
                                  <p:stCondLst>
                                    <p:cond delay="1000"/>
                                  </p:stCondLst>
                                  <p:childTnLst>
                                    <p:set>
                                      <p:cBhvr>
                                        <p:cTn dur="1" fill="hold">
                                          <p:stCondLst>
                                            <p:cond delay="0"/>
                                          </p:stCondLst>
                                        </p:cTn>
                                        <p:tgtEl>
                                          <p:spTgt spid="841"/>
                                        </p:tgtEl>
                                        <p:attrNameLst>
                                          <p:attrName>style.visibility</p:attrName>
                                        </p:attrNameLst>
                                      </p:cBhvr>
                                      <p:to>
                                        <p:strVal val="visible"/>
                                      </p:to>
                                    </p:set>
                                  </p:childTnLst>
                                </p:cTn>
                              </p:par>
                            </p:childTnLst>
                          </p:cTn>
                        </p:par>
                        <p:par>
                          <p:cTn fill="hold">
                            <p:stCondLst>
                              <p:cond delay="89"/>
                            </p:stCondLst>
                            <p:childTnLst>
                              <p:par>
                                <p:cTn fill="hold" nodeType="afterEffect" presetClass="entr" presetID="1" presetSubtype="0">
                                  <p:stCondLst>
                                    <p:cond delay="1000"/>
                                  </p:stCondLst>
                                  <p:childTnLst>
                                    <p:set>
                                      <p:cBhvr>
                                        <p:cTn dur="1" fill="hold">
                                          <p:stCondLst>
                                            <p:cond delay="0"/>
                                          </p:stCondLst>
                                        </p:cTn>
                                        <p:tgtEl>
                                          <p:spTgt spid="842"/>
                                        </p:tgtEl>
                                        <p:attrNameLst>
                                          <p:attrName>style.visibility</p:attrName>
                                        </p:attrNameLst>
                                      </p:cBhvr>
                                      <p:to>
                                        <p:strVal val="visible"/>
                                      </p:to>
                                    </p:set>
                                  </p:childTnLst>
                                </p:cTn>
                              </p:par>
                            </p:childTnLst>
                          </p:cTn>
                        </p:par>
                        <p:par>
                          <p:cTn fill="hold">
                            <p:stCondLst>
                              <p:cond delay="90"/>
                            </p:stCondLst>
                            <p:childTnLst>
                              <p:par>
                                <p:cTn fill="hold" nodeType="after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0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1000"/>
                                        <p:tgtEl>
                                          <p:spTgt spid="8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FF99"/>
            </a:gs>
            <a:gs pos="50000">
              <a:schemeClr val="lt1"/>
            </a:gs>
            <a:gs pos="100000">
              <a:srgbClr val="66FF99"/>
            </a:gs>
          </a:gsLst>
          <a:lin ang="2700000" scaled="0"/>
        </a:gradFill>
      </p:bgPr>
    </p:bg>
    <p:spTree>
      <p:nvGrpSpPr>
        <p:cNvPr id="853" name="Shape 853"/>
        <p:cNvGrpSpPr/>
        <p:nvPr/>
      </p:nvGrpSpPr>
      <p:grpSpPr>
        <a:xfrm>
          <a:off x="0" y="0"/>
          <a:ext cx="0" cy="0"/>
          <a:chOff x="0" y="0"/>
          <a:chExt cx="0" cy="0"/>
        </a:xfrm>
      </p:grpSpPr>
      <p:sp>
        <p:nvSpPr>
          <p:cNvPr id="854" name="Google Shape;854;p23"/>
          <p:cNvSpPr/>
          <p:nvPr/>
        </p:nvSpPr>
        <p:spPr>
          <a:xfrm>
            <a:off x="2209800" y="1143000"/>
            <a:ext cx="4829175" cy="695325"/>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Arial"/>
              </a:rPr>
              <a:t>Ng«i sao may m¾n </a:t>
            </a:r>
          </a:p>
        </p:txBody>
      </p:sp>
      <p:sp>
        <p:nvSpPr>
          <p:cNvPr id="855" name="Google Shape;855;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solidFill>
            <a:srgbClr val="FFFF00"/>
          </a:soli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56" name="Google Shape;856;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solidFill>
            <a:srgbClr val="FF0066"/>
          </a:soli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57" name="Google Shape;857;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solidFill>
            <a:srgbClr val="00CCFF"/>
          </a:soli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58" name="Google Shape;858;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solidFill>
            <a:srgbClr val="FF9999"/>
          </a:soli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59" name="Google Shape;859;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solidFill>
            <a:srgbClr val="00FF00"/>
          </a:soli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60" name="Google Shape;860;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solidFill>
            <a:srgbClr val="CC00FF"/>
          </a:soli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61" name="Google Shape;861;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solidFill>
            <a:srgbClr val="00FF00"/>
          </a:soli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62" name="Google Shape;862;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solidFill>
            <a:srgbClr val="FFFF66"/>
          </a:soli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63" name="Google Shape;863;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gradFill>
            <a:gsLst>
              <a:gs pos="0">
                <a:srgbClr val="000082"/>
              </a:gs>
              <a:gs pos="14999">
                <a:srgbClr val="66008F"/>
              </a:gs>
              <a:gs pos="32499">
                <a:srgbClr val="BA0066"/>
              </a:gs>
              <a:gs pos="44999">
                <a:srgbClr val="FF0000"/>
              </a:gs>
              <a:gs pos="50000">
                <a:srgbClr val="FF8200"/>
              </a:gs>
              <a:gs pos="55000">
                <a:srgbClr val="FF0000"/>
              </a:gs>
              <a:gs pos="67500">
                <a:srgbClr val="BA0066"/>
              </a:gs>
              <a:gs pos="85000">
                <a:srgbClr val="66008F"/>
              </a:gs>
              <a:gs pos="100000">
                <a:srgbClr val="000082"/>
              </a:gs>
            </a:gsLst>
            <a:lin ang="5400000" scaled="0"/>
          </a:gra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64" name="Google Shape;864;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gradFill>
            <a:gsLst>
              <a:gs pos="0">
                <a:srgbClr val="DCEBF5"/>
              </a:gs>
              <a:gs pos="3999">
                <a:srgbClr val="83A7C3"/>
              </a:gs>
              <a:gs pos="6500">
                <a:srgbClr val="768FB9"/>
              </a:gs>
              <a:gs pos="10501">
                <a:srgbClr val="83A7C3"/>
              </a:gs>
              <a:gs pos="25999">
                <a:srgbClr val="FFFFFF"/>
              </a:gs>
              <a:gs pos="27999">
                <a:srgbClr val="9C6563"/>
              </a:gs>
              <a:gs pos="28999">
                <a:srgbClr val="80302D"/>
              </a:gs>
              <a:gs pos="35501">
                <a:srgbClr val="C0524E"/>
              </a:gs>
              <a:gs pos="47000">
                <a:srgbClr val="EBDAD4"/>
              </a:gs>
              <a:gs pos="50000">
                <a:srgbClr val="55261C"/>
              </a:gs>
              <a:gs pos="52999">
                <a:srgbClr val="EBDAD4"/>
              </a:gs>
              <a:gs pos="64500">
                <a:srgbClr val="C0524E"/>
              </a:gs>
              <a:gs pos="71000">
                <a:srgbClr val="80302D"/>
              </a:gs>
              <a:gs pos="72000">
                <a:srgbClr val="9C6563"/>
              </a:gs>
              <a:gs pos="74000">
                <a:srgbClr val="FFFFFF"/>
              </a:gs>
              <a:gs pos="89500">
                <a:srgbClr val="83A7C3"/>
              </a:gs>
              <a:gs pos="93499">
                <a:srgbClr val="768FB9"/>
              </a:gs>
              <a:gs pos="96000">
                <a:srgbClr val="83A7C3"/>
              </a:gs>
              <a:gs pos="100000">
                <a:srgbClr val="DCEBF5"/>
              </a:gs>
            </a:gsLst>
            <a:lin ang="5400000" scaled="0"/>
          </a:gra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65" name="Google Shape;865;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gradFill>
            <a:gsLst>
              <a:gs pos="0">
                <a:srgbClr val="000000"/>
              </a:gs>
              <a:gs pos="19999">
                <a:srgbClr val="000040"/>
              </a:gs>
              <a:gs pos="50000">
                <a:srgbClr val="400040"/>
              </a:gs>
              <a:gs pos="75000">
                <a:srgbClr val="8F0040"/>
              </a:gs>
              <a:gs pos="89999">
                <a:srgbClr val="F27300"/>
              </a:gs>
              <a:gs pos="100000">
                <a:srgbClr val="FFBF00"/>
              </a:gs>
            </a:gsLst>
            <a:lin ang="5400000" scaled="0"/>
          </a:gra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66" name="Google Shape;866;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gradFill>
            <a:gsLst>
              <a:gs pos="0">
                <a:srgbClr val="000082"/>
              </a:gs>
              <a:gs pos="30000">
                <a:srgbClr val="66008F"/>
              </a:gs>
              <a:gs pos="64999">
                <a:srgbClr val="BA0066"/>
              </a:gs>
              <a:gs pos="89999">
                <a:srgbClr val="FF0000"/>
              </a:gs>
              <a:gs pos="100000">
                <a:srgbClr val="FF8200"/>
              </a:gs>
            </a:gsLst>
            <a:lin ang="5400000" scaled="0"/>
          </a:gra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67" name="Google Shape;867;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gradFill>
            <a:gsLst>
              <a:gs pos="0">
                <a:srgbClr val="FF3399"/>
              </a:gs>
              <a:gs pos="25000">
                <a:srgbClr val="FF6633"/>
              </a:gs>
              <a:gs pos="50000">
                <a:srgbClr val="FFFF00"/>
              </a:gs>
              <a:gs pos="75000">
                <a:srgbClr val="01A78F"/>
              </a:gs>
              <a:gs pos="100000">
                <a:srgbClr val="3366FF"/>
              </a:gs>
            </a:gsLst>
            <a:lin ang="5400000" scaled="0"/>
          </a:gra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68" name="Google Shape;868;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gradFill>
            <a:gsLst>
              <a:gs pos="0">
                <a:srgbClr val="000082"/>
              </a:gs>
              <a:gs pos="13000">
                <a:srgbClr val="0047FF"/>
              </a:gs>
              <a:gs pos="27999">
                <a:srgbClr val="000082"/>
              </a:gs>
              <a:gs pos="42999">
                <a:srgbClr val="0047FF"/>
              </a:gs>
              <a:gs pos="58000">
                <a:srgbClr val="000082"/>
              </a:gs>
              <a:gs pos="72000">
                <a:srgbClr val="0047FF"/>
              </a:gs>
              <a:gs pos="86999">
                <a:srgbClr val="000082"/>
              </a:gs>
              <a:gs pos="100000">
                <a:srgbClr val="0047FF"/>
              </a:gs>
            </a:gsLst>
            <a:lin ang="2700000" scaled="0"/>
          </a:gra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69" name="Google Shape;869;p23"/>
          <p:cNvSpPr/>
          <p:nvPr/>
        </p:nvSpPr>
        <p:spPr>
          <a:xfrm>
            <a:off x="4038600" y="3124200"/>
            <a:ext cx="533400" cy="457200"/>
          </a:xfrm>
          <a:custGeom>
            <a:rect b="b" l="l" r="r" t="t"/>
            <a:pathLst>
              <a:path extrusionOk="0" h="457200" w="533400">
                <a:moveTo>
                  <a:pt x="1" y="174634"/>
                </a:moveTo>
                <a:lnTo>
                  <a:pt x="203742" y="174636"/>
                </a:lnTo>
                <a:lnTo>
                  <a:pt x="266700" y="0"/>
                </a:lnTo>
                <a:lnTo>
                  <a:pt x="329658" y="174636"/>
                </a:lnTo>
                <a:lnTo>
                  <a:pt x="533399" y="174634"/>
                </a:lnTo>
                <a:lnTo>
                  <a:pt x="368569" y="282564"/>
                </a:lnTo>
                <a:lnTo>
                  <a:pt x="431529" y="457199"/>
                </a:lnTo>
                <a:lnTo>
                  <a:pt x="266700" y="349267"/>
                </a:lnTo>
                <a:lnTo>
                  <a:pt x="101871" y="457199"/>
                </a:lnTo>
                <a:lnTo>
                  <a:pt x="164831" y="282564"/>
                </a:lnTo>
                <a:lnTo>
                  <a:pt x="1" y="174634"/>
                </a:lnTo>
                <a:close/>
              </a:path>
            </a:pathLst>
          </a:custGeom>
          <a:gradFill>
            <a:gsLst>
              <a:gs pos="0">
                <a:srgbClr val="825600"/>
              </a:gs>
              <a:gs pos="13000">
                <a:srgbClr val="FFA800"/>
              </a:gs>
              <a:gs pos="27999">
                <a:srgbClr val="825600"/>
              </a:gs>
              <a:gs pos="42999">
                <a:srgbClr val="FFA800"/>
              </a:gs>
              <a:gs pos="58000">
                <a:srgbClr val="825600"/>
              </a:gs>
              <a:gs pos="72000">
                <a:srgbClr val="FFA800"/>
              </a:gs>
              <a:gs pos="86999">
                <a:srgbClr val="825600"/>
              </a:gs>
              <a:gs pos="100000">
                <a:srgbClr val="FFA800"/>
              </a:gs>
            </a:gsLst>
            <a:lin ang="2700000" scaled="0"/>
          </a:gradFill>
          <a:ln cap="flat" cmpd="sng" w="9525">
            <a:solidFill>
              <a:srgbClr val="FF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870" name="Google Shape;870;p23"/>
          <p:cNvCxnSpPr/>
          <p:nvPr/>
        </p:nvCxnSpPr>
        <p:spPr>
          <a:xfrm>
            <a:off x="4267200" y="4191000"/>
            <a:ext cx="0" cy="381000"/>
          </a:xfrm>
          <a:prstGeom prst="straightConnector1">
            <a:avLst/>
          </a:prstGeom>
          <a:noFill/>
          <a:ln cap="flat" cmpd="sng" w="9525">
            <a:solidFill>
              <a:srgbClr val="00CCFF"/>
            </a:solidFill>
            <a:prstDash val="solid"/>
            <a:miter lim="800000"/>
            <a:headEnd len="med" w="med" type="none"/>
            <a:tailEnd len="med" w="med" type="none"/>
          </a:ln>
        </p:spPr>
      </p:cxnSp>
      <p:sp>
        <p:nvSpPr>
          <p:cNvPr id="871" name="Google Shape;871;p23"/>
          <p:cNvSpPr/>
          <p:nvPr/>
        </p:nvSpPr>
        <p:spPr>
          <a:xfrm>
            <a:off x="3200400" y="2286000"/>
            <a:ext cx="2286000" cy="1905000"/>
          </a:xfrm>
          <a:custGeom>
            <a:rect b="b" l="l" r="r" t="t"/>
            <a:pathLst>
              <a:path extrusionOk="0" h="1905000" w="2286000">
                <a:moveTo>
                  <a:pt x="2" y="727643"/>
                </a:moveTo>
                <a:lnTo>
                  <a:pt x="873179" y="727649"/>
                </a:lnTo>
                <a:lnTo>
                  <a:pt x="1143000" y="0"/>
                </a:lnTo>
                <a:lnTo>
                  <a:pt x="1412821" y="727649"/>
                </a:lnTo>
                <a:lnTo>
                  <a:pt x="2285998" y="727643"/>
                </a:lnTo>
                <a:lnTo>
                  <a:pt x="1579579" y="1177350"/>
                </a:lnTo>
                <a:lnTo>
                  <a:pt x="1849411" y="1904995"/>
                </a:lnTo>
                <a:lnTo>
                  <a:pt x="1143000" y="1455280"/>
                </a:lnTo>
                <a:lnTo>
                  <a:pt x="436589" y="1904995"/>
                </a:lnTo>
                <a:lnTo>
                  <a:pt x="706421" y="1177350"/>
                </a:lnTo>
                <a:lnTo>
                  <a:pt x="2" y="727643"/>
                </a:lnTo>
                <a:close/>
              </a:path>
            </a:pathLst>
          </a:custGeom>
          <a:gradFill>
            <a:gsLst>
              <a:gs pos="0">
                <a:srgbClr val="A603AB"/>
              </a:gs>
              <a:gs pos="21000">
                <a:srgbClr val="0819FB"/>
              </a:gs>
              <a:gs pos="35000">
                <a:srgbClr val="1A8D48"/>
              </a:gs>
              <a:gs pos="52000">
                <a:srgbClr val="FFFF00"/>
              </a:gs>
              <a:gs pos="72999">
                <a:srgbClr val="EE3F17"/>
              </a:gs>
              <a:gs pos="88000">
                <a:srgbClr val="E81766"/>
              </a:gs>
              <a:gs pos="100000">
                <a:srgbClr val="A603AB"/>
              </a:gs>
            </a:gsLst>
            <a:lin ang="5400000" scaled="0"/>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872" name="Google Shape;872;p23"/>
          <p:cNvCxnSpPr/>
          <p:nvPr/>
        </p:nvCxnSpPr>
        <p:spPr>
          <a:xfrm>
            <a:off x="4267200" y="4953000"/>
            <a:ext cx="0" cy="533400"/>
          </a:xfrm>
          <a:prstGeom prst="straightConnector1">
            <a:avLst/>
          </a:prstGeom>
          <a:noFill/>
          <a:ln cap="flat" cmpd="sng" w="9525">
            <a:solidFill>
              <a:srgbClr val="FF0000"/>
            </a:solidFill>
            <a:prstDash val="solid"/>
            <a:miter lim="800000"/>
            <a:headEnd len="med" w="med" type="none"/>
            <a:tailEnd len="med" w="med" type="none"/>
          </a:ln>
        </p:spPr>
      </p:cxnSp>
      <p:cxnSp>
        <p:nvCxnSpPr>
          <p:cNvPr id="873" name="Google Shape;873;p23"/>
          <p:cNvCxnSpPr/>
          <p:nvPr/>
        </p:nvCxnSpPr>
        <p:spPr>
          <a:xfrm>
            <a:off x="4267200" y="5867400"/>
            <a:ext cx="0" cy="533400"/>
          </a:xfrm>
          <a:prstGeom prst="straightConnector1">
            <a:avLst/>
          </a:prstGeom>
          <a:noFill/>
          <a:ln cap="flat" cmpd="sng" w="9525">
            <a:solidFill>
              <a:srgbClr val="FFFF66"/>
            </a:solidFill>
            <a:prstDash val="solid"/>
            <a:miter lim="800000"/>
            <a:headEnd len="med" w="med" type="none"/>
            <a:tailEnd len="med" w="med" type="none"/>
          </a:ln>
        </p:spPr>
      </p:cxnSp>
      <p:cxnSp>
        <p:nvCxnSpPr>
          <p:cNvPr id="874" name="Google Shape;874;p23"/>
          <p:cNvCxnSpPr/>
          <p:nvPr/>
        </p:nvCxnSpPr>
        <p:spPr>
          <a:xfrm>
            <a:off x="4343400" y="304800"/>
            <a:ext cx="0" cy="381000"/>
          </a:xfrm>
          <a:prstGeom prst="straightConnector1">
            <a:avLst/>
          </a:prstGeom>
          <a:noFill/>
          <a:ln cap="flat" cmpd="sng" w="9525">
            <a:solidFill>
              <a:srgbClr val="00CCFF"/>
            </a:solidFill>
            <a:prstDash val="solid"/>
            <a:miter lim="800000"/>
            <a:headEnd len="med" w="med" type="none"/>
            <a:tailEnd len="med" w="med" type="none"/>
          </a:ln>
        </p:spPr>
      </p:cxnSp>
      <p:cxnSp>
        <p:nvCxnSpPr>
          <p:cNvPr id="875" name="Google Shape;875;p23"/>
          <p:cNvCxnSpPr/>
          <p:nvPr/>
        </p:nvCxnSpPr>
        <p:spPr>
          <a:xfrm>
            <a:off x="4343400" y="1066800"/>
            <a:ext cx="0" cy="533400"/>
          </a:xfrm>
          <a:prstGeom prst="straightConnector1">
            <a:avLst/>
          </a:prstGeom>
          <a:noFill/>
          <a:ln cap="flat" cmpd="sng" w="9525">
            <a:solidFill>
              <a:srgbClr val="FF0000"/>
            </a:solidFill>
            <a:prstDash val="solid"/>
            <a:miter lim="800000"/>
            <a:headEnd len="med" w="med" type="none"/>
            <a:tailEnd len="med" w="med" type="none"/>
          </a:ln>
        </p:spPr>
      </p:cxnSp>
      <p:cxnSp>
        <p:nvCxnSpPr>
          <p:cNvPr id="876" name="Google Shape;876;p23"/>
          <p:cNvCxnSpPr/>
          <p:nvPr/>
        </p:nvCxnSpPr>
        <p:spPr>
          <a:xfrm>
            <a:off x="4343400" y="1981200"/>
            <a:ext cx="0" cy="533400"/>
          </a:xfrm>
          <a:prstGeom prst="straightConnector1">
            <a:avLst/>
          </a:prstGeom>
          <a:noFill/>
          <a:ln cap="flat" cmpd="sng" w="9525">
            <a:solidFill>
              <a:srgbClr val="FFFF66"/>
            </a:solidFill>
            <a:prstDash val="solid"/>
            <a:miter lim="800000"/>
            <a:headEnd len="med" w="med" type="none"/>
            <a:tailEnd len="med" w="med" type="none"/>
          </a:ln>
        </p:spPr>
      </p:cxnSp>
      <p:cxnSp>
        <p:nvCxnSpPr>
          <p:cNvPr id="877" name="Google Shape;877;p23"/>
          <p:cNvCxnSpPr/>
          <p:nvPr/>
        </p:nvCxnSpPr>
        <p:spPr>
          <a:xfrm>
            <a:off x="5105400" y="3505200"/>
            <a:ext cx="762000" cy="152400"/>
          </a:xfrm>
          <a:prstGeom prst="straightConnector1">
            <a:avLst/>
          </a:prstGeom>
          <a:noFill/>
          <a:ln cap="flat" cmpd="sng" w="9525">
            <a:solidFill>
              <a:srgbClr val="00CCFF"/>
            </a:solidFill>
            <a:prstDash val="solid"/>
            <a:miter lim="800000"/>
            <a:headEnd len="med" w="med" type="none"/>
            <a:tailEnd len="med" w="med" type="none"/>
          </a:ln>
        </p:spPr>
      </p:cxnSp>
      <p:cxnSp>
        <p:nvCxnSpPr>
          <p:cNvPr id="878" name="Google Shape;878;p23"/>
          <p:cNvCxnSpPr/>
          <p:nvPr/>
        </p:nvCxnSpPr>
        <p:spPr>
          <a:xfrm>
            <a:off x="6248400" y="3733800"/>
            <a:ext cx="1219200" cy="228600"/>
          </a:xfrm>
          <a:prstGeom prst="straightConnector1">
            <a:avLst/>
          </a:prstGeom>
          <a:noFill/>
          <a:ln cap="flat" cmpd="sng" w="9525">
            <a:solidFill>
              <a:srgbClr val="FF0000"/>
            </a:solidFill>
            <a:prstDash val="solid"/>
            <a:miter lim="800000"/>
            <a:headEnd len="med" w="med" type="none"/>
            <a:tailEnd len="med" w="med" type="none"/>
          </a:ln>
        </p:spPr>
      </p:cxnSp>
      <p:cxnSp>
        <p:nvCxnSpPr>
          <p:cNvPr id="879" name="Google Shape;879;p23"/>
          <p:cNvCxnSpPr/>
          <p:nvPr/>
        </p:nvCxnSpPr>
        <p:spPr>
          <a:xfrm>
            <a:off x="7772400" y="4038600"/>
            <a:ext cx="1371600" cy="304800"/>
          </a:xfrm>
          <a:prstGeom prst="straightConnector1">
            <a:avLst/>
          </a:prstGeom>
          <a:noFill/>
          <a:ln cap="flat" cmpd="sng" w="9525">
            <a:solidFill>
              <a:srgbClr val="FFFF66"/>
            </a:solidFill>
            <a:prstDash val="solid"/>
            <a:miter lim="800000"/>
            <a:headEnd len="med" w="med" type="none"/>
            <a:tailEnd len="med" w="med" type="none"/>
          </a:ln>
        </p:spPr>
      </p:cxnSp>
      <p:cxnSp>
        <p:nvCxnSpPr>
          <p:cNvPr id="880" name="Google Shape;880;p23"/>
          <p:cNvCxnSpPr/>
          <p:nvPr/>
        </p:nvCxnSpPr>
        <p:spPr>
          <a:xfrm>
            <a:off x="-76200" y="2362200"/>
            <a:ext cx="762000" cy="152400"/>
          </a:xfrm>
          <a:prstGeom prst="straightConnector1">
            <a:avLst/>
          </a:prstGeom>
          <a:noFill/>
          <a:ln cap="flat" cmpd="sng" w="9525">
            <a:solidFill>
              <a:srgbClr val="00CCFF"/>
            </a:solidFill>
            <a:prstDash val="solid"/>
            <a:miter lim="800000"/>
            <a:headEnd len="med" w="med" type="none"/>
            <a:tailEnd len="med" w="med" type="none"/>
          </a:ln>
        </p:spPr>
      </p:cxnSp>
      <p:cxnSp>
        <p:nvCxnSpPr>
          <p:cNvPr id="881" name="Google Shape;881;p23"/>
          <p:cNvCxnSpPr/>
          <p:nvPr/>
        </p:nvCxnSpPr>
        <p:spPr>
          <a:xfrm>
            <a:off x="1066800" y="2590800"/>
            <a:ext cx="1219200" cy="228600"/>
          </a:xfrm>
          <a:prstGeom prst="straightConnector1">
            <a:avLst/>
          </a:prstGeom>
          <a:noFill/>
          <a:ln cap="flat" cmpd="sng" w="9525">
            <a:solidFill>
              <a:srgbClr val="FF0000"/>
            </a:solidFill>
            <a:prstDash val="solid"/>
            <a:miter lim="800000"/>
            <a:headEnd len="med" w="med" type="none"/>
            <a:tailEnd len="med" w="med" type="none"/>
          </a:ln>
        </p:spPr>
      </p:cxnSp>
      <p:cxnSp>
        <p:nvCxnSpPr>
          <p:cNvPr id="882" name="Google Shape;882;p23"/>
          <p:cNvCxnSpPr/>
          <p:nvPr/>
        </p:nvCxnSpPr>
        <p:spPr>
          <a:xfrm>
            <a:off x="2590800" y="2895600"/>
            <a:ext cx="1371600" cy="304800"/>
          </a:xfrm>
          <a:prstGeom prst="straightConnector1">
            <a:avLst/>
          </a:prstGeom>
          <a:noFill/>
          <a:ln cap="flat" cmpd="sng" w="9525">
            <a:solidFill>
              <a:srgbClr val="FFFF66"/>
            </a:solidFill>
            <a:prstDash val="solid"/>
            <a:miter lim="800000"/>
            <a:headEnd len="med" w="med" type="none"/>
            <a:tailEnd len="med" w="med" type="none"/>
          </a:ln>
        </p:spPr>
      </p:cxnSp>
      <p:cxnSp>
        <p:nvCxnSpPr>
          <p:cNvPr id="883" name="Google Shape;883;p23"/>
          <p:cNvCxnSpPr/>
          <p:nvPr/>
        </p:nvCxnSpPr>
        <p:spPr>
          <a:xfrm flipH="1" rot="10800000">
            <a:off x="5562600" y="2971800"/>
            <a:ext cx="762000" cy="152400"/>
          </a:xfrm>
          <a:prstGeom prst="straightConnector1">
            <a:avLst/>
          </a:prstGeom>
          <a:noFill/>
          <a:ln cap="flat" cmpd="sng" w="9525">
            <a:solidFill>
              <a:srgbClr val="FFFF66"/>
            </a:solidFill>
            <a:prstDash val="solid"/>
            <a:miter lim="800000"/>
            <a:headEnd len="med" w="med" type="none"/>
            <a:tailEnd len="med" w="med" type="none"/>
          </a:ln>
        </p:spPr>
      </p:cxnSp>
      <p:cxnSp>
        <p:nvCxnSpPr>
          <p:cNvPr id="884" name="Google Shape;884;p23"/>
          <p:cNvCxnSpPr/>
          <p:nvPr/>
        </p:nvCxnSpPr>
        <p:spPr>
          <a:xfrm flipH="1" rot="10800000">
            <a:off x="6553200" y="2667000"/>
            <a:ext cx="1143000" cy="228600"/>
          </a:xfrm>
          <a:prstGeom prst="straightConnector1">
            <a:avLst/>
          </a:prstGeom>
          <a:noFill/>
          <a:ln cap="flat" cmpd="sng" w="9525">
            <a:solidFill>
              <a:srgbClr val="CC00FF"/>
            </a:solidFill>
            <a:prstDash val="solid"/>
            <a:miter lim="800000"/>
            <a:headEnd len="med" w="med" type="none"/>
            <a:tailEnd len="med" w="med" type="none"/>
          </a:ln>
        </p:spPr>
      </p:cxnSp>
      <p:cxnSp>
        <p:nvCxnSpPr>
          <p:cNvPr id="885" name="Google Shape;885;p23"/>
          <p:cNvCxnSpPr/>
          <p:nvPr/>
        </p:nvCxnSpPr>
        <p:spPr>
          <a:xfrm flipH="1" rot="10800000">
            <a:off x="8001000" y="2362200"/>
            <a:ext cx="1143000" cy="228600"/>
          </a:xfrm>
          <a:prstGeom prst="straightConnector1">
            <a:avLst/>
          </a:prstGeom>
          <a:noFill/>
          <a:ln cap="flat" cmpd="sng" w="9525">
            <a:solidFill>
              <a:schemeClr val="hlink"/>
            </a:solidFill>
            <a:prstDash val="solid"/>
            <a:miter lim="800000"/>
            <a:headEnd len="med" w="med" type="none"/>
            <a:tailEnd len="med" w="med" type="none"/>
          </a:ln>
        </p:spPr>
      </p:cxnSp>
      <p:cxnSp>
        <p:nvCxnSpPr>
          <p:cNvPr id="886" name="Google Shape;886;p23"/>
          <p:cNvCxnSpPr/>
          <p:nvPr/>
        </p:nvCxnSpPr>
        <p:spPr>
          <a:xfrm flipH="1" rot="10800000">
            <a:off x="76200" y="4114800"/>
            <a:ext cx="762000" cy="152400"/>
          </a:xfrm>
          <a:prstGeom prst="straightConnector1">
            <a:avLst/>
          </a:prstGeom>
          <a:noFill/>
          <a:ln cap="flat" cmpd="sng" w="9525">
            <a:solidFill>
              <a:srgbClr val="FFFF66"/>
            </a:solidFill>
            <a:prstDash val="solid"/>
            <a:miter lim="800000"/>
            <a:headEnd len="med" w="med" type="none"/>
            <a:tailEnd len="med" w="med" type="none"/>
          </a:ln>
        </p:spPr>
      </p:cxnSp>
      <p:cxnSp>
        <p:nvCxnSpPr>
          <p:cNvPr id="887" name="Google Shape;887;p23"/>
          <p:cNvCxnSpPr/>
          <p:nvPr/>
        </p:nvCxnSpPr>
        <p:spPr>
          <a:xfrm flipH="1" rot="10800000">
            <a:off x="1066800" y="3810000"/>
            <a:ext cx="1143000" cy="228600"/>
          </a:xfrm>
          <a:prstGeom prst="straightConnector1">
            <a:avLst/>
          </a:prstGeom>
          <a:noFill/>
          <a:ln cap="flat" cmpd="sng" w="9525">
            <a:solidFill>
              <a:srgbClr val="CC00FF"/>
            </a:solidFill>
            <a:prstDash val="solid"/>
            <a:miter lim="800000"/>
            <a:headEnd len="med" w="med" type="none"/>
            <a:tailEnd len="med" w="med" type="none"/>
          </a:ln>
        </p:spPr>
      </p:cxnSp>
      <p:cxnSp>
        <p:nvCxnSpPr>
          <p:cNvPr id="888" name="Google Shape;888;p23"/>
          <p:cNvCxnSpPr/>
          <p:nvPr/>
        </p:nvCxnSpPr>
        <p:spPr>
          <a:xfrm flipH="1" rot="10800000">
            <a:off x="2514600" y="3505200"/>
            <a:ext cx="1143000" cy="228600"/>
          </a:xfrm>
          <a:prstGeom prst="straightConnector1">
            <a:avLst/>
          </a:prstGeom>
          <a:noFill/>
          <a:ln cap="flat" cmpd="sng" w="9525">
            <a:solidFill>
              <a:schemeClr val="hlink"/>
            </a:solidFill>
            <a:prstDash val="solid"/>
            <a:miter lim="800000"/>
            <a:headEnd len="med" w="med" type="none"/>
            <a:tailEnd len="med" w="med" type="none"/>
          </a:ln>
        </p:spPr>
      </p:cxnSp>
      <p:cxnSp>
        <p:nvCxnSpPr>
          <p:cNvPr id="889" name="Google Shape;889;p23"/>
          <p:cNvCxnSpPr/>
          <p:nvPr/>
        </p:nvCxnSpPr>
        <p:spPr>
          <a:xfrm flipH="1">
            <a:off x="3352800" y="4267200"/>
            <a:ext cx="304800" cy="533400"/>
          </a:xfrm>
          <a:prstGeom prst="straightConnector1">
            <a:avLst/>
          </a:prstGeom>
          <a:noFill/>
          <a:ln cap="flat" cmpd="sng" w="9525">
            <a:solidFill>
              <a:srgbClr val="99FF66"/>
            </a:solidFill>
            <a:prstDash val="solid"/>
            <a:miter lim="800000"/>
            <a:headEnd len="med" w="med" type="none"/>
            <a:tailEnd len="med" w="med" type="none"/>
          </a:ln>
        </p:spPr>
      </p:cxnSp>
      <p:cxnSp>
        <p:nvCxnSpPr>
          <p:cNvPr id="890" name="Google Shape;890;p23"/>
          <p:cNvCxnSpPr/>
          <p:nvPr/>
        </p:nvCxnSpPr>
        <p:spPr>
          <a:xfrm flipH="1">
            <a:off x="2438400" y="5943600"/>
            <a:ext cx="304800" cy="533400"/>
          </a:xfrm>
          <a:prstGeom prst="straightConnector1">
            <a:avLst/>
          </a:prstGeom>
          <a:noFill/>
          <a:ln cap="flat" cmpd="sng" w="9525">
            <a:solidFill>
              <a:schemeClr val="accent2"/>
            </a:solidFill>
            <a:prstDash val="solid"/>
            <a:miter lim="800000"/>
            <a:headEnd len="med" w="med" type="none"/>
            <a:tailEnd len="med" w="med" type="none"/>
          </a:ln>
        </p:spPr>
      </p:cxnSp>
      <p:cxnSp>
        <p:nvCxnSpPr>
          <p:cNvPr id="891" name="Google Shape;891;p23"/>
          <p:cNvCxnSpPr/>
          <p:nvPr/>
        </p:nvCxnSpPr>
        <p:spPr>
          <a:xfrm flipH="1">
            <a:off x="5943600" y="304800"/>
            <a:ext cx="304800" cy="533400"/>
          </a:xfrm>
          <a:prstGeom prst="straightConnector1">
            <a:avLst/>
          </a:prstGeom>
          <a:noFill/>
          <a:ln cap="flat" cmpd="sng" w="9525">
            <a:solidFill>
              <a:srgbClr val="99FF66"/>
            </a:solidFill>
            <a:prstDash val="solid"/>
            <a:miter lim="800000"/>
            <a:headEnd len="med" w="med" type="none"/>
            <a:tailEnd len="med" w="med" type="none"/>
          </a:ln>
        </p:spPr>
      </p:cxnSp>
      <p:cxnSp>
        <p:nvCxnSpPr>
          <p:cNvPr id="892" name="Google Shape;892;p23"/>
          <p:cNvCxnSpPr/>
          <p:nvPr/>
        </p:nvCxnSpPr>
        <p:spPr>
          <a:xfrm flipH="1">
            <a:off x="5029200" y="1981200"/>
            <a:ext cx="304800" cy="533400"/>
          </a:xfrm>
          <a:prstGeom prst="straightConnector1">
            <a:avLst/>
          </a:prstGeom>
          <a:noFill/>
          <a:ln cap="flat" cmpd="sng" w="9525">
            <a:solidFill>
              <a:schemeClr val="accent2"/>
            </a:solidFill>
            <a:prstDash val="solid"/>
            <a:miter lim="800000"/>
            <a:headEnd len="med" w="med" type="none"/>
            <a:tailEnd len="med" w="med" type="none"/>
          </a:ln>
        </p:spPr>
      </p:cxnSp>
      <p:cxnSp>
        <p:nvCxnSpPr>
          <p:cNvPr id="893" name="Google Shape;893;p23"/>
          <p:cNvCxnSpPr/>
          <p:nvPr/>
        </p:nvCxnSpPr>
        <p:spPr>
          <a:xfrm>
            <a:off x="4800600" y="4267200"/>
            <a:ext cx="304800" cy="457200"/>
          </a:xfrm>
          <a:prstGeom prst="straightConnector1">
            <a:avLst/>
          </a:prstGeom>
          <a:noFill/>
          <a:ln cap="flat" cmpd="sng" w="9525">
            <a:solidFill>
              <a:srgbClr val="99FF66"/>
            </a:solidFill>
            <a:prstDash val="solid"/>
            <a:miter lim="800000"/>
            <a:headEnd len="med" w="med" type="none"/>
            <a:tailEnd len="med" w="med" type="none"/>
          </a:ln>
        </p:spPr>
      </p:cxnSp>
      <p:cxnSp>
        <p:nvCxnSpPr>
          <p:cNvPr id="894" name="Google Shape;894;p23"/>
          <p:cNvCxnSpPr/>
          <p:nvPr/>
        </p:nvCxnSpPr>
        <p:spPr>
          <a:xfrm>
            <a:off x="5715000" y="5943600"/>
            <a:ext cx="609600" cy="914400"/>
          </a:xfrm>
          <a:prstGeom prst="straightConnector1">
            <a:avLst/>
          </a:prstGeom>
          <a:noFill/>
          <a:ln cap="flat" cmpd="sng" w="9525">
            <a:solidFill>
              <a:srgbClr val="CC00FF"/>
            </a:solidFill>
            <a:prstDash val="solid"/>
            <a:miter lim="800000"/>
            <a:headEnd len="med" w="med" type="none"/>
            <a:tailEnd len="med" w="med" type="none"/>
          </a:ln>
        </p:spPr>
      </p:cxnSp>
      <p:cxnSp>
        <p:nvCxnSpPr>
          <p:cNvPr id="895" name="Google Shape;895;p23"/>
          <p:cNvCxnSpPr/>
          <p:nvPr/>
        </p:nvCxnSpPr>
        <p:spPr>
          <a:xfrm>
            <a:off x="2438400" y="228600"/>
            <a:ext cx="304800" cy="457200"/>
          </a:xfrm>
          <a:prstGeom prst="straightConnector1">
            <a:avLst/>
          </a:prstGeom>
          <a:noFill/>
          <a:ln cap="flat" cmpd="sng" w="9525">
            <a:solidFill>
              <a:srgbClr val="99FF66"/>
            </a:solidFill>
            <a:prstDash val="solid"/>
            <a:miter lim="800000"/>
            <a:headEnd len="med" w="med" type="none"/>
            <a:tailEnd len="med" w="med" type="none"/>
          </a:ln>
        </p:spPr>
      </p:cxnSp>
      <p:cxnSp>
        <p:nvCxnSpPr>
          <p:cNvPr id="896" name="Google Shape;896;p23"/>
          <p:cNvCxnSpPr/>
          <p:nvPr/>
        </p:nvCxnSpPr>
        <p:spPr>
          <a:xfrm>
            <a:off x="3352800" y="1905000"/>
            <a:ext cx="609600" cy="914400"/>
          </a:xfrm>
          <a:prstGeom prst="straightConnector1">
            <a:avLst/>
          </a:prstGeom>
          <a:noFill/>
          <a:ln cap="flat" cmpd="sng" w="9525">
            <a:solidFill>
              <a:srgbClr val="CC00FF"/>
            </a:solidFill>
            <a:prstDash val="solid"/>
            <a:miter lim="800000"/>
            <a:headEnd len="med" w="med" type="none"/>
            <a:tailEnd len="med" w="med" type="none"/>
          </a:ln>
        </p:spPr>
      </p:cxnSp>
      <p:cxnSp>
        <p:nvCxnSpPr>
          <p:cNvPr id="897" name="Google Shape;897;p23"/>
          <p:cNvCxnSpPr/>
          <p:nvPr/>
        </p:nvCxnSpPr>
        <p:spPr>
          <a:xfrm flipH="1">
            <a:off x="2286000" y="3962400"/>
            <a:ext cx="1219200" cy="762000"/>
          </a:xfrm>
          <a:prstGeom prst="straightConnector1">
            <a:avLst/>
          </a:prstGeom>
          <a:noFill/>
          <a:ln cap="flat" cmpd="sng" w="9525">
            <a:solidFill>
              <a:srgbClr val="FF9999"/>
            </a:solidFill>
            <a:prstDash val="solid"/>
            <a:miter lim="800000"/>
            <a:headEnd len="med" w="med" type="none"/>
            <a:tailEnd len="med" w="med" type="none"/>
          </a:ln>
        </p:spPr>
      </p:cxnSp>
      <p:cxnSp>
        <p:nvCxnSpPr>
          <p:cNvPr id="898" name="Google Shape;898;p23"/>
          <p:cNvCxnSpPr/>
          <p:nvPr/>
        </p:nvCxnSpPr>
        <p:spPr>
          <a:xfrm flipH="1">
            <a:off x="0" y="5715000"/>
            <a:ext cx="990600" cy="685800"/>
          </a:xfrm>
          <a:prstGeom prst="straightConnector1">
            <a:avLst/>
          </a:prstGeom>
          <a:noFill/>
          <a:ln cap="flat" cmpd="sng" w="9525">
            <a:solidFill>
              <a:schemeClr val="hlink"/>
            </a:solidFill>
            <a:prstDash val="solid"/>
            <a:miter lim="800000"/>
            <a:headEnd len="med" w="med" type="none"/>
            <a:tailEnd len="med" w="med" type="none"/>
          </a:ln>
        </p:spPr>
      </p:cxnSp>
      <p:cxnSp>
        <p:nvCxnSpPr>
          <p:cNvPr id="899" name="Google Shape;899;p23"/>
          <p:cNvCxnSpPr/>
          <p:nvPr/>
        </p:nvCxnSpPr>
        <p:spPr>
          <a:xfrm flipH="1">
            <a:off x="7467600" y="381000"/>
            <a:ext cx="1219200" cy="762000"/>
          </a:xfrm>
          <a:prstGeom prst="straightConnector1">
            <a:avLst/>
          </a:prstGeom>
          <a:noFill/>
          <a:ln cap="flat" cmpd="sng" w="9525">
            <a:solidFill>
              <a:srgbClr val="FF9999"/>
            </a:solidFill>
            <a:prstDash val="solid"/>
            <a:miter lim="800000"/>
            <a:headEnd len="med" w="med" type="none"/>
            <a:tailEnd len="med" w="med" type="none"/>
          </a:ln>
        </p:spPr>
      </p:cxnSp>
      <p:cxnSp>
        <p:nvCxnSpPr>
          <p:cNvPr id="900" name="Google Shape;900;p23"/>
          <p:cNvCxnSpPr/>
          <p:nvPr/>
        </p:nvCxnSpPr>
        <p:spPr>
          <a:xfrm flipH="1">
            <a:off x="5181600" y="2133600"/>
            <a:ext cx="990600" cy="685800"/>
          </a:xfrm>
          <a:prstGeom prst="straightConnector1">
            <a:avLst/>
          </a:prstGeom>
          <a:noFill/>
          <a:ln cap="flat" cmpd="sng" w="9525">
            <a:solidFill>
              <a:schemeClr val="hlink"/>
            </a:solidFill>
            <a:prstDash val="solid"/>
            <a:miter lim="800000"/>
            <a:headEnd len="med" w="med" type="none"/>
            <a:tailEnd len="med" w="med" type="none"/>
          </a:ln>
        </p:spPr>
      </p:cxnSp>
      <p:cxnSp>
        <p:nvCxnSpPr>
          <p:cNvPr id="901" name="Google Shape;901;p23"/>
          <p:cNvCxnSpPr/>
          <p:nvPr/>
        </p:nvCxnSpPr>
        <p:spPr>
          <a:xfrm>
            <a:off x="5257800" y="4038600"/>
            <a:ext cx="1219200" cy="685800"/>
          </a:xfrm>
          <a:prstGeom prst="straightConnector1">
            <a:avLst/>
          </a:prstGeom>
          <a:noFill/>
          <a:ln cap="flat" cmpd="sng" w="9525">
            <a:solidFill>
              <a:srgbClr val="00CCFF"/>
            </a:solidFill>
            <a:prstDash val="solid"/>
            <a:miter lim="800000"/>
            <a:headEnd len="med" w="med" type="none"/>
            <a:tailEnd len="med" w="med" type="none"/>
          </a:ln>
        </p:spPr>
      </p:cxnSp>
      <p:cxnSp>
        <p:nvCxnSpPr>
          <p:cNvPr id="902" name="Google Shape;902;p23"/>
          <p:cNvCxnSpPr/>
          <p:nvPr/>
        </p:nvCxnSpPr>
        <p:spPr>
          <a:xfrm>
            <a:off x="2590800" y="2209800"/>
            <a:ext cx="838200" cy="609600"/>
          </a:xfrm>
          <a:prstGeom prst="straightConnector1">
            <a:avLst/>
          </a:prstGeom>
          <a:noFill/>
          <a:ln cap="flat" cmpd="sng" w="9525">
            <a:solidFill>
              <a:srgbClr val="FF9900"/>
            </a:solidFill>
            <a:prstDash val="solid"/>
            <a:miter lim="800000"/>
            <a:headEnd len="med" w="med" type="none"/>
            <a:tailEnd len="med" w="med" type="none"/>
          </a:ln>
        </p:spPr>
      </p:cxnSp>
      <p:cxnSp>
        <p:nvCxnSpPr>
          <p:cNvPr id="903" name="Google Shape;903;p23"/>
          <p:cNvCxnSpPr/>
          <p:nvPr/>
        </p:nvCxnSpPr>
        <p:spPr>
          <a:xfrm>
            <a:off x="762000" y="990600"/>
            <a:ext cx="1219200" cy="685800"/>
          </a:xfrm>
          <a:prstGeom prst="straightConnector1">
            <a:avLst/>
          </a:prstGeom>
          <a:noFill/>
          <a:ln cap="flat" cmpd="sng" w="9525">
            <a:solidFill>
              <a:srgbClr val="00CCFF"/>
            </a:solidFill>
            <a:prstDash val="solid"/>
            <a:miter lim="800000"/>
            <a:headEnd len="med" w="med" type="none"/>
            <a:tailEnd len="med" w="med" type="none"/>
          </a:ln>
        </p:spPr>
      </p:cxnSp>
      <p:cxnSp>
        <p:nvCxnSpPr>
          <p:cNvPr id="904" name="Google Shape;904;p23"/>
          <p:cNvCxnSpPr/>
          <p:nvPr/>
        </p:nvCxnSpPr>
        <p:spPr>
          <a:xfrm>
            <a:off x="8153400" y="5943600"/>
            <a:ext cx="838200" cy="609600"/>
          </a:xfrm>
          <a:prstGeom prst="straightConnector1">
            <a:avLst/>
          </a:prstGeom>
          <a:noFill/>
          <a:ln cap="flat" cmpd="sng" w="9525">
            <a:solidFill>
              <a:srgbClr val="FF9900"/>
            </a:solidFill>
            <a:prstDash val="solid"/>
            <a:miter lim="800000"/>
            <a:headEnd len="med" w="med" type="none"/>
            <a:tailEnd len="med" w="med" type="none"/>
          </a:ln>
        </p:spPr>
      </p:cxnSp>
      <p:sp>
        <p:nvSpPr>
          <p:cNvPr id="905" name="Google Shape;905;p23"/>
          <p:cNvSpPr/>
          <p:nvPr/>
        </p:nvSpPr>
        <p:spPr>
          <a:xfrm>
            <a:off x="8229600" y="6248400"/>
            <a:ext cx="914400" cy="609600"/>
          </a:xfrm>
          <a:custGeom>
            <a:rect b="b" l="l" r="r" t="t"/>
            <a:pathLst>
              <a:path extrusionOk="0" h="120000" w="120000">
                <a:moveTo>
                  <a:pt x="0" y="0"/>
                </a:moveTo>
                <a:lnTo>
                  <a:pt x="120000" y="0"/>
                </a:lnTo>
                <a:lnTo>
                  <a:pt x="120000" y="120000"/>
                </a:lnTo>
                <a:lnTo>
                  <a:pt x="0" y="120000"/>
                </a:lnTo>
                <a:close/>
                <a:moveTo>
                  <a:pt x="45000" y="60000"/>
                </a:moveTo>
                <a:lnTo>
                  <a:pt x="90000" y="15000"/>
                </a:lnTo>
                <a:lnTo>
                  <a:pt x="90000" y="105000"/>
                </a:lnTo>
                <a:close/>
                <a:moveTo>
                  <a:pt x="37500" y="15000"/>
                </a:moveTo>
                <a:lnTo>
                  <a:pt x="30000" y="15000"/>
                </a:lnTo>
                <a:lnTo>
                  <a:pt x="30000" y="105000"/>
                </a:lnTo>
                <a:lnTo>
                  <a:pt x="37500" y="105000"/>
                </a:lnTo>
                <a:close/>
              </a:path>
              <a:path extrusionOk="0" fill="darken" h="120000" w="120000">
                <a:moveTo>
                  <a:pt x="45000" y="60000"/>
                </a:moveTo>
                <a:lnTo>
                  <a:pt x="90000" y="15000"/>
                </a:lnTo>
                <a:lnTo>
                  <a:pt x="90000" y="105000"/>
                </a:lnTo>
                <a:close/>
                <a:moveTo>
                  <a:pt x="37500" y="15000"/>
                </a:moveTo>
                <a:lnTo>
                  <a:pt x="30000" y="15000"/>
                </a:lnTo>
                <a:lnTo>
                  <a:pt x="30000" y="105000"/>
                </a:lnTo>
                <a:lnTo>
                  <a:pt x="37500" y="105000"/>
                </a:lnTo>
                <a:close/>
              </a:path>
              <a:path extrusionOk="0" fill="none" h="120000" w="120000">
                <a:moveTo>
                  <a:pt x="45000" y="60000"/>
                </a:moveTo>
                <a:lnTo>
                  <a:pt x="90000" y="15000"/>
                </a:lnTo>
                <a:lnTo>
                  <a:pt x="90000" y="105000"/>
                </a:lnTo>
                <a:close/>
                <a:moveTo>
                  <a:pt x="37500" y="15000"/>
                </a:moveTo>
                <a:lnTo>
                  <a:pt x="37500" y="105000"/>
                </a:lnTo>
                <a:lnTo>
                  <a:pt x="30000" y="105000"/>
                </a:lnTo>
                <a:lnTo>
                  <a:pt x="30000"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906" name="Google Shape;906;p23"/>
          <p:cNvSpPr/>
          <p:nvPr/>
        </p:nvSpPr>
        <p:spPr>
          <a:xfrm>
            <a:off x="0" y="5592762"/>
            <a:ext cx="508000" cy="749300"/>
          </a:xfrm>
          <a:custGeom>
            <a:rect b="b" l="l" r="r" t="t"/>
            <a:pathLst>
              <a:path extrusionOk="0" h="120000" w="120000">
                <a:moveTo>
                  <a:pt x="0" y="0"/>
                </a:moveTo>
                <a:lnTo>
                  <a:pt x="120000" y="0"/>
                </a:lnTo>
                <a:lnTo>
                  <a:pt x="120000" y="120000"/>
                </a:lnTo>
                <a:lnTo>
                  <a:pt x="0" y="120000"/>
                </a:lnTo>
                <a:close/>
                <a:moveTo>
                  <a:pt x="82500" y="60000"/>
                </a:moveTo>
                <a:lnTo>
                  <a:pt x="15000" y="29492"/>
                </a:lnTo>
                <a:lnTo>
                  <a:pt x="15000" y="90508"/>
                </a:lnTo>
                <a:close/>
                <a:moveTo>
                  <a:pt x="93750" y="29492"/>
                </a:moveTo>
                <a:lnTo>
                  <a:pt x="105000" y="29492"/>
                </a:lnTo>
                <a:lnTo>
                  <a:pt x="105000" y="90508"/>
                </a:lnTo>
                <a:lnTo>
                  <a:pt x="93750" y="90508"/>
                </a:lnTo>
                <a:close/>
              </a:path>
              <a:path extrusionOk="0" fill="darken" h="120000" w="120000">
                <a:moveTo>
                  <a:pt x="82500" y="60000"/>
                </a:moveTo>
                <a:lnTo>
                  <a:pt x="15000" y="29492"/>
                </a:lnTo>
                <a:lnTo>
                  <a:pt x="15000" y="90508"/>
                </a:lnTo>
                <a:close/>
                <a:moveTo>
                  <a:pt x="93750" y="29492"/>
                </a:moveTo>
                <a:lnTo>
                  <a:pt x="105000" y="29492"/>
                </a:lnTo>
                <a:lnTo>
                  <a:pt x="105000" y="90508"/>
                </a:lnTo>
                <a:lnTo>
                  <a:pt x="93750" y="90508"/>
                </a:lnTo>
                <a:close/>
              </a:path>
              <a:path extrusionOk="0" fill="none" h="120000" w="120000">
                <a:moveTo>
                  <a:pt x="82500" y="60000"/>
                </a:moveTo>
                <a:lnTo>
                  <a:pt x="15000" y="90508"/>
                </a:lnTo>
                <a:lnTo>
                  <a:pt x="15000" y="29492"/>
                </a:lnTo>
                <a:close/>
                <a:moveTo>
                  <a:pt x="93750" y="29492"/>
                </a:moveTo>
                <a:lnTo>
                  <a:pt x="105000" y="29492"/>
                </a:lnTo>
                <a:lnTo>
                  <a:pt x="105000" y="90508"/>
                </a:lnTo>
                <a:lnTo>
                  <a:pt x="93750" y="90508"/>
                </a:lnTo>
                <a:close/>
              </a:path>
              <a:path extrusionOk="0" fill="none" h="120000" w="120000">
                <a:moveTo>
                  <a:pt x="0" y="0"/>
                </a:moveTo>
                <a:lnTo>
                  <a:pt x="120000" y="0"/>
                </a:lnTo>
                <a:lnTo>
                  <a:pt x="120000" y="120000"/>
                </a:lnTo>
                <a:lnTo>
                  <a:pt x="0" y="120000"/>
                </a:lnTo>
                <a:close/>
              </a:path>
            </a:pathLst>
          </a:custGeom>
          <a:solidFill>
            <a:srgbClr val="CC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907" name="Google Shape;907;p23"/>
          <p:cNvCxnSpPr/>
          <p:nvPr/>
        </p:nvCxnSpPr>
        <p:spPr>
          <a:xfrm>
            <a:off x="9144000" y="50800"/>
            <a:ext cx="0" cy="6858000"/>
          </a:xfrm>
          <a:prstGeom prst="straightConnector1">
            <a:avLst/>
          </a:prstGeom>
          <a:noFill/>
          <a:ln cap="flat" cmpd="sng" w="95250">
            <a:solidFill>
              <a:srgbClr val="FFCC00"/>
            </a:solidFill>
            <a:prstDash val="solid"/>
            <a:miter lim="800000"/>
            <a:headEnd len="med" w="med" type="none"/>
            <a:tailEnd len="med" w="med" type="none"/>
          </a:ln>
        </p:spPr>
      </p:cxnSp>
      <p:cxnSp>
        <p:nvCxnSpPr>
          <p:cNvPr id="908" name="Google Shape;908;p23"/>
          <p:cNvCxnSpPr/>
          <p:nvPr/>
        </p:nvCxnSpPr>
        <p:spPr>
          <a:xfrm>
            <a:off x="39687" y="0"/>
            <a:ext cx="0" cy="6858000"/>
          </a:xfrm>
          <a:prstGeom prst="straightConnector1">
            <a:avLst/>
          </a:prstGeom>
          <a:noFill/>
          <a:ln cap="flat" cmpd="sng" w="95250">
            <a:solidFill>
              <a:srgbClr val="FFCC00"/>
            </a:solidFill>
            <a:prstDash val="solid"/>
            <a:miter lim="800000"/>
            <a:headEnd len="med" w="med" type="none"/>
            <a:tailEnd len="med" w="med" type="none"/>
          </a:ln>
        </p:spPr>
      </p:cxnSp>
      <p:cxnSp>
        <p:nvCxnSpPr>
          <p:cNvPr id="909" name="Google Shape;909;p23"/>
          <p:cNvCxnSpPr/>
          <p:nvPr/>
        </p:nvCxnSpPr>
        <p:spPr>
          <a:xfrm>
            <a:off x="0" y="6858000"/>
            <a:ext cx="9144000" cy="0"/>
          </a:xfrm>
          <a:prstGeom prst="straightConnector1">
            <a:avLst/>
          </a:prstGeom>
          <a:noFill/>
          <a:ln cap="flat" cmpd="sng" w="95250">
            <a:solidFill>
              <a:srgbClr val="FFCC00"/>
            </a:solidFill>
            <a:prstDash val="solid"/>
            <a:miter lim="800000"/>
            <a:headEnd len="med" w="med" type="none"/>
            <a:tailEnd len="med" w="med" type="none"/>
          </a:ln>
        </p:spPr>
      </p:cxnSp>
      <p:sp>
        <p:nvSpPr>
          <p:cNvPr id="910" name="Google Shape;910;p23"/>
          <p:cNvSpPr txBox="1"/>
          <p:nvPr/>
        </p:nvSpPr>
        <p:spPr>
          <a:xfrm>
            <a:off x="684212" y="4508500"/>
            <a:ext cx="8280400" cy="158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2800"/>
              <a:buFont typeface="Arial"/>
              <a:buNone/>
            </a:pPr>
            <a:r>
              <a:rPr b="1" i="0" lang="en-US" sz="2800" u="none">
                <a:solidFill>
                  <a:srgbClr val="FF0066"/>
                </a:solidFill>
                <a:latin typeface="Arial"/>
                <a:ea typeface="Arial"/>
                <a:cs typeface="Arial"/>
                <a:sym typeface="Arial"/>
              </a:rPr>
              <a:t> Chóc mõng em dµnh ®­îc ng«i sao may m¾n!</a:t>
            </a:r>
            <a:endParaRPr/>
          </a:p>
          <a:p>
            <a:pPr indent="0" lvl="0" marL="0" marR="0" rtl="0" algn="l">
              <a:lnSpc>
                <a:spcPct val="100000"/>
              </a:lnSpc>
              <a:spcBef>
                <a:spcPts val="1400"/>
              </a:spcBef>
              <a:spcAft>
                <a:spcPts val="0"/>
              </a:spcAft>
              <a:buClr>
                <a:srgbClr val="FF0066"/>
              </a:buClr>
              <a:buSzPts val="2800"/>
              <a:buFont typeface="Arial"/>
              <a:buNone/>
            </a:pPr>
            <a:r>
              <a:rPr b="1" i="0" lang="en-US" sz="2800" u="none">
                <a:solidFill>
                  <a:srgbClr val="FF0066"/>
                </a:solidFill>
                <a:latin typeface="Arial"/>
                <a:ea typeface="Arial"/>
                <a:cs typeface="Arial"/>
                <a:sym typeface="Arial"/>
              </a:rPr>
              <a:t> Em ®­îc th­ëng mét phÇn quµ cïng víi trµng vç tay cña c¶ líp vµ cã quyÒn chän ng«i sao hy väng!</a:t>
            </a:r>
            <a:endParaRPr/>
          </a:p>
        </p:txBody>
      </p:sp>
      <p:sp>
        <p:nvSpPr>
          <p:cNvPr id="911" name="Google Shape;911;p23"/>
          <p:cNvSpPr/>
          <p:nvPr/>
        </p:nvSpPr>
        <p:spPr>
          <a:xfrm>
            <a:off x="8101012" y="836612"/>
            <a:ext cx="576262" cy="431800"/>
          </a:xfrm>
          <a:custGeom>
            <a:rect b="b" l="l" r="r" t="t"/>
            <a:pathLst>
              <a:path extrusionOk="0" h="287338" w="504825">
                <a:moveTo>
                  <a:pt x="1" y="109753"/>
                </a:moveTo>
                <a:lnTo>
                  <a:pt x="192827" y="109754"/>
                </a:lnTo>
                <a:lnTo>
                  <a:pt x="252413" y="0"/>
                </a:lnTo>
                <a:lnTo>
                  <a:pt x="311998" y="109754"/>
                </a:lnTo>
                <a:lnTo>
                  <a:pt x="504824" y="109753"/>
                </a:lnTo>
                <a:lnTo>
                  <a:pt x="348824" y="177584"/>
                </a:lnTo>
                <a:lnTo>
                  <a:pt x="408412" y="287337"/>
                </a:lnTo>
                <a:lnTo>
                  <a:pt x="252413" y="219505"/>
                </a:lnTo>
                <a:lnTo>
                  <a:pt x="96413" y="287337"/>
                </a:lnTo>
                <a:lnTo>
                  <a:pt x="156001" y="177584"/>
                </a:lnTo>
                <a:lnTo>
                  <a:pt x="1" y="109753"/>
                </a:lnTo>
                <a:close/>
              </a:path>
            </a:pathLst>
          </a:custGeom>
          <a:gradFill>
            <a:gsLst>
              <a:gs pos="0">
                <a:srgbClr val="66FF33"/>
              </a:gs>
              <a:gs pos="100000">
                <a:srgbClr val="66FF33"/>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descr="ag00373_" id="912" name="Google Shape;912;p23"/>
          <p:cNvPicPr preferRelativeResize="0"/>
          <p:nvPr/>
        </p:nvPicPr>
        <p:blipFill rotWithShape="1">
          <a:blip r:embed="rId3">
            <a:alphaModFix/>
          </a:blip>
          <a:srcRect b="0" l="0" r="0" t="0"/>
          <a:stretch/>
        </p:blipFill>
        <p:spPr>
          <a:xfrm rot="3180000">
            <a:off x="8162925" y="4311650"/>
            <a:ext cx="1000125" cy="962025"/>
          </a:xfrm>
          <a:prstGeom prst="rect">
            <a:avLst/>
          </a:prstGeom>
          <a:noFill/>
          <a:ln>
            <a:noFill/>
          </a:ln>
        </p:spPr>
      </p:pic>
      <p:sp>
        <p:nvSpPr>
          <p:cNvPr id="913" name="Google Shape;913;p23"/>
          <p:cNvSpPr/>
          <p:nvPr/>
        </p:nvSpPr>
        <p:spPr>
          <a:xfrm>
            <a:off x="539750" y="6453187"/>
            <a:ext cx="647700" cy="215900"/>
          </a:xfrm>
          <a:prstGeom prst="wedgeEllipseCallout">
            <a:avLst>
              <a:gd fmla="val 19800" name="adj1"/>
              <a:gd fmla="val 4765" name="adj2"/>
            </a:avLst>
          </a:prstGeom>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n cap="flat" cmpd="sng" w="12700">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C1131"/>
              </a:buClr>
              <a:buSzPts val="3000"/>
              <a:buFont typeface="Arial"/>
              <a:buNone/>
            </a:pPr>
            <a:r>
              <a:rPr b="1" i="0" lang="en-US" sz="3000" u="none">
                <a:solidFill>
                  <a:srgbClr val="1C1131"/>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1" i="0" sz="3000" u="none">
              <a:solidFill>
                <a:srgbClr val="1C1131"/>
              </a:solidFill>
              <a:latin typeface="Arial"/>
              <a:ea typeface="Arial"/>
              <a:cs typeface="Arial"/>
              <a:sym typeface="Arial"/>
            </a:endParaRPr>
          </a:p>
        </p:txBody>
      </p:sp>
      <p:sp>
        <p:nvSpPr>
          <p:cNvPr id="914" name="Google Shape;914;p23"/>
          <p:cNvSpPr/>
          <p:nvPr/>
        </p:nvSpPr>
        <p:spPr>
          <a:xfrm>
            <a:off x="1476375" y="6381750"/>
            <a:ext cx="647700" cy="215900"/>
          </a:xfrm>
          <a:prstGeom prst="wedgeEllipseCallout">
            <a:avLst>
              <a:gd fmla="val 12547" name="adj1"/>
              <a:gd fmla="val 18741" name="adj2"/>
            </a:avLst>
          </a:prstGeom>
          <a:solidFill>
            <a:schemeClr val="lt1"/>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C1131"/>
              </a:buClr>
              <a:buSzPts val="3000"/>
              <a:buFont typeface="Arial"/>
              <a:buNone/>
            </a:pPr>
            <a:r>
              <a:rPr b="1" i="0" lang="en-US" sz="3000" u="none">
                <a:solidFill>
                  <a:srgbClr val="1C1131"/>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1" i="0" sz="3000" u="none">
              <a:solidFill>
                <a:srgbClr val="1C1131"/>
              </a:solidFill>
              <a:latin typeface="Arial"/>
              <a:ea typeface="Arial"/>
              <a:cs typeface="Arial"/>
              <a:sym typeface="Arial"/>
            </a:endParaRPr>
          </a:p>
        </p:txBody>
      </p:sp>
    </p:spTree>
  </p:cSld>
  <p:clrMapOvr>
    <a:masterClrMapping/>
  </p:clrMapOvr>
  <p:transition>
    <p:wheel spokes="8"/>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 fill="hold"/>
                                        <p:tgtEl>
                                          <p:spTgt spid="871"/>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2000"/>
                                        <p:tgtEl>
                                          <p:spTgt spid="910"/>
                                        </p:tgtEl>
                                      </p:cBhvr>
                                    </p:animEffect>
                                  </p:childTnLst>
                                </p:cTn>
                              </p:par>
                              <p:par>
                                <p:cTn fill="hold" nodeType="with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1000"/>
                                        <p:tgtEl>
                                          <p:spTgt spid="912"/>
                                        </p:tgtEl>
                                      </p:cBhvr>
                                    </p:animEffect>
                                  </p:childTnLst>
                                </p:cTn>
                              </p:par>
                              <p:par>
                                <p:cTn fill="hold" nodeType="with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2000"/>
                                        <p:tgtEl>
                                          <p:spTgt spid="913"/>
                                        </p:tgtEl>
                                      </p:cBhvr>
                                    </p:animEffect>
                                  </p:childTnLst>
                                </p:cTn>
                              </p:par>
                              <p:par>
                                <p:cTn fill="hold" nodeType="with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2000"/>
                                        <p:tgtEl>
                                          <p:spTgt spid="9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FF99"/>
            </a:gs>
            <a:gs pos="50000">
              <a:schemeClr val="lt1"/>
            </a:gs>
            <a:gs pos="100000">
              <a:srgbClr val="66FF99"/>
            </a:gs>
          </a:gsLst>
          <a:lin ang="2700000" scaled="0"/>
        </a:gradFill>
      </p:bgPr>
    </p:bg>
    <p:spTree>
      <p:nvGrpSpPr>
        <p:cNvPr id="919" name="Shape 919"/>
        <p:cNvGrpSpPr/>
        <p:nvPr/>
      </p:nvGrpSpPr>
      <p:grpSpPr>
        <a:xfrm>
          <a:off x="0" y="0"/>
          <a:ext cx="0" cy="0"/>
          <a:chOff x="0" y="0"/>
          <a:chExt cx="0" cy="0"/>
        </a:xfrm>
      </p:grpSpPr>
      <p:sp>
        <p:nvSpPr>
          <p:cNvPr id="920" name="Google Shape;920;p24"/>
          <p:cNvSpPr/>
          <p:nvPr/>
        </p:nvSpPr>
        <p:spPr>
          <a:xfrm>
            <a:off x="762000" y="228600"/>
            <a:ext cx="2286000" cy="1828800"/>
          </a:xfrm>
          <a:custGeom>
            <a:rect b="b" l="l" r="r" t="t"/>
            <a:pathLst>
              <a:path extrusionOk="0" h="1828800" w="2286000">
                <a:moveTo>
                  <a:pt x="2" y="698538"/>
                </a:moveTo>
                <a:lnTo>
                  <a:pt x="873179" y="698543"/>
                </a:lnTo>
                <a:lnTo>
                  <a:pt x="1143000" y="0"/>
                </a:lnTo>
                <a:lnTo>
                  <a:pt x="1412821" y="698543"/>
                </a:lnTo>
                <a:lnTo>
                  <a:pt x="2285998" y="698538"/>
                </a:lnTo>
                <a:lnTo>
                  <a:pt x="1579579" y="1130256"/>
                </a:lnTo>
                <a:lnTo>
                  <a:pt x="1849411" y="1828795"/>
                </a:lnTo>
                <a:lnTo>
                  <a:pt x="1143000" y="1397069"/>
                </a:lnTo>
                <a:lnTo>
                  <a:pt x="436589" y="1828795"/>
                </a:lnTo>
                <a:lnTo>
                  <a:pt x="706421" y="1130256"/>
                </a:lnTo>
                <a:lnTo>
                  <a:pt x="2" y="698538"/>
                </a:lnTo>
                <a:close/>
              </a:path>
            </a:pathLst>
          </a:custGeom>
          <a:gradFill>
            <a:gsLst>
              <a:gs pos="0">
                <a:srgbClr val="FFFF00"/>
              </a:gs>
              <a:gs pos="100000">
                <a:srgbClr val="FFFF7D"/>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3300"/>
              </a:buClr>
              <a:buSzPts val="2400"/>
              <a:buFont typeface="Times New Roman"/>
              <a:buNone/>
            </a:pPr>
            <a:r>
              <a:rPr b="1" i="0" lang="en-US" sz="2400" u="none">
                <a:solidFill>
                  <a:srgbClr val="CC3300"/>
                </a:solidFill>
                <a:latin typeface="Times New Roman"/>
                <a:ea typeface="Times New Roman"/>
                <a:cs typeface="Times New Roman"/>
                <a:sym typeface="Times New Roman"/>
              </a:rPr>
              <a:t>0</a:t>
            </a:r>
            <a:endParaRPr/>
          </a:p>
          <a:p>
            <a:pPr indent="0" lvl="0" marL="0" marR="0" rtl="0" algn="ctr">
              <a:lnSpc>
                <a:spcPct val="100000"/>
              </a:lnSpc>
              <a:spcBef>
                <a:spcPts val="0"/>
              </a:spcBef>
              <a:spcAft>
                <a:spcPts val="0"/>
              </a:spcAft>
              <a:buClr>
                <a:srgbClr val="CC3300"/>
              </a:buClr>
              <a:buSzPts val="2400"/>
              <a:buFont typeface="Times New Roman"/>
              <a:buNone/>
            </a:pPr>
            <a:r>
              <a:rPr b="1" i="0" lang="en-US" sz="2400" u="none">
                <a:solidFill>
                  <a:srgbClr val="CC3300"/>
                </a:solidFill>
                <a:latin typeface="Times New Roman"/>
                <a:ea typeface="Times New Roman"/>
                <a:cs typeface="Times New Roman"/>
                <a:sym typeface="Times New Roman"/>
              </a:rPr>
              <a:t>®iÓm</a:t>
            </a:r>
            <a:endParaRPr/>
          </a:p>
        </p:txBody>
      </p:sp>
      <p:sp>
        <p:nvSpPr>
          <p:cNvPr id="921" name="Google Shape;921;p24"/>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10 </a:t>
            </a:r>
          </a:p>
        </p:txBody>
      </p:sp>
      <p:sp>
        <p:nvSpPr>
          <p:cNvPr id="922" name="Google Shape;922;p24"/>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9 </a:t>
            </a:r>
          </a:p>
        </p:txBody>
      </p:sp>
      <p:sp>
        <p:nvSpPr>
          <p:cNvPr id="923" name="Google Shape;923;p24"/>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8 </a:t>
            </a:r>
          </a:p>
        </p:txBody>
      </p:sp>
      <p:sp>
        <p:nvSpPr>
          <p:cNvPr id="924" name="Google Shape;924;p24"/>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7 </a:t>
            </a:r>
          </a:p>
        </p:txBody>
      </p:sp>
      <p:sp>
        <p:nvSpPr>
          <p:cNvPr id="925" name="Google Shape;925;p24"/>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6 </a:t>
            </a:r>
          </a:p>
        </p:txBody>
      </p:sp>
      <p:sp>
        <p:nvSpPr>
          <p:cNvPr id="926" name="Google Shape;926;p24"/>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5 </a:t>
            </a:r>
          </a:p>
        </p:txBody>
      </p:sp>
      <p:sp>
        <p:nvSpPr>
          <p:cNvPr id="927" name="Google Shape;927;p24"/>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4 </a:t>
            </a:r>
          </a:p>
        </p:txBody>
      </p:sp>
      <p:sp>
        <p:nvSpPr>
          <p:cNvPr id="928" name="Google Shape;928;p24"/>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3 </a:t>
            </a:r>
          </a:p>
        </p:txBody>
      </p:sp>
      <p:sp>
        <p:nvSpPr>
          <p:cNvPr id="929" name="Google Shape;929;p24"/>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2 </a:t>
            </a:r>
          </a:p>
        </p:txBody>
      </p:sp>
      <p:sp>
        <p:nvSpPr>
          <p:cNvPr id="930" name="Google Shape;930;p24"/>
          <p:cNvSpPr/>
          <p:nvPr/>
        </p:nvSpPr>
        <p:spPr>
          <a:xfrm>
            <a:off x="7467600" y="4572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1 </a:t>
            </a:r>
          </a:p>
        </p:txBody>
      </p:sp>
      <p:sp>
        <p:nvSpPr>
          <p:cNvPr id="931" name="Google Shape;931;p24"/>
          <p:cNvSpPr/>
          <p:nvPr/>
        </p:nvSpPr>
        <p:spPr>
          <a:xfrm>
            <a:off x="8229600" y="6248400"/>
            <a:ext cx="914400" cy="609600"/>
          </a:xfrm>
          <a:custGeom>
            <a:rect b="b" l="l" r="r" t="t"/>
            <a:pathLst>
              <a:path extrusionOk="0" h="120000" w="120000">
                <a:moveTo>
                  <a:pt x="0" y="0"/>
                </a:moveTo>
                <a:lnTo>
                  <a:pt x="120000" y="0"/>
                </a:lnTo>
                <a:lnTo>
                  <a:pt x="120000" y="120000"/>
                </a:lnTo>
                <a:lnTo>
                  <a:pt x="0" y="120000"/>
                </a:lnTo>
                <a:close/>
                <a:moveTo>
                  <a:pt x="45000" y="60000"/>
                </a:moveTo>
                <a:lnTo>
                  <a:pt x="90000" y="15000"/>
                </a:lnTo>
                <a:lnTo>
                  <a:pt x="90000" y="105000"/>
                </a:lnTo>
                <a:close/>
                <a:moveTo>
                  <a:pt x="37500" y="15000"/>
                </a:moveTo>
                <a:lnTo>
                  <a:pt x="30000" y="15000"/>
                </a:lnTo>
                <a:lnTo>
                  <a:pt x="30000" y="105000"/>
                </a:lnTo>
                <a:lnTo>
                  <a:pt x="37500" y="105000"/>
                </a:lnTo>
                <a:close/>
              </a:path>
              <a:path extrusionOk="0" fill="darken" h="120000" w="120000">
                <a:moveTo>
                  <a:pt x="45000" y="60000"/>
                </a:moveTo>
                <a:lnTo>
                  <a:pt x="90000" y="15000"/>
                </a:lnTo>
                <a:lnTo>
                  <a:pt x="90000" y="105000"/>
                </a:lnTo>
                <a:close/>
                <a:moveTo>
                  <a:pt x="37500" y="15000"/>
                </a:moveTo>
                <a:lnTo>
                  <a:pt x="30000" y="15000"/>
                </a:lnTo>
                <a:lnTo>
                  <a:pt x="30000" y="105000"/>
                </a:lnTo>
                <a:lnTo>
                  <a:pt x="37500" y="105000"/>
                </a:lnTo>
                <a:close/>
              </a:path>
              <a:path extrusionOk="0" fill="none" h="120000" w="120000">
                <a:moveTo>
                  <a:pt x="45000" y="60000"/>
                </a:moveTo>
                <a:lnTo>
                  <a:pt x="90000" y="15000"/>
                </a:lnTo>
                <a:lnTo>
                  <a:pt x="90000" y="105000"/>
                </a:lnTo>
                <a:close/>
                <a:moveTo>
                  <a:pt x="37500" y="15000"/>
                </a:moveTo>
                <a:lnTo>
                  <a:pt x="37500" y="105000"/>
                </a:lnTo>
                <a:lnTo>
                  <a:pt x="30000" y="105000"/>
                </a:lnTo>
                <a:lnTo>
                  <a:pt x="30000"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932" name="Google Shape;932;p24"/>
          <p:cNvSpPr txBox="1"/>
          <p:nvPr/>
        </p:nvSpPr>
        <p:spPr>
          <a:xfrm>
            <a:off x="7315200" y="304800"/>
            <a:ext cx="20574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2800"/>
              <a:buFont typeface="Times New Roman"/>
              <a:buNone/>
            </a:pPr>
            <a:r>
              <a:rPr b="1" i="0" lang="en-US" sz="2800" u="none">
                <a:solidFill>
                  <a:srgbClr val="FF00FF"/>
                </a:solidFill>
                <a:latin typeface="Times New Roman"/>
                <a:ea typeface="Times New Roman"/>
                <a:cs typeface="Times New Roman"/>
                <a:sym typeface="Times New Roman"/>
              </a:rPr>
              <a:t>HẾT GIỜ</a:t>
            </a:r>
            <a:endParaRPr/>
          </a:p>
        </p:txBody>
      </p:sp>
      <p:pic>
        <p:nvPicPr>
          <p:cNvPr descr="j0234131" id="933" name="Google Shape;933;p24"/>
          <p:cNvPicPr preferRelativeResize="0"/>
          <p:nvPr/>
        </p:nvPicPr>
        <p:blipFill rotWithShape="1">
          <a:blip r:embed="rId3">
            <a:alphaModFix/>
          </a:blip>
          <a:srcRect b="0" l="0" r="0" t="0"/>
          <a:stretch/>
        </p:blipFill>
        <p:spPr>
          <a:xfrm>
            <a:off x="4940300" y="304800"/>
            <a:ext cx="860425" cy="914400"/>
          </a:xfrm>
          <a:prstGeom prst="rect">
            <a:avLst/>
          </a:prstGeom>
          <a:noFill/>
          <a:ln>
            <a:noFill/>
          </a:ln>
        </p:spPr>
      </p:pic>
      <p:sp>
        <p:nvSpPr>
          <p:cNvPr id="934" name="Google Shape;934;p24"/>
          <p:cNvSpPr/>
          <p:nvPr/>
        </p:nvSpPr>
        <p:spPr>
          <a:xfrm>
            <a:off x="6235700" y="157162"/>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10</a:t>
            </a:r>
            <a:endParaRPr/>
          </a:p>
        </p:txBody>
      </p:sp>
      <p:sp>
        <p:nvSpPr>
          <p:cNvPr id="935" name="Google Shape;935;p24"/>
          <p:cNvSpPr/>
          <p:nvPr/>
        </p:nvSpPr>
        <p:spPr>
          <a:xfrm>
            <a:off x="62484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9</a:t>
            </a:r>
            <a:endParaRPr/>
          </a:p>
        </p:txBody>
      </p:sp>
      <p:sp>
        <p:nvSpPr>
          <p:cNvPr id="936" name="Google Shape;936;p24"/>
          <p:cNvSpPr/>
          <p:nvPr/>
        </p:nvSpPr>
        <p:spPr>
          <a:xfrm>
            <a:off x="6248400" y="15875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8</a:t>
            </a:r>
            <a:endParaRPr/>
          </a:p>
        </p:txBody>
      </p:sp>
      <p:sp>
        <p:nvSpPr>
          <p:cNvPr id="937" name="Google Shape;937;p24"/>
          <p:cNvSpPr/>
          <p:nvPr/>
        </p:nvSpPr>
        <p:spPr>
          <a:xfrm>
            <a:off x="62357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7</a:t>
            </a:r>
            <a:endParaRPr/>
          </a:p>
        </p:txBody>
      </p:sp>
      <p:sp>
        <p:nvSpPr>
          <p:cNvPr id="938" name="Google Shape;938;p24"/>
          <p:cNvSpPr/>
          <p:nvPr/>
        </p:nvSpPr>
        <p:spPr>
          <a:xfrm>
            <a:off x="62484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6</a:t>
            </a:r>
            <a:endParaRPr/>
          </a:p>
        </p:txBody>
      </p:sp>
      <p:sp>
        <p:nvSpPr>
          <p:cNvPr id="939" name="Google Shape;939;p24"/>
          <p:cNvSpPr/>
          <p:nvPr/>
        </p:nvSpPr>
        <p:spPr>
          <a:xfrm>
            <a:off x="62484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5</a:t>
            </a:r>
            <a:endParaRPr/>
          </a:p>
        </p:txBody>
      </p:sp>
      <p:sp>
        <p:nvSpPr>
          <p:cNvPr id="940" name="Google Shape;940;p24"/>
          <p:cNvSpPr/>
          <p:nvPr/>
        </p:nvSpPr>
        <p:spPr>
          <a:xfrm>
            <a:off x="62484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4</a:t>
            </a:r>
            <a:endParaRPr/>
          </a:p>
        </p:txBody>
      </p:sp>
      <p:sp>
        <p:nvSpPr>
          <p:cNvPr id="941" name="Google Shape;941;p24"/>
          <p:cNvSpPr/>
          <p:nvPr/>
        </p:nvSpPr>
        <p:spPr>
          <a:xfrm>
            <a:off x="6235700" y="1397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3</a:t>
            </a:r>
            <a:endParaRPr/>
          </a:p>
        </p:txBody>
      </p:sp>
      <p:sp>
        <p:nvSpPr>
          <p:cNvPr id="942" name="Google Shape;942;p24"/>
          <p:cNvSpPr/>
          <p:nvPr/>
        </p:nvSpPr>
        <p:spPr>
          <a:xfrm>
            <a:off x="62357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2</a:t>
            </a:r>
            <a:endParaRPr/>
          </a:p>
        </p:txBody>
      </p:sp>
      <p:sp>
        <p:nvSpPr>
          <p:cNvPr id="943" name="Google Shape;943;p24"/>
          <p:cNvSpPr/>
          <p:nvPr/>
        </p:nvSpPr>
        <p:spPr>
          <a:xfrm>
            <a:off x="62484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1</a:t>
            </a:r>
            <a:endParaRPr/>
          </a:p>
        </p:txBody>
      </p:sp>
      <p:sp>
        <p:nvSpPr>
          <p:cNvPr id="944" name="Google Shape;944;p24"/>
          <p:cNvSpPr/>
          <p:nvPr/>
        </p:nvSpPr>
        <p:spPr>
          <a:xfrm>
            <a:off x="6248400" y="1397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0</a:t>
            </a:r>
            <a:endParaRPr/>
          </a:p>
        </p:txBody>
      </p:sp>
      <p:sp>
        <p:nvSpPr>
          <p:cNvPr id="945" name="Google Shape;945;p24"/>
          <p:cNvSpPr/>
          <p:nvPr/>
        </p:nvSpPr>
        <p:spPr>
          <a:xfrm>
            <a:off x="0" y="5499100"/>
            <a:ext cx="508000" cy="749300"/>
          </a:xfrm>
          <a:custGeom>
            <a:rect b="b" l="l" r="r" t="t"/>
            <a:pathLst>
              <a:path extrusionOk="0" h="120000" w="120000">
                <a:moveTo>
                  <a:pt x="0" y="0"/>
                </a:moveTo>
                <a:lnTo>
                  <a:pt x="120000" y="0"/>
                </a:lnTo>
                <a:lnTo>
                  <a:pt x="120000" y="120000"/>
                </a:lnTo>
                <a:lnTo>
                  <a:pt x="0" y="120000"/>
                </a:lnTo>
                <a:close/>
                <a:moveTo>
                  <a:pt x="82500" y="60000"/>
                </a:moveTo>
                <a:lnTo>
                  <a:pt x="15000" y="29492"/>
                </a:lnTo>
                <a:lnTo>
                  <a:pt x="15000" y="90508"/>
                </a:lnTo>
                <a:close/>
                <a:moveTo>
                  <a:pt x="93750" y="29492"/>
                </a:moveTo>
                <a:lnTo>
                  <a:pt x="105000" y="29492"/>
                </a:lnTo>
                <a:lnTo>
                  <a:pt x="105000" y="90508"/>
                </a:lnTo>
                <a:lnTo>
                  <a:pt x="93750" y="90508"/>
                </a:lnTo>
                <a:close/>
              </a:path>
              <a:path extrusionOk="0" fill="darken" h="120000" w="120000">
                <a:moveTo>
                  <a:pt x="82500" y="60000"/>
                </a:moveTo>
                <a:lnTo>
                  <a:pt x="15000" y="29492"/>
                </a:lnTo>
                <a:lnTo>
                  <a:pt x="15000" y="90508"/>
                </a:lnTo>
                <a:close/>
                <a:moveTo>
                  <a:pt x="93750" y="29492"/>
                </a:moveTo>
                <a:lnTo>
                  <a:pt x="105000" y="29492"/>
                </a:lnTo>
                <a:lnTo>
                  <a:pt x="105000" y="90508"/>
                </a:lnTo>
                <a:lnTo>
                  <a:pt x="93750" y="90508"/>
                </a:lnTo>
                <a:close/>
              </a:path>
              <a:path extrusionOk="0" fill="none" h="120000" w="120000">
                <a:moveTo>
                  <a:pt x="82500" y="60000"/>
                </a:moveTo>
                <a:lnTo>
                  <a:pt x="15000" y="90508"/>
                </a:lnTo>
                <a:lnTo>
                  <a:pt x="15000" y="29492"/>
                </a:lnTo>
                <a:close/>
                <a:moveTo>
                  <a:pt x="93750" y="29492"/>
                </a:moveTo>
                <a:lnTo>
                  <a:pt x="105000" y="29492"/>
                </a:lnTo>
                <a:lnTo>
                  <a:pt x="105000" y="90508"/>
                </a:lnTo>
                <a:lnTo>
                  <a:pt x="93750" y="90508"/>
                </a:lnTo>
                <a:close/>
              </a:path>
              <a:path extrusionOk="0" fill="none" h="120000" w="120000">
                <a:moveTo>
                  <a:pt x="0" y="0"/>
                </a:moveTo>
                <a:lnTo>
                  <a:pt x="120000" y="0"/>
                </a:lnTo>
                <a:lnTo>
                  <a:pt x="120000" y="120000"/>
                </a:lnTo>
                <a:lnTo>
                  <a:pt x="0" y="120000"/>
                </a:lnTo>
                <a:close/>
              </a:path>
            </a:pathLst>
          </a:custGeom>
          <a:solidFill>
            <a:srgbClr val="CC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946" name="Google Shape;946;p24"/>
          <p:cNvCxnSpPr/>
          <p:nvPr/>
        </p:nvCxnSpPr>
        <p:spPr>
          <a:xfrm>
            <a:off x="9144000" y="50800"/>
            <a:ext cx="0" cy="6858000"/>
          </a:xfrm>
          <a:prstGeom prst="straightConnector1">
            <a:avLst/>
          </a:prstGeom>
          <a:noFill/>
          <a:ln cap="flat" cmpd="sng" w="95250">
            <a:solidFill>
              <a:srgbClr val="FFCC00"/>
            </a:solidFill>
            <a:prstDash val="solid"/>
            <a:miter lim="800000"/>
            <a:headEnd len="med" w="med" type="none"/>
            <a:tailEnd len="med" w="med" type="none"/>
          </a:ln>
        </p:spPr>
      </p:cxnSp>
      <p:cxnSp>
        <p:nvCxnSpPr>
          <p:cNvPr id="947" name="Google Shape;947;p24"/>
          <p:cNvCxnSpPr/>
          <p:nvPr/>
        </p:nvCxnSpPr>
        <p:spPr>
          <a:xfrm>
            <a:off x="39687" y="0"/>
            <a:ext cx="0" cy="6858000"/>
          </a:xfrm>
          <a:prstGeom prst="straightConnector1">
            <a:avLst/>
          </a:prstGeom>
          <a:noFill/>
          <a:ln cap="flat" cmpd="sng" w="95250">
            <a:solidFill>
              <a:srgbClr val="FFCC00"/>
            </a:solidFill>
            <a:prstDash val="solid"/>
            <a:miter lim="800000"/>
            <a:headEnd len="med" w="med" type="none"/>
            <a:tailEnd len="med" w="med" type="none"/>
          </a:ln>
        </p:spPr>
      </p:cxnSp>
      <p:cxnSp>
        <p:nvCxnSpPr>
          <p:cNvPr id="948" name="Google Shape;948;p24"/>
          <p:cNvCxnSpPr/>
          <p:nvPr/>
        </p:nvCxnSpPr>
        <p:spPr>
          <a:xfrm>
            <a:off x="0" y="6858000"/>
            <a:ext cx="9144000" cy="0"/>
          </a:xfrm>
          <a:prstGeom prst="straightConnector1">
            <a:avLst/>
          </a:prstGeom>
          <a:noFill/>
          <a:ln cap="flat" cmpd="sng" w="95250">
            <a:solidFill>
              <a:srgbClr val="FFCC00"/>
            </a:solidFill>
            <a:prstDash val="solid"/>
            <a:miter lim="800000"/>
            <a:headEnd len="med" w="med" type="none"/>
            <a:tailEnd len="med" w="med" type="none"/>
          </a:ln>
        </p:spPr>
      </p:cxnSp>
      <p:sp>
        <p:nvSpPr>
          <p:cNvPr id="949" name="Google Shape;949;p24"/>
          <p:cNvSpPr/>
          <p:nvPr/>
        </p:nvSpPr>
        <p:spPr>
          <a:xfrm>
            <a:off x="1219200" y="2362200"/>
            <a:ext cx="6705600" cy="2438400"/>
          </a:xfrm>
          <a:prstGeom prst="cloudCallout">
            <a:avLst>
              <a:gd fmla="val 19928" name="adj1"/>
              <a:gd fmla="val 2433" name="adj2"/>
            </a:avLst>
          </a:prstGeom>
          <a:gradFill>
            <a:gsLst>
              <a:gs pos="0">
                <a:srgbClr val="FFFFFF">
                  <a:alpha val="55686"/>
                </a:srgbClr>
              </a:gs>
              <a:gs pos="100000">
                <a:srgbClr val="FF99FF">
                  <a:alpha val="62745"/>
                </a:srgbClr>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C0000"/>
              </a:buClr>
              <a:buSzPts val="2800"/>
              <a:buFont typeface="Times New Roman"/>
              <a:buNone/>
            </a:pPr>
            <a:r>
              <a:rPr b="1" i="0" lang="en-US" sz="2800" u="none">
                <a:solidFill>
                  <a:srgbClr val="CC0000"/>
                </a:solidFill>
                <a:latin typeface="Times New Roman"/>
                <a:ea typeface="Times New Roman"/>
                <a:cs typeface="Times New Roman"/>
                <a:sym typeface="Times New Roman"/>
              </a:rPr>
              <a:t>RÊt tiÕc em chän sai råi!</a:t>
            </a:r>
            <a:endParaRPr/>
          </a:p>
          <a:p>
            <a:pPr indent="0" lvl="0" marL="0" marR="0" rtl="0" algn="l">
              <a:lnSpc>
                <a:spcPct val="100000"/>
              </a:lnSpc>
              <a:spcBef>
                <a:spcPts val="0"/>
              </a:spcBef>
              <a:spcAft>
                <a:spcPts val="0"/>
              </a:spcAft>
              <a:buClr>
                <a:srgbClr val="CC0000"/>
              </a:buClr>
              <a:buSzPts val="2800"/>
              <a:buFont typeface="Times New Roman"/>
              <a:buNone/>
            </a:pPr>
            <a:r>
              <a:rPr b="1" i="0" lang="en-US" sz="2800" u="none">
                <a:solidFill>
                  <a:srgbClr val="CC0000"/>
                </a:solidFill>
                <a:latin typeface="Times New Roman"/>
                <a:ea typeface="Times New Roman"/>
                <a:cs typeface="Times New Roman"/>
                <a:sym typeface="Times New Roman"/>
              </a:rPr>
              <a:t>Chóc em may m¾n lÇn sau!</a:t>
            </a:r>
            <a:endParaRPr/>
          </a:p>
        </p:txBody>
      </p:sp>
    </p:spTree>
  </p:cSld>
  <p:clrMapOvr>
    <a:masterClrMapping/>
  </p:clrMapOvr>
  <p:transition>
    <p:strips dir="rd"/>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1000"/>
                                        <p:tgtEl>
                                          <p:spTgt spid="920"/>
                                        </p:tgtEl>
                                      </p:cBhvr>
                                    </p:animEffect>
                                  </p:childTnLst>
                                </p:cTn>
                              </p:par>
                              <p:par>
                                <p:cTn fill="hold" nodeType="with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1000"/>
                                        <p:tgtEl>
                                          <p:spTgt spid="9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4"/>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93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936"/>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937"/>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938"/>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939"/>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940"/>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941"/>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942"/>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943"/>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944"/>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1000"/>
                                        <p:tgtEl>
                                          <p:spTgt spid="932"/>
                                        </p:tgtEl>
                                      </p:cBhvr>
                                    </p:animEffect>
                                  </p:childTnLst>
                                </p:cTn>
                              </p:par>
                              <p:par>
                                <p:cTn fill="hold" nodeType="withEffect" presetClass="exit" presetID="10" presetSubtype="0">
                                  <p:stCondLst>
                                    <p:cond delay="0"/>
                                  </p:stCondLst>
                                  <p:childTnLst>
                                    <p:animEffect filter="fade" transition="out">
                                      <p:cBhvr>
                                        <p:cTn dur="500"/>
                                        <p:tgtEl>
                                          <p:spTgt spid="949"/>
                                        </p:tgtEl>
                                      </p:cBhvr>
                                    </p:animEffect>
                                    <p:set>
                                      <p:cBhvr>
                                        <p:cTn dur="1" fill="hold">
                                          <p:stCondLst>
                                            <p:cond delay="500"/>
                                          </p:stCondLst>
                                        </p:cTn>
                                        <p:tgtEl>
                                          <p:spTgt spid="94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FF99"/>
            </a:gs>
            <a:gs pos="50000">
              <a:schemeClr val="lt1"/>
            </a:gs>
            <a:gs pos="100000">
              <a:srgbClr val="66FF99"/>
            </a:gs>
          </a:gsLst>
          <a:lin ang="2700000" scaled="0"/>
        </a:gradFill>
      </p:bgPr>
    </p:bg>
    <p:spTree>
      <p:nvGrpSpPr>
        <p:cNvPr id="954" name="Shape 954"/>
        <p:cNvGrpSpPr/>
        <p:nvPr/>
      </p:nvGrpSpPr>
      <p:grpSpPr>
        <a:xfrm>
          <a:off x="0" y="0"/>
          <a:ext cx="0" cy="0"/>
          <a:chOff x="0" y="0"/>
          <a:chExt cx="0" cy="0"/>
        </a:xfrm>
      </p:grpSpPr>
      <p:sp>
        <p:nvSpPr>
          <p:cNvPr id="955" name="Google Shape;955;p25"/>
          <p:cNvSpPr/>
          <p:nvPr/>
        </p:nvSpPr>
        <p:spPr>
          <a:xfrm>
            <a:off x="474662" y="0"/>
            <a:ext cx="2286000" cy="1828800"/>
          </a:xfrm>
          <a:custGeom>
            <a:rect b="b" l="l" r="r" t="t"/>
            <a:pathLst>
              <a:path extrusionOk="0" h="1828800" w="2286000">
                <a:moveTo>
                  <a:pt x="2" y="698538"/>
                </a:moveTo>
                <a:lnTo>
                  <a:pt x="873179" y="698543"/>
                </a:lnTo>
                <a:lnTo>
                  <a:pt x="1143000" y="0"/>
                </a:lnTo>
                <a:lnTo>
                  <a:pt x="1412821" y="698543"/>
                </a:lnTo>
                <a:lnTo>
                  <a:pt x="2285998" y="698538"/>
                </a:lnTo>
                <a:lnTo>
                  <a:pt x="1579579" y="1130256"/>
                </a:lnTo>
                <a:lnTo>
                  <a:pt x="1849411" y="1828795"/>
                </a:lnTo>
                <a:lnTo>
                  <a:pt x="1143000" y="1397069"/>
                </a:lnTo>
                <a:lnTo>
                  <a:pt x="436589" y="1828795"/>
                </a:lnTo>
                <a:lnTo>
                  <a:pt x="706421" y="1130256"/>
                </a:lnTo>
                <a:lnTo>
                  <a:pt x="2" y="698538"/>
                </a:lnTo>
                <a:close/>
              </a:path>
            </a:pathLst>
          </a:custGeom>
          <a:solidFill>
            <a:srgbClr val="9966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0" i="0" lang="en-US" sz="4000" u="none">
                <a:solidFill>
                  <a:schemeClr val="lt1"/>
                </a:solidFill>
                <a:latin typeface="Arial"/>
                <a:ea typeface="Arial"/>
                <a:cs typeface="Arial"/>
                <a:sym typeface="Arial"/>
              </a:rPr>
              <a:t>10 </a:t>
            </a:r>
            <a:endParaRPr/>
          </a:p>
          <a:p>
            <a:pPr indent="0" lvl="0" marL="0" marR="0" rtl="0" algn="ctr">
              <a:lnSpc>
                <a:spcPct val="100000"/>
              </a:lnSpc>
              <a:spcBef>
                <a:spcPts val="0"/>
              </a:spcBef>
              <a:spcAft>
                <a:spcPts val="0"/>
              </a:spcAft>
              <a:buClr>
                <a:schemeClr val="lt1"/>
              </a:buClr>
              <a:buSzPts val="1400"/>
              <a:buFont typeface="Arial"/>
              <a:buNone/>
            </a:pPr>
            <a:r>
              <a:rPr b="0" i="0" lang="en-US" sz="1400" u="none">
                <a:solidFill>
                  <a:schemeClr val="lt1"/>
                </a:solidFill>
                <a:latin typeface="Arial"/>
                <a:ea typeface="Arial"/>
                <a:cs typeface="Arial"/>
                <a:sym typeface="Arial"/>
              </a:rPr>
              <a:t>®iÓm</a:t>
            </a:r>
            <a:endParaRPr/>
          </a:p>
        </p:txBody>
      </p:sp>
      <p:sp>
        <p:nvSpPr>
          <p:cNvPr id="956" name="Google Shape;956;p25"/>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10 </a:t>
            </a:r>
          </a:p>
        </p:txBody>
      </p:sp>
      <p:sp>
        <p:nvSpPr>
          <p:cNvPr id="957" name="Google Shape;957;p25"/>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9 </a:t>
            </a:r>
          </a:p>
        </p:txBody>
      </p:sp>
      <p:sp>
        <p:nvSpPr>
          <p:cNvPr id="958" name="Google Shape;958;p25"/>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8 </a:t>
            </a:r>
          </a:p>
        </p:txBody>
      </p:sp>
      <p:sp>
        <p:nvSpPr>
          <p:cNvPr id="959" name="Google Shape;959;p25"/>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7 </a:t>
            </a:r>
          </a:p>
        </p:txBody>
      </p:sp>
      <p:sp>
        <p:nvSpPr>
          <p:cNvPr id="960" name="Google Shape;960;p25"/>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6 </a:t>
            </a:r>
          </a:p>
        </p:txBody>
      </p:sp>
      <p:sp>
        <p:nvSpPr>
          <p:cNvPr id="961" name="Google Shape;961;p25"/>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5 </a:t>
            </a:r>
          </a:p>
        </p:txBody>
      </p:sp>
      <p:sp>
        <p:nvSpPr>
          <p:cNvPr id="962" name="Google Shape;962;p25"/>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4 </a:t>
            </a:r>
          </a:p>
        </p:txBody>
      </p:sp>
      <p:sp>
        <p:nvSpPr>
          <p:cNvPr id="963" name="Google Shape;963;p25"/>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3 </a:t>
            </a:r>
          </a:p>
        </p:txBody>
      </p:sp>
      <p:sp>
        <p:nvSpPr>
          <p:cNvPr id="964" name="Google Shape;964;p25"/>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2 </a:t>
            </a:r>
          </a:p>
        </p:txBody>
      </p:sp>
      <p:sp>
        <p:nvSpPr>
          <p:cNvPr id="965" name="Google Shape;965;p25"/>
          <p:cNvSpPr/>
          <p:nvPr/>
        </p:nvSpPr>
        <p:spPr>
          <a:xfrm>
            <a:off x="7467600" y="4572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1 </a:t>
            </a:r>
          </a:p>
        </p:txBody>
      </p:sp>
      <p:sp>
        <p:nvSpPr>
          <p:cNvPr id="966" name="Google Shape;966;p25"/>
          <p:cNvSpPr/>
          <p:nvPr/>
        </p:nvSpPr>
        <p:spPr>
          <a:xfrm>
            <a:off x="1258887" y="4437062"/>
            <a:ext cx="6096000" cy="1752600"/>
          </a:xfrm>
          <a:prstGeom prst="cloudCallout">
            <a:avLst>
              <a:gd fmla="val 2970" name="adj1"/>
              <a:gd fmla="val 19996" name="adj2"/>
            </a:avLst>
          </a:prstGeom>
          <a:gradFill>
            <a:gsLst>
              <a:gs pos="0">
                <a:schemeClr val="lt1"/>
              </a:gs>
              <a:gs pos="100000">
                <a:srgbClr val="FFFFCC"/>
              </a:gs>
            </a:gsLst>
            <a:path path="circle">
              <a:fillToRect b="50%" l="50%" r="50%" t="50%"/>
            </a:path>
            <a:tileRect/>
          </a:gradFill>
          <a:ln cap="flat" cmpd="sng" w="9525">
            <a:solidFill>
              <a:srgbClr val="CC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t/>
            </a:r>
            <a:endParaRPr b="1" i="0" sz="2400" u="non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Kẹp đỡ ống</a:t>
            </a:r>
            <a:endParaRPr/>
          </a:p>
        </p:txBody>
      </p:sp>
      <p:sp>
        <p:nvSpPr>
          <p:cNvPr id="967" name="Google Shape;967;p25"/>
          <p:cNvSpPr/>
          <p:nvPr/>
        </p:nvSpPr>
        <p:spPr>
          <a:xfrm>
            <a:off x="8229600" y="6248400"/>
            <a:ext cx="914400" cy="609600"/>
          </a:xfrm>
          <a:custGeom>
            <a:rect b="b" l="l" r="r" t="t"/>
            <a:pathLst>
              <a:path extrusionOk="0" h="120000" w="120000">
                <a:moveTo>
                  <a:pt x="0" y="0"/>
                </a:moveTo>
                <a:lnTo>
                  <a:pt x="120000" y="0"/>
                </a:lnTo>
                <a:lnTo>
                  <a:pt x="120000" y="120000"/>
                </a:lnTo>
                <a:lnTo>
                  <a:pt x="0" y="120000"/>
                </a:lnTo>
                <a:close/>
                <a:moveTo>
                  <a:pt x="45000" y="60000"/>
                </a:moveTo>
                <a:lnTo>
                  <a:pt x="90000" y="15000"/>
                </a:lnTo>
                <a:lnTo>
                  <a:pt x="90000" y="105000"/>
                </a:lnTo>
                <a:close/>
                <a:moveTo>
                  <a:pt x="37500" y="15000"/>
                </a:moveTo>
                <a:lnTo>
                  <a:pt x="30000" y="15000"/>
                </a:lnTo>
                <a:lnTo>
                  <a:pt x="30000" y="105000"/>
                </a:lnTo>
                <a:lnTo>
                  <a:pt x="37500" y="105000"/>
                </a:lnTo>
                <a:close/>
              </a:path>
              <a:path extrusionOk="0" fill="darken" h="120000" w="120000">
                <a:moveTo>
                  <a:pt x="45000" y="60000"/>
                </a:moveTo>
                <a:lnTo>
                  <a:pt x="90000" y="15000"/>
                </a:lnTo>
                <a:lnTo>
                  <a:pt x="90000" y="105000"/>
                </a:lnTo>
                <a:close/>
                <a:moveTo>
                  <a:pt x="37500" y="15000"/>
                </a:moveTo>
                <a:lnTo>
                  <a:pt x="30000" y="15000"/>
                </a:lnTo>
                <a:lnTo>
                  <a:pt x="30000" y="105000"/>
                </a:lnTo>
                <a:lnTo>
                  <a:pt x="37500" y="105000"/>
                </a:lnTo>
                <a:close/>
              </a:path>
              <a:path extrusionOk="0" fill="none" h="120000" w="120000">
                <a:moveTo>
                  <a:pt x="45000" y="60000"/>
                </a:moveTo>
                <a:lnTo>
                  <a:pt x="90000" y="15000"/>
                </a:lnTo>
                <a:lnTo>
                  <a:pt x="90000" y="105000"/>
                </a:lnTo>
                <a:close/>
                <a:moveTo>
                  <a:pt x="37500" y="15000"/>
                </a:moveTo>
                <a:lnTo>
                  <a:pt x="37500" y="105000"/>
                </a:lnTo>
                <a:lnTo>
                  <a:pt x="30000" y="105000"/>
                </a:lnTo>
                <a:lnTo>
                  <a:pt x="30000"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968" name="Google Shape;968;p25"/>
          <p:cNvSpPr txBox="1"/>
          <p:nvPr/>
        </p:nvSpPr>
        <p:spPr>
          <a:xfrm>
            <a:off x="7315200" y="304800"/>
            <a:ext cx="20574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3600"/>
              <a:buFont typeface="Times New Roman"/>
              <a:buNone/>
            </a:pPr>
            <a:r>
              <a:rPr b="0" i="0" lang="en-US" sz="3600" u="none">
                <a:solidFill>
                  <a:srgbClr val="FF00FF"/>
                </a:solidFill>
                <a:latin typeface="Times New Roman"/>
                <a:ea typeface="Times New Roman"/>
                <a:cs typeface="Times New Roman"/>
                <a:sym typeface="Times New Roman"/>
              </a:rPr>
              <a:t>Hết giờ</a:t>
            </a:r>
            <a:endParaRPr/>
          </a:p>
        </p:txBody>
      </p:sp>
      <p:pic>
        <p:nvPicPr>
          <p:cNvPr descr="j0234131" id="969" name="Google Shape;969;p25"/>
          <p:cNvPicPr preferRelativeResize="0"/>
          <p:nvPr/>
        </p:nvPicPr>
        <p:blipFill rotWithShape="1">
          <a:blip r:embed="rId3">
            <a:alphaModFix/>
          </a:blip>
          <a:srcRect b="0" l="0" r="0" t="0"/>
          <a:stretch/>
        </p:blipFill>
        <p:spPr>
          <a:xfrm>
            <a:off x="4876800" y="304800"/>
            <a:ext cx="860425" cy="914400"/>
          </a:xfrm>
          <a:prstGeom prst="rect">
            <a:avLst/>
          </a:prstGeom>
          <a:noFill/>
          <a:ln>
            <a:noFill/>
          </a:ln>
        </p:spPr>
      </p:pic>
      <p:sp>
        <p:nvSpPr>
          <p:cNvPr id="970" name="Google Shape;970;p25"/>
          <p:cNvSpPr/>
          <p:nvPr/>
        </p:nvSpPr>
        <p:spPr>
          <a:xfrm>
            <a:off x="6172200" y="157162"/>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10</a:t>
            </a:r>
            <a:endParaRPr/>
          </a:p>
        </p:txBody>
      </p:sp>
      <p:sp>
        <p:nvSpPr>
          <p:cNvPr id="971" name="Google Shape;971;p25"/>
          <p:cNvSpPr/>
          <p:nvPr/>
        </p:nvSpPr>
        <p:spPr>
          <a:xfrm>
            <a:off x="61849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9</a:t>
            </a:r>
            <a:endParaRPr/>
          </a:p>
        </p:txBody>
      </p:sp>
      <p:sp>
        <p:nvSpPr>
          <p:cNvPr id="972" name="Google Shape;972;p25"/>
          <p:cNvSpPr/>
          <p:nvPr/>
        </p:nvSpPr>
        <p:spPr>
          <a:xfrm>
            <a:off x="6184900" y="15875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8</a:t>
            </a:r>
            <a:endParaRPr/>
          </a:p>
        </p:txBody>
      </p:sp>
      <p:sp>
        <p:nvSpPr>
          <p:cNvPr id="973" name="Google Shape;973;p25"/>
          <p:cNvSpPr/>
          <p:nvPr/>
        </p:nvSpPr>
        <p:spPr>
          <a:xfrm>
            <a:off x="61722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7</a:t>
            </a:r>
            <a:endParaRPr/>
          </a:p>
        </p:txBody>
      </p:sp>
      <p:sp>
        <p:nvSpPr>
          <p:cNvPr id="974" name="Google Shape;974;p25"/>
          <p:cNvSpPr/>
          <p:nvPr/>
        </p:nvSpPr>
        <p:spPr>
          <a:xfrm>
            <a:off x="61849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6</a:t>
            </a:r>
            <a:endParaRPr/>
          </a:p>
        </p:txBody>
      </p:sp>
      <p:sp>
        <p:nvSpPr>
          <p:cNvPr id="975" name="Google Shape;975;p25"/>
          <p:cNvSpPr/>
          <p:nvPr/>
        </p:nvSpPr>
        <p:spPr>
          <a:xfrm>
            <a:off x="61849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5</a:t>
            </a:r>
            <a:endParaRPr/>
          </a:p>
        </p:txBody>
      </p:sp>
      <p:sp>
        <p:nvSpPr>
          <p:cNvPr id="976" name="Google Shape;976;p25"/>
          <p:cNvSpPr/>
          <p:nvPr/>
        </p:nvSpPr>
        <p:spPr>
          <a:xfrm>
            <a:off x="61849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4</a:t>
            </a:r>
            <a:endParaRPr/>
          </a:p>
        </p:txBody>
      </p:sp>
      <p:sp>
        <p:nvSpPr>
          <p:cNvPr id="977" name="Google Shape;977;p25"/>
          <p:cNvSpPr/>
          <p:nvPr/>
        </p:nvSpPr>
        <p:spPr>
          <a:xfrm>
            <a:off x="6172200" y="1397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3</a:t>
            </a:r>
            <a:endParaRPr/>
          </a:p>
        </p:txBody>
      </p:sp>
      <p:sp>
        <p:nvSpPr>
          <p:cNvPr id="978" name="Google Shape;978;p25"/>
          <p:cNvSpPr/>
          <p:nvPr/>
        </p:nvSpPr>
        <p:spPr>
          <a:xfrm>
            <a:off x="61722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2</a:t>
            </a:r>
            <a:endParaRPr/>
          </a:p>
        </p:txBody>
      </p:sp>
      <p:sp>
        <p:nvSpPr>
          <p:cNvPr id="979" name="Google Shape;979;p25"/>
          <p:cNvSpPr/>
          <p:nvPr/>
        </p:nvSpPr>
        <p:spPr>
          <a:xfrm>
            <a:off x="6184900" y="1524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1</a:t>
            </a:r>
            <a:endParaRPr/>
          </a:p>
        </p:txBody>
      </p:sp>
      <p:sp>
        <p:nvSpPr>
          <p:cNvPr id="980" name="Google Shape;980;p25"/>
          <p:cNvSpPr/>
          <p:nvPr/>
        </p:nvSpPr>
        <p:spPr>
          <a:xfrm>
            <a:off x="6184900" y="1397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0</a:t>
            </a:r>
            <a:endParaRPr/>
          </a:p>
        </p:txBody>
      </p:sp>
      <p:sp>
        <p:nvSpPr>
          <p:cNvPr id="981" name="Google Shape;981;p25"/>
          <p:cNvSpPr/>
          <p:nvPr/>
        </p:nvSpPr>
        <p:spPr>
          <a:xfrm>
            <a:off x="0" y="5446712"/>
            <a:ext cx="508000" cy="749300"/>
          </a:xfrm>
          <a:custGeom>
            <a:rect b="b" l="l" r="r" t="t"/>
            <a:pathLst>
              <a:path extrusionOk="0" h="120000" w="120000">
                <a:moveTo>
                  <a:pt x="0" y="0"/>
                </a:moveTo>
                <a:lnTo>
                  <a:pt x="120000" y="0"/>
                </a:lnTo>
                <a:lnTo>
                  <a:pt x="120000" y="120000"/>
                </a:lnTo>
                <a:lnTo>
                  <a:pt x="0" y="120000"/>
                </a:lnTo>
                <a:close/>
                <a:moveTo>
                  <a:pt x="82500" y="60000"/>
                </a:moveTo>
                <a:lnTo>
                  <a:pt x="15000" y="29492"/>
                </a:lnTo>
                <a:lnTo>
                  <a:pt x="15000" y="90508"/>
                </a:lnTo>
                <a:close/>
                <a:moveTo>
                  <a:pt x="93750" y="29492"/>
                </a:moveTo>
                <a:lnTo>
                  <a:pt x="105000" y="29492"/>
                </a:lnTo>
                <a:lnTo>
                  <a:pt x="105000" y="90508"/>
                </a:lnTo>
                <a:lnTo>
                  <a:pt x="93750" y="90508"/>
                </a:lnTo>
                <a:close/>
              </a:path>
              <a:path extrusionOk="0" fill="darken" h="120000" w="120000">
                <a:moveTo>
                  <a:pt x="82500" y="60000"/>
                </a:moveTo>
                <a:lnTo>
                  <a:pt x="15000" y="29492"/>
                </a:lnTo>
                <a:lnTo>
                  <a:pt x="15000" y="90508"/>
                </a:lnTo>
                <a:close/>
                <a:moveTo>
                  <a:pt x="93750" y="29492"/>
                </a:moveTo>
                <a:lnTo>
                  <a:pt x="105000" y="29492"/>
                </a:lnTo>
                <a:lnTo>
                  <a:pt x="105000" y="90508"/>
                </a:lnTo>
                <a:lnTo>
                  <a:pt x="93750" y="90508"/>
                </a:lnTo>
                <a:close/>
              </a:path>
              <a:path extrusionOk="0" fill="none" h="120000" w="120000">
                <a:moveTo>
                  <a:pt x="82500" y="60000"/>
                </a:moveTo>
                <a:lnTo>
                  <a:pt x="15000" y="90508"/>
                </a:lnTo>
                <a:lnTo>
                  <a:pt x="15000" y="29492"/>
                </a:lnTo>
                <a:close/>
                <a:moveTo>
                  <a:pt x="93750" y="29492"/>
                </a:moveTo>
                <a:lnTo>
                  <a:pt x="105000" y="29492"/>
                </a:lnTo>
                <a:lnTo>
                  <a:pt x="105000" y="90508"/>
                </a:lnTo>
                <a:lnTo>
                  <a:pt x="93750" y="90508"/>
                </a:lnTo>
                <a:close/>
              </a:path>
              <a:path extrusionOk="0" fill="none" h="120000" w="120000">
                <a:moveTo>
                  <a:pt x="0" y="0"/>
                </a:moveTo>
                <a:lnTo>
                  <a:pt x="120000" y="0"/>
                </a:lnTo>
                <a:lnTo>
                  <a:pt x="120000" y="120000"/>
                </a:lnTo>
                <a:lnTo>
                  <a:pt x="0" y="120000"/>
                </a:lnTo>
                <a:close/>
              </a:path>
            </a:pathLst>
          </a:custGeom>
          <a:solidFill>
            <a:srgbClr val="CC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982" name="Google Shape;982;p25"/>
          <p:cNvCxnSpPr/>
          <p:nvPr/>
        </p:nvCxnSpPr>
        <p:spPr>
          <a:xfrm>
            <a:off x="9144000" y="50800"/>
            <a:ext cx="0" cy="6858000"/>
          </a:xfrm>
          <a:prstGeom prst="straightConnector1">
            <a:avLst/>
          </a:prstGeom>
          <a:noFill/>
          <a:ln cap="flat" cmpd="sng" w="95250">
            <a:solidFill>
              <a:srgbClr val="FFCC00"/>
            </a:solidFill>
            <a:prstDash val="solid"/>
            <a:miter lim="800000"/>
            <a:headEnd len="med" w="med" type="none"/>
            <a:tailEnd len="med" w="med" type="none"/>
          </a:ln>
        </p:spPr>
      </p:cxnSp>
      <p:cxnSp>
        <p:nvCxnSpPr>
          <p:cNvPr id="983" name="Google Shape;983;p25"/>
          <p:cNvCxnSpPr/>
          <p:nvPr/>
        </p:nvCxnSpPr>
        <p:spPr>
          <a:xfrm>
            <a:off x="39687" y="0"/>
            <a:ext cx="0" cy="6858000"/>
          </a:xfrm>
          <a:prstGeom prst="straightConnector1">
            <a:avLst/>
          </a:prstGeom>
          <a:noFill/>
          <a:ln cap="flat" cmpd="sng" w="95250">
            <a:solidFill>
              <a:srgbClr val="FFCC00"/>
            </a:solidFill>
            <a:prstDash val="solid"/>
            <a:miter lim="800000"/>
            <a:headEnd len="med" w="med" type="none"/>
            <a:tailEnd len="med" w="med" type="none"/>
          </a:ln>
        </p:spPr>
      </p:cxnSp>
      <p:cxnSp>
        <p:nvCxnSpPr>
          <p:cNvPr id="984" name="Google Shape;984;p25"/>
          <p:cNvCxnSpPr/>
          <p:nvPr/>
        </p:nvCxnSpPr>
        <p:spPr>
          <a:xfrm>
            <a:off x="0" y="6858000"/>
            <a:ext cx="9144000" cy="0"/>
          </a:xfrm>
          <a:prstGeom prst="straightConnector1">
            <a:avLst/>
          </a:prstGeom>
          <a:noFill/>
          <a:ln cap="flat" cmpd="sng" w="95250">
            <a:solidFill>
              <a:srgbClr val="FFCC00"/>
            </a:solidFill>
            <a:prstDash val="solid"/>
            <a:miter lim="800000"/>
            <a:headEnd len="med" w="med" type="none"/>
            <a:tailEnd len="med" w="med" type="none"/>
          </a:ln>
        </p:spPr>
      </p:cxnSp>
      <p:sp>
        <p:nvSpPr>
          <p:cNvPr id="985" name="Google Shape;985;p25"/>
          <p:cNvSpPr txBox="1"/>
          <p:nvPr/>
        </p:nvSpPr>
        <p:spPr>
          <a:xfrm>
            <a:off x="762000" y="2209800"/>
            <a:ext cx="7556500" cy="1470025"/>
          </a:xfrm>
          <a:prstGeom prst="rect">
            <a:avLst/>
          </a:prstGeom>
          <a:noFill/>
          <a:ln cap="flat" cmpd="thinThick" w="57150">
            <a:solidFill>
              <a:srgbClr val="CC33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Để cố định ống luồn dây trên tường ta cần dùng tới phụ kiện này ?</a:t>
            </a:r>
            <a:endParaRPr/>
          </a:p>
        </p:txBody>
      </p:sp>
    </p:spTree>
  </p:cSld>
  <p:clrMapOvr>
    <a:masterClrMapping/>
  </p:clrMapOvr>
  <p:transition>
    <p:newsfla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1000"/>
                                        <p:tgtEl>
                                          <p:spTgt spid="9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80"/>
                                        <p:tgtEl>
                                          <p:spTgt spid="985"/>
                                        </p:tgtEl>
                                      </p:cBhvr>
                                    </p:animEffect>
                                  </p:childTnLst>
                                </p:cTn>
                              </p:par>
                              <p:par>
                                <p:cTn fill="hold" nodeType="withEffect" presetClass="entr" presetID="1" presetSubtype="0">
                                  <p:stCondLst>
                                    <p:cond delay="0"/>
                                  </p:stCondLst>
                                  <p:childTnLst>
                                    <p:set>
                                      <p:cBhvr>
                                        <p:cTn dur="1" fill="hold">
                                          <p:stCondLst>
                                            <p:cond delay="0"/>
                                          </p:stCondLst>
                                        </p:cTn>
                                        <p:tgtEl>
                                          <p:spTgt spid="970"/>
                                        </p:tgtEl>
                                        <p:attrNameLst>
                                          <p:attrName>style.visibility</p:attrName>
                                        </p:attrNameLst>
                                      </p:cBhvr>
                                      <p:to>
                                        <p:strVal val="visible"/>
                                      </p:to>
                                    </p:set>
                                  </p:childTnLst>
                                </p:cTn>
                              </p:par>
                            </p:childTnLst>
                          </p:cTn>
                        </p:par>
                        <p:par>
                          <p:cTn fill="hold">
                            <p:stCondLst>
                              <p:cond delay="80"/>
                            </p:stCondLst>
                            <p:childTnLst>
                              <p:par>
                                <p:cTn fill="hold" nodeType="afterEffect" presetClass="entr" presetID="1" presetSubtype="0">
                                  <p:stCondLst>
                                    <p:cond delay="1000"/>
                                  </p:stCondLst>
                                  <p:childTnLst>
                                    <p:set>
                                      <p:cBhvr>
                                        <p:cTn dur="1" fill="hold">
                                          <p:stCondLst>
                                            <p:cond delay="0"/>
                                          </p:stCondLst>
                                        </p:cTn>
                                        <p:tgtEl>
                                          <p:spTgt spid="971"/>
                                        </p:tgtEl>
                                        <p:attrNameLst>
                                          <p:attrName>style.visibility</p:attrName>
                                        </p:attrNameLst>
                                      </p:cBhvr>
                                      <p:to>
                                        <p:strVal val="visible"/>
                                      </p:to>
                                    </p:set>
                                  </p:childTnLst>
                                </p:cTn>
                              </p:par>
                            </p:childTnLst>
                          </p:cTn>
                        </p:par>
                        <p:par>
                          <p:cTn fill="hold">
                            <p:stCondLst>
                              <p:cond delay="81"/>
                            </p:stCondLst>
                            <p:childTnLst>
                              <p:par>
                                <p:cTn fill="hold" nodeType="afterEffect" presetClass="entr" presetID="1" presetSubtype="0">
                                  <p:stCondLst>
                                    <p:cond delay="1000"/>
                                  </p:stCondLst>
                                  <p:childTnLst>
                                    <p:set>
                                      <p:cBhvr>
                                        <p:cTn dur="1" fill="hold">
                                          <p:stCondLst>
                                            <p:cond delay="0"/>
                                          </p:stCondLst>
                                        </p:cTn>
                                        <p:tgtEl>
                                          <p:spTgt spid="972"/>
                                        </p:tgtEl>
                                        <p:attrNameLst>
                                          <p:attrName>style.visibility</p:attrName>
                                        </p:attrNameLst>
                                      </p:cBhvr>
                                      <p:to>
                                        <p:strVal val="visible"/>
                                      </p:to>
                                    </p:set>
                                  </p:childTnLst>
                                </p:cTn>
                              </p:par>
                            </p:childTnLst>
                          </p:cTn>
                        </p:par>
                        <p:par>
                          <p:cTn fill="hold">
                            <p:stCondLst>
                              <p:cond delay="82"/>
                            </p:stCondLst>
                            <p:childTnLst>
                              <p:par>
                                <p:cTn fill="hold" nodeType="afterEffect" presetClass="entr" presetID="1" presetSubtype="0">
                                  <p:stCondLst>
                                    <p:cond delay="1000"/>
                                  </p:stCondLst>
                                  <p:childTnLst>
                                    <p:set>
                                      <p:cBhvr>
                                        <p:cTn dur="1" fill="hold">
                                          <p:stCondLst>
                                            <p:cond delay="0"/>
                                          </p:stCondLst>
                                        </p:cTn>
                                        <p:tgtEl>
                                          <p:spTgt spid="973"/>
                                        </p:tgtEl>
                                        <p:attrNameLst>
                                          <p:attrName>style.visibility</p:attrName>
                                        </p:attrNameLst>
                                      </p:cBhvr>
                                      <p:to>
                                        <p:strVal val="visible"/>
                                      </p:to>
                                    </p:set>
                                  </p:childTnLst>
                                </p:cTn>
                              </p:par>
                            </p:childTnLst>
                          </p:cTn>
                        </p:par>
                        <p:par>
                          <p:cTn fill="hold">
                            <p:stCondLst>
                              <p:cond delay="83"/>
                            </p:stCondLst>
                            <p:childTnLst>
                              <p:par>
                                <p:cTn fill="hold" nodeType="afterEffect" presetClass="entr" presetID="1" presetSubtype="0">
                                  <p:stCondLst>
                                    <p:cond delay="1000"/>
                                  </p:stCondLst>
                                  <p:childTnLst>
                                    <p:set>
                                      <p:cBhvr>
                                        <p:cTn dur="1" fill="hold">
                                          <p:stCondLst>
                                            <p:cond delay="0"/>
                                          </p:stCondLst>
                                        </p:cTn>
                                        <p:tgtEl>
                                          <p:spTgt spid="974"/>
                                        </p:tgtEl>
                                        <p:attrNameLst>
                                          <p:attrName>style.visibility</p:attrName>
                                        </p:attrNameLst>
                                      </p:cBhvr>
                                      <p:to>
                                        <p:strVal val="visible"/>
                                      </p:to>
                                    </p:set>
                                  </p:childTnLst>
                                </p:cTn>
                              </p:par>
                            </p:childTnLst>
                          </p:cTn>
                        </p:par>
                        <p:par>
                          <p:cTn fill="hold">
                            <p:stCondLst>
                              <p:cond delay="84"/>
                            </p:stCondLst>
                            <p:childTnLst>
                              <p:par>
                                <p:cTn fill="hold" nodeType="afterEffect" presetClass="entr" presetID="1" presetSubtype="0">
                                  <p:stCondLst>
                                    <p:cond delay="1000"/>
                                  </p:stCondLst>
                                  <p:childTnLst>
                                    <p:set>
                                      <p:cBhvr>
                                        <p:cTn dur="1" fill="hold">
                                          <p:stCondLst>
                                            <p:cond delay="0"/>
                                          </p:stCondLst>
                                        </p:cTn>
                                        <p:tgtEl>
                                          <p:spTgt spid="975"/>
                                        </p:tgtEl>
                                        <p:attrNameLst>
                                          <p:attrName>style.visibility</p:attrName>
                                        </p:attrNameLst>
                                      </p:cBhvr>
                                      <p:to>
                                        <p:strVal val="visible"/>
                                      </p:to>
                                    </p:set>
                                  </p:childTnLst>
                                </p:cTn>
                              </p:par>
                            </p:childTnLst>
                          </p:cTn>
                        </p:par>
                        <p:par>
                          <p:cTn fill="hold">
                            <p:stCondLst>
                              <p:cond delay="85"/>
                            </p:stCondLst>
                            <p:childTnLst>
                              <p:par>
                                <p:cTn fill="hold" nodeType="afterEffect" presetClass="entr" presetID="1" presetSubtype="0">
                                  <p:stCondLst>
                                    <p:cond delay="1000"/>
                                  </p:stCondLst>
                                  <p:childTnLst>
                                    <p:set>
                                      <p:cBhvr>
                                        <p:cTn dur="1" fill="hold">
                                          <p:stCondLst>
                                            <p:cond delay="0"/>
                                          </p:stCondLst>
                                        </p:cTn>
                                        <p:tgtEl>
                                          <p:spTgt spid="976"/>
                                        </p:tgtEl>
                                        <p:attrNameLst>
                                          <p:attrName>style.visibility</p:attrName>
                                        </p:attrNameLst>
                                      </p:cBhvr>
                                      <p:to>
                                        <p:strVal val="visible"/>
                                      </p:to>
                                    </p:set>
                                  </p:childTnLst>
                                </p:cTn>
                              </p:par>
                            </p:childTnLst>
                          </p:cTn>
                        </p:par>
                        <p:par>
                          <p:cTn fill="hold">
                            <p:stCondLst>
                              <p:cond delay="86"/>
                            </p:stCondLst>
                            <p:childTnLst>
                              <p:par>
                                <p:cTn fill="hold" nodeType="afterEffect" presetClass="entr" presetID="1" presetSubtype="0">
                                  <p:stCondLst>
                                    <p:cond delay="1000"/>
                                  </p:stCondLst>
                                  <p:childTnLst>
                                    <p:set>
                                      <p:cBhvr>
                                        <p:cTn dur="1" fill="hold">
                                          <p:stCondLst>
                                            <p:cond delay="0"/>
                                          </p:stCondLst>
                                        </p:cTn>
                                        <p:tgtEl>
                                          <p:spTgt spid="977"/>
                                        </p:tgtEl>
                                        <p:attrNameLst>
                                          <p:attrName>style.visibility</p:attrName>
                                        </p:attrNameLst>
                                      </p:cBhvr>
                                      <p:to>
                                        <p:strVal val="visible"/>
                                      </p:to>
                                    </p:set>
                                  </p:childTnLst>
                                </p:cTn>
                              </p:par>
                            </p:childTnLst>
                          </p:cTn>
                        </p:par>
                        <p:par>
                          <p:cTn fill="hold">
                            <p:stCondLst>
                              <p:cond delay="87"/>
                            </p:stCondLst>
                            <p:childTnLst>
                              <p:par>
                                <p:cTn fill="hold" nodeType="afterEffect" presetClass="entr" presetID="1" presetSubtype="0">
                                  <p:stCondLst>
                                    <p:cond delay="1000"/>
                                  </p:stCondLst>
                                  <p:childTnLst>
                                    <p:set>
                                      <p:cBhvr>
                                        <p:cTn dur="1" fill="hold">
                                          <p:stCondLst>
                                            <p:cond delay="0"/>
                                          </p:stCondLst>
                                        </p:cTn>
                                        <p:tgtEl>
                                          <p:spTgt spid="978"/>
                                        </p:tgtEl>
                                        <p:attrNameLst>
                                          <p:attrName>style.visibility</p:attrName>
                                        </p:attrNameLst>
                                      </p:cBhvr>
                                      <p:to>
                                        <p:strVal val="visible"/>
                                      </p:to>
                                    </p:set>
                                  </p:childTnLst>
                                </p:cTn>
                              </p:par>
                            </p:childTnLst>
                          </p:cTn>
                        </p:par>
                        <p:par>
                          <p:cTn fill="hold">
                            <p:stCondLst>
                              <p:cond delay="88"/>
                            </p:stCondLst>
                            <p:childTnLst>
                              <p:par>
                                <p:cTn fill="hold" nodeType="afterEffect" presetClass="entr" presetID="1" presetSubtype="0">
                                  <p:stCondLst>
                                    <p:cond delay="1000"/>
                                  </p:stCondLst>
                                  <p:childTnLst>
                                    <p:set>
                                      <p:cBhvr>
                                        <p:cTn dur="1" fill="hold">
                                          <p:stCondLst>
                                            <p:cond delay="0"/>
                                          </p:stCondLst>
                                        </p:cTn>
                                        <p:tgtEl>
                                          <p:spTgt spid="979"/>
                                        </p:tgtEl>
                                        <p:attrNameLst>
                                          <p:attrName>style.visibility</p:attrName>
                                        </p:attrNameLst>
                                      </p:cBhvr>
                                      <p:to>
                                        <p:strVal val="visible"/>
                                      </p:to>
                                    </p:set>
                                  </p:childTnLst>
                                </p:cTn>
                              </p:par>
                            </p:childTnLst>
                          </p:cTn>
                        </p:par>
                        <p:par>
                          <p:cTn fill="hold">
                            <p:stCondLst>
                              <p:cond delay="89"/>
                            </p:stCondLst>
                            <p:childTnLst>
                              <p:par>
                                <p:cTn fill="hold" nodeType="afterEffect" presetClass="entr" presetID="1" presetSubtype="0">
                                  <p:stCondLst>
                                    <p:cond delay="1000"/>
                                  </p:stCondLst>
                                  <p:childTnLst>
                                    <p:set>
                                      <p:cBhvr>
                                        <p:cTn dur="1" fill="hold">
                                          <p:stCondLst>
                                            <p:cond delay="0"/>
                                          </p:stCondLst>
                                        </p:cTn>
                                        <p:tgtEl>
                                          <p:spTgt spid="980"/>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1000"/>
                                        <p:tgtEl>
                                          <p:spTgt spid="9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66"/>
                                        </p:tgtEl>
                                        <p:attrNameLst>
                                          <p:attrName>style.visibility</p:attrName>
                                        </p:attrNameLst>
                                      </p:cBhvr>
                                      <p:to>
                                        <p:strVal val="visible"/>
                                      </p:to>
                                    </p:set>
                                    <p:anim calcmode="lin" valueType="num">
                                      <p:cBhvr additive="base">
                                        <p:cTn dur="500"/>
                                        <p:tgtEl>
                                          <p:spTgt spid="966"/>
                                        </p:tgtEl>
                                        <p:attrNameLst>
                                          <p:attrName>ppt_w</p:attrName>
                                        </p:attrNameLst>
                                      </p:cBhvr>
                                      <p:tavLst>
                                        <p:tav fmla="" tm="0">
                                          <p:val>
                                            <p:strVal val="0"/>
                                          </p:val>
                                        </p:tav>
                                        <p:tav fmla="" tm="100000">
                                          <p:val>
                                            <p:strVal val="#ppt_w"/>
                                          </p:val>
                                        </p:tav>
                                      </p:tavLst>
                                    </p:anim>
                                    <p:anim calcmode="lin" valueType="num">
                                      <p:cBhvr additive="base">
                                        <p:cTn dur="500"/>
                                        <p:tgtEl>
                                          <p:spTgt spid="9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FF99"/>
            </a:gs>
            <a:gs pos="50000">
              <a:schemeClr val="lt1"/>
            </a:gs>
            <a:gs pos="100000">
              <a:srgbClr val="66FF99"/>
            </a:gs>
          </a:gsLst>
          <a:lin ang="2700000" scaled="0"/>
        </a:gradFill>
      </p:bgPr>
    </p:bg>
    <p:spTree>
      <p:nvGrpSpPr>
        <p:cNvPr id="990" name="Shape 990"/>
        <p:cNvGrpSpPr/>
        <p:nvPr/>
      </p:nvGrpSpPr>
      <p:grpSpPr>
        <a:xfrm>
          <a:off x="0" y="0"/>
          <a:ext cx="0" cy="0"/>
          <a:chOff x="0" y="0"/>
          <a:chExt cx="0" cy="0"/>
        </a:xfrm>
      </p:grpSpPr>
      <p:sp>
        <p:nvSpPr>
          <p:cNvPr id="991" name="Google Shape;991;p26"/>
          <p:cNvSpPr/>
          <p:nvPr/>
        </p:nvSpPr>
        <p:spPr>
          <a:xfrm>
            <a:off x="685800" y="0"/>
            <a:ext cx="2286000" cy="1828800"/>
          </a:xfrm>
          <a:custGeom>
            <a:rect b="b" l="l" r="r" t="t"/>
            <a:pathLst>
              <a:path extrusionOk="0" h="1828800" w="2286000">
                <a:moveTo>
                  <a:pt x="2" y="698538"/>
                </a:moveTo>
                <a:lnTo>
                  <a:pt x="873179" y="698543"/>
                </a:lnTo>
                <a:lnTo>
                  <a:pt x="1143000" y="0"/>
                </a:lnTo>
                <a:lnTo>
                  <a:pt x="1412821" y="698543"/>
                </a:lnTo>
                <a:lnTo>
                  <a:pt x="2285998" y="698538"/>
                </a:lnTo>
                <a:lnTo>
                  <a:pt x="1579579" y="1130256"/>
                </a:lnTo>
                <a:lnTo>
                  <a:pt x="1849411" y="1828795"/>
                </a:lnTo>
                <a:lnTo>
                  <a:pt x="1143000" y="1397069"/>
                </a:lnTo>
                <a:lnTo>
                  <a:pt x="436589" y="1828795"/>
                </a:lnTo>
                <a:lnTo>
                  <a:pt x="706421" y="1130256"/>
                </a:lnTo>
                <a:lnTo>
                  <a:pt x="2" y="698538"/>
                </a:lnTo>
                <a:close/>
              </a:path>
            </a:pathLst>
          </a:custGeom>
          <a:solidFill>
            <a:srgbClr val="FF66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9 </a:t>
            </a:r>
            <a:endParaRPr/>
          </a:p>
          <a:p>
            <a:pPr indent="0" lvl="0" marL="0" marR="0" rtl="0" algn="ct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®iÓm</a:t>
            </a:r>
            <a:endParaRPr/>
          </a:p>
        </p:txBody>
      </p:sp>
      <p:sp>
        <p:nvSpPr>
          <p:cNvPr id="992" name="Google Shape;992;p26"/>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10 </a:t>
            </a:r>
          </a:p>
        </p:txBody>
      </p:sp>
      <p:sp>
        <p:nvSpPr>
          <p:cNvPr id="993" name="Google Shape;993;p26"/>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9 </a:t>
            </a:r>
          </a:p>
        </p:txBody>
      </p:sp>
      <p:sp>
        <p:nvSpPr>
          <p:cNvPr id="994" name="Google Shape;994;p26"/>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8 </a:t>
            </a:r>
          </a:p>
        </p:txBody>
      </p:sp>
      <p:sp>
        <p:nvSpPr>
          <p:cNvPr id="995" name="Google Shape;995;p26"/>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7 </a:t>
            </a:r>
          </a:p>
        </p:txBody>
      </p:sp>
      <p:sp>
        <p:nvSpPr>
          <p:cNvPr id="996" name="Google Shape;996;p26"/>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6 </a:t>
            </a:r>
          </a:p>
        </p:txBody>
      </p:sp>
      <p:sp>
        <p:nvSpPr>
          <p:cNvPr id="997" name="Google Shape;997;p26"/>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5 </a:t>
            </a:r>
          </a:p>
        </p:txBody>
      </p:sp>
      <p:sp>
        <p:nvSpPr>
          <p:cNvPr id="998" name="Google Shape;998;p26"/>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4 </a:t>
            </a:r>
          </a:p>
        </p:txBody>
      </p:sp>
      <p:sp>
        <p:nvSpPr>
          <p:cNvPr id="999" name="Google Shape;999;p26"/>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3 </a:t>
            </a:r>
          </a:p>
        </p:txBody>
      </p:sp>
      <p:sp>
        <p:nvSpPr>
          <p:cNvPr id="1000" name="Google Shape;1000;p26"/>
          <p:cNvSpPr/>
          <p:nvPr/>
        </p:nvSpPr>
        <p:spPr>
          <a:xfrm>
            <a:off x="7467600" y="4191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2 </a:t>
            </a:r>
          </a:p>
        </p:txBody>
      </p:sp>
      <p:sp>
        <p:nvSpPr>
          <p:cNvPr id="1001" name="Google Shape;1001;p26"/>
          <p:cNvSpPr/>
          <p:nvPr/>
        </p:nvSpPr>
        <p:spPr>
          <a:xfrm>
            <a:off x="7467600" y="457200"/>
            <a:ext cx="419100" cy="5715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Impact"/>
              </a:rPr>
              <a:t>1 </a:t>
            </a:r>
          </a:p>
        </p:txBody>
      </p:sp>
      <p:sp>
        <p:nvSpPr>
          <p:cNvPr id="1002" name="Google Shape;1002;p26"/>
          <p:cNvSpPr/>
          <p:nvPr/>
        </p:nvSpPr>
        <p:spPr>
          <a:xfrm>
            <a:off x="8229600" y="6248400"/>
            <a:ext cx="914400" cy="609600"/>
          </a:xfrm>
          <a:custGeom>
            <a:rect b="b" l="l" r="r" t="t"/>
            <a:pathLst>
              <a:path extrusionOk="0" h="120000" w="120000">
                <a:moveTo>
                  <a:pt x="0" y="0"/>
                </a:moveTo>
                <a:lnTo>
                  <a:pt x="120000" y="0"/>
                </a:lnTo>
                <a:lnTo>
                  <a:pt x="120000" y="120000"/>
                </a:lnTo>
                <a:lnTo>
                  <a:pt x="0" y="120000"/>
                </a:lnTo>
                <a:close/>
                <a:moveTo>
                  <a:pt x="45000" y="60000"/>
                </a:moveTo>
                <a:lnTo>
                  <a:pt x="90000" y="15000"/>
                </a:lnTo>
                <a:lnTo>
                  <a:pt x="90000" y="105000"/>
                </a:lnTo>
                <a:close/>
                <a:moveTo>
                  <a:pt x="37500" y="15000"/>
                </a:moveTo>
                <a:lnTo>
                  <a:pt x="30000" y="15000"/>
                </a:lnTo>
                <a:lnTo>
                  <a:pt x="30000" y="105000"/>
                </a:lnTo>
                <a:lnTo>
                  <a:pt x="37500" y="105000"/>
                </a:lnTo>
                <a:close/>
              </a:path>
              <a:path extrusionOk="0" fill="darken" h="120000" w="120000">
                <a:moveTo>
                  <a:pt x="45000" y="60000"/>
                </a:moveTo>
                <a:lnTo>
                  <a:pt x="90000" y="15000"/>
                </a:lnTo>
                <a:lnTo>
                  <a:pt x="90000" y="105000"/>
                </a:lnTo>
                <a:close/>
                <a:moveTo>
                  <a:pt x="37500" y="15000"/>
                </a:moveTo>
                <a:lnTo>
                  <a:pt x="30000" y="15000"/>
                </a:lnTo>
                <a:lnTo>
                  <a:pt x="30000" y="105000"/>
                </a:lnTo>
                <a:lnTo>
                  <a:pt x="37500" y="105000"/>
                </a:lnTo>
                <a:close/>
              </a:path>
              <a:path extrusionOk="0" fill="none" h="120000" w="120000">
                <a:moveTo>
                  <a:pt x="45000" y="60000"/>
                </a:moveTo>
                <a:lnTo>
                  <a:pt x="90000" y="15000"/>
                </a:lnTo>
                <a:lnTo>
                  <a:pt x="90000" y="105000"/>
                </a:lnTo>
                <a:close/>
                <a:moveTo>
                  <a:pt x="37500" y="15000"/>
                </a:moveTo>
                <a:lnTo>
                  <a:pt x="37500" y="105000"/>
                </a:lnTo>
                <a:lnTo>
                  <a:pt x="30000" y="105000"/>
                </a:lnTo>
                <a:lnTo>
                  <a:pt x="30000"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descr="j0234131" id="1003" name="Google Shape;1003;p26"/>
          <p:cNvPicPr preferRelativeResize="0"/>
          <p:nvPr/>
        </p:nvPicPr>
        <p:blipFill rotWithShape="1">
          <a:blip r:embed="rId3">
            <a:alphaModFix/>
          </a:blip>
          <a:srcRect b="0" l="0" r="0" t="0"/>
          <a:stretch/>
        </p:blipFill>
        <p:spPr>
          <a:xfrm>
            <a:off x="4940300" y="165100"/>
            <a:ext cx="860425" cy="914400"/>
          </a:xfrm>
          <a:prstGeom prst="rect">
            <a:avLst/>
          </a:prstGeom>
          <a:noFill/>
          <a:ln>
            <a:noFill/>
          </a:ln>
        </p:spPr>
      </p:pic>
      <p:sp>
        <p:nvSpPr>
          <p:cNvPr id="1004" name="Google Shape;1004;p26"/>
          <p:cNvSpPr/>
          <p:nvPr/>
        </p:nvSpPr>
        <p:spPr>
          <a:xfrm>
            <a:off x="6235700" y="17462"/>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10</a:t>
            </a:r>
            <a:endParaRPr/>
          </a:p>
        </p:txBody>
      </p:sp>
      <p:sp>
        <p:nvSpPr>
          <p:cNvPr id="1005" name="Google Shape;1005;p26"/>
          <p:cNvSpPr/>
          <p:nvPr/>
        </p:nvSpPr>
        <p:spPr>
          <a:xfrm>
            <a:off x="6248400" y="127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9</a:t>
            </a:r>
            <a:endParaRPr/>
          </a:p>
        </p:txBody>
      </p:sp>
      <p:sp>
        <p:nvSpPr>
          <p:cNvPr id="1006" name="Google Shape;1006;p26"/>
          <p:cNvSpPr/>
          <p:nvPr/>
        </p:nvSpPr>
        <p:spPr>
          <a:xfrm>
            <a:off x="6248400" y="1905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8</a:t>
            </a:r>
            <a:endParaRPr/>
          </a:p>
        </p:txBody>
      </p:sp>
      <p:sp>
        <p:nvSpPr>
          <p:cNvPr id="1007" name="Google Shape;1007;p26"/>
          <p:cNvSpPr/>
          <p:nvPr/>
        </p:nvSpPr>
        <p:spPr>
          <a:xfrm>
            <a:off x="6235700" y="127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7</a:t>
            </a:r>
            <a:endParaRPr/>
          </a:p>
        </p:txBody>
      </p:sp>
      <p:sp>
        <p:nvSpPr>
          <p:cNvPr id="1008" name="Google Shape;1008;p26"/>
          <p:cNvSpPr/>
          <p:nvPr/>
        </p:nvSpPr>
        <p:spPr>
          <a:xfrm>
            <a:off x="6248400" y="127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6</a:t>
            </a:r>
            <a:endParaRPr/>
          </a:p>
        </p:txBody>
      </p:sp>
      <p:sp>
        <p:nvSpPr>
          <p:cNvPr id="1009" name="Google Shape;1009;p26"/>
          <p:cNvSpPr/>
          <p:nvPr/>
        </p:nvSpPr>
        <p:spPr>
          <a:xfrm>
            <a:off x="6248400" y="127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5</a:t>
            </a:r>
            <a:endParaRPr/>
          </a:p>
        </p:txBody>
      </p:sp>
      <p:sp>
        <p:nvSpPr>
          <p:cNvPr id="1010" name="Google Shape;1010;p26"/>
          <p:cNvSpPr/>
          <p:nvPr/>
        </p:nvSpPr>
        <p:spPr>
          <a:xfrm>
            <a:off x="6248400" y="127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4</a:t>
            </a:r>
            <a:endParaRPr/>
          </a:p>
        </p:txBody>
      </p:sp>
      <p:sp>
        <p:nvSpPr>
          <p:cNvPr id="1011" name="Google Shape;1011;p26"/>
          <p:cNvSpPr/>
          <p:nvPr/>
        </p:nvSpPr>
        <p:spPr>
          <a:xfrm>
            <a:off x="6235700" y="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3</a:t>
            </a:r>
            <a:endParaRPr/>
          </a:p>
        </p:txBody>
      </p:sp>
      <p:sp>
        <p:nvSpPr>
          <p:cNvPr id="1012" name="Google Shape;1012;p26"/>
          <p:cNvSpPr/>
          <p:nvPr/>
        </p:nvSpPr>
        <p:spPr>
          <a:xfrm>
            <a:off x="6235700" y="127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2</a:t>
            </a:r>
            <a:endParaRPr/>
          </a:p>
        </p:txBody>
      </p:sp>
      <p:sp>
        <p:nvSpPr>
          <p:cNvPr id="1013" name="Google Shape;1013;p26"/>
          <p:cNvSpPr/>
          <p:nvPr/>
        </p:nvSpPr>
        <p:spPr>
          <a:xfrm>
            <a:off x="6248400" y="1270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1</a:t>
            </a:r>
            <a:endParaRPr/>
          </a:p>
        </p:txBody>
      </p:sp>
      <p:sp>
        <p:nvSpPr>
          <p:cNvPr id="1014" name="Google Shape;1014;p26"/>
          <p:cNvSpPr/>
          <p:nvPr/>
        </p:nvSpPr>
        <p:spPr>
          <a:xfrm>
            <a:off x="6248400" y="0"/>
            <a:ext cx="1143000" cy="1136650"/>
          </a:xfrm>
          <a:prstGeom prst="ellipse">
            <a:avLst/>
          </a:prstGeom>
          <a:solidFill>
            <a:srgbClr val="FFFF66"/>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New Roman"/>
              <a:buNone/>
            </a:pPr>
            <a:r>
              <a:rPr b="1" i="0" lang="en-US" sz="4800" u="none">
                <a:solidFill>
                  <a:schemeClr val="dk1"/>
                </a:solidFill>
                <a:latin typeface="Times New Roman"/>
                <a:ea typeface="Times New Roman"/>
                <a:cs typeface="Times New Roman"/>
                <a:sym typeface="Times New Roman"/>
              </a:rPr>
              <a:t>0</a:t>
            </a:r>
            <a:endParaRPr/>
          </a:p>
        </p:txBody>
      </p:sp>
      <p:sp>
        <p:nvSpPr>
          <p:cNvPr id="1015" name="Google Shape;1015;p26"/>
          <p:cNvSpPr/>
          <p:nvPr/>
        </p:nvSpPr>
        <p:spPr>
          <a:xfrm>
            <a:off x="20637" y="6069012"/>
            <a:ext cx="184150" cy="366712"/>
          </a:xfrm>
          <a:custGeom>
            <a:rect b="b" l="l" r="r" t="t"/>
            <a:pathLst>
              <a:path extrusionOk="0" h="120000" w="120000">
                <a:moveTo>
                  <a:pt x="0" y="0"/>
                </a:moveTo>
                <a:lnTo>
                  <a:pt x="120000" y="0"/>
                </a:lnTo>
                <a:lnTo>
                  <a:pt x="120000" y="120000"/>
                </a:lnTo>
                <a:lnTo>
                  <a:pt x="0" y="120000"/>
                </a:lnTo>
                <a:close/>
                <a:moveTo>
                  <a:pt x="82500" y="60000"/>
                </a:moveTo>
                <a:lnTo>
                  <a:pt x="15000" y="37403"/>
                </a:lnTo>
                <a:lnTo>
                  <a:pt x="15000" y="82597"/>
                </a:lnTo>
                <a:close/>
                <a:moveTo>
                  <a:pt x="93750" y="37403"/>
                </a:moveTo>
                <a:lnTo>
                  <a:pt x="105000" y="37403"/>
                </a:lnTo>
                <a:lnTo>
                  <a:pt x="105000" y="82597"/>
                </a:lnTo>
                <a:lnTo>
                  <a:pt x="93750" y="82597"/>
                </a:lnTo>
                <a:close/>
              </a:path>
              <a:path extrusionOk="0" fill="darken" h="120000" w="120000">
                <a:moveTo>
                  <a:pt x="82500" y="60000"/>
                </a:moveTo>
                <a:lnTo>
                  <a:pt x="15000" y="37403"/>
                </a:lnTo>
                <a:lnTo>
                  <a:pt x="15000" y="82597"/>
                </a:lnTo>
                <a:close/>
                <a:moveTo>
                  <a:pt x="93750" y="37403"/>
                </a:moveTo>
                <a:lnTo>
                  <a:pt x="105000" y="37403"/>
                </a:lnTo>
                <a:lnTo>
                  <a:pt x="105000" y="82597"/>
                </a:lnTo>
                <a:lnTo>
                  <a:pt x="93750" y="82597"/>
                </a:lnTo>
                <a:close/>
              </a:path>
              <a:path extrusionOk="0" fill="none" h="120000" w="120000">
                <a:moveTo>
                  <a:pt x="82500" y="60000"/>
                </a:moveTo>
                <a:lnTo>
                  <a:pt x="15000" y="82597"/>
                </a:lnTo>
                <a:lnTo>
                  <a:pt x="15000" y="37403"/>
                </a:lnTo>
                <a:close/>
                <a:moveTo>
                  <a:pt x="93750" y="37403"/>
                </a:moveTo>
                <a:lnTo>
                  <a:pt x="105000" y="37403"/>
                </a:lnTo>
                <a:lnTo>
                  <a:pt x="105000" y="82597"/>
                </a:lnTo>
                <a:lnTo>
                  <a:pt x="93750" y="82597"/>
                </a:lnTo>
                <a:close/>
              </a:path>
              <a:path extrusionOk="0" fill="none" h="120000" w="120000">
                <a:moveTo>
                  <a:pt x="0" y="0"/>
                </a:moveTo>
                <a:lnTo>
                  <a:pt x="120000" y="0"/>
                </a:lnTo>
                <a:lnTo>
                  <a:pt x="120000" y="120000"/>
                </a:lnTo>
                <a:lnTo>
                  <a:pt x="0" y="120000"/>
                </a:lnTo>
                <a:close/>
              </a:path>
            </a:pathLst>
          </a:custGeom>
          <a:solidFill>
            <a:srgbClr val="CC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1016" name="Google Shape;1016;p26"/>
          <p:cNvCxnSpPr/>
          <p:nvPr/>
        </p:nvCxnSpPr>
        <p:spPr>
          <a:xfrm>
            <a:off x="9144000" y="50800"/>
            <a:ext cx="0" cy="6858000"/>
          </a:xfrm>
          <a:prstGeom prst="straightConnector1">
            <a:avLst/>
          </a:prstGeom>
          <a:noFill/>
          <a:ln cap="flat" cmpd="sng" w="95250">
            <a:solidFill>
              <a:srgbClr val="FFCC00"/>
            </a:solidFill>
            <a:prstDash val="solid"/>
            <a:miter lim="800000"/>
            <a:headEnd len="med" w="med" type="none"/>
            <a:tailEnd len="med" w="med" type="none"/>
          </a:ln>
        </p:spPr>
      </p:cxnSp>
      <p:cxnSp>
        <p:nvCxnSpPr>
          <p:cNvPr id="1017" name="Google Shape;1017;p26"/>
          <p:cNvCxnSpPr/>
          <p:nvPr/>
        </p:nvCxnSpPr>
        <p:spPr>
          <a:xfrm>
            <a:off x="39687" y="0"/>
            <a:ext cx="0" cy="6858000"/>
          </a:xfrm>
          <a:prstGeom prst="straightConnector1">
            <a:avLst/>
          </a:prstGeom>
          <a:noFill/>
          <a:ln cap="flat" cmpd="sng" w="95250">
            <a:solidFill>
              <a:srgbClr val="FFCC00"/>
            </a:solidFill>
            <a:prstDash val="solid"/>
            <a:miter lim="800000"/>
            <a:headEnd len="med" w="med" type="none"/>
            <a:tailEnd len="med" w="med" type="none"/>
          </a:ln>
        </p:spPr>
      </p:cxnSp>
      <p:cxnSp>
        <p:nvCxnSpPr>
          <p:cNvPr id="1018" name="Google Shape;1018;p26"/>
          <p:cNvCxnSpPr/>
          <p:nvPr/>
        </p:nvCxnSpPr>
        <p:spPr>
          <a:xfrm>
            <a:off x="0" y="6858000"/>
            <a:ext cx="9144000" cy="0"/>
          </a:xfrm>
          <a:prstGeom prst="straightConnector1">
            <a:avLst/>
          </a:prstGeom>
          <a:noFill/>
          <a:ln cap="flat" cmpd="sng" w="95250">
            <a:solidFill>
              <a:srgbClr val="FFCC00"/>
            </a:solidFill>
            <a:prstDash val="solid"/>
            <a:miter lim="800000"/>
            <a:headEnd len="med" w="med" type="none"/>
            <a:tailEnd len="med" w="med" type="none"/>
          </a:ln>
        </p:spPr>
      </p:cxnSp>
      <p:sp>
        <p:nvSpPr>
          <p:cNvPr id="1019" name="Google Shape;1019;p26"/>
          <p:cNvSpPr txBox="1"/>
          <p:nvPr/>
        </p:nvSpPr>
        <p:spPr>
          <a:xfrm>
            <a:off x="762000" y="2133600"/>
            <a:ext cx="8640762"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Tên gọi khác của ống nối thẳng ?</a:t>
            </a:r>
            <a:endParaRPr/>
          </a:p>
        </p:txBody>
      </p:sp>
      <p:sp>
        <p:nvSpPr>
          <p:cNvPr id="1020" name="Google Shape;1020;p26"/>
          <p:cNvSpPr/>
          <p:nvPr/>
        </p:nvSpPr>
        <p:spPr>
          <a:xfrm>
            <a:off x="1143000" y="3048000"/>
            <a:ext cx="6096000" cy="1752600"/>
          </a:xfrm>
          <a:prstGeom prst="cloudCallout">
            <a:avLst>
              <a:gd fmla="val 3381" name="adj1"/>
              <a:gd fmla="val 37115" name="adj2"/>
            </a:avLst>
          </a:prstGeom>
          <a:gradFill>
            <a:gsLst>
              <a:gs pos="0">
                <a:schemeClr val="lt1"/>
              </a:gs>
              <a:gs pos="100000">
                <a:srgbClr val="FFFFCC"/>
              </a:gs>
            </a:gsLst>
            <a:path path="circle">
              <a:fillToRect b="50%" l="50%" r="50%" t="50%"/>
            </a:path>
            <a:tileRect/>
          </a:gradFill>
          <a:ln cap="flat" cmpd="sng" w="9525">
            <a:solidFill>
              <a:srgbClr val="CC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t/>
            </a:r>
            <a:endParaRPr b="1" i="0" sz="2400" u="non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ống nối nối tiếp</a:t>
            </a:r>
            <a:endParaRPr/>
          </a:p>
        </p:txBody>
      </p:sp>
    </p:spTree>
  </p:cSld>
  <p:clrMapOvr>
    <a:masterClrMapping/>
  </p:clrMapOvr>
  <p:transition>
    <p:whee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91"/>
                                        </p:tgtEl>
                                        <p:attrNameLst>
                                          <p:attrName>style.visibility</p:attrName>
                                        </p:attrNameLst>
                                      </p:cBhvr>
                                      <p:to>
                                        <p:strVal val="visible"/>
                                      </p:to>
                                    </p:set>
                                    <p:anim calcmode="lin" valueType="num">
                                      <p:cBhvr additive="base">
                                        <p:cTn dur="500"/>
                                        <p:tgtEl>
                                          <p:spTgt spid="991"/>
                                        </p:tgtEl>
                                        <p:attrNameLst>
                                          <p:attrName>ppt_w</p:attrName>
                                        </p:attrNameLst>
                                      </p:cBhvr>
                                      <p:tavLst>
                                        <p:tav fmla="" tm="0">
                                          <p:val>
                                            <p:strVal val="0"/>
                                          </p:val>
                                        </p:tav>
                                        <p:tav fmla="" tm="100000">
                                          <p:val>
                                            <p:strVal val="#ppt_w"/>
                                          </p:val>
                                        </p:tav>
                                      </p:tavLst>
                                    </p:anim>
                                    <p:anim calcmode="lin" valueType="num">
                                      <p:cBhvr additive="base">
                                        <p:cTn dur="500"/>
                                        <p:tgtEl>
                                          <p:spTgt spid="991"/>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1004"/>
                                        </p:tgtEl>
                                        <p:attrNameLst>
                                          <p:attrName>style.visibility</p:attrName>
                                        </p:attrNameLst>
                                      </p:cBhvr>
                                      <p:to>
                                        <p:strVal val="visible"/>
                                      </p:to>
                                    </p:set>
                                  </p:childTnLst>
                                </p:cTn>
                              </p:par>
                            </p:childTnLst>
                          </p:cTn>
                        </p:par>
                        <p:par>
                          <p:cTn fill="hold">
                            <p:stCondLst>
                              <p:cond delay="500"/>
                            </p:stCondLst>
                            <p:childTnLst>
                              <p:par>
                                <p:cTn fill="hold" nodeType="afterEffect" presetClass="entr" presetID="1" presetSubtype="0">
                                  <p:stCondLst>
                                    <p:cond delay="1000"/>
                                  </p:stCondLst>
                                  <p:childTnLst>
                                    <p:set>
                                      <p:cBhvr>
                                        <p:cTn dur="1" fill="hold">
                                          <p:stCondLst>
                                            <p:cond delay="0"/>
                                          </p:stCondLst>
                                        </p:cTn>
                                        <p:tgtEl>
                                          <p:spTgt spid="1005"/>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1000"/>
                                  </p:stCondLst>
                                  <p:childTnLst>
                                    <p:set>
                                      <p:cBhvr>
                                        <p:cTn dur="1" fill="hold">
                                          <p:stCondLst>
                                            <p:cond delay="0"/>
                                          </p:stCondLst>
                                        </p:cTn>
                                        <p:tgtEl>
                                          <p:spTgt spid="1006"/>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1000"/>
                                  </p:stCondLst>
                                  <p:childTnLst>
                                    <p:set>
                                      <p:cBhvr>
                                        <p:cTn dur="1" fill="hold">
                                          <p:stCondLst>
                                            <p:cond delay="0"/>
                                          </p:stCondLst>
                                        </p:cTn>
                                        <p:tgtEl>
                                          <p:spTgt spid="1007"/>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1000"/>
                                  </p:stCondLst>
                                  <p:childTnLst>
                                    <p:set>
                                      <p:cBhvr>
                                        <p:cTn dur="1" fill="hold">
                                          <p:stCondLst>
                                            <p:cond delay="0"/>
                                          </p:stCondLst>
                                        </p:cTn>
                                        <p:tgtEl>
                                          <p:spTgt spid="1008"/>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 presetSubtype="0">
                                  <p:stCondLst>
                                    <p:cond delay="1000"/>
                                  </p:stCondLst>
                                  <p:childTnLst>
                                    <p:set>
                                      <p:cBhvr>
                                        <p:cTn dur="1" fill="hold">
                                          <p:stCondLst>
                                            <p:cond delay="0"/>
                                          </p:stCondLst>
                                        </p:cTn>
                                        <p:tgtEl>
                                          <p:spTgt spid="1009"/>
                                        </p:tgtEl>
                                        <p:attrNameLst>
                                          <p:attrName>style.visibility</p:attrName>
                                        </p:attrNameLst>
                                      </p:cBhvr>
                                      <p:to>
                                        <p:strVal val="visible"/>
                                      </p:to>
                                    </p:set>
                                  </p:childTnLst>
                                </p:cTn>
                              </p:par>
                            </p:childTnLst>
                          </p:cTn>
                        </p:par>
                        <p:par>
                          <p:cTn fill="hold">
                            <p:stCondLst>
                              <p:cond delay="505"/>
                            </p:stCondLst>
                            <p:childTnLst>
                              <p:par>
                                <p:cTn fill="hold" nodeType="afterEffect" presetClass="entr" presetID="1" presetSubtype="0">
                                  <p:stCondLst>
                                    <p:cond delay="1000"/>
                                  </p:stCondLst>
                                  <p:childTnLst>
                                    <p:set>
                                      <p:cBhvr>
                                        <p:cTn dur="1" fill="hold">
                                          <p:stCondLst>
                                            <p:cond delay="0"/>
                                          </p:stCondLst>
                                        </p:cTn>
                                        <p:tgtEl>
                                          <p:spTgt spid="1010"/>
                                        </p:tgtEl>
                                        <p:attrNameLst>
                                          <p:attrName>style.visibility</p:attrName>
                                        </p:attrNameLst>
                                      </p:cBhvr>
                                      <p:to>
                                        <p:strVal val="visible"/>
                                      </p:to>
                                    </p:set>
                                  </p:childTnLst>
                                </p:cTn>
                              </p:par>
                            </p:childTnLst>
                          </p:cTn>
                        </p:par>
                        <p:par>
                          <p:cTn fill="hold">
                            <p:stCondLst>
                              <p:cond delay="506"/>
                            </p:stCondLst>
                            <p:childTnLst>
                              <p:par>
                                <p:cTn fill="hold" nodeType="afterEffect" presetClass="entr" presetID="1" presetSubtype="0">
                                  <p:stCondLst>
                                    <p:cond delay="1000"/>
                                  </p:stCondLst>
                                  <p:childTnLst>
                                    <p:set>
                                      <p:cBhvr>
                                        <p:cTn dur="1" fill="hold">
                                          <p:stCondLst>
                                            <p:cond delay="0"/>
                                          </p:stCondLst>
                                        </p:cTn>
                                        <p:tgtEl>
                                          <p:spTgt spid="1011"/>
                                        </p:tgtEl>
                                        <p:attrNameLst>
                                          <p:attrName>style.visibility</p:attrName>
                                        </p:attrNameLst>
                                      </p:cBhvr>
                                      <p:to>
                                        <p:strVal val="visible"/>
                                      </p:to>
                                    </p:set>
                                  </p:childTnLst>
                                </p:cTn>
                              </p:par>
                            </p:childTnLst>
                          </p:cTn>
                        </p:par>
                        <p:par>
                          <p:cTn fill="hold">
                            <p:stCondLst>
                              <p:cond delay="507"/>
                            </p:stCondLst>
                            <p:childTnLst>
                              <p:par>
                                <p:cTn fill="hold" nodeType="afterEffect" presetClass="entr" presetID="1" presetSubtype="0">
                                  <p:stCondLst>
                                    <p:cond delay="1000"/>
                                  </p:stCondLst>
                                  <p:childTnLst>
                                    <p:set>
                                      <p:cBhvr>
                                        <p:cTn dur="1" fill="hold">
                                          <p:stCondLst>
                                            <p:cond delay="0"/>
                                          </p:stCondLst>
                                        </p:cTn>
                                        <p:tgtEl>
                                          <p:spTgt spid="1012"/>
                                        </p:tgtEl>
                                        <p:attrNameLst>
                                          <p:attrName>style.visibility</p:attrName>
                                        </p:attrNameLst>
                                      </p:cBhvr>
                                      <p:to>
                                        <p:strVal val="visible"/>
                                      </p:to>
                                    </p:set>
                                  </p:childTnLst>
                                </p:cTn>
                              </p:par>
                            </p:childTnLst>
                          </p:cTn>
                        </p:par>
                        <p:par>
                          <p:cTn fill="hold">
                            <p:stCondLst>
                              <p:cond delay="508"/>
                            </p:stCondLst>
                            <p:childTnLst>
                              <p:par>
                                <p:cTn fill="hold" nodeType="afterEffect" presetClass="entr" presetID="1" presetSubtype="0">
                                  <p:stCondLst>
                                    <p:cond delay="1000"/>
                                  </p:stCondLst>
                                  <p:childTnLst>
                                    <p:set>
                                      <p:cBhvr>
                                        <p:cTn dur="1" fill="hold">
                                          <p:stCondLst>
                                            <p:cond delay="0"/>
                                          </p:stCondLst>
                                        </p:cTn>
                                        <p:tgtEl>
                                          <p:spTgt spid="1013"/>
                                        </p:tgtEl>
                                        <p:attrNameLst>
                                          <p:attrName>style.visibility</p:attrName>
                                        </p:attrNameLst>
                                      </p:cBhvr>
                                      <p:to>
                                        <p:strVal val="visible"/>
                                      </p:to>
                                    </p:set>
                                  </p:childTnLst>
                                </p:cTn>
                              </p:par>
                            </p:childTnLst>
                          </p:cTn>
                        </p:par>
                        <p:par>
                          <p:cTn fill="hold">
                            <p:stCondLst>
                              <p:cond delay="509"/>
                            </p:stCondLst>
                            <p:childTnLst>
                              <p:par>
                                <p:cTn fill="hold" nodeType="afterEffect" presetClass="entr" presetID="1" presetSubtype="0">
                                  <p:stCondLst>
                                    <p:cond delay="1000"/>
                                  </p:stCondLst>
                                  <p:childTnLst>
                                    <p:set>
                                      <p:cBhvr>
                                        <p:cTn dur="1" fill="hold">
                                          <p:stCondLst>
                                            <p:cond delay="0"/>
                                          </p:stCondLst>
                                        </p:cTn>
                                        <p:tgtEl>
                                          <p:spTgt spid="10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0"/>
                                        </p:tgtEl>
                                        <p:attrNameLst>
                                          <p:attrName>style.visibility</p:attrName>
                                        </p:attrNameLst>
                                      </p:cBhvr>
                                      <p:to>
                                        <p:strVal val="visible"/>
                                      </p:to>
                                    </p:set>
                                    <p:anim calcmode="lin" valueType="num">
                                      <p:cBhvr additive="base">
                                        <p:cTn dur="500"/>
                                        <p:tgtEl>
                                          <p:spTgt spid="1020"/>
                                        </p:tgtEl>
                                        <p:attrNameLst>
                                          <p:attrName>ppt_w</p:attrName>
                                        </p:attrNameLst>
                                      </p:cBhvr>
                                      <p:tavLst>
                                        <p:tav fmla="" tm="0">
                                          <p:val>
                                            <p:strVal val="0"/>
                                          </p:val>
                                        </p:tav>
                                        <p:tav fmla="" tm="100000">
                                          <p:val>
                                            <p:strVal val="#ppt_w"/>
                                          </p:val>
                                        </p:tav>
                                      </p:tavLst>
                                    </p:anim>
                                    <p:anim calcmode="lin" valueType="num">
                                      <p:cBhvr additive="base">
                                        <p:cTn dur="500"/>
                                        <p:tgtEl>
                                          <p:spTgt spid="102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27"/>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chemeClr val="dk2"/>
              </a:solidFill>
              <a:latin typeface="Arial"/>
              <a:ea typeface="Arial"/>
              <a:cs typeface="Arial"/>
              <a:sym typeface="Arial"/>
            </a:endParaRPr>
          </a:p>
        </p:txBody>
      </p:sp>
      <p:pic>
        <p:nvPicPr>
          <p:cNvPr descr="3a14" id="1027" name="Google Shape;1027;p27"/>
          <p:cNvPicPr preferRelativeResize="0"/>
          <p:nvPr>
            <p:ph idx="4294967295" type="body"/>
          </p:nvPr>
        </p:nvPicPr>
        <p:blipFill rotWithShape="1">
          <a:blip r:embed="rId3">
            <a:alphaModFix/>
          </a:blip>
          <a:srcRect b="0" l="0" r="0" t="0"/>
          <a:stretch/>
        </p:blipFill>
        <p:spPr>
          <a:xfrm>
            <a:off x="0" y="0"/>
            <a:ext cx="8915400" cy="6858000"/>
          </a:xfrm>
          <a:prstGeom prst="rect">
            <a:avLst/>
          </a:prstGeom>
          <a:noFill/>
          <a:ln>
            <a:noFill/>
          </a:ln>
        </p:spPr>
      </p:pic>
      <p:sp>
        <p:nvSpPr>
          <p:cNvPr id="1028" name="Google Shape;1028;p27"/>
          <p:cNvSpPr txBox="1"/>
          <p:nvPr/>
        </p:nvSpPr>
        <p:spPr>
          <a:xfrm>
            <a:off x="762000" y="5715000"/>
            <a:ext cx="7620000" cy="304800"/>
          </a:xfrm>
          <a:prstGeom prst="rect">
            <a:avLst/>
          </a:prstGeom>
          <a:gradFill>
            <a:gsLst>
              <a:gs pos="0">
                <a:srgbClr val="FFCCCC"/>
              </a:gs>
              <a:gs pos="100000">
                <a:srgbClr val="FFFFFF"/>
              </a:gs>
            </a:gsLst>
            <a:lin ang="2700000" scaled="0"/>
          </a:gradFill>
          <a:ln cap="flat" cmpd="sng" w="9525">
            <a:solidFill>
              <a:schemeClr val="lt1"/>
            </a:solidFill>
            <a:prstDash val="solid"/>
            <a:miter lim="800000"/>
            <a:headEnd len="sm" w="sm" type="none"/>
            <a:tailEnd len="sm" w="sm" type="none"/>
          </a:ln>
          <a:effectLst>
            <a:outerShdw blurRad="63500" dir="2700000" dist="17960">
              <a:srgbClr val="999999"/>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descr="hoahong1" id="1029" name="Google Shape;1029;p27"/>
          <p:cNvPicPr preferRelativeResize="0"/>
          <p:nvPr/>
        </p:nvPicPr>
        <p:blipFill rotWithShape="1">
          <a:blip r:embed="rId4">
            <a:alphaModFix/>
          </a:blip>
          <a:srcRect b="0" l="0" r="0" t="0"/>
          <a:stretch/>
        </p:blipFill>
        <p:spPr>
          <a:xfrm>
            <a:off x="4724400" y="3048000"/>
            <a:ext cx="1295400" cy="742950"/>
          </a:xfrm>
          <a:prstGeom prst="rect">
            <a:avLst/>
          </a:prstGeom>
          <a:noFill/>
          <a:ln>
            <a:noFill/>
          </a:ln>
        </p:spPr>
      </p:pic>
      <p:pic>
        <p:nvPicPr>
          <p:cNvPr descr="hoahong1" id="1030" name="Google Shape;1030;p27"/>
          <p:cNvPicPr preferRelativeResize="0"/>
          <p:nvPr/>
        </p:nvPicPr>
        <p:blipFill rotWithShape="1">
          <a:blip r:embed="rId4">
            <a:alphaModFix/>
          </a:blip>
          <a:srcRect b="0" l="0" r="0" t="0"/>
          <a:stretch/>
        </p:blipFill>
        <p:spPr>
          <a:xfrm>
            <a:off x="1447800" y="4191000"/>
            <a:ext cx="1295400" cy="742950"/>
          </a:xfrm>
          <a:prstGeom prst="rect">
            <a:avLst/>
          </a:prstGeom>
          <a:noFill/>
          <a:ln>
            <a:noFill/>
          </a:ln>
        </p:spPr>
      </p:pic>
      <p:pic>
        <p:nvPicPr>
          <p:cNvPr descr="hoahong1" id="1031" name="Google Shape;1031;p27"/>
          <p:cNvPicPr preferRelativeResize="0"/>
          <p:nvPr/>
        </p:nvPicPr>
        <p:blipFill rotWithShape="1">
          <a:blip r:embed="rId4">
            <a:alphaModFix/>
          </a:blip>
          <a:srcRect b="0" l="0" r="0" t="0"/>
          <a:stretch/>
        </p:blipFill>
        <p:spPr>
          <a:xfrm>
            <a:off x="7848600" y="304800"/>
            <a:ext cx="1295400" cy="742950"/>
          </a:xfrm>
          <a:prstGeom prst="rect">
            <a:avLst/>
          </a:prstGeom>
          <a:noFill/>
          <a:ln>
            <a:noFill/>
          </a:ln>
        </p:spPr>
      </p:pic>
      <p:pic>
        <p:nvPicPr>
          <p:cNvPr descr="hoahong1" id="1032" name="Google Shape;1032;p27"/>
          <p:cNvPicPr preferRelativeResize="0"/>
          <p:nvPr/>
        </p:nvPicPr>
        <p:blipFill rotWithShape="1">
          <a:blip r:embed="rId4">
            <a:alphaModFix/>
          </a:blip>
          <a:srcRect b="0" l="0" r="0" t="0"/>
          <a:stretch/>
        </p:blipFill>
        <p:spPr>
          <a:xfrm>
            <a:off x="7239000" y="2895600"/>
            <a:ext cx="1295400" cy="742950"/>
          </a:xfrm>
          <a:prstGeom prst="rect">
            <a:avLst/>
          </a:prstGeom>
          <a:noFill/>
          <a:ln>
            <a:noFill/>
          </a:ln>
        </p:spPr>
      </p:pic>
      <p:pic>
        <p:nvPicPr>
          <p:cNvPr descr="hoahong1" id="1033" name="Google Shape;1033;p27"/>
          <p:cNvPicPr preferRelativeResize="0"/>
          <p:nvPr/>
        </p:nvPicPr>
        <p:blipFill rotWithShape="1">
          <a:blip r:embed="rId4">
            <a:alphaModFix/>
          </a:blip>
          <a:srcRect b="0" l="0" r="0" t="0"/>
          <a:stretch/>
        </p:blipFill>
        <p:spPr>
          <a:xfrm>
            <a:off x="2057400" y="5334000"/>
            <a:ext cx="1295400" cy="742950"/>
          </a:xfrm>
          <a:prstGeom prst="rect">
            <a:avLst/>
          </a:prstGeom>
          <a:noFill/>
          <a:ln>
            <a:noFill/>
          </a:ln>
        </p:spPr>
      </p:pic>
      <p:pic>
        <p:nvPicPr>
          <p:cNvPr descr="hoahong1" id="1034" name="Google Shape;1034;p27"/>
          <p:cNvPicPr preferRelativeResize="0"/>
          <p:nvPr/>
        </p:nvPicPr>
        <p:blipFill rotWithShape="1">
          <a:blip r:embed="rId4">
            <a:alphaModFix/>
          </a:blip>
          <a:srcRect b="0" l="0" r="0" t="0"/>
          <a:stretch/>
        </p:blipFill>
        <p:spPr>
          <a:xfrm>
            <a:off x="228600" y="2514600"/>
            <a:ext cx="1295400" cy="742950"/>
          </a:xfrm>
          <a:prstGeom prst="rect">
            <a:avLst/>
          </a:prstGeom>
          <a:noFill/>
          <a:ln>
            <a:noFill/>
          </a:ln>
        </p:spPr>
      </p:pic>
      <p:pic>
        <p:nvPicPr>
          <p:cNvPr descr="hoahong1" id="1035" name="Google Shape;1035;p27"/>
          <p:cNvPicPr preferRelativeResize="0"/>
          <p:nvPr/>
        </p:nvPicPr>
        <p:blipFill rotWithShape="1">
          <a:blip r:embed="rId4">
            <a:alphaModFix/>
          </a:blip>
          <a:srcRect b="0" l="0" r="0" t="0"/>
          <a:stretch/>
        </p:blipFill>
        <p:spPr>
          <a:xfrm>
            <a:off x="7848600" y="6115050"/>
            <a:ext cx="1295400" cy="742950"/>
          </a:xfrm>
          <a:prstGeom prst="rect">
            <a:avLst/>
          </a:prstGeom>
          <a:noFill/>
          <a:ln>
            <a:noFill/>
          </a:ln>
        </p:spPr>
      </p:pic>
      <p:pic>
        <p:nvPicPr>
          <p:cNvPr descr="hoahong1" id="1036" name="Google Shape;1036;p27"/>
          <p:cNvPicPr preferRelativeResize="0"/>
          <p:nvPr/>
        </p:nvPicPr>
        <p:blipFill rotWithShape="1">
          <a:blip r:embed="rId4">
            <a:alphaModFix/>
          </a:blip>
          <a:srcRect b="0" l="0" r="0" t="0"/>
          <a:stretch/>
        </p:blipFill>
        <p:spPr>
          <a:xfrm>
            <a:off x="0" y="0"/>
            <a:ext cx="1295400" cy="742950"/>
          </a:xfrm>
          <a:prstGeom prst="rect">
            <a:avLst/>
          </a:prstGeom>
          <a:noFill/>
          <a:ln>
            <a:noFill/>
          </a:ln>
        </p:spPr>
      </p:pic>
      <p:pic>
        <p:nvPicPr>
          <p:cNvPr descr="sao bien" id="1037" name="Google Shape;1037;p27"/>
          <p:cNvPicPr preferRelativeResize="0"/>
          <p:nvPr/>
        </p:nvPicPr>
        <p:blipFill rotWithShape="1">
          <a:blip r:embed="rId5">
            <a:alphaModFix/>
          </a:blip>
          <a:srcRect b="0" l="0" r="0" t="0"/>
          <a:stretch/>
        </p:blipFill>
        <p:spPr>
          <a:xfrm rot="2400000">
            <a:off x="6705600" y="1600200"/>
            <a:ext cx="495300" cy="438150"/>
          </a:xfrm>
          <a:prstGeom prst="rect">
            <a:avLst/>
          </a:prstGeom>
          <a:noFill/>
          <a:ln>
            <a:noFill/>
          </a:ln>
        </p:spPr>
      </p:pic>
      <p:pic>
        <p:nvPicPr>
          <p:cNvPr descr="sao bien" id="1038" name="Google Shape;1038;p27"/>
          <p:cNvPicPr preferRelativeResize="0"/>
          <p:nvPr/>
        </p:nvPicPr>
        <p:blipFill rotWithShape="1">
          <a:blip r:embed="rId6">
            <a:alphaModFix/>
          </a:blip>
          <a:srcRect b="0" l="0" r="0" t="0"/>
          <a:stretch/>
        </p:blipFill>
        <p:spPr>
          <a:xfrm rot="2400000">
            <a:off x="5562600" y="2133600"/>
            <a:ext cx="495300" cy="438150"/>
          </a:xfrm>
          <a:prstGeom prst="rect">
            <a:avLst/>
          </a:prstGeom>
          <a:noFill/>
          <a:ln>
            <a:noFill/>
          </a:ln>
        </p:spPr>
      </p:pic>
      <p:pic>
        <p:nvPicPr>
          <p:cNvPr descr="sao bien" id="1039" name="Google Shape;1039;p27"/>
          <p:cNvPicPr preferRelativeResize="0"/>
          <p:nvPr/>
        </p:nvPicPr>
        <p:blipFill rotWithShape="1">
          <a:blip r:embed="rId7">
            <a:alphaModFix/>
          </a:blip>
          <a:srcRect b="0" l="0" r="0" t="0"/>
          <a:stretch/>
        </p:blipFill>
        <p:spPr>
          <a:xfrm rot="2400000">
            <a:off x="2057400" y="1752600"/>
            <a:ext cx="495300" cy="438150"/>
          </a:xfrm>
          <a:prstGeom prst="rect">
            <a:avLst/>
          </a:prstGeom>
          <a:noFill/>
          <a:ln>
            <a:noFill/>
          </a:ln>
        </p:spPr>
      </p:pic>
      <p:pic>
        <p:nvPicPr>
          <p:cNvPr descr="Bouquet" id="1040" name="Google Shape;1040;p27"/>
          <p:cNvPicPr preferRelativeResize="0"/>
          <p:nvPr/>
        </p:nvPicPr>
        <p:blipFill rotWithShape="1">
          <a:blip r:embed="rId8">
            <a:alphaModFix/>
          </a:blip>
          <a:srcRect b="0" l="0" r="0" t="0"/>
          <a:stretch/>
        </p:blipFill>
        <p:spPr>
          <a:xfrm rot="1380000">
            <a:off x="3124200" y="3706812"/>
            <a:ext cx="2424112" cy="3151187"/>
          </a:xfrm>
          <a:prstGeom prst="rect">
            <a:avLst/>
          </a:prstGeom>
          <a:noFill/>
          <a:ln>
            <a:noFill/>
          </a:ln>
        </p:spPr>
      </p:pic>
      <p:pic>
        <p:nvPicPr>
          <p:cNvPr descr="Nguyễn Minh Hải" id="1041" name="Google Shape;1041;p27"/>
          <p:cNvPicPr preferRelativeResize="0"/>
          <p:nvPr/>
        </p:nvPicPr>
        <p:blipFill rotWithShape="1">
          <a:blip r:embed="rId9">
            <a:alphaModFix/>
          </a:blip>
          <a:srcRect b="0" l="0" r="0" t="0"/>
          <a:stretch/>
        </p:blipFill>
        <p:spPr>
          <a:xfrm>
            <a:off x="457200" y="1981200"/>
            <a:ext cx="8382000" cy="1414462"/>
          </a:xfrm>
          <a:prstGeom prst="rect">
            <a:avLst/>
          </a:prstGeom>
          <a:noFill/>
          <a:ln>
            <a:noFill/>
          </a:ln>
        </p:spPr>
      </p:pic>
      <p:sp>
        <p:nvSpPr>
          <p:cNvPr id="1042" name="Google Shape;1042;p27"/>
          <p:cNvSpPr/>
          <p:nvPr/>
        </p:nvSpPr>
        <p:spPr>
          <a:xfrm>
            <a:off x="1752600" y="657225"/>
            <a:ext cx="5715000" cy="1752600"/>
          </a:xfrm>
          <a:prstGeom prst="rect">
            <a:avLst/>
          </a:prstGeom>
        </p:spPr>
        <p:txBody>
          <a:bodyPr>
            <a:prstTxWarp prst="textPlain"/>
          </a:bodyPr>
          <a:lstStyle/>
          <a:p>
            <a:pPr lvl="0" algn="l"/>
            <a:r>
              <a:rPr b="0" i="1">
                <a:ln cap="flat" cmpd="sng" w="9525">
                  <a:solidFill>
                    <a:srgbClr val="FF0000"/>
                  </a:solidFill>
                  <a:prstDash val="solid"/>
                  <a:miter lim="800000"/>
                  <a:headEnd len="sm" w="sm" type="none"/>
                  <a:tailEnd len="sm" w="sm" type="none"/>
                </a:ln>
                <a:solidFill>
                  <a:srgbClr val="0000FF"/>
                </a:solidFill>
                <a:latin typeface="Times New Roman"/>
              </a:rPr>
              <a:t>Giờ học đã kết thúc </a:t>
            </a:r>
          </a:p>
        </p:txBody>
      </p:sp>
    </p:spTree>
  </p:cSld>
  <p:clrMapOvr>
    <a:masterClrMapping/>
  </p:clrMapOvr>
  <p:transition advClick="0" advTm="1000">
    <p:diamond/>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28"/>
          <p:cNvSpPr txBox="1"/>
          <p:nvPr/>
        </p:nvSpPr>
        <p:spPr>
          <a:xfrm>
            <a:off x="0" y="1143000"/>
            <a:ext cx="9144000" cy="822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r>
              <a:rPr b="1" i="0" lang="en-US" sz="2400" u="none">
                <a:solidFill>
                  <a:srgbClr val="0000FF"/>
                </a:solidFill>
                <a:latin typeface="Times New Roman"/>
                <a:ea typeface="Times New Roman"/>
                <a:cs typeface="Times New Roman"/>
                <a:sym typeface="Times New Roman"/>
              </a:rPr>
              <a:t>§­êng d©y ph¶i …………   víi vËt kiÕn tróc, cao h¬n mÆt ®Êt…….</a:t>
            </a:r>
            <a:endParaRPr/>
          </a:p>
          <a:p>
            <a:pPr indent="0" lvl="0" marL="0" marR="0" rtl="0" algn="l">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trë lªn vµ c¸ch vËt kiÕn tróc kh«ng nhá h¬n………</a:t>
            </a:r>
            <a:endParaRPr/>
          </a:p>
        </p:txBody>
      </p:sp>
      <p:sp>
        <p:nvSpPr>
          <p:cNvPr id="1048" name="Google Shape;1048;p28"/>
          <p:cNvSpPr txBox="1"/>
          <p:nvPr/>
        </p:nvSpPr>
        <p:spPr>
          <a:xfrm>
            <a:off x="1743075" y="2082800"/>
            <a:ext cx="1841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049" name="Google Shape;1049;p28"/>
          <p:cNvSpPr txBox="1"/>
          <p:nvPr/>
        </p:nvSpPr>
        <p:spPr>
          <a:xfrm>
            <a:off x="1887537" y="2370137"/>
            <a:ext cx="10287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050" name="Google Shape;1050;p28"/>
          <p:cNvSpPr txBox="1"/>
          <p:nvPr/>
        </p:nvSpPr>
        <p:spPr>
          <a:xfrm>
            <a:off x="2362200" y="1066800"/>
            <a:ext cx="1752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2400"/>
              <a:buFont typeface="Times New Roman"/>
              <a:buNone/>
            </a:pPr>
            <a:r>
              <a:rPr b="1" i="0" lang="en-US" sz="2400" u="none">
                <a:solidFill>
                  <a:srgbClr val="FF00FF"/>
                </a:solidFill>
                <a:latin typeface="Times New Roman"/>
                <a:ea typeface="Times New Roman"/>
                <a:cs typeface="Times New Roman"/>
                <a:sym typeface="Times New Roman"/>
              </a:rPr>
              <a:t>song song</a:t>
            </a:r>
            <a:endParaRPr/>
          </a:p>
        </p:txBody>
      </p:sp>
      <p:sp>
        <p:nvSpPr>
          <p:cNvPr id="1051" name="Google Shape;1051;p28"/>
          <p:cNvSpPr txBox="1"/>
          <p:nvPr/>
        </p:nvSpPr>
        <p:spPr>
          <a:xfrm>
            <a:off x="8324850" y="1066800"/>
            <a:ext cx="8191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2400"/>
              <a:buFont typeface="Times New Roman"/>
              <a:buNone/>
            </a:pPr>
            <a:r>
              <a:rPr b="1" i="0" lang="en-US" sz="2400" u="none">
                <a:solidFill>
                  <a:srgbClr val="FF00FF"/>
                </a:solidFill>
                <a:latin typeface="Times New Roman"/>
                <a:ea typeface="Times New Roman"/>
                <a:cs typeface="Times New Roman"/>
                <a:sym typeface="Times New Roman"/>
              </a:rPr>
              <a:t>2,5m</a:t>
            </a:r>
            <a:endParaRPr/>
          </a:p>
        </p:txBody>
      </p:sp>
      <p:sp>
        <p:nvSpPr>
          <p:cNvPr id="1052" name="Google Shape;1052;p28"/>
          <p:cNvSpPr txBox="1"/>
          <p:nvPr/>
        </p:nvSpPr>
        <p:spPr>
          <a:xfrm>
            <a:off x="5791200" y="1447800"/>
            <a:ext cx="9969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2400"/>
              <a:buFont typeface="Times New Roman"/>
              <a:buNone/>
            </a:pPr>
            <a:r>
              <a:rPr b="1" i="0" lang="en-US" sz="2400" u="none">
                <a:solidFill>
                  <a:srgbClr val="FF00FF"/>
                </a:solidFill>
                <a:latin typeface="Times New Roman"/>
                <a:ea typeface="Times New Roman"/>
                <a:cs typeface="Times New Roman"/>
                <a:sym typeface="Times New Roman"/>
              </a:rPr>
              <a:t>10mm</a:t>
            </a:r>
            <a:endParaRPr/>
          </a:p>
        </p:txBody>
      </p:sp>
      <p:sp>
        <p:nvSpPr>
          <p:cNvPr id="1053" name="Google Shape;1053;p28"/>
          <p:cNvSpPr txBox="1"/>
          <p:nvPr/>
        </p:nvSpPr>
        <p:spPr>
          <a:xfrm>
            <a:off x="1166812" y="2009775"/>
            <a:ext cx="650081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054" name="Google Shape;1054;p28"/>
          <p:cNvSpPr txBox="1"/>
          <p:nvPr/>
        </p:nvSpPr>
        <p:spPr>
          <a:xfrm>
            <a:off x="0" y="2133600"/>
            <a:ext cx="91440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Times New Roman"/>
              <a:buNone/>
            </a:pPr>
            <a:r>
              <a:rPr b="1" i="0" lang="en-US" sz="2400" u="none">
                <a:solidFill>
                  <a:schemeClr val="dk2"/>
                </a:solidFill>
                <a:latin typeface="Times New Roman"/>
                <a:ea typeface="Times New Roman"/>
                <a:cs typeface="Times New Roman"/>
                <a:sym typeface="Times New Roman"/>
              </a:rPr>
              <a:t>-</a:t>
            </a:r>
            <a:r>
              <a:rPr b="1" i="0" lang="en-US" sz="2400" u="none">
                <a:solidFill>
                  <a:srgbClr val="0000FF"/>
                </a:solidFill>
                <a:latin typeface="Times New Roman"/>
                <a:ea typeface="Times New Roman"/>
                <a:cs typeface="Times New Roman"/>
                <a:sym typeface="Times New Roman"/>
              </a:rPr>
              <a:t>Tæng tiÕt diÖn cña d©y dÉn trong èng kh«ng v­ît qu¸ .....    tiÕt diÖn èng</a:t>
            </a:r>
            <a:r>
              <a:rPr b="1" i="0" lang="en-US" sz="2400" u="none">
                <a:solidFill>
                  <a:schemeClr val="dk2"/>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None/>
            </a:pPr>
            <a:r>
              <a:t/>
            </a:r>
            <a:endParaRPr b="1" i="0" sz="2400" u="none">
              <a:solidFill>
                <a:schemeClr val="dk2"/>
              </a:solidFill>
              <a:latin typeface="Times New Roman"/>
              <a:ea typeface="Times New Roman"/>
              <a:cs typeface="Times New Roman"/>
              <a:sym typeface="Times New Roman"/>
            </a:endParaRPr>
          </a:p>
        </p:txBody>
      </p:sp>
      <p:sp>
        <p:nvSpPr>
          <p:cNvPr id="1055" name="Google Shape;1055;p28"/>
          <p:cNvSpPr txBox="1"/>
          <p:nvPr/>
        </p:nvSpPr>
        <p:spPr>
          <a:xfrm>
            <a:off x="7086600" y="2133600"/>
            <a:ext cx="1066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2400"/>
              <a:buFont typeface="Times New Roman"/>
              <a:buNone/>
            </a:pPr>
            <a:r>
              <a:rPr b="1" i="0" lang="en-US" sz="2400" u="none">
                <a:solidFill>
                  <a:srgbClr val="FF00FF"/>
                </a:solidFill>
                <a:latin typeface="Times New Roman"/>
                <a:ea typeface="Times New Roman"/>
                <a:cs typeface="Times New Roman"/>
                <a:sym typeface="Times New Roman"/>
              </a:rPr>
              <a:t>40%</a:t>
            </a:r>
            <a:endParaRPr/>
          </a:p>
        </p:txBody>
      </p:sp>
      <p:sp>
        <p:nvSpPr>
          <p:cNvPr id="1056" name="Google Shape;1056;p28"/>
          <p:cNvSpPr txBox="1"/>
          <p:nvPr/>
        </p:nvSpPr>
        <p:spPr>
          <a:xfrm>
            <a:off x="0" y="2835275"/>
            <a:ext cx="8305800" cy="822325"/>
          </a:xfrm>
          <a:prstGeom prst="rect">
            <a:avLst/>
          </a:prstGeom>
          <a:noFill/>
          <a:ln>
            <a:noFill/>
          </a:ln>
        </p:spPr>
        <p:txBody>
          <a:bodyPr anchorCtr="0" anchor="t" bIns="45700" lIns="91425" spcFirstLastPara="1" rIns="91425" wrap="square" tIns="45700">
            <a:spAutoFit/>
          </a:bodyPr>
          <a:lstStyle/>
          <a:p>
            <a:pPr indent="-152400" lvl="0" marL="0" marR="0" rtl="0" algn="l">
              <a:lnSpc>
                <a:spcPct val="100000"/>
              </a:lnSpc>
              <a:spcBef>
                <a:spcPts val="0"/>
              </a:spcBef>
              <a:spcAft>
                <a:spcPts val="0"/>
              </a:spcAft>
              <a:buClr>
                <a:srgbClr val="0000FF"/>
              </a:buClr>
              <a:buSzPts val="2400"/>
              <a:buFont typeface="Times New Roman"/>
              <a:buChar char="-"/>
            </a:pPr>
            <a:r>
              <a:rPr b="1" i="0" lang="en-US" sz="2400" u="none">
                <a:solidFill>
                  <a:srgbClr val="0000FF"/>
                </a:solidFill>
                <a:latin typeface="Times New Roman"/>
                <a:ea typeface="Times New Roman"/>
                <a:cs typeface="Times New Roman"/>
                <a:sym typeface="Times New Roman"/>
              </a:rPr>
              <a:t> B¶ng ®iÖn ph¶i c¸ch mÆt ®Êt tèi thiÓu ....</a:t>
            </a:r>
            <a:endParaRPr/>
          </a:p>
          <a:p>
            <a:pPr indent="0" lvl="0" marL="0" marR="0" rtl="0" algn="l">
              <a:lnSpc>
                <a:spcPct val="100000"/>
              </a:lnSpc>
              <a:spcBef>
                <a:spcPts val="0"/>
              </a:spcBef>
              <a:spcAft>
                <a:spcPts val="0"/>
              </a:spcAft>
              <a:buNone/>
            </a:pPr>
            <a:r>
              <a:t/>
            </a:r>
            <a:endParaRPr b="1" i="0" sz="2400" u="none">
              <a:solidFill>
                <a:srgbClr val="0000FF"/>
              </a:solidFill>
              <a:latin typeface="Times New Roman"/>
              <a:ea typeface="Times New Roman"/>
              <a:cs typeface="Times New Roman"/>
              <a:sym typeface="Times New Roman"/>
            </a:endParaRPr>
          </a:p>
        </p:txBody>
      </p:sp>
      <p:sp>
        <p:nvSpPr>
          <p:cNvPr id="1057" name="Google Shape;1057;p28"/>
          <p:cNvSpPr txBox="1"/>
          <p:nvPr/>
        </p:nvSpPr>
        <p:spPr>
          <a:xfrm>
            <a:off x="5105400" y="2819400"/>
            <a:ext cx="15049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2400"/>
              <a:buFont typeface="Times New Roman"/>
              <a:buNone/>
            </a:pPr>
            <a:r>
              <a:rPr b="1" i="0" lang="en-US" sz="2400" u="none">
                <a:solidFill>
                  <a:srgbClr val="FF00FF"/>
                </a:solidFill>
                <a:latin typeface="Times New Roman"/>
                <a:ea typeface="Times New Roman"/>
                <a:cs typeface="Times New Roman"/>
                <a:sym typeface="Times New Roman"/>
              </a:rPr>
              <a:t>1,3 – 1,5m</a:t>
            </a:r>
            <a:endParaRPr/>
          </a:p>
        </p:txBody>
      </p:sp>
      <p:sp>
        <p:nvSpPr>
          <p:cNvPr id="1058" name="Google Shape;1058;p28"/>
          <p:cNvSpPr txBox="1"/>
          <p:nvPr/>
        </p:nvSpPr>
        <p:spPr>
          <a:xfrm>
            <a:off x="0" y="3429000"/>
            <a:ext cx="9144000" cy="822325"/>
          </a:xfrm>
          <a:prstGeom prst="rect">
            <a:avLst/>
          </a:prstGeom>
          <a:noFill/>
          <a:ln>
            <a:noFill/>
          </a:ln>
        </p:spPr>
        <p:txBody>
          <a:bodyPr anchorCtr="0" anchor="t" bIns="45700" lIns="91425" spcFirstLastPara="1" rIns="91425" wrap="square" tIns="45700">
            <a:spAutoFit/>
          </a:bodyPr>
          <a:lstStyle/>
          <a:p>
            <a:pPr indent="-152400" lvl="0" marL="0" marR="0" rtl="0" algn="l">
              <a:lnSpc>
                <a:spcPct val="100000"/>
              </a:lnSpc>
              <a:spcBef>
                <a:spcPts val="0"/>
              </a:spcBef>
              <a:spcAft>
                <a:spcPts val="0"/>
              </a:spcAft>
              <a:buClr>
                <a:srgbClr val="0000FF"/>
              </a:buClr>
              <a:buSzPts val="2400"/>
              <a:buFont typeface="Times New Roman"/>
              <a:buChar char="-"/>
            </a:pPr>
            <a:r>
              <a:rPr b="1" i="0" lang="en-US" sz="2400" u="none">
                <a:solidFill>
                  <a:srgbClr val="0000FF"/>
                </a:solidFill>
                <a:latin typeface="Times New Roman"/>
                <a:ea typeface="Times New Roman"/>
                <a:cs typeface="Times New Roman"/>
                <a:sym typeface="Times New Roman"/>
              </a:rPr>
              <a:t> Khi ®©y dÉn ®æi h­íng hoÆc ph©n nh¸nh ph¶i .....</a:t>
            </a:r>
            <a:endParaRPr/>
          </a:p>
          <a:p>
            <a:pPr indent="0" lvl="0" marL="0" marR="0" rtl="0" algn="l">
              <a:lnSpc>
                <a:spcPct val="100000"/>
              </a:lnSpc>
              <a:spcBef>
                <a:spcPts val="0"/>
              </a:spcBef>
              <a:spcAft>
                <a:spcPts val="0"/>
              </a:spcAft>
              <a:buNone/>
            </a:pPr>
            <a:r>
              <a:t/>
            </a:r>
            <a:endParaRPr b="1" i="0" sz="2400" u="none">
              <a:solidFill>
                <a:srgbClr val="0000FF"/>
              </a:solidFill>
              <a:latin typeface="Times New Roman"/>
              <a:ea typeface="Times New Roman"/>
              <a:cs typeface="Times New Roman"/>
              <a:sym typeface="Times New Roman"/>
            </a:endParaRPr>
          </a:p>
        </p:txBody>
      </p:sp>
      <p:sp>
        <p:nvSpPr>
          <p:cNvPr id="1059" name="Google Shape;1059;p28"/>
          <p:cNvSpPr txBox="1"/>
          <p:nvPr/>
        </p:nvSpPr>
        <p:spPr>
          <a:xfrm>
            <a:off x="6229350" y="3424237"/>
            <a:ext cx="281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2400"/>
              <a:buFont typeface="Times New Roman"/>
              <a:buNone/>
            </a:pPr>
            <a:r>
              <a:rPr b="1" i="0" lang="en-US" sz="2400" u="none">
                <a:solidFill>
                  <a:srgbClr val="FF00FF"/>
                </a:solidFill>
                <a:latin typeface="Times New Roman"/>
                <a:ea typeface="Times New Roman"/>
                <a:cs typeface="Times New Roman"/>
                <a:sym typeface="Times New Roman"/>
              </a:rPr>
              <a:t>t¨ng thªm kÑp èng</a:t>
            </a:r>
            <a:endParaRPr/>
          </a:p>
        </p:txBody>
      </p:sp>
      <p:sp>
        <p:nvSpPr>
          <p:cNvPr id="1060" name="Google Shape;1060;p28"/>
          <p:cNvSpPr txBox="1"/>
          <p:nvPr/>
        </p:nvSpPr>
        <p:spPr>
          <a:xfrm>
            <a:off x="0" y="4267200"/>
            <a:ext cx="9144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Times New Roman"/>
              <a:buNone/>
            </a:pPr>
            <a:r>
              <a:rPr b="1" i="0" lang="en-US" sz="2400" u="none">
                <a:solidFill>
                  <a:schemeClr val="dk2"/>
                </a:solidFill>
                <a:latin typeface="Times New Roman"/>
                <a:ea typeface="Times New Roman"/>
                <a:cs typeface="Times New Roman"/>
                <a:sym typeface="Times New Roman"/>
              </a:rPr>
              <a:t>- </a:t>
            </a:r>
            <a:r>
              <a:rPr b="1" i="0" lang="en-US" sz="2400" u="none">
                <a:solidFill>
                  <a:srgbClr val="0000FF"/>
                </a:solidFill>
                <a:latin typeface="Times New Roman"/>
                <a:ea typeface="Times New Roman"/>
                <a:cs typeface="Times New Roman"/>
                <a:sym typeface="Times New Roman"/>
              </a:rPr>
              <a:t>Kh«ng luån c¸c ®­êng d©y kh¸c ........             vµo chung mét èng</a:t>
            </a:r>
            <a:endParaRPr/>
          </a:p>
        </p:txBody>
      </p:sp>
      <p:sp>
        <p:nvSpPr>
          <p:cNvPr id="1061" name="Google Shape;1061;p28"/>
          <p:cNvSpPr txBox="1"/>
          <p:nvPr/>
        </p:nvSpPr>
        <p:spPr>
          <a:xfrm>
            <a:off x="4419600" y="4233862"/>
            <a:ext cx="1676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2400"/>
              <a:buFont typeface="Times New Roman"/>
              <a:buNone/>
            </a:pPr>
            <a:r>
              <a:rPr b="1" i="0" lang="en-US" sz="2400" u="none">
                <a:solidFill>
                  <a:srgbClr val="FF00FF"/>
                </a:solidFill>
                <a:latin typeface="Times New Roman"/>
                <a:ea typeface="Times New Roman"/>
                <a:cs typeface="Times New Roman"/>
                <a:sym typeface="Times New Roman"/>
              </a:rPr>
              <a:t>cÊp ®iÖn ¸p</a:t>
            </a:r>
            <a:endParaRPr/>
          </a:p>
        </p:txBody>
      </p:sp>
      <p:sp>
        <p:nvSpPr>
          <p:cNvPr id="1062" name="Google Shape;1062;p28"/>
          <p:cNvSpPr txBox="1"/>
          <p:nvPr/>
        </p:nvSpPr>
        <p:spPr>
          <a:xfrm>
            <a:off x="0" y="4940300"/>
            <a:ext cx="91440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 §­êng d©y dÉn ®i xuyªn qua t­êng hoÆc trÇn nhµ ph¶i luån d©y qua èng sø, mçi èng chØ ®­îc luån . . .         , hai ®Çu èng sø ph¶i nh« ra khái t­êng . . .</a:t>
            </a:r>
            <a:endParaRPr/>
          </a:p>
        </p:txBody>
      </p:sp>
      <p:sp>
        <p:nvSpPr>
          <p:cNvPr id="1063" name="Google Shape;1063;p28"/>
          <p:cNvSpPr txBox="1"/>
          <p:nvPr/>
        </p:nvSpPr>
        <p:spPr>
          <a:xfrm>
            <a:off x="4495800" y="5257800"/>
            <a:ext cx="1506537"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2400"/>
              <a:buFont typeface="Times New Roman"/>
              <a:buNone/>
            </a:pPr>
            <a:r>
              <a:rPr b="1" i="0" lang="en-US" sz="2400" u="none">
                <a:solidFill>
                  <a:srgbClr val="FF00FF"/>
                </a:solidFill>
                <a:latin typeface="Times New Roman"/>
                <a:ea typeface="Times New Roman"/>
                <a:cs typeface="Times New Roman"/>
                <a:sym typeface="Times New Roman"/>
              </a:rPr>
              <a:t>mét d©y</a:t>
            </a:r>
            <a:endParaRPr/>
          </a:p>
        </p:txBody>
      </p:sp>
      <p:sp>
        <p:nvSpPr>
          <p:cNvPr id="1064" name="Google Shape;1064;p28"/>
          <p:cNvSpPr txBox="1"/>
          <p:nvPr/>
        </p:nvSpPr>
        <p:spPr>
          <a:xfrm>
            <a:off x="1828800" y="5638800"/>
            <a:ext cx="1208087"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2400"/>
              <a:buFont typeface="Times New Roman"/>
              <a:buNone/>
            </a:pPr>
            <a:r>
              <a:rPr b="1" i="0" lang="en-US" sz="2400" u="none">
                <a:solidFill>
                  <a:srgbClr val="FF00FF"/>
                </a:solidFill>
                <a:latin typeface="Times New Roman"/>
                <a:ea typeface="Times New Roman"/>
                <a:cs typeface="Times New Roman"/>
                <a:sym typeface="Times New Roman"/>
              </a:rPr>
              <a:t>10mm</a:t>
            </a:r>
            <a:endParaRPr/>
          </a:p>
        </p:txBody>
      </p:sp>
      <p:sp>
        <p:nvSpPr>
          <p:cNvPr id="1065" name="Google Shape;1065;p28"/>
          <p:cNvSpPr txBox="1"/>
          <p:nvPr/>
        </p:nvSpPr>
        <p:spPr>
          <a:xfrm>
            <a:off x="0" y="228600"/>
            <a:ext cx="9144000" cy="822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9"/>
              </a:buClr>
              <a:buSzPts val="2400"/>
              <a:buFont typeface="Times New Roman"/>
              <a:buNone/>
            </a:pPr>
            <a:r>
              <a:rPr b="1" i="0" lang="en-US" sz="2400" u="sng">
                <a:solidFill>
                  <a:srgbClr val="000099"/>
                </a:solidFill>
                <a:latin typeface="Times New Roman"/>
                <a:ea typeface="Times New Roman"/>
                <a:cs typeface="Times New Roman"/>
                <a:sym typeface="Times New Roman"/>
              </a:rPr>
              <a:t>Đi</a:t>
            </a:r>
            <a:r>
              <a:rPr b="1" i="0" lang="en-US" sz="2000" u="sng">
                <a:solidFill>
                  <a:srgbClr val="000099"/>
                </a:solidFill>
                <a:latin typeface="Times New Roman"/>
                <a:ea typeface="Times New Roman"/>
                <a:cs typeface="Times New Roman"/>
                <a:sym typeface="Times New Roman"/>
              </a:rPr>
              <a:t>ề</a:t>
            </a:r>
            <a:r>
              <a:rPr b="1" i="0" lang="en-US" sz="2400" u="sng">
                <a:solidFill>
                  <a:srgbClr val="000099"/>
                </a:solidFill>
                <a:latin typeface="Times New Roman"/>
                <a:ea typeface="Times New Roman"/>
                <a:cs typeface="Times New Roman"/>
                <a:sym typeface="Times New Roman"/>
              </a:rPr>
              <a:t>n vào ch</a:t>
            </a:r>
            <a:r>
              <a:rPr b="1" i="0" lang="en-US" sz="2000" u="sng">
                <a:solidFill>
                  <a:srgbClr val="000099"/>
                </a:solidFill>
                <a:latin typeface="Times New Roman"/>
                <a:ea typeface="Times New Roman"/>
                <a:cs typeface="Times New Roman"/>
                <a:sym typeface="Times New Roman"/>
              </a:rPr>
              <a:t>ỗ</a:t>
            </a:r>
            <a:r>
              <a:rPr b="1" i="0" lang="en-US" sz="2400" u="sng">
                <a:solidFill>
                  <a:srgbClr val="000099"/>
                </a:solidFill>
                <a:latin typeface="Times New Roman"/>
                <a:ea typeface="Times New Roman"/>
                <a:cs typeface="Times New Roman"/>
                <a:sym typeface="Times New Roman"/>
              </a:rPr>
              <a:t> tr</a:t>
            </a:r>
            <a:r>
              <a:rPr b="1" i="0" lang="en-US" sz="2000" u="sng">
                <a:solidFill>
                  <a:srgbClr val="000099"/>
                </a:solidFill>
                <a:latin typeface="Times New Roman"/>
                <a:ea typeface="Times New Roman"/>
                <a:cs typeface="Times New Roman"/>
                <a:sym typeface="Times New Roman"/>
              </a:rPr>
              <a:t>ố</a:t>
            </a:r>
            <a:r>
              <a:rPr b="1" i="0" lang="en-US" sz="2400" u="sng">
                <a:solidFill>
                  <a:srgbClr val="000099"/>
                </a:solidFill>
                <a:latin typeface="Times New Roman"/>
                <a:ea typeface="Times New Roman"/>
                <a:cs typeface="Times New Roman"/>
                <a:sym typeface="Times New Roman"/>
              </a:rPr>
              <a:t>ng </a:t>
            </a:r>
            <a:r>
              <a:rPr b="1" i="0" lang="en-US" sz="2000" u="sng">
                <a:solidFill>
                  <a:srgbClr val="000099"/>
                </a:solidFill>
                <a:latin typeface="Times New Roman"/>
                <a:ea typeface="Times New Roman"/>
                <a:cs typeface="Times New Roman"/>
                <a:sym typeface="Times New Roman"/>
              </a:rPr>
              <a:t>để</a:t>
            </a:r>
            <a:r>
              <a:rPr b="1" i="0" lang="en-US" sz="2400" u="sng">
                <a:solidFill>
                  <a:srgbClr val="000099"/>
                </a:solidFill>
                <a:latin typeface="Times New Roman"/>
                <a:ea typeface="Times New Roman"/>
                <a:cs typeface="Times New Roman"/>
                <a:sym typeface="Times New Roman"/>
              </a:rPr>
              <a:t> hoàn thi</a:t>
            </a:r>
            <a:r>
              <a:rPr b="1" i="0" lang="en-US" sz="2000" u="sng">
                <a:solidFill>
                  <a:srgbClr val="000099"/>
                </a:solidFill>
                <a:latin typeface="Times New Roman"/>
                <a:ea typeface="Times New Roman"/>
                <a:cs typeface="Times New Roman"/>
                <a:sym typeface="Times New Roman"/>
              </a:rPr>
              <a:t>ệ</a:t>
            </a:r>
            <a:r>
              <a:rPr b="1" i="0" lang="en-US" sz="2400" u="sng">
                <a:solidFill>
                  <a:srgbClr val="000099"/>
                </a:solidFill>
                <a:latin typeface="Times New Roman"/>
                <a:ea typeface="Times New Roman"/>
                <a:cs typeface="Times New Roman"/>
                <a:sym typeface="Times New Roman"/>
              </a:rPr>
              <a:t>n mét sè yªu cÇu kÜ thuËt cña m¹ng ®iÖn l¾p ®Æt ®©y dÉn kiÓu næi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500"/>
                                        <p:tgtEl>
                                          <p:spTgt spid="10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54"/>
                                        </p:tgtEl>
                                        <p:attrNameLst>
                                          <p:attrName>style.visibility</p:attrName>
                                        </p:attrNameLst>
                                      </p:cBhvr>
                                      <p:to>
                                        <p:strVal val="visible"/>
                                      </p:to>
                                    </p:set>
                                    <p:animEffect filter="fade" transition="in">
                                      <p:cBhvr>
                                        <p:cTn dur="500"/>
                                        <p:tgtEl>
                                          <p:spTgt spid="105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56">
                                            <p:txEl>
                                              <p:pRg end="0" st="0"/>
                                            </p:txEl>
                                          </p:spTgt>
                                        </p:tgtEl>
                                        <p:attrNameLst>
                                          <p:attrName>style.visibility</p:attrName>
                                        </p:attrNameLst>
                                      </p:cBhvr>
                                      <p:to>
                                        <p:strVal val="visible"/>
                                      </p:to>
                                    </p:set>
                                    <p:animEffect filter="fade" transition="in">
                                      <p:cBhvr>
                                        <p:cTn dur="500"/>
                                        <p:tgtEl>
                                          <p:spTgt spid="1056">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56">
                                            <p:txEl>
                                              <p:pRg end="1" st="1"/>
                                            </p:txEl>
                                          </p:spTgt>
                                        </p:tgtEl>
                                        <p:attrNameLst>
                                          <p:attrName>style.visibility</p:attrName>
                                        </p:attrNameLst>
                                      </p:cBhvr>
                                      <p:to>
                                        <p:strVal val="visible"/>
                                      </p:to>
                                    </p:set>
                                    <p:animEffect filter="fade" transition="in">
                                      <p:cBhvr>
                                        <p:cTn dur="500"/>
                                        <p:tgtEl>
                                          <p:spTgt spid="1056">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58"/>
                                        </p:tgtEl>
                                        <p:attrNameLst>
                                          <p:attrName>style.visibility</p:attrName>
                                        </p:attrNameLst>
                                      </p:cBhvr>
                                      <p:to>
                                        <p:strVal val="visible"/>
                                      </p:to>
                                    </p:set>
                                    <p:animEffect filter="fade" transition="in">
                                      <p:cBhvr>
                                        <p:cTn dur="2000"/>
                                        <p:tgtEl>
                                          <p:spTgt spid="1058"/>
                                        </p:tgtEl>
                                      </p:cBhvr>
                                    </p:animEffect>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1060"/>
                                        </p:tgtEl>
                                        <p:attrNameLst>
                                          <p:attrName>style.visibility</p:attrName>
                                        </p:attrNameLst>
                                      </p:cBhvr>
                                      <p:to>
                                        <p:strVal val="visible"/>
                                      </p:to>
                                    </p:set>
                                    <p:anim calcmode="lin" valueType="num">
                                      <p:cBhvr additive="base">
                                        <p:cTn dur="500"/>
                                        <p:tgtEl>
                                          <p:spTgt spid="1060"/>
                                        </p:tgtEl>
                                        <p:attrNameLst>
                                          <p:attrName>ppt_y</p:attrName>
                                        </p:attrNameLst>
                                      </p:cBhvr>
                                      <p:tavLst>
                                        <p:tav fmla="" tm="0">
                                          <p:val>
                                            <p:strVal val="#ppt_y+1"/>
                                          </p:val>
                                        </p:tav>
                                        <p:tav fmla="" tm="100000">
                                          <p:val>
                                            <p:strVal val="#ppt_y"/>
                                          </p:val>
                                        </p:tav>
                                      </p:tavLst>
                                    </p:anim>
                                  </p:childTnLst>
                                </p:cTn>
                              </p:par>
                            </p:childTnLst>
                          </p:cTn>
                        </p:par>
                        <p:par>
                          <p:cTn fill="hold">
                            <p:stCondLst>
                              <p:cond delay="4500"/>
                            </p:stCondLst>
                            <p:childTnLst>
                              <p:par>
                                <p:cTn fill="hold" nodeType="afterEffect" presetClass="entr" presetID="2" presetSubtype="4">
                                  <p:stCondLst>
                                    <p:cond delay="0"/>
                                  </p:stCondLst>
                                  <p:childTnLst>
                                    <p:set>
                                      <p:cBhvr>
                                        <p:cTn dur="1" fill="hold">
                                          <p:stCondLst>
                                            <p:cond delay="0"/>
                                          </p:stCondLst>
                                        </p:cTn>
                                        <p:tgtEl>
                                          <p:spTgt spid="1062"/>
                                        </p:tgtEl>
                                        <p:attrNameLst>
                                          <p:attrName>style.visibility</p:attrName>
                                        </p:attrNameLst>
                                      </p:cBhvr>
                                      <p:to>
                                        <p:strVal val="visible"/>
                                      </p:to>
                                    </p:set>
                                    <p:anim calcmode="lin" valueType="num">
                                      <p:cBhvr additive="base">
                                        <p:cTn dur="500"/>
                                        <p:tgtEl>
                                          <p:spTgt spid="10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0"/>
                                        </p:tgtEl>
                                        <p:attrNameLst>
                                          <p:attrName>style.visibility</p:attrName>
                                        </p:attrNameLst>
                                      </p:cBhvr>
                                      <p:to>
                                        <p:strVal val="visible"/>
                                      </p:to>
                                    </p:set>
                                    <p:anim calcmode="lin" valueType="num">
                                      <p:cBhvr additive="base">
                                        <p:cTn dur="500"/>
                                        <p:tgtEl>
                                          <p:spTgt spid="10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1"/>
                                        </p:tgtEl>
                                        <p:attrNameLst>
                                          <p:attrName>style.visibility</p:attrName>
                                        </p:attrNameLst>
                                      </p:cBhvr>
                                      <p:to>
                                        <p:strVal val="visible"/>
                                      </p:to>
                                    </p:set>
                                    <p:anim calcmode="lin" valueType="num">
                                      <p:cBhvr additive="base">
                                        <p:cTn dur="500"/>
                                        <p:tgtEl>
                                          <p:spTgt spid="10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2"/>
                                        </p:tgtEl>
                                        <p:attrNameLst>
                                          <p:attrName>style.visibility</p:attrName>
                                        </p:attrNameLst>
                                      </p:cBhvr>
                                      <p:to>
                                        <p:strVal val="visible"/>
                                      </p:to>
                                    </p:set>
                                    <p:anim calcmode="lin" valueType="num">
                                      <p:cBhvr additive="base">
                                        <p:cTn dur="500"/>
                                        <p:tgtEl>
                                          <p:spTgt spid="10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5"/>
                                        </p:tgtEl>
                                        <p:attrNameLst>
                                          <p:attrName>style.visibility</p:attrName>
                                        </p:attrNameLst>
                                      </p:cBhvr>
                                      <p:to>
                                        <p:strVal val="visible"/>
                                      </p:to>
                                    </p:set>
                                    <p:anim calcmode="lin" valueType="num">
                                      <p:cBhvr additive="base">
                                        <p:cTn dur="500"/>
                                        <p:tgtEl>
                                          <p:spTgt spid="10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7"/>
                                        </p:tgtEl>
                                        <p:attrNameLst>
                                          <p:attrName>style.visibility</p:attrName>
                                        </p:attrNameLst>
                                      </p:cBhvr>
                                      <p:to>
                                        <p:strVal val="visible"/>
                                      </p:to>
                                    </p:set>
                                    <p:anim calcmode="lin" valueType="num">
                                      <p:cBhvr additive="base">
                                        <p:cTn dur="500"/>
                                        <p:tgtEl>
                                          <p:spTgt spid="10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9"/>
                                        </p:tgtEl>
                                        <p:attrNameLst>
                                          <p:attrName>style.visibility</p:attrName>
                                        </p:attrNameLst>
                                      </p:cBhvr>
                                      <p:to>
                                        <p:strVal val="visible"/>
                                      </p:to>
                                    </p:set>
                                    <p:anim calcmode="lin" valueType="num">
                                      <p:cBhvr additive="base">
                                        <p:cTn dur="500"/>
                                        <p:tgtEl>
                                          <p:spTgt spid="10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1"/>
                                        </p:tgtEl>
                                        <p:attrNameLst>
                                          <p:attrName>style.visibility</p:attrName>
                                        </p:attrNameLst>
                                      </p:cBhvr>
                                      <p:to>
                                        <p:strVal val="visible"/>
                                      </p:to>
                                    </p:set>
                                    <p:anim calcmode="lin" valueType="num">
                                      <p:cBhvr additive="base">
                                        <p:cTn dur="500"/>
                                        <p:tgtEl>
                                          <p:spTgt spid="10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3"/>
                                        </p:tgtEl>
                                        <p:attrNameLst>
                                          <p:attrName>style.visibility</p:attrName>
                                        </p:attrNameLst>
                                      </p:cBhvr>
                                      <p:to>
                                        <p:strVal val="visible"/>
                                      </p:to>
                                    </p:set>
                                    <p:anim calcmode="lin" valueType="num">
                                      <p:cBhvr additive="base">
                                        <p:cTn dur="500"/>
                                        <p:tgtEl>
                                          <p:spTgt spid="10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4"/>
                                        </p:tgtEl>
                                        <p:attrNameLst>
                                          <p:attrName>style.visibility</p:attrName>
                                        </p:attrNameLst>
                                      </p:cBhvr>
                                      <p:to>
                                        <p:strVal val="visible"/>
                                      </p:to>
                                    </p:set>
                                    <p:anim calcmode="lin" valueType="num">
                                      <p:cBhvr additive="base">
                                        <p:cTn dur="500"/>
                                        <p:tgtEl>
                                          <p:spTgt spid="106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3"/>
          <p:cNvGrpSpPr/>
          <p:nvPr/>
        </p:nvGrpSpPr>
        <p:grpSpPr>
          <a:xfrm>
            <a:off x="0" y="609600"/>
            <a:ext cx="5257800" cy="4191000"/>
            <a:chOff x="0" y="0"/>
            <a:chExt cx="5760" cy="4320"/>
          </a:xfrm>
        </p:grpSpPr>
        <p:sp>
          <p:nvSpPr>
            <p:cNvPr id="117" name="Google Shape;117;p3"/>
            <p:cNvSpPr/>
            <p:nvPr/>
          </p:nvSpPr>
          <p:spPr>
            <a:xfrm>
              <a:off x="0" y="2880"/>
              <a:ext cx="5760" cy="1008"/>
            </a:xfrm>
            <a:custGeom>
              <a:rect b="b" l="l" r="r" t="t"/>
              <a:pathLst>
                <a:path extrusionOk="0" h="1008" w="5760">
                  <a:moveTo>
                    <a:pt x="0" y="912"/>
                  </a:moveTo>
                  <a:lnTo>
                    <a:pt x="2400" y="0"/>
                  </a:lnTo>
                  <a:lnTo>
                    <a:pt x="5760" y="816"/>
                  </a:lnTo>
                  <a:lnTo>
                    <a:pt x="5760" y="912"/>
                  </a:lnTo>
                  <a:lnTo>
                    <a:pt x="2400" y="96"/>
                  </a:lnTo>
                  <a:lnTo>
                    <a:pt x="0" y="1008"/>
                  </a:lnTo>
                  <a:lnTo>
                    <a:pt x="0" y="912"/>
                  </a:lnTo>
                  <a:close/>
                </a:path>
              </a:pathLst>
            </a:custGeom>
            <a:solidFill>
              <a:srgbClr val="FFFF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118" name="Google Shape;118;p3"/>
            <p:cNvCxnSpPr/>
            <p:nvPr/>
          </p:nvCxnSpPr>
          <p:spPr>
            <a:xfrm>
              <a:off x="2400" y="1200"/>
              <a:ext cx="0" cy="1776"/>
            </a:xfrm>
            <a:prstGeom prst="straightConnector1">
              <a:avLst/>
            </a:prstGeom>
            <a:noFill/>
            <a:ln cap="flat" cmpd="sng" w="9525">
              <a:solidFill>
                <a:schemeClr val="dk1"/>
              </a:solidFill>
              <a:prstDash val="solid"/>
              <a:miter lim="800000"/>
              <a:headEnd len="med" w="med" type="none"/>
              <a:tailEnd len="med" w="med" type="none"/>
            </a:ln>
          </p:spPr>
        </p:cxnSp>
        <p:cxnSp>
          <p:nvCxnSpPr>
            <p:cNvPr id="119" name="Google Shape;119;p3"/>
            <p:cNvCxnSpPr/>
            <p:nvPr/>
          </p:nvCxnSpPr>
          <p:spPr>
            <a:xfrm flipH="1" rot="10800000">
              <a:off x="2400" y="768"/>
              <a:ext cx="3360" cy="432"/>
            </a:xfrm>
            <a:prstGeom prst="straightConnector1">
              <a:avLst/>
            </a:prstGeom>
            <a:noFill/>
            <a:ln cap="flat" cmpd="sng" w="9525">
              <a:solidFill>
                <a:schemeClr val="dk1"/>
              </a:solidFill>
              <a:prstDash val="solid"/>
              <a:miter lim="800000"/>
              <a:headEnd len="med" w="med" type="none"/>
              <a:tailEnd len="med" w="med" type="none"/>
            </a:ln>
          </p:spPr>
        </p:cxnSp>
        <p:cxnSp>
          <p:nvCxnSpPr>
            <p:cNvPr id="120" name="Google Shape;120;p3"/>
            <p:cNvCxnSpPr/>
            <p:nvPr/>
          </p:nvCxnSpPr>
          <p:spPr>
            <a:xfrm rot="10800000">
              <a:off x="0" y="960"/>
              <a:ext cx="2400" cy="240"/>
            </a:xfrm>
            <a:prstGeom prst="straightConnector1">
              <a:avLst/>
            </a:prstGeom>
            <a:noFill/>
            <a:ln cap="flat" cmpd="sng" w="9525">
              <a:solidFill>
                <a:schemeClr val="dk1"/>
              </a:solidFill>
              <a:prstDash val="solid"/>
              <a:miter lim="800000"/>
              <a:headEnd len="med" w="med" type="none"/>
              <a:tailEnd len="med" w="med" type="none"/>
            </a:ln>
          </p:spPr>
        </p:cxnSp>
        <p:sp>
          <p:nvSpPr>
            <p:cNvPr id="121" name="Google Shape;121;p3"/>
            <p:cNvSpPr/>
            <p:nvPr/>
          </p:nvSpPr>
          <p:spPr>
            <a:xfrm>
              <a:off x="0" y="960"/>
              <a:ext cx="2400" cy="2832"/>
            </a:xfrm>
            <a:custGeom>
              <a:rect b="b" l="l" r="r" t="t"/>
              <a:pathLst>
                <a:path extrusionOk="0" h="2832" w="2400">
                  <a:moveTo>
                    <a:pt x="0" y="0"/>
                  </a:moveTo>
                  <a:lnTo>
                    <a:pt x="2400" y="240"/>
                  </a:lnTo>
                  <a:lnTo>
                    <a:pt x="2400" y="1920"/>
                  </a:lnTo>
                  <a:lnTo>
                    <a:pt x="0" y="2832"/>
                  </a:lnTo>
                  <a:lnTo>
                    <a:pt x="0" y="0"/>
                  </a:lnTo>
                  <a:close/>
                </a:path>
              </a:pathLst>
            </a:custGeom>
            <a:solidFill>
              <a:srgbClr val="FFCC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22" name="Google Shape;122;p3"/>
            <p:cNvSpPr/>
            <p:nvPr/>
          </p:nvSpPr>
          <p:spPr>
            <a:xfrm>
              <a:off x="2400" y="768"/>
              <a:ext cx="3360" cy="2928"/>
            </a:xfrm>
            <a:custGeom>
              <a:rect b="b" l="l" r="r" t="t"/>
              <a:pathLst>
                <a:path extrusionOk="0" h="2928" w="3360">
                  <a:moveTo>
                    <a:pt x="0" y="432"/>
                  </a:moveTo>
                  <a:lnTo>
                    <a:pt x="3360" y="0"/>
                  </a:lnTo>
                  <a:lnTo>
                    <a:pt x="3360" y="2928"/>
                  </a:lnTo>
                  <a:lnTo>
                    <a:pt x="0" y="2112"/>
                  </a:lnTo>
                  <a:lnTo>
                    <a:pt x="0" y="432"/>
                  </a:lnTo>
                  <a:close/>
                </a:path>
              </a:pathLst>
            </a:custGeom>
            <a:solidFill>
              <a:srgbClr val="FFCC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descr="Granite" id="123" name="Google Shape;123;p3"/>
            <p:cNvSpPr/>
            <p:nvPr/>
          </p:nvSpPr>
          <p:spPr>
            <a:xfrm>
              <a:off x="0" y="2976"/>
              <a:ext cx="5760" cy="1344"/>
            </a:xfrm>
            <a:custGeom>
              <a:rect b="b" l="l" r="r" t="t"/>
              <a:pathLst>
                <a:path extrusionOk="0" h="1344" w="5760">
                  <a:moveTo>
                    <a:pt x="0" y="912"/>
                  </a:moveTo>
                  <a:lnTo>
                    <a:pt x="2400" y="0"/>
                  </a:lnTo>
                  <a:lnTo>
                    <a:pt x="5760" y="816"/>
                  </a:lnTo>
                  <a:lnTo>
                    <a:pt x="5760" y="1344"/>
                  </a:lnTo>
                  <a:lnTo>
                    <a:pt x="0" y="1344"/>
                  </a:lnTo>
                  <a:lnTo>
                    <a:pt x="0" y="912"/>
                  </a:lnTo>
                  <a:close/>
                </a:path>
              </a:pathLst>
            </a:cu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24" name="Google Shape;124;p3"/>
            <p:cNvSpPr/>
            <p:nvPr/>
          </p:nvSpPr>
          <p:spPr>
            <a:xfrm>
              <a:off x="1680" y="1632"/>
              <a:ext cx="480" cy="1632"/>
            </a:xfrm>
            <a:custGeom>
              <a:rect b="b" l="l" r="r" t="t"/>
              <a:pathLst>
                <a:path extrusionOk="0" h="1632" w="480">
                  <a:moveTo>
                    <a:pt x="480" y="48"/>
                  </a:moveTo>
                  <a:lnTo>
                    <a:pt x="480" y="1440"/>
                  </a:lnTo>
                  <a:lnTo>
                    <a:pt x="0" y="1632"/>
                  </a:lnTo>
                  <a:lnTo>
                    <a:pt x="0" y="0"/>
                  </a:lnTo>
                  <a:lnTo>
                    <a:pt x="480" y="48"/>
                  </a:lnTo>
                  <a:close/>
                </a:path>
              </a:pathLst>
            </a:custGeom>
            <a:solidFill>
              <a:srgbClr val="FF993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25" name="Google Shape;125;p3"/>
            <p:cNvSpPr/>
            <p:nvPr/>
          </p:nvSpPr>
          <p:spPr>
            <a:xfrm>
              <a:off x="1715" y="1680"/>
              <a:ext cx="401" cy="1563"/>
            </a:xfrm>
            <a:custGeom>
              <a:rect b="b" l="l" r="r" t="t"/>
              <a:pathLst>
                <a:path extrusionOk="0" h="1563" w="401">
                  <a:moveTo>
                    <a:pt x="0" y="1563"/>
                  </a:moveTo>
                  <a:lnTo>
                    <a:pt x="13" y="0"/>
                  </a:lnTo>
                  <a:lnTo>
                    <a:pt x="397" y="48"/>
                  </a:lnTo>
                  <a:lnTo>
                    <a:pt x="401" y="1413"/>
                  </a:lnTo>
                  <a:lnTo>
                    <a:pt x="0" y="1563"/>
                  </a:lnTo>
                  <a:close/>
                </a:path>
              </a:pathLst>
            </a:custGeom>
            <a:solidFill>
              <a:srgbClr val="CC99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26" name="Google Shape;126;p3"/>
            <p:cNvSpPr/>
            <p:nvPr/>
          </p:nvSpPr>
          <p:spPr>
            <a:xfrm>
              <a:off x="1776" y="2352"/>
              <a:ext cx="96" cy="288"/>
            </a:xfrm>
            <a:custGeom>
              <a:rect b="b" l="l" r="r" t="t"/>
              <a:pathLst>
                <a:path extrusionOk="0" h="240" w="96">
                  <a:moveTo>
                    <a:pt x="0" y="0"/>
                  </a:moveTo>
                  <a:lnTo>
                    <a:pt x="96" y="0"/>
                  </a:lnTo>
                  <a:lnTo>
                    <a:pt x="96" y="192"/>
                  </a:lnTo>
                  <a:lnTo>
                    <a:pt x="0" y="240"/>
                  </a:lnTo>
                  <a:cubicBezTo>
                    <a:pt x="0" y="160"/>
                    <a:pt x="0" y="80"/>
                    <a:pt x="0" y="0"/>
                  </a:cubicBezTo>
                  <a:close/>
                </a:path>
              </a:pathLst>
            </a:custGeom>
            <a:solidFill>
              <a:srgbClr val="6600CC"/>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27" name="Google Shape;127;p3"/>
            <p:cNvSpPr/>
            <p:nvPr/>
          </p:nvSpPr>
          <p:spPr>
            <a:xfrm>
              <a:off x="1776" y="2400"/>
              <a:ext cx="96" cy="144"/>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28" name="Google Shape;128;p3"/>
            <p:cNvSpPr/>
            <p:nvPr/>
          </p:nvSpPr>
          <p:spPr>
            <a:xfrm>
              <a:off x="0" y="0"/>
              <a:ext cx="5760" cy="912"/>
            </a:xfrm>
            <a:custGeom>
              <a:rect b="b" l="l" r="r" t="t"/>
              <a:pathLst>
                <a:path extrusionOk="0" h="912" w="5760">
                  <a:moveTo>
                    <a:pt x="0" y="0"/>
                  </a:moveTo>
                  <a:lnTo>
                    <a:pt x="5760" y="0"/>
                  </a:lnTo>
                  <a:lnTo>
                    <a:pt x="5760" y="480"/>
                  </a:lnTo>
                  <a:lnTo>
                    <a:pt x="2400" y="912"/>
                  </a:lnTo>
                  <a:lnTo>
                    <a:pt x="0" y="672"/>
                  </a:lnTo>
                  <a:lnTo>
                    <a:pt x="0" y="0"/>
                  </a:lnTo>
                  <a:close/>
                </a:path>
              </a:pathLst>
            </a:custGeom>
            <a:solidFill>
              <a:schemeClr val="accent1">
                <a:alpha val="61568"/>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29" name="Google Shape;129;p3"/>
            <p:cNvSpPr/>
            <p:nvPr/>
          </p:nvSpPr>
          <p:spPr>
            <a:xfrm>
              <a:off x="3984" y="1440"/>
              <a:ext cx="960" cy="2160"/>
            </a:xfrm>
            <a:custGeom>
              <a:rect b="b" l="l" r="r" t="t"/>
              <a:pathLst>
                <a:path extrusionOk="0" h="2160" w="960">
                  <a:moveTo>
                    <a:pt x="0" y="1920"/>
                  </a:moveTo>
                  <a:lnTo>
                    <a:pt x="0" y="96"/>
                  </a:lnTo>
                  <a:lnTo>
                    <a:pt x="960" y="0"/>
                  </a:lnTo>
                  <a:lnTo>
                    <a:pt x="960" y="2160"/>
                  </a:lnTo>
                  <a:lnTo>
                    <a:pt x="0" y="1920"/>
                  </a:lnTo>
                  <a:close/>
                </a:path>
              </a:pathLst>
            </a:custGeom>
            <a:solidFill>
              <a:srgbClr val="FF993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30" name="Google Shape;130;p3"/>
            <p:cNvSpPr/>
            <p:nvPr/>
          </p:nvSpPr>
          <p:spPr>
            <a:xfrm>
              <a:off x="4082" y="1536"/>
              <a:ext cx="766" cy="2033"/>
            </a:xfrm>
            <a:custGeom>
              <a:rect b="b" l="l" r="r" t="t"/>
              <a:pathLst>
                <a:path extrusionOk="0" h="2033" w="766">
                  <a:moveTo>
                    <a:pt x="0" y="1857"/>
                  </a:moveTo>
                  <a:lnTo>
                    <a:pt x="0" y="79"/>
                  </a:lnTo>
                  <a:lnTo>
                    <a:pt x="766" y="0"/>
                  </a:lnTo>
                  <a:lnTo>
                    <a:pt x="764" y="2033"/>
                  </a:lnTo>
                  <a:lnTo>
                    <a:pt x="0" y="1857"/>
                  </a:lnTo>
                  <a:close/>
                </a:path>
              </a:pathLst>
            </a:custGeom>
            <a:solidFill>
              <a:srgbClr val="CC99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31" name="Google Shape;131;p3"/>
            <p:cNvSpPr/>
            <p:nvPr/>
          </p:nvSpPr>
          <p:spPr>
            <a:xfrm>
              <a:off x="4128" y="2352"/>
              <a:ext cx="142" cy="328"/>
            </a:xfrm>
            <a:custGeom>
              <a:rect b="b" l="l" r="r" t="t"/>
              <a:pathLst>
                <a:path extrusionOk="0" h="328" w="142">
                  <a:moveTo>
                    <a:pt x="0" y="0"/>
                  </a:moveTo>
                  <a:lnTo>
                    <a:pt x="142" y="27"/>
                  </a:lnTo>
                  <a:lnTo>
                    <a:pt x="142" y="328"/>
                  </a:lnTo>
                  <a:lnTo>
                    <a:pt x="0" y="288"/>
                  </a:lnTo>
                  <a:lnTo>
                    <a:pt x="0" y="0"/>
                  </a:lnTo>
                  <a:close/>
                </a:path>
              </a:pathLst>
            </a:custGeom>
            <a:solidFill>
              <a:srgbClr val="6600CC"/>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32" name="Google Shape;132;p3"/>
            <p:cNvSpPr/>
            <p:nvPr/>
          </p:nvSpPr>
          <p:spPr>
            <a:xfrm>
              <a:off x="4128" y="2400"/>
              <a:ext cx="96" cy="192"/>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33" name="Google Shape;133;p3"/>
            <p:cNvSpPr/>
            <p:nvPr/>
          </p:nvSpPr>
          <p:spPr>
            <a:xfrm>
              <a:off x="0" y="463"/>
              <a:ext cx="5760" cy="737"/>
            </a:xfrm>
            <a:custGeom>
              <a:rect b="b" l="l" r="r" t="t"/>
              <a:pathLst>
                <a:path extrusionOk="0" h="737" w="5760">
                  <a:moveTo>
                    <a:pt x="0" y="209"/>
                  </a:moveTo>
                  <a:lnTo>
                    <a:pt x="2400" y="449"/>
                  </a:lnTo>
                  <a:lnTo>
                    <a:pt x="5712" y="17"/>
                  </a:lnTo>
                  <a:lnTo>
                    <a:pt x="5760" y="0"/>
                  </a:lnTo>
                  <a:lnTo>
                    <a:pt x="5760" y="305"/>
                  </a:lnTo>
                  <a:lnTo>
                    <a:pt x="2400" y="737"/>
                  </a:lnTo>
                  <a:lnTo>
                    <a:pt x="0" y="497"/>
                  </a:lnTo>
                  <a:lnTo>
                    <a:pt x="0" y="209"/>
                  </a:lnTo>
                  <a:close/>
                </a:path>
              </a:pathLst>
            </a:custGeom>
            <a:solidFill>
              <a:srgbClr val="FFCC00">
                <a:alpha val="5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134" name="Google Shape;134;p3"/>
            <p:cNvCxnSpPr/>
            <p:nvPr/>
          </p:nvCxnSpPr>
          <p:spPr>
            <a:xfrm>
              <a:off x="3744" y="1104"/>
              <a:ext cx="0" cy="912"/>
            </a:xfrm>
            <a:prstGeom prst="straightConnector1">
              <a:avLst/>
            </a:prstGeom>
            <a:noFill/>
            <a:ln cap="flat" cmpd="sng" w="57150">
              <a:solidFill>
                <a:srgbClr val="0000FF"/>
              </a:solidFill>
              <a:prstDash val="solid"/>
              <a:miter lim="800000"/>
              <a:headEnd len="med" w="med" type="none"/>
              <a:tailEnd len="med" w="med" type="none"/>
            </a:ln>
          </p:spPr>
        </p:cxnSp>
        <p:cxnSp>
          <p:nvCxnSpPr>
            <p:cNvPr id="135" name="Google Shape;135;p3"/>
            <p:cNvCxnSpPr/>
            <p:nvPr/>
          </p:nvCxnSpPr>
          <p:spPr>
            <a:xfrm>
              <a:off x="1440" y="1200"/>
              <a:ext cx="0" cy="912"/>
            </a:xfrm>
            <a:prstGeom prst="straightConnector1">
              <a:avLst/>
            </a:prstGeom>
            <a:noFill/>
            <a:ln cap="flat" cmpd="sng" w="57150">
              <a:solidFill>
                <a:srgbClr val="0000FF"/>
              </a:solidFill>
              <a:prstDash val="solid"/>
              <a:miter lim="800000"/>
              <a:headEnd len="med" w="med" type="none"/>
              <a:tailEnd len="med" w="med" type="none"/>
            </a:ln>
          </p:spPr>
        </p:cxnSp>
        <p:sp>
          <p:nvSpPr>
            <p:cNvPr id="136" name="Google Shape;136;p3"/>
            <p:cNvSpPr/>
            <p:nvPr/>
          </p:nvSpPr>
          <p:spPr>
            <a:xfrm>
              <a:off x="1344" y="2112"/>
              <a:ext cx="192" cy="336"/>
            </a:xfrm>
            <a:custGeom>
              <a:rect b="b" l="l" r="r" t="t"/>
              <a:pathLst>
                <a:path extrusionOk="0" h="432" w="240">
                  <a:moveTo>
                    <a:pt x="0" y="432"/>
                  </a:moveTo>
                  <a:lnTo>
                    <a:pt x="240" y="336"/>
                  </a:lnTo>
                  <a:lnTo>
                    <a:pt x="240" y="0"/>
                  </a:lnTo>
                  <a:lnTo>
                    <a:pt x="0" y="0"/>
                  </a:lnTo>
                  <a:lnTo>
                    <a:pt x="0" y="432"/>
                  </a:lnTo>
                  <a:close/>
                </a:path>
              </a:pathLst>
            </a:custGeom>
            <a:solidFill>
              <a:srgbClr val="FF66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37" name="Google Shape;137;p3"/>
            <p:cNvSpPr/>
            <p:nvPr/>
          </p:nvSpPr>
          <p:spPr>
            <a:xfrm>
              <a:off x="3606" y="2003"/>
              <a:ext cx="282" cy="376"/>
            </a:xfrm>
            <a:custGeom>
              <a:rect b="b" l="l" r="r" t="t"/>
              <a:pathLst>
                <a:path extrusionOk="0" h="376" w="282">
                  <a:moveTo>
                    <a:pt x="0" y="301"/>
                  </a:moveTo>
                  <a:lnTo>
                    <a:pt x="276" y="376"/>
                  </a:lnTo>
                  <a:lnTo>
                    <a:pt x="282" y="13"/>
                  </a:lnTo>
                  <a:lnTo>
                    <a:pt x="13" y="0"/>
                  </a:lnTo>
                  <a:lnTo>
                    <a:pt x="0" y="301"/>
                  </a:lnTo>
                  <a:close/>
                </a:path>
              </a:pathLst>
            </a:custGeom>
            <a:solidFill>
              <a:srgbClr val="FF66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38" name="Google Shape;138;p3"/>
            <p:cNvSpPr/>
            <p:nvPr/>
          </p:nvSpPr>
          <p:spPr>
            <a:xfrm>
              <a:off x="0" y="864"/>
              <a:ext cx="5760" cy="432"/>
            </a:xfrm>
            <a:custGeom>
              <a:rect b="b" l="l" r="r" t="t"/>
              <a:pathLst>
                <a:path extrusionOk="0" h="432" w="5712">
                  <a:moveTo>
                    <a:pt x="0" y="192"/>
                  </a:moveTo>
                  <a:lnTo>
                    <a:pt x="2400" y="432"/>
                  </a:lnTo>
                  <a:lnTo>
                    <a:pt x="5712" y="0"/>
                  </a:lnTo>
                </a:path>
              </a:pathLst>
            </a:custGeom>
            <a:noFill/>
            <a:ln cap="flat" cmpd="sng" w="57150">
              <a:solidFill>
                <a:srgbClr val="00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39" name="Google Shape;139;p3"/>
            <p:cNvSpPr/>
            <p:nvPr/>
          </p:nvSpPr>
          <p:spPr>
            <a:xfrm>
              <a:off x="2191" y="1277"/>
              <a:ext cx="426" cy="19"/>
            </a:xfrm>
            <a:custGeom>
              <a:rect b="b" l="l" r="r" t="t"/>
              <a:pathLst>
                <a:path extrusionOk="0" h="19" w="426">
                  <a:moveTo>
                    <a:pt x="0" y="0"/>
                  </a:moveTo>
                  <a:lnTo>
                    <a:pt x="209" y="19"/>
                  </a:lnTo>
                  <a:lnTo>
                    <a:pt x="426" y="0"/>
                  </a:lnTo>
                </a:path>
              </a:pathLst>
            </a:custGeom>
            <a:noFill/>
            <a:ln cap="flat" cmpd="sng" w="101600">
              <a:solidFill>
                <a:srgbClr val="0000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140" name="Google Shape;140;p3"/>
            <p:cNvCxnSpPr/>
            <p:nvPr/>
          </p:nvCxnSpPr>
          <p:spPr>
            <a:xfrm>
              <a:off x="1440" y="1200"/>
              <a:ext cx="0" cy="144"/>
            </a:xfrm>
            <a:prstGeom prst="straightConnector1">
              <a:avLst/>
            </a:prstGeom>
            <a:noFill/>
            <a:ln cap="flat" cmpd="sng" w="101600">
              <a:solidFill>
                <a:srgbClr val="000066"/>
              </a:solidFill>
              <a:prstDash val="solid"/>
              <a:miter lim="800000"/>
              <a:headEnd len="med" w="med" type="none"/>
              <a:tailEnd len="med" w="med" type="none"/>
            </a:ln>
          </p:spPr>
        </p:cxnSp>
        <p:cxnSp>
          <p:nvCxnSpPr>
            <p:cNvPr id="141" name="Google Shape;141;p3"/>
            <p:cNvCxnSpPr/>
            <p:nvPr/>
          </p:nvCxnSpPr>
          <p:spPr>
            <a:xfrm>
              <a:off x="3744" y="1104"/>
              <a:ext cx="0" cy="144"/>
            </a:xfrm>
            <a:prstGeom prst="straightConnector1">
              <a:avLst/>
            </a:prstGeom>
            <a:noFill/>
            <a:ln cap="flat" cmpd="sng" w="101600">
              <a:solidFill>
                <a:srgbClr val="000066"/>
              </a:solidFill>
              <a:prstDash val="solid"/>
              <a:miter lim="800000"/>
              <a:headEnd len="med" w="med" type="none"/>
              <a:tailEnd len="med" w="med" type="none"/>
            </a:ln>
          </p:spPr>
        </p:cxnSp>
        <p:cxnSp>
          <p:nvCxnSpPr>
            <p:cNvPr id="142" name="Google Shape;142;p3"/>
            <p:cNvCxnSpPr/>
            <p:nvPr/>
          </p:nvCxnSpPr>
          <p:spPr>
            <a:xfrm flipH="1" rot="10800000">
              <a:off x="3600" y="1104"/>
              <a:ext cx="288" cy="48"/>
            </a:xfrm>
            <a:prstGeom prst="straightConnector1">
              <a:avLst/>
            </a:prstGeom>
            <a:noFill/>
            <a:ln cap="flat" cmpd="sng" w="101600">
              <a:solidFill>
                <a:srgbClr val="000066"/>
              </a:solidFill>
              <a:prstDash val="solid"/>
              <a:miter lim="800000"/>
              <a:headEnd len="med" w="med" type="none"/>
              <a:tailEnd len="med" w="med" type="none"/>
            </a:ln>
          </p:spPr>
        </p:cxnSp>
        <p:sp>
          <p:nvSpPr>
            <p:cNvPr id="143" name="Google Shape;143;p3"/>
            <p:cNvSpPr/>
            <p:nvPr/>
          </p:nvSpPr>
          <p:spPr>
            <a:xfrm>
              <a:off x="1296" y="1173"/>
              <a:ext cx="282" cy="27"/>
            </a:xfrm>
            <a:custGeom>
              <a:rect b="b" l="l" r="r" t="t"/>
              <a:pathLst>
                <a:path extrusionOk="0" h="27" w="282">
                  <a:moveTo>
                    <a:pt x="0" y="0"/>
                  </a:moveTo>
                  <a:lnTo>
                    <a:pt x="282" y="27"/>
                  </a:lnTo>
                </a:path>
              </a:pathLst>
            </a:custGeom>
            <a:noFill/>
            <a:ln cap="flat" cmpd="sng" w="104775">
              <a:solidFill>
                <a:srgbClr val="0000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144" name="Google Shape;144;p3"/>
            <p:cNvCxnSpPr/>
            <p:nvPr/>
          </p:nvCxnSpPr>
          <p:spPr>
            <a:xfrm flipH="1" rot="10800000">
              <a:off x="2928" y="1200"/>
              <a:ext cx="288" cy="48"/>
            </a:xfrm>
            <a:prstGeom prst="straightConnector1">
              <a:avLst/>
            </a:prstGeom>
            <a:noFill/>
            <a:ln cap="flat" cmpd="sng" w="101600">
              <a:solidFill>
                <a:srgbClr val="000066"/>
              </a:solidFill>
              <a:prstDash val="solid"/>
              <a:miter lim="800000"/>
              <a:headEnd len="med" w="med" type="none"/>
              <a:tailEnd len="med" w="med" type="none"/>
            </a:ln>
          </p:spPr>
        </p:cxnSp>
        <p:sp>
          <p:nvSpPr>
            <p:cNvPr id="145" name="Google Shape;145;p3"/>
            <p:cNvSpPr/>
            <p:nvPr/>
          </p:nvSpPr>
          <p:spPr>
            <a:xfrm>
              <a:off x="2256" y="528"/>
              <a:ext cx="816" cy="672"/>
            </a:xfrm>
            <a:custGeom>
              <a:rect b="b" l="l" r="r" t="t"/>
              <a:pathLst>
                <a:path extrusionOk="0" h="672" w="816">
                  <a:moveTo>
                    <a:pt x="816" y="672"/>
                  </a:moveTo>
                  <a:lnTo>
                    <a:pt x="816" y="288"/>
                  </a:lnTo>
                  <a:lnTo>
                    <a:pt x="0" y="0"/>
                  </a:lnTo>
                </a:path>
              </a:pathLst>
            </a:custGeom>
            <a:noFill/>
            <a:ln cap="flat" cmpd="sng" w="57150">
              <a:solidFill>
                <a:srgbClr val="00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146" name="Google Shape;146;p3"/>
            <p:cNvCxnSpPr/>
            <p:nvPr/>
          </p:nvCxnSpPr>
          <p:spPr>
            <a:xfrm>
              <a:off x="3072" y="1056"/>
              <a:ext cx="0" cy="144"/>
            </a:xfrm>
            <a:prstGeom prst="straightConnector1">
              <a:avLst/>
            </a:prstGeom>
            <a:noFill/>
            <a:ln cap="flat" cmpd="sng" w="101600">
              <a:solidFill>
                <a:srgbClr val="000066"/>
              </a:solidFill>
              <a:prstDash val="solid"/>
              <a:miter lim="800000"/>
              <a:headEnd len="med" w="med" type="none"/>
              <a:tailEnd len="med" w="med" type="none"/>
            </a:ln>
          </p:spPr>
        </p:cxnSp>
        <p:grpSp>
          <p:nvGrpSpPr>
            <p:cNvPr id="147" name="Google Shape;147;p3"/>
            <p:cNvGrpSpPr/>
            <p:nvPr/>
          </p:nvGrpSpPr>
          <p:grpSpPr>
            <a:xfrm>
              <a:off x="1488" y="240"/>
              <a:ext cx="1442" cy="384"/>
              <a:chOff x="1488" y="240"/>
              <a:chExt cx="1442" cy="384"/>
            </a:xfrm>
          </p:grpSpPr>
          <p:sp>
            <p:nvSpPr>
              <p:cNvPr id="148" name="Google Shape;148;p3"/>
              <p:cNvSpPr/>
              <p:nvPr/>
            </p:nvSpPr>
            <p:spPr>
              <a:xfrm>
                <a:off x="1776" y="288"/>
                <a:ext cx="1152" cy="336"/>
              </a:xfrm>
              <a:custGeom>
                <a:rect b="b" l="l" r="r" t="t"/>
                <a:pathLst>
                  <a:path extrusionOk="0" h="240" w="1152">
                    <a:moveTo>
                      <a:pt x="0" y="144"/>
                    </a:moveTo>
                    <a:lnTo>
                      <a:pt x="1152" y="0"/>
                    </a:lnTo>
                    <a:lnTo>
                      <a:pt x="1152" y="96"/>
                    </a:lnTo>
                    <a:lnTo>
                      <a:pt x="0" y="240"/>
                    </a:lnTo>
                    <a:lnTo>
                      <a:pt x="0" y="144"/>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49" name="Google Shape;149;p3"/>
              <p:cNvSpPr/>
              <p:nvPr/>
            </p:nvSpPr>
            <p:spPr>
              <a:xfrm>
                <a:off x="2640" y="240"/>
                <a:ext cx="290" cy="192"/>
              </a:xfrm>
              <a:custGeom>
                <a:rect b="b" l="l" r="r" t="t"/>
                <a:pathLst>
                  <a:path extrusionOk="0" h="192" w="290">
                    <a:moveTo>
                      <a:pt x="0" y="0"/>
                    </a:moveTo>
                    <a:lnTo>
                      <a:pt x="2" y="136"/>
                    </a:lnTo>
                    <a:lnTo>
                      <a:pt x="288" y="192"/>
                    </a:lnTo>
                    <a:lnTo>
                      <a:pt x="290" y="61"/>
                    </a:lnTo>
                    <a:lnTo>
                      <a:pt x="0" y="0"/>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0" name="Google Shape;150;p3"/>
              <p:cNvSpPr/>
              <p:nvPr/>
            </p:nvSpPr>
            <p:spPr>
              <a:xfrm>
                <a:off x="1488" y="432"/>
                <a:ext cx="288" cy="192"/>
              </a:xfrm>
              <a:custGeom>
                <a:rect b="b" l="l" r="r" t="t"/>
                <a:pathLst>
                  <a:path extrusionOk="0" h="144" w="288">
                    <a:moveTo>
                      <a:pt x="0" y="0"/>
                    </a:moveTo>
                    <a:lnTo>
                      <a:pt x="0" y="96"/>
                    </a:lnTo>
                    <a:lnTo>
                      <a:pt x="288" y="144"/>
                    </a:lnTo>
                    <a:lnTo>
                      <a:pt x="288" y="48"/>
                    </a:lnTo>
                    <a:lnTo>
                      <a:pt x="0" y="0"/>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1" name="Google Shape;151;p3"/>
              <p:cNvSpPr/>
              <p:nvPr/>
            </p:nvSpPr>
            <p:spPr>
              <a:xfrm>
                <a:off x="1488" y="240"/>
                <a:ext cx="1152" cy="336"/>
              </a:xfrm>
              <a:custGeom>
                <a:rect b="b" l="l" r="r" t="t"/>
                <a:pathLst>
                  <a:path extrusionOk="0" h="240" w="1152">
                    <a:moveTo>
                      <a:pt x="0" y="144"/>
                    </a:moveTo>
                    <a:lnTo>
                      <a:pt x="1152" y="0"/>
                    </a:lnTo>
                    <a:lnTo>
                      <a:pt x="1152" y="96"/>
                    </a:lnTo>
                    <a:lnTo>
                      <a:pt x="0" y="240"/>
                    </a:lnTo>
                    <a:lnTo>
                      <a:pt x="0" y="144"/>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2" name="Google Shape;152;p3"/>
              <p:cNvSpPr/>
              <p:nvPr/>
            </p:nvSpPr>
            <p:spPr>
              <a:xfrm>
                <a:off x="1488" y="384"/>
                <a:ext cx="1440" cy="240"/>
              </a:xfrm>
              <a:custGeom>
                <a:rect b="b" l="l" r="r" t="t"/>
                <a:pathLst>
                  <a:path extrusionOk="0" h="240" w="1440">
                    <a:moveTo>
                      <a:pt x="0" y="192"/>
                    </a:moveTo>
                    <a:lnTo>
                      <a:pt x="1152" y="0"/>
                    </a:lnTo>
                    <a:lnTo>
                      <a:pt x="1440" y="48"/>
                    </a:lnTo>
                    <a:lnTo>
                      <a:pt x="288" y="240"/>
                    </a:lnTo>
                    <a:lnTo>
                      <a:pt x="0" y="192"/>
                    </a:ln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153" name="Google Shape;153;p3"/>
            <p:cNvSpPr/>
            <p:nvPr/>
          </p:nvSpPr>
          <p:spPr>
            <a:xfrm>
              <a:off x="2928" y="768"/>
              <a:ext cx="144" cy="192"/>
            </a:xfrm>
            <a:custGeom>
              <a:rect b="b" l="l" r="r" t="t"/>
              <a:pathLst>
                <a:path extrusionOk="0" h="192" w="144">
                  <a:moveTo>
                    <a:pt x="0" y="0"/>
                  </a:moveTo>
                  <a:lnTo>
                    <a:pt x="144" y="48"/>
                  </a:lnTo>
                  <a:lnTo>
                    <a:pt x="144" y="192"/>
                  </a:lnTo>
                </a:path>
              </a:pathLst>
            </a:custGeom>
            <a:noFill/>
            <a:ln cap="flat" cmpd="sng" w="101600">
              <a:solidFill>
                <a:srgbClr val="0000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154" name="Google Shape;154;p3"/>
          <p:cNvSpPr txBox="1"/>
          <p:nvPr/>
        </p:nvSpPr>
        <p:spPr>
          <a:xfrm>
            <a:off x="228600" y="5105400"/>
            <a:ext cx="8569325"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Quan sát mạng điện trên và cho biết thế nào là mạng điện lắp đặt kiểu nổi?</a:t>
            </a:r>
            <a:endParaRPr/>
          </a:p>
        </p:txBody>
      </p:sp>
      <p:pic>
        <p:nvPicPr>
          <p:cNvPr descr="Ảnh-0314" id="155" name="Google Shape;155;p3"/>
          <p:cNvPicPr preferRelativeResize="0"/>
          <p:nvPr/>
        </p:nvPicPr>
        <p:blipFill rotWithShape="1">
          <a:blip r:embed="rId4">
            <a:alphaModFix/>
          </a:blip>
          <a:srcRect b="0" l="0" r="0" t="0"/>
          <a:stretch/>
        </p:blipFill>
        <p:spPr>
          <a:xfrm>
            <a:off x="5181600" y="628650"/>
            <a:ext cx="4191000" cy="4191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nvSpPr>
        <p:spPr>
          <a:xfrm>
            <a:off x="533400" y="3886200"/>
            <a:ext cx="8305800" cy="18002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CC"/>
              </a:buClr>
              <a:buSzPts val="2800"/>
              <a:buFont typeface="Times New Roman"/>
              <a:buNone/>
            </a:pPr>
            <a:r>
              <a:rPr b="1" i="0" lang="en-US" sz="2800" u="none">
                <a:solidFill>
                  <a:srgbClr val="0000CC"/>
                </a:solidFill>
                <a:latin typeface="Times New Roman"/>
                <a:ea typeface="Times New Roman"/>
                <a:cs typeface="Times New Roman"/>
                <a:sym typeface="Times New Roman"/>
              </a:rPr>
              <a:t>Quan sát  hình và cho biết phương pháp lắp đặt kiểu nổi nào là thông dụng hiện nay? Lắp như vậy nhằm mục đích gì ?</a:t>
            </a:r>
            <a:endParaRPr b="1" i="0" sz="2800" u="none">
              <a:solidFill>
                <a:srgbClr val="0000C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800" u="none">
              <a:solidFill>
                <a:srgbClr val="0000CC"/>
              </a:solidFill>
              <a:latin typeface="Times New Roman"/>
              <a:ea typeface="Times New Roman"/>
              <a:cs typeface="Times New Roman"/>
              <a:sym typeface="Times New Roman"/>
            </a:endParaRPr>
          </a:p>
        </p:txBody>
      </p:sp>
      <p:grpSp>
        <p:nvGrpSpPr>
          <p:cNvPr id="162" name="Google Shape;162;p4"/>
          <p:cNvGrpSpPr/>
          <p:nvPr/>
        </p:nvGrpSpPr>
        <p:grpSpPr>
          <a:xfrm>
            <a:off x="4876800" y="457200"/>
            <a:ext cx="3886200" cy="2667000"/>
            <a:chOff x="3072" y="528"/>
            <a:chExt cx="2448" cy="1680"/>
          </a:xfrm>
        </p:grpSpPr>
        <p:sp>
          <p:nvSpPr>
            <p:cNvPr id="163" name="Google Shape;163;p4"/>
            <p:cNvSpPr/>
            <p:nvPr/>
          </p:nvSpPr>
          <p:spPr>
            <a:xfrm>
              <a:off x="3072" y="1648"/>
              <a:ext cx="2448" cy="392"/>
            </a:xfrm>
            <a:custGeom>
              <a:rect b="b" l="l" r="r" t="t"/>
              <a:pathLst>
                <a:path extrusionOk="0" h="1008" w="5760">
                  <a:moveTo>
                    <a:pt x="0" y="912"/>
                  </a:moveTo>
                  <a:lnTo>
                    <a:pt x="2400" y="0"/>
                  </a:lnTo>
                  <a:lnTo>
                    <a:pt x="5760" y="816"/>
                  </a:lnTo>
                  <a:lnTo>
                    <a:pt x="5760" y="912"/>
                  </a:lnTo>
                  <a:lnTo>
                    <a:pt x="2400" y="96"/>
                  </a:lnTo>
                  <a:lnTo>
                    <a:pt x="0" y="1008"/>
                  </a:lnTo>
                  <a:lnTo>
                    <a:pt x="0" y="912"/>
                  </a:lnTo>
                  <a:close/>
                </a:path>
              </a:pathLst>
            </a:custGeom>
            <a:solidFill>
              <a:srgbClr val="FFFF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164" name="Google Shape;164;p4"/>
            <p:cNvCxnSpPr/>
            <p:nvPr/>
          </p:nvCxnSpPr>
          <p:spPr>
            <a:xfrm>
              <a:off x="4092" y="995"/>
              <a:ext cx="0" cy="690"/>
            </a:xfrm>
            <a:prstGeom prst="straightConnector1">
              <a:avLst/>
            </a:prstGeom>
            <a:noFill/>
            <a:ln cap="flat" cmpd="sng" w="9525">
              <a:solidFill>
                <a:schemeClr val="dk1"/>
              </a:solidFill>
              <a:prstDash val="solid"/>
              <a:miter lim="800000"/>
              <a:headEnd len="med" w="med" type="none"/>
              <a:tailEnd len="med" w="med" type="none"/>
            </a:ln>
          </p:spPr>
        </p:cxnSp>
        <p:cxnSp>
          <p:nvCxnSpPr>
            <p:cNvPr id="165" name="Google Shape;165;p4"/>
            <p:cNvCxnSpPr/>
            <p:nvPr/>
          </p:nvCxnSpPr>
          <p:spPr>
            <a:xfrm flipH="1" rot="10800000">
              <a:off x="4092" y="827"/>
              <a:ext cx="1428" cy="168"/>
            </a:xfrm>
            <a:prstGeom prst="straightConnector1">
              <a:avLst/>
            </a:prstGeom>
            <a:noFill/>
            <a:ln cap="flat" cmpd="sng" w="9525">
              <a:solidFill>
                <a:schemeClr val="dk1"/>
              </a:solidFill>
              <a:prstDash val="solid"/>
              <a:miter lim="800000"/>
              <a:headEnd len="med" w="med" type="none"/>
              <a:tailEnd len="med" w="med" type="none"/>
            </a:ln>
          </p:spPr>
        </p:cxnSp>
        <p:cxnSp>
          <p:nvCxnSpPr>
            <p:cNvPr id="166" name="Google Shape;166;p4"/>
            <p:cNvCxnSpPr/>
            <p:nvPr/>
          </p:nvCxnSpPr>
          <p:spPr>
            <a:xfrm rot="10800000">
              <a:off x="3072" y="901"/>
              <a:ext cx="1020" cy="94"/>
            </a:xfrm>
            <a:prstGeom prst="straightConnector1">
              <a:avLst/>
            </a:prstGeom>
            <a:noFill/>
            <a:ln cap="flat" cmpd="sng" w="9525">
              <a:solidFill>
                <a:schemeClr val="dk1"/>
              </a:solidFill>
              <a:prstDash val="solid"/>
              <a:miter lim="800000"/>
              <a:headEnd len="med" w="med" type="none"/>
              <a:tailEnd len="med" w="med" type="none"/>
            </a:ln>
          </p:spPr>
        </p:cxnSp>
        <p:sp>
          <p:nvSpPr>
            <p:cNvPr id="167" name="Google Shape;167;p4"/>
            <p:cNvSpPr/>
            <p:nvPr/>
          </p:nvSpPr>
          <p:spPr>
            <a:xfrm>
              <a:off x="3072" y="901"/>
              <a:ext cx="1020" cy="1102"/>
            </a:xfrm>
            <a:custGeom>
              <a:rect b="b" l="l" r="r" t="t"/>
              <a:pathLst>
                <a:path extrusionOk="0" h="2832" w="2400">
                  <a:moveTo>
                    <a:pt x="0" y="0"/>
                  </a:moveTo>
                  <a:lnTo>
                    <a:pt x="2400" y="240"/>
                  </a:lnTo>
                  <a:lnTo>
                    <a:pt x="2400" y="1920"/>
                  </a:lnTo>
                  <a:lnTo>
                    <a:pt x="0" y="2832"/>
                  </a:lnTo>
                  <a:lnTo>
                    <a:pt x="0" y="0"/>
                  </a:lnTo>
                  <a:close/>
                </a:path>
              </a:pathLst>
            </a:custGeom>
            <a:solidFill>
              <a:srgbClr val="FFCC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68" name="Google Shape;168;p4"/>
            <p:cNvSpPr/>
            <p:nvPr/>
          </p:nvSpPr>
          <p:spPr>
            <a:xfrm>
              <a:off x="4092" y="827"/>
              <a:ext cx="1428" cy="1138"/>
            </a:xfrm>
            <a:custGeom>
              <a:rect b="b" l="l" r="r" t="t"/>
              <a:pathLst>
                <a:path extrusionOk="0" h="2928" w="3360">
                  <a:moveTo>
                    <a:pt x="0" y="432"/>
                  </a:moveTo>
                  <a:lnTo>
                    <a:pt x="3360" y="0"/>
                  </a:lnTo>
                  <a:lnTo>
                    <a:pt x="3360" y="2928"/>
                  </a:lnTo>
                  <a:lnTo>
                    <a:pt x="0" y="2112"/>
                  </a:lnTo>
                  <a:lnTo>
                    <a:pt x="0" y="432"/>
                  </a:lnTo>
                  <a:close/>
                </a:path>
              </a:pathLst>
            </a:custGeom>
            <a:solidFill>
              <a:srgbClr val="FFCC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descr="Granite" id="169" name="Google Shape;169;p4"/>
            <p:cNvSpPr/>
            <p:nvPr/>
          </p:nvSpPr>
          <p:spPr>
            <a:xfrm>
              <a:off x="3072" y="1685"/>
              <a:ext cx="2448" cy="523"/>
            </a:xfrm>
            <a:custGeom>
              <a:rect b="b" l="l" r="r" t="t"/>
              <a:pathLst>
                <a:path extrusionOk="0" h="1344" w="5760">
                  <a:moveTo>
                    <a:pt x="0" y="912"/>
                  </a:moveTo>
                  <a:lnTo>
                    <a:pt x="2400" y="0"/>
                  </a:lnTo>
                  <a:lnTo>
                    <a:pt x="5760" y="816"/>
                  </a:lnTo>
                  <a:lnTo>
                    <a:pt x="5760" y="1344"/>
                  </a:lnTo>
                  <a:lnTo>
                    <a:pt x="0" y="1344"/>
                  </a:lnTo>
                  <a:lnTo>
                    <a:pt x="0" y="912"/>
                  </a:lnTo>
                  <a:close/>
                </a:path>
              </a:pathLst>
            </a:cu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0" name="Google Shape;170;p4"/>
            <p:cNvSpPr/>
            <p:nvPr/>
          </p:nvSpPr>
          <p:spPr>
            <a:xfrm>
              <a:off x="3786" y="1163"/>
              <a:ext cx="204" cy="634"/>
            </a:xfrm>
            <a:custGeom>
              <a:rect b="b" l="l" r="r" t="t"/>
              <a:pathLst>
                <a:path extrusionOk="0" h="1632" w="480">
                  <a:moveTo>
                    <a:pt x="480" y="48"/>
                  </a:moveTo>
                  <a:lnTo>
                    <a:pt x="480" y="1440"/>
                  </a:lnTo>
                  <a:lnTo>
                    <a:pt x="0" y="1632"/>
                  </a:lnTo>
                  <a:lnTo>
                    <a:pt x="0" y="0"/>
                  </a:lnTo>
                  <a:lnTo>
                    <a:pt x="480" y="48"/>
                  </a:lnTo>
                  <a:close/>
                </a:path>
              </a:pathLst>
            </a:custGeom>
            <a:solidFill>
              <a:srgbClr val="FF993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1" name="Google Shape;171;p4"/>
            <p:cNvSpPr/>
            <p:nvPr/>
          </p:nvSpPr>
          <p:spPr>
            <a:xfrm>
              <a:off x="3801" y="1181"/>
              <a:ext cx="170" cy="608"/>
            </a:xfrm>
            <a:custGeom>
              <a:rect b="b" l="l" r="r" t="t"/>
              <a:pathLst>
                <a:path extrusionOk="0" h="1563" w="401">
                  <a:moveTo>
                    <a:pt x="0" y="1563"/>
                  </a:moveTo>
                  <a:lnTo>
                    <a:pt x="13" y="0"/>
                  </a:lnTo>
                  <a:lnTo>
                    <a:pt x="397" y="48"/>
                  </a:lnTo>
                  <a:lnTo>
                    <a:pt x="401" y="1413"/>
                  </a:lnTo>
                  <a:lnTo>
                    <a:pt x="0" y="1563"/>
                  </a:lnTo>
                  <a:close/>
                </a:path>
              </a:pathLst>
            </a:custGeom>
            <a:solidFill>
              <a:srgbClr val="CC99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2" name="Google Shape;172;p4"/>
            <p:cNvSpPr/>
            <p:nvPr/>
          </p:nvSpPr>
          <p:spPr>
            <a:xfrm>
              <a:off x="3827" y="1443"/>
              <a:ext cx="41" cy="112"/>
            </a:xfrm>
            <a:custGeom>
              <a:rect b="b" l="l" r="r" t="t"/>
              <a:pathLst>
                <a:path extrusionOk="0" h="240" w="96">
                  <a:moveTo>
                    <a:pt x="0" y="0"/>
                  </a:moveTo>
                  <a:lnTo>
                    <a:pt x="96" y="0"/>
                  </a:lnTo>
                  <a:lnTo>
                    <a:pt x="96" y="192"/>
                  </a:lnTo>
                  <a:lnTo>
                    <a:pt x="0" y="240"/>
                  </a:lnTo>
                  <a:cubicBezTo>
                    <a:pt x="0" y="160"/>
                    <a:pt x="0" y="80"/>
                    <a:pt x="0" y="0"/>
                  </a:cubicBezTo>
                  <a:close/>
                </a:path>
              </a:pathLst>
            </a:custGeom>
            <a:solidFill>
              <a:srgbClr val="6600CC"/>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3" name="Google Shape;173;p4"/>
            <p:cNvSpPr/>
            <p:nvPr/>
          </p:nvSpPr>
          <p:spPr>
            <a:xfrm>
              <a:off x="3827" y="1461"/>
              <a:ext cx="41" cy="5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4" name="Google Shape;174;p4"/>
            <p:cNvSpPr/>
            <p:nvPr/>
          </p:nvSpPr>
          <p:spPr>
            <a:xfrm>
              <a:off x="3072" y="528"/>
              <a:ext cx="2448" cy="355"/>
            </a:xfrm>
            <a:custGeom>
              <a:rect b="b" l="l" r="r" t="t"/>
              <a:pathLst>
                <a:path extrusionOk="0" h="912" w="5760">
                  <a:moveTo>
                    <a:pt x="0" y="0"/>
                  </a:moveTo>
                  <a:lnTo>
                    <a:pt x="5760" y="0"/>
                  </a:lnTo>
                  <a:lnTo>
                    <a:pt x="5760" y="480"/>
                  </a:lnTo>
                  <a:lnTo>
                    <a:pt x="2400" y="912"/>
                  </a:lnTo>
                  <a:lnTo>
                    <a:pt x="0" y="672"/>
                  </a:lnTo>
                  <a:lnTo>
                    <a:pt x="0" y="0"/>
                  </a:lnTo>
                  <a:close/>
                </a:path>
              </a:pathLst>
            </a:custGeom>
            <a:solidFill>
              <a:schemeClr val="accent1">
                <a:alpha val="61568"/>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5" name="Google Shape;175;p4"/>
            <p:cNvSpPr/>
            <p:nvPr/>
          </p:nvSpPr>
          <p:spPr>
            <a:xfrm>
              <a:off x="4765" y="1088"/>
              <a:ext cx="408" cy="840"/>
            </a:xfrm>
            <a:custGeom>
              <a:rect b="b" l="l" r="r" t="t"/>
              <a:pathLst>
                <a:path extrusionOk="0" h="2160" w="960">
                  <a:moveTo>
                    <a:pt x="0" y="1920"/>
                  </a:moveTo>
                  <a:lnTo>
                    <a:pt x="0" y="96"/>
                  </a:lnTo>
                  <a:lnTo>
                    <a:pt x="960" y="0"/>
                  </a:lnTo>
                  <a:lnTo>
                    <a:pt x="960" y="2160"/>
                  </a:lnTo>
                  <a:lnTo>
                    <a:pt x="0" y="1920"/>
                  </a:lnTo>
                  <a:close/>
                </a:path>
              </a:pathLst>
            </a:custGeom>
            <a:solidFill>
              <a:srgbClr val="FF993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6" name="Google Shape;176;p4"/>
            <p:cNvSpPr/>
            <p:nvPr/>
          </p:nvSpPr>
          <p:spPr>
            <a:xfrm>
              <a:off x="4807" y="1125"/>
              <a:ext cx="325" cy="791"/>
            </a:xfrm>
            <a:custGeom>
              <a:rect b="b" l="l" r="r" t="t"/>
              <a:pathLst>
                <a:path extrusionOk="0" h="2033" w="766">
                  <a:moveTo>
                    <a:pt x="0" y="1857"/>
                  </a:moveTo>
                  <a:lnTo>
                    <a:pt x="0" y="79"/>
                  </a:lnTo>
                  <a:lnTo>
                    <a:pt x="766" y="0"/>
                  </a:lnTo>
                  <a:lnTo>
                    <a:pt x="764" y="2033"/>
                  </a:lnTo>
                  <a:lnTo>
                    <a:pt x="0" y="1857"/>
                  </a:lnTo>
                  <a:close/>
                </a:path>
              </a:pathLst>
            </a:custGeom>
            <a:solidFill>
              <a:srgbClr val="CC99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7" name="Google Shape;177;p4"/>
            <p:cNvSpPr/>
            <p:nvPr/>
          </p:nvSpPr>
          <p:spPr>
            <a:xfrm>
              <a:off x="4826" y="1443"/>
              <a:ext cx="61" cy="127"/>
            </a:xfrm>
            <a:custGeom>
              <a:rect b="b" l="l" r="r" t="t"/>
              <a:pathLst>
                <a:path extrusionOk="0" h="328" w="142">
                  <a:moveTo>
                    <a:pt x="0" y="0"/>
                  </a:moveTo>
                  <a:lnTo>
                    <a:pt x="142" y="27"/>
                  </a:lnTo>
                  <a:lnTo>
                    <a:pt x="142" y="328"/>
                  </a:lnTo>
                  <a:lnTo>
                    <a:pt x="0" y="288"/>
                  </a:lnTo>
                  <a:lnTo>
                    <a:pt x="0" y="0"/>
                  </a:lnTo>
                  <a:close/>
                </a:path>
              </a:pathLst>
            </a:custGeom>
            <a:solidFill>
              <a:srgbClr val="6600CC"/>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8" name="Google Shape;178;p4"/>
            <p:cNvSpPr/>
            <p:nvPr/>
          </p:nvSpPr>
          <p:spPr>
            <a:xfrm>
              <a:off x="4826" y="1461"/>
              <a:ext cx="41" cy="75"/>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9" name="Google Shape;179;p4"/>
            <p:cNvSpPr/>
            <p:nvPr/>
          </p:nvSpPr>
          <p:spPr>
            <a:xfrm>
              <a:off x="3072" y="708"/>
              <a:ext cx="2448" cy="287"/>
            </a:xfrm>
            <a:custGeom>
              <a:rect b="b" l="l" r="r" t="t"/>
              <a:pathLst>
                <a:path extrusionOk="0" h="737" w="5760">
                  <a:moveTo>
                    <a:pt x="0" y="209"/>
                  </a:moveTo>
                  <a:lnTo>
                    <a:pt x="2400" y="449"/>
                  </a:lnTo>
                  <a:lnTo>
                    <a:pt x="5712" y="17"/>
                  </a:lnTo>
                  <a:lnTo>
                    <a:pt x="5760" y="0"/>
                  </a:lnTo>
                  <a:lnTo>
                    <a:pt x="5760" y="305"/>
                  </a:lnTo>
                  <a:lnTo>
                    <a:pt x="2400" y="737"/>
                  </a:lnTo>
                  <a:lnTo>
                    <a:pt x="0" y="497"/>
                  </a:lnTo>
                  <a:lnTo>
                    <a:pt x="0" y="209"/>
                  </a:lnTo>
                  <a:close/>
                </a:path>
              </a:pathLst>
            </a:custGeom>
            <a:solidFill>
              <a:srgbClr val="FFCC00">
                <a:alpha val="5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180" name="Google Shape;180;p4"/>
            <p:cNvCxnSpPr/>
            <p:nvPr/>
          </p:nvCxnSpPr>
          <p:spPr>
            <a:xfrm>
              <a:off x="4663" y="957"/>
              <a:ext cx="0" cy="355"/>
            </a:xfrm>
            <a:prstGeom prst="straightConnector1">
              <a:avLst/>
            </a:prstGeom>
            <a:noFill/>
            <a:ln cap="flat" cmpd="sng" w="57150">
              <a:solidFill>
                <a:srgbClr val="0000FF"/>
              </a:solidFill>
              <a:prstDash val="solid"/>
              <a:miter lim="800000"/>
              <a:headEnd len="med" w="med" type="none"/>
              <a:tailEnd len="med" w="med" type="none"/>
            </a:ln>
          </p:spPr>
        </p:cxnSp>
        <p:cxnSp>
          <p:nvCxnSpPr>
            <p:cNvPr id="181" name="Google Shape;181;p4"/>
            <p:cNvCxnSpPr/>
            <p:nvPr/>
          </p:nvCxnSpPr>
          <p:spPr>
            <a:xfrm>
              <a:off x="3684" y="995"/>
              <a:ext cx="0" cy="354"/>
            </a:xfrm>
            <a:prstGeom prst="straightConnector1">
              <a:avLst/>
            </a:prstGeom>
            <a:noFill/>
            <a:ln cap="flat" cmpd="sng" w="57150">
              <a:solidFill>
                <a:srgbClr val="0000FF"/>
              </a:solidFill>
              <a:prstDash val="solid"/>
              <a:miter lim="800000"/>
              <a:headEnd len="med" w="med" type="none"/>
              <a:tailEnd len="med" w="med" type="none"/>
            </a:ln>
          </p:spPr>
        </p:cxnSp>
        <p:sp>
          <p:nvSpPr>
            <p:cNvPr id="182" name="Google Shape;182;p4"/>
            <p:cNvSpPr/>
            <p:nvPr/>
          </p:nvSpPr>
          <p:spPr>
            <a:xfrm>
              <a:off x="3643" y="1349"/>
              <a:ext cx="82" cy="131"/>
            </a:xfrm>
            <a:custGeom>
              <a:rect b="b" l="l" r="r" t="t"/>
              <a:pathLst>
                <a:path extrusionOk="0" h="432" w="240">
                  <a:moveTo>
                    <a:pt x="0" y="432"/>
                  </a:moveTo>
                  <a:lnTo>
                    <a:pt x="240" y="336"/>
                  </a:lnTo>
                  <a:lnTo>
                    <a:pt x="240" y="0"/>
                  </a:lnTo>
                  <a:lnTo>
                    <a:pt x="0" y="0"/>
                  </a:lnTo>
                  <a:lnTo>
                    <a:pt x="0" y="432"/>
                  </a:lnTo>
                  <a:close/>
                </a:path>
              </a:pathLst>
            </a:custGeom>
            <a:solidFill>
              <a:srgbClr val="FF66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83" name="Google Shape;183;p4"/>
            <p:cNvSpPr/>
            <p:nvPr/>
          </p:nvSpPr>
          <p:spPr>
            <a:xfrm>
              <a:off x="4605" y="1307"/>
              <a:ext cx="119" cy="146"/>
            </a:xfrm>
            <a:custGeom>
              <a:rect b="b" l="l" r="r" t="t"/>
              <a:pathLst>
                <a:path extrusionOk="0" h="376" w="282">
                  <a:moveTo>
                    <a:pt x="0" y="301"/>
                  </a:moveTo>
                  <a:lnTo>
                    <a:pt x="276" y="376"/>
                  </a:lnTo>
                  <a:lnTo>
                    <a:pt x="282" y="13"/>
                  </a:lnTo>
                  <a:lnTo>
                    <a:pt x="13" y="0"/>
                  </a:lnTo>
                  <a:lnTo>
                    <a:pt x="0" y="301"/>
                  </a:lnTo>
                  <a:close/>
                </a:path>
              </a:pathLst>
            </a:custGeom>
            <a:solidFill>
              <a:srgbClr val="FF66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84" name="Google Shape;184;p4"/>
            <p:cNvSpPr/>
            <p:nvPr/>
          </p:nvSpPr>
          <p:spPr>
            <a:xfrm>
              <a:off x="3072" y="864"/>
              <a:ext cx="2448" cy="168"/>
            </a:xfrm>
            <a:custGeom>
              <a:rect b="b" l="l" r="r" t="t"/>
              <a:pathLst>
                <a:path extrusionOk="0" h="432" w="5712">
                  <a:moveTo>
                    <a:pt x="0" y="192"/>
                  </a:moveTo>
                  <a:lnTo>
                    <a:pt x="2400" y="432"/>
                  </a:lnTo>
                  <a:lnTo>
                    <a:pt x="5712" y="0"/>
                  </a:lnTo>
                </a:path>
              </a:pathLst>
            </a:custGeom>
            <a:noFill/>
            <a:ln cap="flat" cmpd="sng" w="57150">
              <a:solidFill>
                <a:srgbClr val="00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85" name="Google Shape;185;p4"/>
            <p:cNvSpPr/>
            <p:nvPr/>
          </p:nvSpPr>
          <p:spPr>
            <a:xfrm>
              <a:off x="4003" y="1025"/>
              <a:ext cx="181" cy="7"/>
            </a:xfrm>
            <a:custGeom>
              <a:rect b="b" l="l" r="r" t="t"/>
              <a:pathLst>
                <a:path extrusionOk="0" h="19" w="426">
                  <a:moveTo>
                    <a:pt x="0" y="0"/>
                  </a:moveTo>
                  <a:lnTo>
                    <a:pt x="209" y="19"/>
                  </a:lnTo>
                  <a:lnTo>
                    <a:pt x="426" y="0"/>
                  </a:lnTo>
                </a:path>
              </a:pathLst>
            </a:custGeom>
            <a:noFill/>
            <a:ln cap="flat" cmpd="sng" w="101600">
              <a:solidFill>
                <a:srgbClr val="FF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186" name="Google Shape;186;p4"/>
            <p:cNvCxnSpPr/>
            <p:nvPr/>
          </p:nvCxnSpPr>
          <p:spPr>
            <a:xfrm>
              <a:off x="3684" y="995"/>
              <a:ext cx="0" cy="56"/>
            </a:xfrm>
            <a:prstGeom prst="straightConnector1">
              <a:avLst/>
            </a:prstGeom>
            <a:noFill/>
            <a:ln cap="flat" cmpd="sng" w="101600">
              <a:solidFill>
                <a:srgbClr val="FF0000"/>
              </a:solidFill>
              <a:prstDash val="solid"/>
              <a:miter lim="800000"/>
              <a:headEnd len="med" w="med" type="none"/>
              <a:tailEnd len="med" w="med" type="none"/>
            </a:ln>
          </p:spPr>
        </p:cxnSp>
        <p:cxnSp>
          <p:nvCxnSpPr>
            <p:cNvPr id="187" name="Google Shape;187;p4"/>
            <p:cNvCxnSpPr/>
            <p:nvPr/>
          </p:nvCxnSpPr>
          <p:spPr>
            <a:xfrm>
              <a:off x="4663" y="957"/>
              <a:ext cx="0" cy="56"/>
            </a:xfrm>
            <a:prstGeom prst="straightConnector1">
              <a:avLst/>
            </a:prstGeom>
            <a:noFill/>
            <a:ln cap="flat" cmpd="sng" w="101600">
              <a:solidFill>
                <a:srgbClr val="FF0000"/>
              </a:solidFill>
              <a:prstDash val="solid"/>
              <a:miter lim="800000"/>
              <a:headEnd len="med" w="med" type="none"/>
              <a:tailEnd len="med" w="med" type="none"/>
            </a:ln>
          </p:spPr>
        </p:cxnSp>
        <p:cxnSp>
          <p:nvCxnSpPr>
            <p:cNvPr id="188" name="Google Shape;188;p4"/>
            <p:cNvCxnSpPr/>
            <p:nvPr/>
          </p:nvCxnSpPr>
          <p:spPr>
            <a:xfrm flipH="1" rot="10800000">
              <a:off x="4602" y="957"/>
              <a:ext cx="122" cy="19"/>
            </a:xfrm>
            <a:prstGeom prst="straightConnector1">
              <a:avLst/>
            </a:prstGeom>
            <a:noFill/>
            <a:ln cap="flat" cmpd="sng" w="101600">
              <a:solidFill>
                <a:srgbClr val="FF0000"/>
              </a:solidFill>
              <a:prstDash val="solid"/>
              <a:miter lim="800000"/>
              <a:headEnd len="med" w="med" type="none"/>
              <a:tailEnd len="med" w="med" type="none"/>
            </a:ln>
          </p:spPr>
        </p:cxnSp>
        <p:sp>
          <p:nvSpPr>
            <p:cNvPr id="189" name="Google Shape;189;p4"/>
            <p:cNvSpPr/>
            <p:nvPr/>
          </p:nvSpPr>
          <p:spPr>
            <a:xfrm>
              <a:off x="3623" y="984"/>
              <a:ext cx="120" cy="11"/>
            </a:xfrm>
            <a:custGeom>
              <a:rect b="b" l="l" r="r" t="t"/>
              <a:pathLst>
                <a:path extrusionOk="0" h="27" w="282">
                  <a:moveTo>
                    <a:pt x="0" y="0"/>
                  </a:moveTo>
                  <a:lnTo>
                    <a:pt x="282" y="27"/>
                  </a:lnTo>
                </a:path>
              </a:pathLst>
            </a:custGeom>
            <a:noFill/>
            <a:ln cap="flat" cmpd="sng" w="104775">
              <a:solidFill>
                <a:srgbClr val="FF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190" name="Google Shape;190;p4"/>
            <p:cNvCxnSpPr/>
            <p:nvPr/>
          </p:nvCxnSpPr>
          <p:spPr>
            <a:xfrm flipH="1" rot="10800000">
              <a:off x="4316" y="995"/>
              <a:ext cx="123" cy="18"/>
            </a:xfrm>
            <a:prstGeom prst="straightConnector1">
              <a:avLst/>
            </a:prstGeom>
            <a:noFill/>
            <a:ln cap="flat" cmpd="sng" w="101600">
              <a:solidFill>
                <a:srgbClr val="FF0000"/>
              </a:solidFill>
              <a:prstDash val="solid"/>
              <a:miter lim="800000"/>
              <a:headEnd len="med" w="med" type="none"/>
              <a:tailEnd len="med" w="med" type="none"/>
            </a:ln>
          </p:spPr>
        </p:cxnSp>
        <p:sp>
          <p:nvSpPr>
            <p:cNvPr id="191" name="Google Shape;191;p4"/>
            <p:cNvSpPr/>
            <p:nvPr/>
          </p:nvSpPr>
          <p:spPr>
            <a:xfrm>
              <a:off x="4031" y="733"/>
              <a:ext cx="347" cy="262"/>
            </a:xfrm>
            <a:custGeom>
              <a:rect b="b" l="l" r="r" t="t"/>
              <a:pathLst>
                <a:path extrusionOk="0" h="672" w="816">
                  <a:moveTo>
                    <a:pt x="816" y="672"/>
                  </a:moveTo>
                  <a:lnTo>
                    <a:pt x="816" y="288"/>
                  </a:lnTo>
                  <a:lnTo>
                    <a:pt x="0" y="0"/>
                  </a:lnTo>
                </a:path>
              </a:pathLst>
            </a:custGeom>
            <a:noFill/>
            <a:ln cap="flat" cmpd="sng" w="57150">
              <a:solidFill>
                <a:srgbClr val="00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192" name="Google Shape;192;p4"/>
            <p:cNvCxnSpPr/>
            <p:nvPr/>
          </p:nvCxnSpPr>
          <p:spPr>
            <a:xfrm>
              <a:off x="4378" y="939"/>
              <a:ext cx="0" cy="56"/>
            </a:xfrm>
            <a:prstGeom prst="straightConnector1">
              <a:avLst/>
            </a:prstGeom>
            <a:noFill/>
            <a:ln cap="flat" cmpd="sng" w="101600">
              <a:solidFill>
                <a:srgbClr val="FF0000"/>
              </a:solidFill>
              <a:prstDash val="solid"/>
              <a:miter lim="800000"/>
              <a:headEnd len="med" w="med" type="none"/>
              <a:tailEnd len="med" w="med" type="none"/>
            </a:ln>
          </p:spPr>
        </p:cxnSp>
        <p:grpSp>
          <p:nvGrpSpPr>
            <p:cNvPr id="193" name="Google Shape;193;p4"/>
            <p:cNvGrpSpPr/>
            <p:nvPr/>
          </p:nvGrpSpPr>
          <p:grpSpPr>
            <a:xfrm>
              <a:off x="3704" y="621"/>
              <a:ext cx="613" cy="150"/>
              <a:chOff x="1488" y="240"/>
              <a:chExt cx="1442" cy="384"/>
            </a:xfrm>
          </p:grpSpPr>
          <p:sp>
            <p:nvSpPr>
              <p:cNvPr id="194" name="Google Shape;194;p4"/>
              <p:cNvSpPr/>
              <p:nvPr/>
            </p:nvSpPr>
            <p:spPr>
              <a:xfrm>
                <a:off x="1776" y="288"/>
                <a:ext cx="1152" cy="336"/>
              </a:xfrm>
              <a:custGeom>
                <a:rect b="b" l="l" r="r" t="t"/>
                <a:pathLst>
                  <a:path extrusionOk="0" h="240" w="1152">
                    <a:moveTo>
                      <a:pt x="0" y="144"/>
                    </a:moveTo>
                    <a:lnTo>
                      <a:pt x="1152" y="0"/>
                    </a:lnTo>
                    <a:lnTo>
                      <a:pt x="1152" y="96"/>
                    </a:lnTo>
                    <a:lnTo>
                      <a:pt x="0" y="240"/>
                    </a:lnTo>
                    <a:lnTo>
                      <a:pt x="0" y="144"/>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95" name="Google Shape;195;p4"/>
              <p:cNvSpPr/>
              <p:nvPr/>
            </p:nvSpPr>
            <p:spPr>
              <a:xfrm>
                <a:off x="2640" y="240"/>
                <a:ext cx="290" cy="192"/>
              </a:xfrm>
              <a:custGeom>
                <a:rect b="b" l="l" r="r" t="t"/>
                <a:pathLst>
                  <a:path extrusionOk="0" h="192" w="290">
                    <a:moveTo>
                      <a:pt x="0" y="0"/>
                    </a:moveTo>
                    <a:lnTo>
                      <a:pt x="2" y="136"/>
                    </a:lnTo>
                    <a:lnTo>
                      <a:pt x="288" y="192"/>
                    </a:lnTo>
                    <a:lnTo>
                      <a:pt x="290" y="61"/>
                    </a:lnTo>
                    <a:lnTo>
                      <a:pt x="0" y="0"/>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96" name="Google Shape;196;p4"/>
              <p:cNvSpPr/>
              <p:nvPr/>
            </p:nvSpPr>
            <p:spPr>
              <a:xfrm>
                <a:off x="1488" y="432"/>
                <a:ext cx="288" cy="192"/>
              </a:xfrm>
              <a:custGeom>
                <a:rect b="b" l="l" r="r" t="t"/>
                <a:pathLst>
                  <a:path extrusionOk="0" h="144" w="288">
                    <a:moveTo>
                      <a:pt x="0" y="0"/>
                    </a:moveTo>
                    <a:lnTo>
                      <a:pt x="0" y="96"/>
                    </a:lnTo>
                    <a:lnTo>
                      <a:pt x="288" y="144"/>
                    </a:lnTo>
                    <a:lnTo>
                      <a:pt x="288" y="48"/>
                    </a:lnTo>
                    <a:lnTo>
                      <a:pt x="0" y="0"/>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97" name="Google Shape;197;p4"/>
              <p:cNvSpPr/>
              <p:nvPr/>
            </p:nvSpPr>
            <p:spPr>
              <a:xfrm>
                <a:off x="1488" y="240"/>
                <a:ext cx="1152" cy="336"/>
              </a:xfrm>
              <a:custGeom>
                <a:rect b="b" l="l" r="r" t="t"/>
                <a:pathLst>
                  <a:path extrusionOk="0" h="240" w="1152">
                    <a:moveTo>
                      <a:pt x="0" y="144"/>
                    </a:moveTo>
                    <a:lnTo>
                      <a:pt x="1152" y="0"/>
                    </a:lnTo>
                    <a:lnTo>
                      <a:pt x="1152" y="96"/>
                    </a:lnTo>
                    <a:lnTo>
                      <a:pt x="0" y="240"/>
                    </a:lnTo>
                    <a:lnTo>
                      <a:pt x="0" y="144"/>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98" name="Google Shape;198;p4"/>
              <p:cNvSpPr/>
              <p:nvPr/>
            </p:nvSpPr>
            <p:spPr>
              <a:xfrm>
                <a:off x="1488" y="384"/>
                <a:ext cx="1440" cy="240"/>
              </a:xfrm>
              <a:custGeom>
                <a:rect b="b" l="l" r="r" t="t"/>
                <a:pathLst>
                  <a:path extrusionOk="0" h="240" w="1440">
                    <a:moveTo>
                      <a:pt x="0" y="192"/>
                    </a:moveTo>
                    <a:lnTo>
                      <a:pt x="1152" y="0"/>
                    </a:lnTo>
                    <a:lnTo>
                      <a:pt x="1440" y="48"/>
                    </a:lnTo>
                    <a:lnTo>
                      <a:pt x="288" y="240"/>
                    </a:lnTo>
                    <a:lnTo>
                      <a:pt x="0" y="192"/>
                    </a:ln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199" name="Google Shape;199;p4"/>
            <p:cNvSpPr/>
            <p:nvPr/>
          </p:nvSpPr>
          <p:spPr>
            <a:xfrm>
              <a:off x="4316" y="827"/>
              <a:ext cx="62" cy="74"/>
            </a:xfrm>
            <a:custGeom>
              <a:rect b="b" l="l" r="r" t="t"/>
              <a:pathLst>
                <a:path extrusionOk="0" h="192" w="144">
                  <a:moveTo>
                    <a:pt x="0" y="0"/>
                  </a:moveTo>
                  <a:lnTo>
                    <a:pt x="144" y="48"/>
                  </a:lnTo>
                  <a:lnTo>
                    <a:pt x="144" y="192"/>
                  </a:lnTo>
                </a:path>
              </a:pathLst>
            </a:custGeom>
            <a:noFill/>
            <a:ln cap="flat" cmpd="sng" w="101600">
              <a:solidFill>
                <a:srgbClr val="FF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pic>
        <p:nvPicPr>
          <p:cNvPr id="200" name="Google Shape;200;p4"/>
          <p:cNvPicPr preferRelativeResize="0"/>
          <p:nvPr/>
        </p:nvPicPr>
        <p:blipFill rotWithShape="1">
          <a:blip r:embed="rId4">
            <a:alphaModFix/>
          </a:blip>
          <a:srcRect b="0" l="0" r="0" t="0"/>
          <a:stretch/>
        </p:blipFill>
        <p:spPr>
          <a:xfrm>
            <a:off x="304800" y="381000"/>
            <a:ext cx="4648200" cy="2819400"/>
          </a:xfrm>
          <a:prstGeom prst="rect">
            <a:avLst/>
          </a:prstGeom>
          <a:noFill/>
          <a:ln>
            <a:noFill/>
          </a:ln>
        </p:spPr>
      </p:pic>
      <p:sp>
        <p:nvSpPr>
          <p:cNvPr id="201" name="Google Shape;201;p4"/>
          <p:cNvSpPr txBox="1"/>
          <p:nvPr/>
        </p:nvSpPr>
        <p:spPr>
          <a:xfrm>
            <a:off x="6477000" y="3048000"/>
            <a:ext cx="274637" cy="4587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2</a:t>
            </a:r>
            <a:endParaRPr/>
          </a:p>
        </p:txBody>
      </p:sp>
      <p:sp>
        <p:nvSpPr>
          <p:cNvPr id="202" name="Google Shape;202;p4"/>
          <p:cNvSpPr txBox="1"/>
          <p:nvPr/>
        </p:nvSpPr>
        <p:spPr>
          <a:xfrm>
            <a:off x="2209800" y="2971800"/>
            <a:ext cx="5524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2400"/>
              <a:buFont typeface="Times New Roman"/>
              <a:buNone/>
            </a:pPr>
            <a:r>
              <a:rPr b="1" i="0" lang="en-US" sz="2400" u="none">
                <a:solidFill>
                  <a:srgbClr val="CC0000"/>
                </a:solidFill>
                <a:latin typeface="Times New Roman"/>
                <a:ea typeface="Times New Roman"/>
                <a:cs typeface="Times New Roman"/>
                <a:sym typeface="Times New Roman"/>
              </a:rPr>
              <a:t>1</a:t>
            </a:r>
            <a:endParaRPr/>
          </a:p>
        </p:txBody>
      </p:sp>
      <p:pic>
        <p:nvPicPr>
          <p:cNvPr id="203" name="Google Shape;203;p4"/>
          <p:cNvPicPr preferRelativeResize="0"/>
          <p:nvPr/>
        </p:nvPicPr>
        <p:blipFill rotWithShape="1">
          <a:blip r:embed="rId5">
            <a:alphaModFix/>
          </a:blip>
          <a:srcRect b="0" l="0" r="0" t="0"/>
          <a:stretch/>
        </p:blipFill>
        <p:spPr>
          <a:xfrm>
            <a:off x="304800" y="3810000"/>
            <a:ext cx="3810000" cy="1765300"/>
          </a:xfrm>
          <a:prstGeom prst="rect">
            <a:avLst/>
          </a:prstGeom>
          <a:noFill/>
          <a:ln>
            <a:noFill/>
          </a:ln>
        </p:spPr>
      </p:pic>
      <p:pic>
        <p:nvPicPr>
          <p:cNvPr id="204" name="Google Shape;204;p4"/>
          <p:cNvPicPr preferRelativeResize="0"/>
          <p:nvPr/>
        </p:nvPicPr>
        <p:blipFill rotWithShape="1">
          <a:blip r:embed="rId6">
            <a:alphaModFix/>
          </a:blip>
          <a:srcRect b="0" l="0" r="0" t="0"/>
          <a:stretch/>
        </p:blipFill>
        <p:spPr>
          <a:xfrm>
            <a:off x="4267200" y="3771900"/>
            <a:ext cx="4648200" cy="2339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1"/>
                                        </p:tgtEl>
                                      </p:cBhvr>
                                    </p:animEffect>
                                    <p:set>
                                      <p:cBhvr>
                                        <p:cTn dur="1" fill="hold">
                                          <p:stCondLst>
                                            <p:cond delay="500"/>
                                          </p:stCondLst>
                                        </p:cTn>
                                        <p:tgtEl>
                                          <p:spTgt spid="1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
          <p:cNvSpPr txBox="1"/>
          <p:nvPr/>
        </p:nvSpPr>
        <p:spPr>
          <a:xfrm>
            <a:off x="0" y="533400"/>
            <a:ext cx="9144000" cy="15541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CC"/>
              </a:buClr>
              <a:buSzPts val="3200"/>
              <a:buFont typeface="Times New Roman"/>
              <a:buNone/>
            </a:pPr>
            <a:r>
              <a:rPr b="1" i="0" lang="en-US" sz="3200" u="none">
                <a:solidFill>
                  <a:srgbClr val="0000CC"/>
                </a:solidFill>
                <a:latin typeface="Times New Roman"/>
                <a:ea typeface="Times New Roman"/>
                <a:cs typeface="Times New Roman"/>
                <a:sym typeface="Times New Roman"/>
              </a:rPr>
              <a:t> Mạng điện trong lớp học được lắp đặt nổi hay ngầm?  Hãy mô tả cách đi dây và lắp đặt các thiết bị đóng cắt và bảo vệ của mạng điện theo kiểu nổi?</a:t>
            </a:r>
            <a:endParaRPr/>
          </a:p>
        </p:txBody>
      </p:sp>
      <p:sp>
        <p:nvSpPr>
          <p:cNvPr id="210" name="Google Shape;210;p5"/>
          <p:cNvSpPr txBox="1"/>
          <p:nvPr/>
        </p:nvSpPr>
        <p:spPr>
          <a:xfrm>
            <a:off x="228600" y="1828800"/>
            <a:ext cx="4114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80"/>
                                        <p:tgtEl>
                                          <p:spTgt spid="2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9">
                                            <p:txEl>
                                              <p:pRg end="0" st="0"/>
                                            </p:txEl>
                                          </p:spTgt>
                                        </p:tgtEl>
                                      </p:cBhvr>
                                    </p:animEffect>
                                    <p:set>
                                      <p:cBhvr>
                                        <p:cTn dur="1" fill="hold">
                                          <p:stCondLst>
                                            <p:cond delay="500"/>
                                          </p:stCondLst>
                                        </p:cTn>
                                        <p:tgtEl>
                                          <p:spTgt spid="209">
                                            <p:txEl>
                                              <p:pRg end="0" st="0"/>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txBox="1"/>
          <p:nvPr/>
        </p:nvSpPr>
        <p:spPr>
          <a:xfrm>
            <a:off x="0" y="0"/>
            <a:ext cx="9144000" cy="26558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800"/>
              <a:buFont typeface="Times New Roman"/>
              <a:buNone/>
            </a:pPr>
            <a:r>
              <a:rPr b="1" i="0" lang="en-US" sz="2800" u="sng">
                <a:solidFill>
                  <a:srgbClr val="FF0000"/>
                </a:solidFill>
                <a:latin typeface="Times New Roman"/>
                <a:ea typeface="Times New Roman"/>
                <a:cs typeface="Times New Roman"/>
                <a:sym typeface="Times New Roman"/>
              </a:rPr>
              <a:t>Cách lắp đặt:</a:t>
            </a:r>
            <a:r>
              <a:rPr b="1" i="0" lang="en-US" sz="2800" u="none">
                <a:solidFill>
                  <a:srgbClr val="0000FF"/>
                </a:solidFill>
                <a:latin typeface="Times New Roman"/>
                <a:ea typeface="Times New Roman"/>
                <a:cs typeface="Times New Roman"/>
                <a:sym typeface="Times New Roman"/>
              </a:rPr>
              <a:t> </a:t>
            </a:r>
            <a:endParaRPr/>
          </a:p>
          <a:p>
            <a:pPr indent="-177800" lvl="0" marL="0" marR="0" rtl="0" algn="just">
              <a:lnSpc>
                <a:spcPct val="100000"/>
              </a:lnSpc>
              <a:spcBef>
                <a:spcPts val="1400"/>
              </a:spcBef>
              <a:spcAft>
                <a:spcPts val="0"/>
              </a:spcAft>
              <a:buClr>
                <a:srgbClr val="0000FF"/>
              </a:buClr>
              <a:buSzPts val="2800"/>
              <a:buFont typeface="Times New Roman"/>
              <a:buChar char="-"/>
            </a:pPr>
            <a:r>
              <a:rPr b="1" i="0" lang="en-US" sz="2800" u="none">
                <a:solidFill>
                  <a:srgbClr val="0000FF"/>
                </a:solidFill>
                <a:latin typeface="Times New Roman"/>
                <a:ea typeface="Times New Roman"/>
                <a:cs typeface="Times New Roman"/>
                <a:sym typeface="Times New Roman"/>
              </a:rPr>
              <a:t>Dây dẫn được lồng trong ống cách điện đặt nổi theo trần nhà, tường, cột…</a:t>
            </a:r>
            <a:endParaRPr/>
          </a:p>
          <a:p>
            <a:pPr indent="-177800" lvl="0" marL="0" marR="0" rtl="0" algn="just">
              <a:lnSpc>
                <a:spcPct val="100000"/>
              </a:lnSpc>
              <a:spcBef>
                <a:spcPts val="1400"/>
              </a:spcBef>
              <a:spcAft>
                <a:spcPts val="0"/>
              </a:spcAft>
              <a:buClr>
                <a:srgbClr val="0000FF"/>
              </a:buClr>
              <a:buSzPts val="2800"/>
              <a:buFont typeface="Times New Roman"/>
              <a:buChar char="-"/>
            </a:pPr>
            <a:r>
              <a:rPr b="1" i="0" lang="en-US" sz="2800" u="none">
                <a:solidFill>
                  <a:srgbClr val="0000FF"/>
                </a:solidFill>
                <a:latin typeface="Times New Roman"/>
                <a:ea typeface="Times New Roman"/>
                <a:cs typeface="Times New Roman"/>
                <a:sym typeface="Times New Roman"/>
              </a:rPr>
              <a:t> Dây dẫn được nối đến bảng điện, thiết bị đóng cắt và bảo vệ của mạng điện được đặt nổi ra bên trên.</a:t>
            </a:r>
            <a:endParaRPr/>
          </a:p>
        </p:txBody>
      </p:sp>
      <p:grpSp>
        <p:nvGrpSpPr>
          <p:cNvPr id="216" name="Google Shape;216;p6"/>
          <p:cNvGrpSpPr/>
          <p:nvPr/>
        </p:nvGrpSpPr>
        <p:grpSpPr>
          <a:xfrm>
            <a:off x="1981200" y="2895600"/>
            <a:ext cx="3886200" cy="3962400"/>
            <a:chOff x="192" y="1872"/>
            <a:chExt cx="2448" cy="2304"/>
          </a:xfrm>
        </p:grpSpPr>
        <p:pic>
          <p:nvPicPr>
            <p:cNvPr id="217" name="Google Shape;217;p6"/>
            <p:cNvPicPr preferRelativeResize="0"/>
            <p:nvPr/>
          </p:nvPicPr>
          <p:blipFill rotWithShape="1">
            <a:blip r:embed="rId3">
              <a:alphaModFix/>
            </a:blip>
            <a:srcRect b="0" l="0" r="0" t="0"/>
            <a:stretch/>
          </p:blipFill>
          <p:spPr>
            <a:xfrm>
              <a:off x="192" y="1872"/>
              <a:ext cx="2448" cy="2304"/>
            </a:xfrm>
            <a:prstGeom prst="rect">
              <a:avLst/>
            </a:prstGeom>
            <a:noFill/>
            <a:ln>
              <a:noFill/>
            </a:ln>
          </p:spPr>
        </p:pic>
        <p:sp>
          <p:nvSpPr>
            <p:cNvPr id="218" name="Google Shape;218;p6"/>
            <p:cNvSpPr txBox="1"/>
            <p:nvPr/>
          </p:nvSpPr>
          <p:spPr>
            <a:xfrm>
              <a:off x="1488" y="1872"/>
              <a:ext cx="48" cy="672"/>
            </a:xfrm>
            <a:prstGeom prst="rect">
              <a:avLst/>
            </a:prstGeom>
            <a:solidFill>
              <a:srgbClr val="DDDDDD"/>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19" name="Google Shape;219;p6"/>
            <p:cNvSpPr txBox="1"/>
            <p:nvPr/>
          </p:nvSpPr>
          <p:spPr>
            <a:xfrm>
              <a:off x="2208" y="1872"/>
              <a:ext cx="48" cy="720"/>
            </a:xfrm>
            <a:prstGeom prst="rect">
              <a:avLst/>
            </a:prstGeom>
            <a:solidFill>
              <a:srgbClr val="DDDDDD"/>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20" name="Google Shape;220;p6"/>
            <p:cNvSpPr txBox="1"/>
            <p:nvPr/>
          </p:nvSpPr>
          <p:spPr>
            <a:xfrm flipH="1">
              <a:off x="480" y="1872"/>
              <a:ext cx="48" cy="816"/>
            </a:xfrm>
            <a:prstGeom prst="rect">
              <a:avLst/>
            </a:prstGeom>
            <a:solidFill>
              <a:srgbClr val="DDDDDD"/>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80"/>
                                        <p:tgtEl>
                                          <p:spTgt spid="21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80"/>
                                        <p:tgtEl>
                                          <p:spTgt spid="21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80"/>
                                        <p:tgtEl>
                                          <p:spTgt spid="21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7"/>
          <p:cNvGrpSpPr/>
          <p:nvPr/>
        </p:nvGrpSpPr>
        <p:grpSpPr>
          <a:xfrm>
            <a:off x="228600" y="3048000"/>
            <a:ext cx="8915400" cy="2895600"/>
            <a:chOff x="96" y="2352"/>
            <a:chExt cx="5616" cy="1824"/>
          </a:xfrm>
        </p:grpSpPr>
        <p:pic>
          <p:nvPicPr>
            <p:cNvPr descr="1069" id="227" name="Google Shape;227;p7"/>
            <p:cNvPicPr preferRelativeResize="0"/>
            <p:nvPr/>
          </p:nvPicPr>
          <p:blipFill rotWithShape="1">
            <a:blip r:embed="rId3">
              <a:alphaModFix/>
            </a:blip>
            <a:srcRect b="0" l="0" r="0" t="0"/>
            <a:stretch/>
          </p:blipFill>
          <p:spPr>
            <a:xfrm>
              <a:off x="96" y="2352"/>
              <a:ext cx="1728" cy="1824"/>
            </a:xfrm>
            <a:prstGeom prst="rect">
              <a:avLst/>
            </a:prstGeom>
            <a:noFill/>
            <a:ln>
              <a:noFill/>
            </a:ln>
          </p:spPr>
        </p:pic>
        <p:pic>
          <p:nvPicPr>
            <p:cNvPr descr="6" id="228" name="Google Shape;228;p7"/>
            <p:cNvPicPr preferRelativeResize="0"/>
            <p:nvPr/>
          </p:nvPicPr>
          <p:blipFill rotWithShape="1">
            <a:blip r:embed="rId4">
              <a:alphaModFix/>
            </a:blip>
            <a:srcRect b="0" l="0" r="0" t="0"/>
            <a:stretch/>
          </p:blipFill>
          <p:spPr>
            <a:xfrm>
              <a:off x="3936" y="2352"/>
              <a:ext cx="1776" cy="1824"/>
            </a:xfrm>
            <a:prstGeom prst="rect">
              <a:avLst/>
            </a:prstGeom>
            <a:noFill/>
            <a:ln>
              <a:noFill/>
            </a:ln>
          </p:spPr>
        </p:pic>
        <p:sp>
          <p:nvSpPr>
            <p:cNvPr id="229" name="Google Shape;229;p7"/>
            <p:cNvSpPr txBox="1"/>
            <p:nvPr/>
          </p:nvSpPr>
          <p:spPr>
            <a:xfrm>
              <a:off x="1872" y="2352"/>
              <a:ext cx="1968" cy="1824"/>
            </a:xfrm>
            <a:prstGeom prst="rect">
              <a:avLst/>
            </a:prstGeom>
            <a:solidFill>
              <a:srgbClr val="FF99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230" name="Google Shape;230;p7"/>
            <p:cNvGrpSpPr/>
            <p:nvPr/>
          </p:nvGrpSpPr>
          <p:grpSpPr>
            <a:xfrm>
              <a:off x="2309" y="2496"/>
              <a:ext cx="1531" cy="624"/>
              <a:chOff x="3120" y="1200"/>
              <a:chExt cx="2688" cy="864"/>
            </a:xfrm>
          </p:grpSpPr>
          <p:sp>
            <p:nvSpPr>
              <p:cNvPr id="231" name="Google Shape;231;p7"/>
              <p:cNvSpPr/>
              <p:nvPr/>
            </p:nvSpPr>
            <p:spPr>
              <a:xfrm>
                <a:off x="3369" y="1200"/>
                <a:ext cx="2439" cy="864"/>
              </a:xfrm>
              <a:custGeom>
                <a:rect b="b" l="l" r="r" t="t"/>
                <a:pathLst>
                  <a:path extrusionOk="0" h="864" w="1968">
                    <a:moveTo>
                      <a:pt x="0" y="0"/>
                    </a:moveTo>
                    <a:lnTo>
                      <a:pt x="1968" y="0"/>
                    </a:lnTo>
                    <a:lnTo>
                      <a:pt x="1968" y="864"/>
                    </a:lnTo>
                    <a:lnTo>
                      <a:pt x="0" y="864"/>
                    </a:lnTo>
                    <a:lnTo>
                      <a:pt x="0" y="0"/>
                    </a:lnTo>
                    <a:close/>
                  </a:path>
                </a:pathLst>
              </a:custGeom>
              <a:gradFill>
                <a:gsLst>
                  <a:gs pos="0">
                    <a:srgbClr val="767676"/>
                  </a:gs>
                  <a:gs pos="50000">
                    <a:schemeClr val="lt1"/>
                  </a:gs>
                  <a:gs pos="100000">
                    <a:srgbClr val="767676"/>
                  </a:gs>
                </a:gsLst>
                <a:lin ang="5400000" scaled="0"/>
              </a:gra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32" name="Google Shape;232;p7"/>
              <p:cNvSpPr/>
              <p:nvPr/>
            </p:nvSpPr>
            <p:spPr>
              <a:xfrm>
                <a:off x="3120" y="1200"/>
                <a:ext cx="480" cy="864"/>
              </a:xfrm>
              <a:prstGeom prst="ellipse">
                <a:avLst/>
              </a:prstGeom>
              <a:solidFill>
                <a:schemeClr val="lt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descr="Light horizontal" id="233" name="Google Shape;233;p7"/>
              <p:cNvSpPr/>
              <p:nvPr/>
            </p:nvSpPr>
            <p:spPr>
              <a:xfrm>
                <a:off x="3179" y="1296"/>
                <a:ext cx="373" cy="672"/>
              </a:xfrm>
              <a:prstGeom prst="ellipse">
                <a:avLst/>
              </a:prstGeom>
              <a:solidFill>
                <a:srgbClr val="DDDDD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nvGrpSpPr>
            <p:cNvPr id="234" name="Google Shape;234;p7"/>
            <p:cNvGrpSpPr/>
            <p:nvPr/>
          </p:nvGrpSpPr>
          <p:grpSpPr>
            <a:xfrm>
              <a:off x="2610" y="3216"/>
              <a:ext cx="1230" cy="430"/>
              <a:chOff x="3120" y="1200"/>
              <a:chExt cx="2688" cy="864"/>
            </a:xfrm>
          </p:grpSpPr>
          <p:sp>
            <p:nvSpPr>
              <p:cNvPr id="235" name="Google Shape;235;p7"/>
              <p:cNvSpPr/>
              <p:nvPr/>
            </p:nvSpPr>
            <p:spPr>
              <a:xfrm>
                <a:off x="3369" y="1200"/>
                <a:ext cx="2439" cy="864"/>
              </a:xfrm>
              <a:custGeom>
                <a:rect b="b" l="l" r="r" t="t"/>
                <a:pathLst>
                  <a:path extrusionOk="0" h="864" w="1968">
                    <a:moveTo>
                      <a:pt x="0" y="0"/>
                    </a:moveTo>
                    <a:lnTo>
                      <a:pt x="1968" y="0"/>
                    </a:lnTo>
                    <a:lnTo>
                      <a:pt x="1968" y="864"/>
                    </a:lnTo>
                    <a:lnTo>
                      <a:pt x="0" y="864"/>
                    </a:lnTo>
                    <a:lnTo>
                      <a:pt x="0" y="0"/>
                    </a:lnTo>
                    <a:close/>
                  </a:path>
                </a:pathLst>
              </a:custGeom>
              <a:gradFill>
                <a:gsLst>
                  <a:gs pos="0">
                    <a:srgbClr val="767676"/>
                  </a:gs>
                  <a:gs pos="50000">
                    <a:schemeClr val="lt1"/>
                  </a:gs>
                  <a:gs pos="100000">
                    <a:srgbClr val="767676"/>
                  </a:gs>
                </a:gsLst>
                <a:lin ang="5400000" scaled="0"/>
              </a:gra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36" name="Google Shape;236;p7"/>
              <p:cNvSpPr/>
              <p:nvPr/>
            </p:nvSpPr>
            <p:spPr>
              <a:xfrm>
                <a:off x="3120" y="1200"/>
                <a:ext cx="480" cy="864"/>
              </a:xfrm>
              <a:prstGeom prst="ellipse">
                <a:avLst/>
              </a:prstGeom>
              <a:solidFill>
                <a:schemeClr val="lt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descr="Light horizontal" id="237" name="Google Shape;237;p7"/>
              <p:cNvSpPr/>
              <p:nvPr/>
            </p:nvSpPr>
            <p:spPr>
              <a:xfrm>
                <a:off x="3179" y="1296"/>
                <a:ext cx="373" cy="672"/>
              </a:xfrm>
              <a:prstGeom prst="ellipse">
                <a:avLst/>
              </a:prstGeom>
              <a:solidFill>
                <a:srgbClr val="DDDDD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nvGrpSpPr>
            <p:cNvPr id="238" name="Google Shape;238;p7"/>
            <p:cNvGrpSpPr/>
            <p:nvPr/>
          </p:nvGrpSpPr>
          <p:grpSpPr>
            <a:xfrm>
              <a:off x="3020" y="3744"/>
              <a:ext cx="820" cy="336"/>
              <a:chOff x="3120" y="1200"/>
              <a:chExt cx="2688" cy="864"/>
            </a:xfrm>
          </p:grpSpPr>
          <p:sp>
            <p:nvSpPr>
              <p:cNvPr id="239" name="Google Shape;239;p7"/>
              <p:cNvSpPr/>
              <p:nvPr/>
            </p:nvSpPr>
            <p:spPr>
              <a:xfrm>
                <a:off x="3369" y="1200"/>
                <a:ext cx="2439" cy="864"/>
              </a:xfrm>
              <a:custGeom>
                <a:rect b="b" l="l" r="r" t="t"/>
                <a:pathLst>
                  <a:path extrusionOk="0" h="864" w="1968">
                    <a:moveTo>
                      <a:pt x="0" y="0"/>
                    </a:moveTo>
                    <a:lnTo>
                      <a:pt x="1968" y="0"/>
                    </a:lnTo>
                    <a:lnTo>
                      <a:pt x="1968" y="864"/>
                    </a:lnTo>
                    <a:lnTo>
                      <a:pt x="0" y="864"/>
                    </a:lnTo>
                    <a:lnTo>
                      <a:pt x="0" y="0"/>
                    </a:lnTo>
                    <a:close/>
                  </a:path>
                </a:pathLst>
              </a:custGeom>
              <a:gradFill>
                <a:gsLst>
                  <a:gs pos="0">
                    <a:srgbClr val="767676"/>
                  </a:gs>
                  <a:gs pos="50000">
                    <a:schemeClr val="lt1"/>
                  </a:gs>
                  <a:gs pos="100000">
                    <a:srgbClr val="767676"/>
                  </a:gs>
                </a:gsLst>
                <a:lin ang="5400000" scaled="0"/>
              </a:gra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40" name="Google Shape;240;p7"/>
              <p:cNvSpPr/>
              <p:nvPr/>
            </p:nvSpPr>
            <p:spPr>
              <a:xfrm>
                <a:off x="3120" y="1200"/>
                <a:ext cx="480" cy="864"/>
              </a:xfrm>
              <a:prstGeom prst="ellipse">
                <a:avLst/>
              </a:prstGeom>
              <a:solidFill>
                <a:schemeClr val="lt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descr="Light horizontal" id="241" name="Google Shape;241;p7"/>
              <p:cNvSpPr/>
              <p:nvPr/>
            </p:nvSpPr>
            <p:spPr>
              <a:xfrm>
                <a:off x="3179" y="1296"/>
                <a:ext cx="373" cy="672"/>
              </a:xfrm>
              <a:prstGeom prst="ellipse">
                <a:avLst/>
              </a:prstGeom>
              <a:solidFill>
                <a:srgbClr val="DDDDD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sp>
        <p:nvSpPr>
          <p:cNvPr id="242" name="Google Shape;242;p7"/>
          <p:cNvSpPr txBox="1"/>
          <p:nvPr/>
        </p:nvSpPr>
        <p:spPr>
          <a:xfrm>
            <a:off x="533400" y="381000"/>
            <a:ext cx="38100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 Ống cách điện:</a:t>
            </a:r>
            <a:endParaRPr/>
          </a:p>
        </p:txBody>
      </p:sp>
      <p:sp>
        <p:nvSpPr>
          <p:cNvPr id="243" name="Google Shape;243;p7"/>
          <p:cNvSpPr txBox="1"/>
          <p:nvPr/>
        </p:nvSpPr>
        <p:spPr>
          <a:xfrm>
            <a:off x="304800" y="762000"/>
            <a:ext cx="8153400" cy="22828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 C</a:t>
            </a:r>
            <a:r>
              <a:rPr b="1" i="0" lang="en-US" sz="2400" u="none">
                <a:solidFill>
                  <a:schemeClr val="dk1"/>
                </a:solidFill>
                <a:latin typeface="Times New Roman"/>
                <a:ea typeface="Times New Roman"/>
                <a:cs typeface="Times New Roman"/>
                <a:sym typeface="Times New Roman"/>
              </a:rPr>
              <a:t>ác ống thông dụng hiện nay</a:t>
            </a:r>
            <a:r>
              <a:rPr b="1" i="0" lang="en-US" sz="2400" u="none">
                <a:solidFill>
                  <a:srgbClr val="000000"/>
                </a:solidFill>
                <a:latin typeface="Times New Roman"/>
                <a:ea typeface="Times New Roman"/>
                <a:cs typeface="Times New Roman"/>
                <a:sym typeface="Times New Roman"/>
              </a:rPr>
              <a:t> : Ống PVC, ống bọc tôn, ống bọc kẽm bên trong có lót cách điện.</a:t>
            </a:r>
            <a:endParaRPr/>
          </a:p>
          <a:p>
            <a:pPr indent="-152400" lvl="0" marL="0" marR="0" rtl="0" algn="just">
              <a:lnSpc>
                <a:spcPct val="100000"/>
              </a:lnSpc>
              <a:spcBef>
                <a:spcPts val="0"/>
              </a:spcBef>
              <a:spcAft>
                <a:spcPts val="0"/>
              </a:spcAft>
              <a:buClr>
                <a:srgbClr val="000000"/>
              </a:buClr>
              <a:buSzPts val="2400"/>
              <a:buFont typeface="Times New Roman"/>
              <a:buChar char="-"/>
            </a:pPr>
            <a:r>
              <a:rPr b="1" i="0" lang="en-US" sz="2400" u="none">
                <a:solidFill>
                  <a:srgbClr val="000000"/>
                </a:solidFill>
                <a:latin typeface="Times New Roman"/>
                <a:ea typeface="Times New Roman"/>
                <a:cs typeface="Times New Roman"/>
                <a:sym typeface="Times New Roman"/>
              </a:rPr>
              <a:t>Đường kính thường dùng: 16; 20; 25; 32; 40 và 50mm, chiều dài 2 – 3m. </a:t>
            </a:r>
            <a:endParaRPr/>
          </a:p>
          <a:p>
            <a:pPr indent="0" lvl="0" marL="0" marR="0" rtl="0" algn="just">
              <a:lnSpc>
                <a:spcPct val="100000"/>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 Sử dụng phổ biến hiện nay là ống PVC tiết diện tròn và ống chữ nhật có nắp đậy.</a:t>
            </a:r>
            <a:endParaRPr/>
          </a:p>
        </p:txBody>
      </p:sp>
      <p:sp>
        <p:nvSpPr>
          <p:cNvPr id="244" name="Google Shape;244;p7"/>
          <p:cNvSpPr txBox="1"/>
          <p:nvPr/>
        </p:nvSpPr>
        <p:spPr>
          <a:xfrm>
            <a:off x="3124200" y="6172200"/>
            <a:ext cx="3276600" cy="495300"/>
          </a:xfrm>
          <a:prstGeom prst="rect">
            <a:avLst/>
          </a:prstGeom>
          <a:noFill/>
          <a:ln cap="flat" cmpd="sng" w="38100">
            <a:solidFill>
              <a:schemeClr val="fo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1" lang="en-US" sz="2400" u="none">
                <a:solidFill>
                  <a:schemeClr val="dk1"/>
                </a:solidFill>
                <a:latin typeface="Times New Roman"/>
                <a:ea typeface="Times New Roman"/>
                <a:cs typeface="Times New Roman"/>
                <a:sym typeface="Times New Roman"/>
              </a:rPr>
              <a:t>Ống luồn dây PVC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pSp>
        <p:nvGrpSpPr>
          <p:cNvPr id="250" name="Google Shape;250;p8"/>
          <p:cNvGrpSpPr/>
          <p:nvPr/>
        </p:nvGrpSpPr>
        <p:grpSpPr>
          <a:xfrm>
            <a:off x="4191000" y="1981200"/>
            <a:ext cx="4953000" cy="4724400"/>
            <a:chOff x="96" y="480"/>
            <a:chExt cx="2784" cy="1968"/>
          </a:xfrm>
        </p:grpSpPr>
        <p:grpSp>
          <p:nvGrpSpPr>
            <p:cNvPr id="251" name="Google Shape;251;p8"/>
            <p:cNvGrpSpPr/>
            <p:nvPr/>
          </p:nvGrpSpPr>
          <p:grpSpPr>
            <a:xfrm>
              <a:off x="96" y="480"/>
              <a:ext cx="2784" cy="1968"/>
              <a:chOff x="0" y="0"/>
              <a:chExt cx="5760" cy="4320"/>
            </a:xfrm>
          </p:grpSpPr>
          <p:sp>
            <p:nvSpPr>
              <p:cNvPr id="252" name="Google Shape;252;p8"/>
              <p:cNvSpPr/>
              <p:nvPr/>
            </p:nvSpPr>
            <p:spPr>
              <a:xfrm>
                <a:off x="0" y="2880"/>
                <a:ext cx="5760" cy="1008"/>
              </a:xfrm>
              <a:custGeom>
                <a:rect b="b" l="l" r="r" t="t"/>
                <a:pathLst>
                  <a:path extrusionOk="0" h="1008" w="5760">
                    <a:moveTo>
                      <a:pt x="0" y="912"/>
                    </a:moveTo>
                    <a:lnTo>
                      <a:pt x="2400" y="0"/>
                    </a:lnTo>
                    <a:lnTo>
                      <a:pt x="5760" y="816"/>
                    </a:lnTo>
                    <a:lnTo>
                      <a:pt x="5760" y="912"/>
                    </a:lnTo>
                    <a:lnTo>
                      <a:pt x="2400" y="96"/>
                    </a:lnTo>
                    <a:lnTo>
                      <a:pt x="0" y="1008"/>
                    </a:lnTo>
                    <a:lnTo>
                      <a:pt x="0" y="912"/>
                    </a:lnTo>
                    <a:close/>
                  </a:path>
                </a:pathLst>
              </a:custGeom>
              <a:solidFill>
                <a:srgbClr val="FFFF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253" name="Google Shape;253;p8"/>
              <p:cNvCxnSpPr/>
              <p:nvPr/>
            </p:nvCxnSpPr>
            <p:spPr>
              <a:xfrm>
                <a:off x="2400" y="1200"/>
                <a:ext cx="0" cy="1776"/>
              </a:xfrm>
              <a:prstGeom prst="straightConnector1">
                <a:avLst/>
              </a:prstGeom>
              <a:noFill/>
              <a:ln cap="flat" cmpd="sng" w="9525">
                <a:solidFill>
                  <a:schemeClr val="dk1"/>
                </a:solidFill>
                <a:prstDash val="solid"/>
                <a:miter lim="800000"/>
                <a:headEnd len="med" w="med" type="none"/>
                <a:tailEnd len="med" w="med" type="none"/>
              </a:ln>
            </p:spPr>
          </p:cxnSp>
          <p:cxnSp>
            <p:nvCxnSpPr>
              <p:cNvPr id="254" name="Google Shape;254;p8"/>
              <p:cNvCxnSpPr/>
              <p:nvPr/>
            </p:nvCxnSpPr>
            <p:spPr>
              <a:xfrm flipH="1" rot="10800000">
                <a:off x="2400" y="768"/>
                <a:ext cx="3360" cy="432"/>
              </a:xfrm>
              <a:prstGeom prst="straightConnector1">
                <a:avLst/>
              </a:prstGeom>
              <a:noFill/>
              <a:ln cap="flat" cmpd="sng" w="9525">
                <a:solidFill>
                  <a:schemeClr val="dk1"/>
                </a:solidFill>
                <a:prstDash val="solid"/>
                <a:miter lim="800000"/>
                <a:headEnd len="med" w="med" type="none"/>
                <a:tailEnd len="med" w="med" type="none"/>
              </a:ln>
            </p:spPr>
          </p:cxnSp>
          <p:cxnSp>
            <p:nvCxnSpPr>
              <p:cNvPr id="255" name="Google Shape;255;p8"/>
              <p:cNvCxnSpPr/>
              <p:nvPr/>
            </p:nvCxnSpPr>
            <p:spPr>
              <a:xfrm rot="10800000">
                <a:off x="0" y="960"/>
                <a:ext cx="2400" cy="240"/>
              </a:xfrm>
              <a:prstGeom prst="straightConnector1">
                <a:avLst/>
              </a:prstGeom>
              <a:noFill/>
              <a:ln cap="flat" cmpd="sng" w="9525">
                <a:solidFill>
                  <a:schemeClr val="dk1"/>
                </a:solidFill>
                <a:prstDash val="solid"/>
                <a:miter lim="800000"/>
                <a:headEnd len="med" w="med" type="none"/>
                <a:tailEnd len="med" w="med" type="none"/>
              </a:ln>
            </p:spPr>
          </p:cxnSp>
          <p:sp>
            <p:nvSpPr>
              <p:cNvPr id="256" name="Google Shape;256;p8"/>
              <p:cNvSpPr/>
              <p:nvPr/>
            </p:nvSpPr>
            <p:spPr>
              <a:xfrm>
                <a:off x="0" y="960"/>
                <a:ext cx="2400" cy="2832"/>
              </a:xfrm>
              <a:custGeom>
                <a:rect b="b" l="l" r="r" t="t"/>
                <a:pathLst>
                  <a:path extrusionOk="0" h="2832" w="2400">
                    <a:moveTo>
                      <a:pt x="0" y="0"/>
                    </a:moveTo>
                    <a:lnTo>
                      <a:pt x="2400" y="240"/>
                    </a:lnTo>
                    <a:lnTo>
                      <a:pt x="2400" y="1920"/>
                    </a:lnTo>
                    <a:lnTo>
                      <a:pt x="0" y="2832"/>
                    </a:lnTo>
                    <a:lnTo>
                      <a:pt x="0" y="0"/>
                    </a:lnTo>
                    <a:close/>
                  </a:path>
                </a:pathLst>
              </a:custGeom>
              <a:solidFill>
                <a:srgbClr val="FFCC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57" name="Google Shape;257;p8"/>
              <p:cNvSpPr/>
              <p:nvPr/>
            </p:nvSpPr>
            <p:spPr>
              <a:xfrm>
                <a:off x="2400" y="768"/>
                <a:ext cx="3360" cy="2928"/>
              </a:xfrm>
              <a:custGeom>
                <a:rect b="b" l="l" r="r" t="t"/>
                <a:pathLst>
                  <a:path extrusionOk="0" h="2928" w="3360">
                    <a:moveTo>
                      <a:pt x="0" y="432"/>
                    </a:moveTo>
                    <a:lnTo>
                      <a:pt x="3360" y="0"/>
                    </a:lnTo>
                    <a:lnTo>
                      <a:pt x="3360" y="2928"/>
                    </a:lnTo>
                    <a:lnTo>
                      <a:pt x="0" y="2112"/>
                    </a:lnTo>
                    <a:lnTo>
                      <a:pt x="0" y="432"/>
                    </a:lnTo>
                    <a:close/>
                  </a:path>
                </a:pathLst>
              </a:custGeom>
              <a:solidFill>
                <a:srgbClr val="FFCC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descr="Granite" id="258" name="Google Shape;258;p8"/>
              <p:cNvSpPr/>
              <p:nvPr/>
            </p:nvSpPr>
            <p:spPr>
              <a:xfrm>
                <a:off x="0" y="2976"/>
                <a:ext cx="5760" cy="1344"/>
              </a:xfrm>
              <a:custGeom>
                <a:rect b="b" l="l" r="r" t="t"/>
                <a:pathLst>
                  <a:path extrusionOk="0" h="1344" w="5760">
                    <a:moveTo>
                      <a:pt x="0" y="912"/>
                    </a:moveTo>
                    <a:lnTo>
                      <a:pt x="2400" y="0"/>
                    </a:lnTo>
                    <a:lnTo>
                      <a:pt x="5760" y="816"/>
                    </a:lnTo>
                    <a:lnTo>
                      <a:pt x="5760" y="1344"/>
                    </a:lnTo>
                    <a:lnTo>
                      <a:pt x="0" y="1344"/>
                    </a:lnTo>
                    <a:lnTo>
                      <a:pt x="0" y="912"/>
                    </a:lnTo>
                    <a:close/>
                  </a:path>
                </a:pathLst>
              </a:cu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59" name="Google Shape;259;p8"/>
              <p:cNvSpPr/>
              <p:nvPr/>
            </p:nvSpPr>
            <p:spPr>
              <a:xfrm>
                <a:off x="1680" y="1632"/>
                <a:ext cx="480" cy="1632"/>
              </a:xfrm>
              <a:custGeom>
                <a:rect b="b" l="l" r="r" t="t"/>
                <a:pathLst>
                  <a:path extrusionOk="0" h="1632" w="480">
                    <a:moveTo>
                      <a:pt x="480" y="48"/>
                    </a:moveTo>
                    <a:lnTo>
                      <a:pt x="480" y="1440"/>
                    </a:lnTo>
                    <a:lnTo>
                      <a:pt x="0" y="1632"/>
                    </a:lnTo>
                    <a:lnTo>
                      <a:pt x="0" y="0"/>
                    </a:lnTo>
                    <a:lnTo>
                      <a:pt x="480" y="48"/>
                    </a:lnTo>
                    <a:close/>
                  </a:path>
                </a:pathLst>
              </a:custGeom>
              <a:solidFill>
                <a:srgbClr val="FF993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60" name="Google Shape;260;p8"/>
              <p:cNvSpPr/>
              <p:nvPr/>
            </p:nvSpPr>
            <p:spPr>
              <a:xfrm>
                <a:off x="1715" y="1680"/>
                <a:ext cx="401" cy="1563"/>
              </a:xfrm>
              <a:custGeom>
                <a:rect b="b" l="l" r="r" t="t"/>
                <a:pathLst>
                  <a:path extrusionOk="0" h="1563" w="401">
                    <a:moveTo>
                      <a:pt x="0" y="1563"/>
                    </a:moveTo>
                    <a:lnTo>
                      <a:pt x="13" y="0"/>
                    </a:lnTo>
                    <a:lnTo>
                      <a:pt x="397" y="48"/>
                    </a:lnTo>
                    <a:lnTo>
                      <a:pt x="401" y="1413"/>
                    </a:lnTo>
                    <a:lnTo>
                      <a:pt x="0" y="1563"/>
                    </a:lnTo>
                    <a:close/>
                  </a:path>
                </a:pathLst>
              </a:custGeom>
              <a:solidFill>
                <a:srgbClr val="CC99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61" name="Google Shape;261;p8"/>
              <p:cNvSpPr/>
              <p:nvPr/>
            </p:nvSpPr>
            <p:spPr>
              <a:xfrm>
                <a:off x="1776" y="2352"/>
                <a:ext cx="96" cy="288"/>
              </a:xfrm>
              <a:custGeom>
                <a:rect b="b" l="l" r="r" t="t"/>
                <a:pathLst>
                  <a:path extrusionOk="0" h="240" w="96">
                    <a:moveTo>
                      <a:pt x="0" y="0"/>
                    </a:moveTo>
                    <a:lnTo>
                      <a:pt x="96" y="0"/>
                    </a:lnTo>
                    <a:lnTo>
                      <a:pt x="96" y="192"/>
                    </a:lnTo>
                    <a:lnTo>
                      <a:pt x="0" y="240"/>
                    </a:lnTo>
                    <a:cubicBezTo>
                      <a:pt x="0" y="160"/>
                      <a:pt x="0" y="80"/>
                      <a:pt x="0" y="0"/>
                    </a:cubicBezTo>
                    <a:close/>
                  </a:path>
                </a:pathLst>
              </a:custGeom>
              <a:solidFill>
                <a:srgbClr val="6600CC"/>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62" name="Google Shape;262;p8"/>
              <p:cNvSpPr/>
              <p:nvPr/>
            </p:nvSpPr>
            <p:spPr>
              <a:xfrm>
                <a:off x="1776" y="2400"/>
                <a:ext cx="96" cy="144"/>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63" name="Google Shape;263;p8"/>
              <p:cNvSpPr/>
              <p:nvPr/>
            </p:nvSpPr>
            <p:spPr>
              <a:xfrm>
                <a:off x="0" y="0"/>
                <a:ext cx="5760" cy="912"/>
              </a:xfrm>
              <a:custGeom>
                <a:rect b="b" l="l" r="r" t="t"/>
                <a:pathLst>
                  <a:path extrusionOk="0" h="912" w="5760">
                    <a:moveTo>
                      <a:pt x="0" y="0"/>
                    </a:moveTo>
                    <a:lnTo>
                      <a:pt x="5760" y="0"/>
                    </a:lnTo>
                    <a:lnTo>
                      <a:pt x="5760" y="480"/>
                    </a:lnTo>
                    <a:lnTo>
                      <a:pt x="2400" y="912"/>
                    </a:lnTo>
                    <a:lnTo>
                      <a:pt x="0" y="672"/>
                    </a:lnTo>
                    <a:lnTo>
                      <a:pt x="0" y="0"/>
                    </a:lnTo>
                    <a:close/>
                  </a:path>
                </a:pathLst>
              </a:custGeom>
              <a:solidFill>
                <a:schemeClr val="accent1">
                  <a:alpha val="61568"/>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64" name="Google Shape;264;p8"/>
              <p:cNvSpPr/>
              <p:nvPr/>
            </p:nvSpPr>
            <p:spPr>
              <a:xfrm>
                <a:off x="3984" y="1440"/>
                <a:ext cx="960" cy="2160"/>
              </a:xfrm>
              <a:custGeom>
                <a:rect b="b" l="l" r="r" t="t"/>
                <a:pathLst>
                  <a:path extrusionOk="0" h="2160" w="960">
                    <a:moveTo>
                      <a:pt x="0" y="1920"/>
                    </a:moveTo>
                    <a:lnTo>
                      <a:pt x="0" y="96"/>
                    </a:lnTo>
                    <a:lnTo>
                      <a:pt x="960" y="0"/>
                    </a:lnTo>
                    <a:lnTo>
                      <a:pt x="960" y="2160"/>
                    </a:lnTo>
                    <a:lnTo>
                      <a:pt x="0" y="1920"/>
                    </a:lnTo>
                    <a:close/>
                  </a:path>
                </a:pathLst>
              </a:custGeom>
              <a:solidFill>
                <a:srgbClr val="FF993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65" name="Google Shape;265;p8"/>
              <p:cNvSpPr/>
              <p:nvPr/>
            </p:nvSpPr>
            <p:spPr>
              <a:xfrm>
                <a:off x="4082" y="1536"/>
                <a:ext cx="766" cy="2033"/>
              </a:xfrm>
              <a:custGeom>
                <a:rect b="b" l="l" r="r" t="t"/>
                <a:pathLst>
                  <a:path extrusionOk="0" h="2033" w="766">
                    <a:moveTo>
                      <a:pt x="0" y="1857"/>
                    </a:moveTo>
                    <a:lnTo>
                      <a:pt x="0" y="79"/>
                    </a:lnTo>
                    <a:lnTo>
                      <a:pt x="766" y="0"/>
                    </a:lnTo>
                    <a:lnTo>
                      <a:pt x="764" y="2033"/>
                    </a:lnTo>
                    <a:lnTo>
                      <a:pt x="0" y="1857"/>
                    </a:lnTo>
                    <a:close/>
                  </a:path>
                </a:pathLst>
              </a:custGeom>
              <a:solidFill>
                <a:srgbClr val="CC99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66" name="Google Shape;266;p8"/>
              <p:cNvSpPr/>
              <p:nvPr/>
            </p:nvSpPr>
            <p:spPr>
              <a:xfrm>
                <a:off x="4128" y="2352"/>
                <a:ext cx="142" cy="328"/>
              </a:xfrm>
              <a:custGeom>
                <a:rect b="b" l="l" r="r" t="t"/>
                <a:pathLst>
                  <a:path extrusionOk="0" h="328" w="142">
                    <a:moveTo>
                      <a:pt x="0" y="0"/>
                    </a:moveTo>
                    <a:lnTo>
                      <a:pt x="142" y="27"/>
                    </a:lnTo>
                    <a:lnTo>
                      <a:pt x="142" y="328"/>
                    </a:lnTo>
                    <a:lnTo>
                      <a:pt x="0" y="288"/>
                    </a:lnTo>
                    <a:lnTo>
                      <a:pt x="0" y="0"/>
                    </a:lnTo>
                    <a:close/>
                  </a:path>
                </a:pathLst>
              </a:custGeom>
              <a:solidFill>
                <a:srgbClr val="6600CC"/>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67" name="Google Shape;267;p8"/>
              <p:cNvSpPr/>
              <p:nvPr/>
            </p:nvSpPr>
            <p:spPr>
              <a:xfrm>
                <a:off x="4128" y="2400"/>
                <a:ext cx="96" cy="192"/>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68" name="Google Shape;268;p8"/>
              <p:cNvSpPr/>
              <p:nvPr/>
            </p:nvSpPr>
            <p:spPr>
              <a:xfrm>
                <a:off x="0" y="463"/>
                <a:ext cx="5760" cy="737"/>
              </a:xfrm>
              <a:custGeom>
                <a:rect b="b" l="l" r="r" t="t"/>
                <a:pathLst>
                  <a:path extrusionOk="0" h="737" w="5760">
                    <a:moveTo>
                      <a:pt x="0" y="209"/>
                    </a:moveTo>
                    <a:lnTo>
                      <a:pt x="2400" y="449"/>
                    </a:lnTo>
                    <a:lnTo>
                      <a:pt x="5712" y="17"/>
                    </a:lnTo>
                    <a:lnTo>
                      <a:pt x="5760" y="0"/>
                    </a:lnTo>
                    <a:lnTo>
                      <a:pt x="5760" y="305"/>
                    </a:lnTo>
                    <a:lnTo>
                      <a:pt x="2400" y="737"/>
                    </a:lnTo>
                    <a:lnTo>
                      <a:pt x="0" y="497"/>
                    </a:lnTo>
                    <a:lnTo>
                      <a:pt x="0" y="209"/>
                    </a:lnTo>
                    <a:close/>
                  </a:path>
                </a:pathLst>
              </a:custGeom>
              <a:solidFill>
                <a:srgbClr val="FFCC00">
                  <a:alpha val="5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269" name="Google Shape;269;p8"/>
              <p:cNvCxnSpPr/>
              <p:nvPr/>
            </p:nvCxnSpPr>
            <p:spPr>
              <a:xfrm>
                <a:off x="3744" y="1104"/>
                <a:ext cx="0" cy="912"/>
              </a:xfrm>
              <a:prstGeom prst="straightConnector1">
                <a:avLst/>
              </a:prstGeom>
              <a:noFill/>
              <a:ln cap="flat" cmpd="sng" w="57150">
                <a:solidFill>
                  <a:srgbClr val="0000FF"/>
                </a:solidFill>
                <a:prstDash val="solid"/>
                <a:miter lim="800000"/>
                <a:headEnd len="med" w="med" type="none"/>
                <a:tailEnd len="med" w="med" type="none"/>
              </a:ln>
            </p:spPr>
          </p:cxnSp>
          <p:cxnSp>
            <p:nvCxnSpPr>
              <p:cNvPr id="270" name="Google Shape;270;p8"/>
              <p:cNvCxnSpPr/>
              <p:nvPr/>
            </p:nvCxnSpPr>
            <p:spPr>
              <a:xfrm>
                <a:off x="1440" y="1200"/>
                <a:ext cx="0" cy="912"/>
              </a:xfrm>
              <a:prstGeom prst="straightConnector1">
                <a:avLst/>
              </a:prstGeom>
              <a:noFill/>
              <a:ln cap="flat" cmpd="sng" w="57150">
                <a:solidFill>
                  <a:srgbClr val="0000FF"/>
                </a:solidFill>
                <a:prstDash val="solid"/>
                <a:miter lim="800000"/>
                <a:headEnd len="med" w="med" type="none"/>
                <a:tailEnd len="med" w="med" type="none"/>
              </a:ln>
            </p:spPr>
          </p:cxnSp>
          <p:sp>
            <p:nvSpPr>
              <p:cNvPr id="271" name="Google Shape;271;p8"/>
              <p:cNvSpPr/>
              <p:nvPr/>
            </p:nvSpPr>
            <p:spPr>
              <a:xfrm>
                <a:off x="1344" y="2112"/>
                <a:ext cx="192" cy="336"/>
              </a:xfrm>
              <a:custGeom>
                <a:rect b="b" l="l" r="r" t="t"/>
                <a:pathLst>
                  <a:path extrusionOk="0" h="432" w="240">
                    <a:moveTo>
                      <a:pt x="0" y="432"/>
                    </a:moveTo>
                    <a:lnTo>
                      <a:pt x="240" y="336"/>
                    </a:lnTo>
                    <a:lnTo>
                      <a:pt x="240" y="0"/>
                    </a:lnTo>
                    <a:lnTo>
                      <a:pt x="0" y="0"/>
                    </a:lnTo>
                    <a:lnTo>
                      <a:pt x="0" y="432"/>
                    </a:lnTo>
                    <a:close/>
                  </a:path>
                </a:pathLst>
              </a:custGeom>
              <a:solidFill>
                <a:srgbClr val="FF66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72" name="Google Shape;272;p8"/>
              <p:cNvSpPr/>
              <p:nvPr/>
            </p:nvSpPr>
            <p:spPr>
              <a:xfrm>
                <a:off x="3606" y="2003"/>
                <a:ext cx="282" cy="376"/>
              </a:xfrm>
              <a:custGeom>
                <a:rect b="b" l="l" r="r" t="t"/>
                <a:pathLst>
                  <a:path extrusionOk="0" h="376" w="282">
                    <a:moveTo>
                      <a:pt x="0" y="301"/>
                    </a:moveTo>
                    <a:lnTo>
                      <a:pt x="276" y="376"/>
                    </a:lnTo>
                    <a:lnTo>
                      <a:pt x="282" y="13"/>
                    </a:lnTo>
                    <a:lnTo>
                      <a:pt x="13" y="0"/>
                    </a:lnTo>
                    <a:lnTo>
                      <a:pt x="0" y="301"/>
                    </a:lnTo>
                    <a:close/>
                  </a:path>
                </a:pathLst>
              </a:custGeom>
              <a:solidFill>
                <a:srgbClr val="FF66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73" name="Google Shape;273;p8"/>
              <p:cNvSpPr/>
              <p:nvPr/>
            </p:nvSpPr>
            <p:spPr>
              <a:xfrm>
                <a:off x="0" y="864"/>
                <a:ext cx="5760" cy="432"/>
              </a:xfrm>
              <a:custGeom>
                <a:rect b="b" l="l" r="r" t="t"/>
                <a:pathLst>
                  <a:path extrusionOk="0" h="432" w="5712">
                    <a:moveTo>
                      <a:pt x="0" y="192"/>
                    </a:moveTo>
                    <a:lnTo>
                      <a:pt x="2400" y="432"/>
                    </a:lnTo>
                    <a:lnTo>
                      <a:pt x="5712" y="0"/>
                    </a:lnTo>
                  </a:path>
                </a:pathLst>
              </a:custGeom>
              <a:noFill/>
              <a:ln cap="flat" cmpd="sng" w="57150">
                <a:solidFill>
                  <a:srgbClr val="00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74" name="Google Shape;274;p8"/>
              <p:cNvSpPr/>
              <p:nvPr/>
            </p:nvSpPr>
            <p:spPr>
              <a:xfrm>
                <a:off x="2191" y="1277"/>
                <a:ext cx="426" cy="19"/>
              </a:xfrm>
              <a:custGeom>
                <a:rect b="b" l="l" r="r" t="t"/>
                <a:pathLst>
                  <a:path extrusionOk="0" h="19" w="426">
                    <a:moveTo>
                      <a:pt x="0" y="0"/>
                    </a:moveTo>
                    <a:lnTo>
                      <a:pt x="209" y="19"/>
                    </a:lnTo>
                    <a:lnTo>
                      <a:pt x="426" y="0"/>
                    </a:lnTo>
                  </a:path>
                </a:pathLst>
              </a:custGeom>
              <a:noFill/>
              <a:ln cap="flat" cmpd="sng" w="101600">
                <a:solidFill>
                  <a:srgbClr val="FF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275" name="Google Shape;275;p8"/>
              <p:cNvCxnSpPr/>
              <p:nvPr/>
            </p:nvCxnSpPr>
            <p:spPr>
              <a:xfrm>
                <a:off x="1440" y="1200"/>
                <a:ext cx="0" cy="144"/>
              </a:xfrm>
              <a:prstGeom prst="straightConnector1">
                <a:avLst/>
              </a:prstGeom>
              <a:noFill/>
              <a:ln cap="flat" cmpd="sng" w="101600">
                <a:solidFill>
                  <a:srgbClr val="FF00FF"/>
                </a:solidFill>
                <a:prstDash val="solid"/>
                <a:miter lim="800000"/>
                <a:headEnd len="med" w="med" type="none"/>
                <a:tailEnd len="med" w="med" type="none"/>
              </a:ln>
            </p:spPr>
          </p:cxnSp>
          <p:cxnSp>
            <p:nvCxnSpPr>
              <p:cNvPr id="276" name="Google Shape;276;p8"/>
              <p:cNvCxnSpPr/>
              <p:nvPr/>
            </p:nvCxnSpPr>
            <p:spPr>
              <a:xfrm>
                <a:off x="3744" y="1104"/>
                <a:ext cx="0" cy="144"/>
              </a:xfrm>
              <a:prstGeom prst="straightConnector1">
                <a:avLst/>
              </a:prstGeom>
              <a:noFill/>
              <a:ln cap="flat" cmpd="sng" w="101600">
                <a:solidFill>
                  <a:srgbClr val="FF00FF"/>
                </a:solidFill>
                <a:prstDash val="solid"/>
                <a:miter lim="800000"/>
                <a:headEnd len="med" w="med" type="none"/>
                <a:tailEnd len="med" w="med" type="none"/>
              </a:ln>
            </p:spPr>
          </p:cxnSp>
          <p:cxnSp>
            <p:nvCxnSpPr>
              <p:cNvPr id="277" name="Google Shape;277;p8"/>
              <p:cNvCxnSpPr/>
              <p:nvPr/>
            </p:nvCxnSpPr>
            <p:spPr>
              <a:xfrm flipH="1" rot="10800000">
                <a:off x="3600" y="1104"/>
                <a:ext cx="288" cy="48"/>
              </a:xfrm>
              <a:prstGeom prst="straightConnector1">
                <a:avLst/>
              </a:prstGeom>
              <a:noFill/>
              <a:ln cap="flat" cmpd="sng" w="101600">
                <a:solidFill>
                  <a:srgbClr val="FF00FF"/>
                </a:solidFill>
                <a:prstDash val="solid"/>
                <a:miter lim="800000"/>
                <a:headEnd len="med" w="med" type="none"/>
                <a:tailEnd len="med" w="med" type="none"/>
              </a:ln>
            </p:spPr>
          </p:cxnSp>
          <p:sp>
            <p:nvSpPr>
              <p:cNvPr id="278" name="Google Shape;278;p8"/>
              <p:cNvSpPr/>
              <p:nvPr/>
            </p:nvSpPr>
            <p:spPr>
              <a:xfrm>
                <a:off x="1296" y="1173"/>
                <a:ext cx="282" cy="27"/>
              </a:xfrm>
              <a:custGeom>
                <a:rect b="b" l="l" r="r" t="t"/>
                <a:pathLst>
                  <a:path extrusionOk="0" h="27" w="282">
                    <a:moveTo>
                      <a:pt x="0" y="0"/>
                    </a:moveTo>
                    <a:lnTo>
                      <a:pt x="282" y="27"/>
                    </a:lnTo>
                  </a:path>
                </a:pathLst>
              </a:custGeom>
              <a:noFill/>
              <a:ln cap="flat" cmpd="sng" w="104775">
                <a:solidFill>
                  <a:srgbClr val="FF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279" name="Google Shape;279;p8"/>
              <p:cNvCxnSpPr/>
              <p:nvPr/>
            </p:nvCxnSpPr>
            <p:spPr>
              <a:xfrm flipH="1" rot="10800000">
                <a:off x="2928" y="1200"/>
                <a:ext cx="288" cy="48"/>
              </a:xfrm>
              <a:prstGeom prst="straightConnector1">
                <a:avLst/>
              </a:prstGeom>
              <a:noFill/>
              <a:ln cap="flat" cmpd="sng" w="101600">
                <a:solidFill>
                  <a:srgbClr val="FF00FF"/>
                </a:solidFill>
                <a:prstDash val="solid"/>
                <a:miter lim="800000"/>
                <a:headEnd len="med" w="med" type="none"/>
                <a:tailEnd len="med" w="med" type="none"/>
              </a:ln>
            </p:spPr>
          </p:cxnSp>
          <p:sp>
            <p:nvSpPr>
              <p:cNvPr id="280" name="Google Shape;280;p8"/>
              <p:cNvSpPr/>
              <p:nvPr/>
            </p:nvSpPr>
            <p:spPr>
              <a:xfrm>
                <a:off x="2256" y="528"/>
                <a:ext cx="816" cy="672"/>
              </a:xfrm>
              <a:custGeom>
                <a:rect b="b" l="l" r="r" t="t"/>
                <a:pathLst>
                  <a:path extrusionOk="0" h="672" w="816">
                    <a:moveTo>
                      <a:pt x="816" y="672"/>
                    </a:moveTo>
                    <a:lnTo>
                      <a:pt x="816" y="288"/>
                    </a:lnTo>
                    <a:lnTo>
                      <a:pt x="0" y="0"/>
                    </a:lnTo>
                  </a:path>
                </a:pathLst>
              </a:custGeom>
              <a:noFill/>
              <a:ln cap="flat" cmpd="sng" w="57150">
                <a:solidFill>
                  <a:srgbClr val="00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281" name="Google Shape;281;p8"/>
              <p:cNvCxnSpPr/>
              <p:nvPr/>
            </p:nvCxnSpPr>
            <p:spPr>
              <a:xfrm>
                <a:off x="3072" y="1056"/>
                <a:ext cx="0" cy="144"/>
              </a:xfrm>
              <a:prstGeom prst="straightConnector1">
                <a:avLst/>
              </a:prstGeom>
              <a:noFill/>
              <a:ln cap="flat" cmpd="sng" w="101600">
                <a:solidFill>
                  <a:srgbClr val="FF00FF"/>
                </a:solidFill>
                <a:prstDash val="solid"/>
                <a:miter lim="800000"/>
                <a:headEnd len="med" w="med" type="none"/>
                <a:tailEnd len="med" w="med" type="none"/>
              </a:ln>
            </p:spPr>
          </p:cxnSp>
          <p:grpSp>
            <p:nvGrpSpPr>
              <p:cNvPr id="282" name="Google Shape;282;p8"/>
              <p:cNvGrpSpPr/>
              <p:nvPr/>
            </p:nvGrpSpPr>
            <p:grpSpPr>
              <a:xfrm>
                <a:off x="1488" y="240"/>
                <a:ext cx="1442" cy="384"/>
                <a:chOff x="1488" y="240"/>
                <a:chExt cx="1442" cy="384"/>
              </a:xfrm>
            </p:grpSpPr>
            <p:sp>
              <p:nvSpPr>
                <p:cNvPr id="283" name="Google Shape;283;p8"/>
                <p:cNvSpPr/>
                <p:nvPr/>
              </p:nvSpPr>
              <p:spPr>
                <a:xfrm>
                  <a:off x="1776" y="288"/>
                  <a:ext cx="1152" cy="336"/>
                </a:xfrm>
                <a:custGeom>
                  <a:rect b="b" l="l" r="r" t="t"/>
                  <a:pathLst>
                    <a:path extrusionOk="0" h="240" w="1152">
                      <a:moveTo>
                        <a:pt x="0" y="144"/>
                      </a:moveTo>
                      <a:lnTo>
                        <a:pt x="1152" y="0"/>
                      </a:lnTo>
                      <a:lnTo>
                        <a:pt x="1152" y="96"/>
                      </a:lnTo>
                      <a:lnTo>
                        <a:pt x="0" y="240"/>
                      </a:lnTo>
                      <a:lnTo>
                        <a:pt x="0" y="144"/>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84" name="Google Shape;284;p8"/>
                <p:cNvSpPr/>
                <p:nvPr/>
              </p:nvSpPr>
              <p:spPr>
                <a:xfrm>
                  <a:off x="2640" y="240"/>
                  <a:ext cx="290" cy="192"/>
                </a:xfrm>
                <a:custGeom>
                  <a:rect b="b" l="l" r="r" t="t"/>
                  <a:pathLst>
                    <a:path extrusionOk="0" h="192" w="290">
                      <a:moveTo>
                        <a:pt x="0" y="0"/>
                      </a:moveTo>
                      <a:lnTo>
                        <a:pt x="2" y="136"/>
                      </a:lnTo>
                      <a:lnTo>
                        <a:pt x="288" y="192"/>
                      </a:lnTo>
                      <a:lnTo>
                        <a:pt x="290" y="61"/>
                      </a:lnTo>
                      <a:lnTo>
                        <a:pt x="0" y="0"/>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85" name="Google Shape;285;p8"/>
                <p:cNvSpPr/>
                <p:nvPr/>
              </p:nvSpPr>
              <p:spPr>
                <a:xfrm>
                  <a:off x="1488" y="432"/>
                  <a:ext cx="288" cy="192"/>
                </a:xfrm>
                <a:custGeom>
                  <a:rect b="b" l="l" r="r" t="t"/>
                  <a:pathLst>
                    <a:path extrusionOk="0" h="144" w="288">
                      <a:moveTo>
                        <a:pt x="0" y="0"/>
                      </a:moveTo>
                      <a:lnTo>
                        <a:pt x="0" y="96"/>
                      </a:lnTo>
                      <a:lnTo>
                        <a:pt x="288" y="144"/>
                      </a:lnTo>
                      <a:lnTo>
                        <a:pt x="288" y="48"/>
                      </a:lnTo>
                      <a:lnTo>
                        <a:pt x="0" y="0"/>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86" name="Google Shape;286;p8"/>
                <p:cNvSpPr/>
                <p:nvPr/>
              </p:nvSpPr>
              <p:spPr>
                <a:xfrm>
                  <a:off x="1488" y="240"/>
                  <a:ext cx="1152" cy="336"/>
                </a:xfrm>
                <a:custGeom>
                  <a:rect b="b" l="l" r="r" t="t"/>
                  <a:pathLst>
                    <a:path extrusionOk="0" h="240" w="1152">
                      <a:moveTo>
                        <a:pt x="0" y="144"/>
                      </a:moveTo>
                      <a:lnTo>
                        <a:pt x="1152" y="0"/>
                      </a:lnTo>
                      <a:lnTo>
                        <a:pt x="1152" y="96"/>
                      </a:lnTo>
                      <a:lnTo>
                        <a:pt x="0" y="240"/>
                      </a:lnTo>
                      <a:lnTo>
                        <a:pt x="0" y="144"/>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87" name="Google Shape;287;p8"/>
                <p:cNvSpPr/>
                <p:nvPr/>
              </p:nvSpPr>
              <p:spPr>
                <a:xfrm>
                  <a:off x="1488" y="384"/>
                  <a:ext cx="1440" cy="240"/>
                </a:xfrm>
                <a:custGeom>
                  <a:rect b="b" l="l" r="r" t="t"/>
                  <a:pathLst>
                    <a:path extrusionOk="0" h="240" w="1440">
                      <a:moveTo>
                        <a:pt x="0" y="192"/>
                      </a:moveTo>
                      <a:lnTo>
                        <a:pt x="1152" y="0"/>
                      </a:lnTo>
                      <a:lnTo>
                        <a:pt x="1440" y="48"/>
                      </a:lnTo>
                      <a:lnTo>
                        <a:pt x="288" y="240"/>
                      </a:lnTo>
                      <a:lnTo>
                        <a:pt x="0" y="192"/>
                      </a:ln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288" name="Google Shape;288;p8"/>
              <p:cNvSpPr/>
              <p:nvPr/>
            </p:nvSpPr>
            <p:spPr>
              <a:xfrm>
                <a:off x="2928" y="768"/>
                <a:ext cx="144" cy="192"/>
              </a:xfrm>
              <a:custGeom>
                <a:rect b="b" l="l" r="r" t="t"/>
                <a:pathLst>
                  <a:path extrusionOk="0" h="192" w="144">
                    <a:moveTo>
                      <a:pt x="0" y="0"/>
                    </a:moveTo>
                    <a:lnTo>
                      <a:pt x="144" y="48"/>
                    </a:lnTo>
                    <a:lnTo>
                      <a:pt x="144" y="192"/>
                    </a:lnTo>
                  </a:path>
                </a:pathLst>
              </a:custGeom>
              <a:noFill/>
              <a:ln cap="flat" cmpd="sng" w="101600">
                <a:solidFill>
                  <a:srgbClr val="FF00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
          <p:nvSpPr>
            <p:cNvPr id="289" name="Google Shape;289;p8"/>
            <p:cNvSpPr txBox="1"/>
            <p:nvPr/>
          </p:nvSpPr>
          <p:spPr>
            <a:xfrm>
              <a:off x="2304" y="2198"/>
              <a:ext cx="576" cy="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cxnSp>
        <p:nvCxnSpPr>
          <p:cNvPr id="290" name="Google Shape;290;p8"/>
          <p:cNvCxnSpPr/>
          <p:nvPr/>
        </p:nvCxnSpPr>
        <p:spPr>
          <a:xfrm flipH="1" rot="10800000">
            <a:off x="4876800" y="3276600"/>
            <a:ext cx="533400" cy="762000"/>
          </a:xfrm>
          <a:prstGeom prst="straightConnector1">
            <a:avLst/>
          </a:prstGeom>
          <a:noFill/>
          <a:ln cap="flat" cmpd="sng" w="9525">
            <a:solidFill>
              <a:srgbClr val="FF0000"/>
            </a:solidFill>
            <a:prstDash val="solid"/>
            <a:miter lim="800000"/>
            <a:headEnd len="med" w="med" type="none"/>
            <a:tailEnd len="med" w="med" type="triangle"/>
          </a:ln>
        </p:spPr>
      </p:cxnSp>
      <p:cxnSp>
        <p:nvCxnSpPr>
          <p:cNvPr id="291" name="Google Shape;291;p8"/>
          <p:cNvCxnSpPr/>
          <p:nvPr/>
        </p:nvCxnSpPr>
        <p:spPr>
          <a:xfrm flipH="1">
            <a:off x="6858000" y="2362200"/>
            <a:ext cx="457200" cy="457200"/>
          </a:xfrm>
          <a:prstGeom prst="straightConnector1">
            <a:avLst/>
          </a:prstGeom>
          <a:noFill/>
          <a:ln cap="flat" cmpd="sng" w="9525">
            <a:solidFill>
              <a:srgbClr val="FF0000"/>
            </a:solidFill>
            <a:prstDash val="solid"/>
            <a:miter lim="800000"/>
            <a:headEnd len="med" w="med" type="none"/>
            <a:tailEnd len="med" w="med" type="triangle"/>
          </a:ln>
        </p:spPr>
      </p:cxnSp>
      <p:cxnSp>
        <p:nvCxnSpPr>
          <p:cNvPr id="292" name="Google Shape;292;p8"/>
          <p:cNvCxnSpPr/>
          <p:nvPr/>
        </p:nvCxnSpPr>
        <p:spPr>
          <a:xfrm flipH="1" rot="10800000">
            <a:off x="8153400" y="3048000"/>
            <a:ext cx="533400" cy="990600"/>
          </a:xfrm>
          <a:prstGeom prst="straightConnector1">
            <a:avLst/>
          </a:prstGeom>
          <a:noFill/>
          <a:ln cap="flat" cmpd="sng" w="9525">
            <a:solidFill>
              <a:srgbClr val="FF0000"/>
            </a:solidFill>
            <a:prstDash val="solid"/>
            <a:miter lim="800000"/>
            <a:headEnd len="med" w="med" type="none"/>
            <a:tailEnd len="med" w="med" type="triangle"/>
          </a:ln>
        </p:spPr>
      </p:cxnSp>
      <p:sp>
        <p:nvSpPr>
          <p:cNvPr id="293" name="Google Shape;293;p8"/>
          <p:cNvSpPr txBox="1"/>
          <p:nvPr/>
        </p:nvSpPr>
        <p:spPr>
          <a:xfrm>
            <a:off x="4572000" y="4038600"/>
            <a:ext cx="381000" cy="466725"/>
          </a:xfrm>
          <a:prstGeom prst="rect">
            <a:avLst/>
          </a:prstGeom>
          <a:noFill/>
          <a:ln cap="flat" cmpd="sng" w="9525">
            <a:solidFill>
              <a:srgbClr val="6666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4</a:t>
            </a:r>
            <a:endParaRPr/>
          </a:p>
        </p:txBody>
      </p:sp>
      <p:sp>
        <p:nvSpPr>
          <p:cNvPr id="294" name="Google Shape;294;p8"/>
          <p:cNvSpPr txBox="1"/>
          <p:nvPr/>
        </p:nvSpPr>
        <p:spPr>
          <a:xfrm>
            <a:off x="8001000" y="3810000"/>
            <a:ext cx="381000" cy="466725"/>
          </a:xfrm>
          <a:prstGeom prst="rect">
            <a:avLst/>
          </a:prstGeom>
          <a:noFill/>
          <a:ln cap="flat" cmpd="sng" w="9525">
            <a:solidFill>
              <a:srgbClr val="6666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2</a:t>
            </a:r>
            <a:endParaRPr/>
          </a:p>
        </p:txBody>
      </p:sp>
      <p:sp>
        <p:nvSpPr>
          <p:cNvPr id="295" name="Google Shape;295;p8"/>
          <p:cNvSpPr txBox="1"/>
          <p:nvPr/>
        </p:nvSpPr>
        <p:spPr>
          <a:xfrm>
            <a:off x="7315200" y="2047875"/>
            <a:ext cx="381000" cy="466725"/>
          </a:xfrm>
          <a:prstGeom prst="rect">
            <a:avLst/>
          </a:prstGeom>
          <a:noFill/>
          <a:ln cap="flat" cmpd="sng" w="9525">
            <a:solidFill>
              <a:srgbClr val="6666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3</a:t>
            </a:r>
            <a:endParaRPr/>
          </a:p>
        </p:txBody>
      </p:sp>
      <p:sp>
        <p:nvSpPr>
          <p:cNvPr id="296" name="Google Shape;296;p8"/>
          <p:cNvSpPr txBox="1"/>
          <p:nvPr/>
        </p:nvSpPr>
        <p:spPr>
          <a:xfrm rot="-540000">
            <a:off x="8458200" y="2895600"/>
            <a:ext cx="457200" cy="152400"/>
          </a:xfrm>
          <a:prstGeom prst="rect">
            <a:avLst/>
          </a:prstGeom>
          <a:solidFill>
            <a:srgbClr val="FF00FF"/>
          </a:solidFill>
          <a:ln cap="flat" cmpd="sng" w="9525">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297" name="Google Shape;297;p8"/>
          <p:cNvCxnSpPr/>
          <p:nvPr/>
        </p:nvCxnSpPr>
        <p:spPr>
          <a:xfrm flipH="1">
            <a:off x="4419600" y="2438400"/>
            <a:ext cx="381000" cy="685800"/>
          </a:xfrm>
          <a:prstGeom prst="straightConnector1">
            <a:avLst/>
          </a:prstGeom>
          <a:noFill/>
          <a:ln cap="flat" cmpd="sng" w="9525">
            <a:solidFill>
              <a:srgbClr val="FF0000"/>
            </a:solidFill>
            <a:prstDash val="solid"/>
            <a:miter lim="800000"/>
            <a:headEnd len="med" w="med" type="none"/>
            <a:tailEnd len="med" w="med" type="triangle"/>
          </a:ln>
        </p:spPr>
      </p:cxnSp>
      <p:sp>
        <p:nvSpPr>
          <p:cNvPr id="298" name="Google Shape;298;p8"/>
          <p:cNvSpPr txBox="1"/>
          <p:nvPr/>
        </p:nvSpPr>
        <p:spPr>
          <a:xfrm>
            <a:off x="4648200" y="1971675"/>
            <a:ext cx="381000" cy="466725"/>
          </a:xfrm>
          <a:prstGeom prst="rect">
            <a:avLst/>
          </a:prstGeom>
          <a:noFill/>
          <a:ln cap="flat" cmpd="sng" w="9525">
            <a:solidFill>
              <a:srgbClr val="6666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a:t>
            </a:r>
            <a:endParaRPr/>
          </a:p>
        </p:txBody>
      </p:sp>
      <p:sp>
        <p:nvSpPr>
          <p:cNvPr id="299" name="Google Shape;299;p8"/>
          <p:cNvSpPr txBox="1"/>
          <p:nvPr/>
        </p:nvSpPr>
        <p:spPr>
          <a:xfrm>
            <a:off x="4343400" y="3048000"/>
            <a:ext cx="76200" cy="228600"/>
          </a:xfrm>
          <a:prstGeom prst="rect">
            <a:avLst/>
          </a:prstGeom>
          <a:solidFill>
            <a:srgbClr val="FF00FF"/>
          </a:solidFill>
          <a:ln cap="flat" cmpd="sng" w="9525">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300" name="Google Shape;300;p8"/>
          <p:cNvCxnSpPr/>
          <p:nvPr/>
        </p:nvCxnSpPr>
        <p:spPr>
          <a:xfrm>
            <a:off x="4343400" y="3124200"/>
            <a:ext cx="76200" cy="0"/>
          </a:xfrm>
          <a:prstGeom prst="straightConnector1">
            <a:avLst/>
          </a:prstGeom>
          <a:noFill/>
          <a:ln cap="flat" cmpd="sng" w="9525">
            <a:solidFill>
              <a:schemeClr val="dk1"/>
            </a:solidFill>
            <a:prstDash val="solid"/>
            <a:miter lim="800000"/>
            <a:headEnd len="med" w="med" type="none"/>
            <a:tailEnd len="med" w="med" type="none"/>
          </a:ln>
        </p:spPr>
      </p:cxnSp>
      <p:cxnSp>
        <p:nvCxnSpPr>
          <p:cNvPr id="301" name="Google Shape;301;p8"/>
          <p:cNvCxnSpPr/>
          <p:nvPr/>
        </p:nvCxnSpPr>
        <p:spPr>
          <a:xfrm>
            <a:off x="4343400" y="3200400"/>
            <a:ext cx="76200" cy="0"/>
          </a:xfrm>
          <a:prstGeom prst="straightConnector1">
            <a:avLst/>
          </a:prstGeom>
          <a:noFill/>
          <a:ln cap="flat" cmpd="sng" w="9525">
            <a:solidFill>
              <a:schemeClr val="dk1"/>
            </a:solidFill>
            <a:prstDash val="solid"/>
            <a:miter lim="800000"/>
            <a:headEnd len="med" w="med" type="none"/>
            <a:tailEnd len="med" w="med" type="none"/>
          </a:ln>
        </p:spPr>
      </p:cxnSp>
      <p:grpSp>
        <p:nvGrpSpPr>
          <p:cNvPr id="302" name="Google Shape;302;p8"/>
          <p:cNvGrpSpPr/>
          <p:nvPr/>
        </p:nvGrpSpPr>
        <p:grpSpPr>
          <a:xfrm>
            <a:off x="6553200" y="1981200"/>
            <a:ext cx="2590800" cy="533400"/>
            <a:chOff x="4128" y="1152"/>
            <a:chExt cx="1632" cy="336"/>
          </a:xfrm>
        </p:grpSpPr>
        <p:sp>
          <p:nvSpPr>
            <p:cNvPr id="303" name="Google Shape;303;p8"/>
            <p:cNvSpPr/>
            <p:nvPr/>
          </p:nvSpPr>
          <p:spPr>
            <a:xfrm>
              <a:off x="4128" y="1152"/>
              <a:ext cx="1248" cy="336"/>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04" name="Google Shape;304;p8"/>
            <p:cNvSpPr txBox="1"/>
            <p:nvPr/>
          </p:nvSpPr>
          <p:spPr>
            <a:xfrm>
              <a:off x="4240" y="1190"/>
              <a:ext cx="152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Ống nối chữ L</a:t>
              </a:r>
              <a:endParaRPr/>
            </a:p>
          </p:txBody>
        </p:sp>
      </p:grpSp>
      <p:grpSp>
        <p:nvGrpSpPr>
          <p:cNvPr id="305" name="Google Shape;305;p8"/>
          <p:cNvGrpSpPr/>
          <p:nvPr/>
        </p:nvGrpSpPr>
        <p:grpSpPr>
          <a:xfrm>
            <a:off x="6705600" y="3733800"/>
            <a:ext cx="2438400" cy="533400"/>
            <a:chOff x="4032" y="2448"/>
            <a:chExt cx="1536" cy="336"/>
          </a:xfrm>
        </p:grpSpPr>
        <p:sp>
          <p:nvSpPr>
            <p:cNvPr id="306" name="Google Shape;306;p8"/>
            <p:cNvSpPr/>
            <p:nvPr/>
          </p:nvSpPr>
          <p:spPr>
            <a:xfrm>
              <a:off x="4032" y="2448"/>
              <a:ext cx="1536" cy="336"/>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07" name="Google Shape;307;p8"/>
            <p:cNvSpPr txBox="1"/>
            <p:nvPr/>
          </p:nvSpPr>
          <p:spPr>
            <a:xfrm>
              <a:off x="4153" y="2486"/>
              <a:ext cx="128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Ống nối nối tiếp</a:t>
              </a:r>
              <a:endParaRPr/>
            </a:p>
          </p:txBody>
        </p:sp>
      </p:grpSp>
      <p:cxnSp>
        <p:nvCxnSpPr>
          <p:cNvPr id="308" name="Google Shape;308;p8"/>
          <p:cNvCxnSpPr/>
          <p:nvPr/>
        </p:nvCxnSpPr>
        <p:spPr>
          <a:xfrm flipH="1" rot="10800000">
            <a:off x="6019800" y="609600"/>
            <a:ext cx="76200" cy="609600"/>
          </a:xfrm>
          <a:prstGeom prst="straightConnector1">
            <a:avLst/>
          </a:prstGeom>
          <a:noFill/>
          <a:ln>
            <a:noFill/>
          </a:ln>
        </p:spPr>
      </p:cxnSp>
      <p:grpSp>
        <p:nvGrpSpPr>
          <p:cNvPr id="309" name="Google Shape;309;p8"/>
          <p:cNvGrpSpPr/>
          <p:nvPr/>
        </p:nvGrpSpPr>
        <p:grpSpPr>
          <a:xfrm>
            <a:off x="4114800" y="3962400"/>
            <a:ext cx="2362200" cy="533400"/>
            <a:chOff x="2832" y="2736"/>
            <a:chExt cx="1488" cy="336"/>
          </a:xfrm>
        </p:grpSpPr>
        <p:sp>
          <p:nvSpPr>
            <p:cNvPr id="310" name="Google Shape;310;p8"/>
            <p:cNvSpPr/>
            <p:nvPr/>
          </p:nvSpPr>
          <p:spPr>
            <a:xfrm>
              <a:off x="2832" y="2736"/>
              <a:ext cx="1248" cy="336"/>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11" name="Google Shape;311;p8"/>
            <p:cNvSpPr txBox="1"/>
            <p:nvPr/>
          </p:nvSpPr>
          <p:spPr>
            <a:xfrm>
              <a:off x="2840" y="2774"/>
              <a:ext cx="148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Ống nối chữ T</a:t>
              </a:r>
              <a:endParaRPr/>
            </a:p>
          </p:txBody>
        </p:sp>
      </p:grpSp>
      <p:grpSp>
        <p:nvGrpSpPr>
          <p:cNvPr id="312" name="Google Shape;312;p8"/>
          <p:cNvGrpSpPr/>
          <p:nvPr/>
        </p:nvGrpSpPr>
        <p:grpSpPr>
          <a:xfrm>
            <a:off x="4038600" y="1981200"/>
            <a:ext cx="2057400" cy="533400"/>
            <a:chOff x="2640" y="1440"/>
            <a:chExt cx="1296" cy="336"/>
          </a:xfrm>
        </p:grpSpPr>
        <p:sp>
          <p:nvSpPr>
            <p:cNvPr id="313" name="Google Shape;313;p8"/>
            <p:cNvSpPr/>
            <p:nvPr/>
          </p:nvSpPr>
          <p:spPr>
            <a:xfrm>
              <a:off x="2640" y="1440"/>
              <a:ext cx="1056" cy="336"/>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14" name="Google Shape;314;p8"/>
            <p:cNvSpPr txBox="1"/>
            <p:nvPr/>
          </p:nvSpPr>
          <p:spPr>
            <a:xfrm>
              <a:off x="2736" y="1478"/>
              <a:ext cx="120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Kẹp đỡ ống</a:t>
              </a:r>
              <a:endParaRPr/>
            </a:p>
          </p:txBody>
        </p:sp>
      </p:grpSp>
      <p:sp>
        <p:nvSpPr>
          <p:cNvPr id="315" name="Google Shape;315;p8"/>
          <p:cNvSpPr txBox="1"/>
          <p:nvPr/>
        </p:nvSpPr>
        <p:spPr>
          <a:xfrm>
            <a:off x="762000" y="838200"/>
            <a:ext cx="6172200"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i="0" lang="en-US" sz="2800" u="none">
                <a:solidFill>
                  <a:srgbClr val="FF0000"/>
                </a:solidFill>
                <a:latin typeface="Times New Roman"/>
                <a:ea typeface="Times New Roman"/>
                <a:cs typeface="Times New Roman"/>
                <a:sym typeface="Times New Roman"/>
              </a:rPr>
              <a:t>Nêu tên các phụ kiện đi kèm theo ống PVC tiết diện tròn?</a:t>
            </a:r>
            <a:endParaRPr/>
          </a:p>
        </p:txBody>
      </p:sp>
      <p:sp>
        <p:nvSpPr>
          <p:cNvPr id="316" name="Google Shape;316;p8"/>
          <p:cNvSpPr/>
          <p:nvPr/>
        </p:nvSpPr>
        <p:spPr>
          <a:xfrm>
            <a:off x="609600" y="914400"/>
            <a:ext cx="415925" cy="381000"/>
          </a:xfrm>
          <a:prstGeom prst="rect">
            <a:avLst/>
          </a:prstGeom>
        </p:spPr>
        <p:txBody>
          <a:bodyPr>
            <a:prstTxWarp prst="textPlain"/>
          </a:bodyPr>
          <a:lstStyle/>
          <a:p>
            <a:pPr lvl="0" algn="l"/>
            <a:r>
              <a:rPr b="0" i="0">
                <a:ln cap="flat" cmpd="sng" w="19050">
                  <a:solidFill>
                    <a:srgbClr val="FFFF00"/>
                  </a:solidFill>
                  <a:prstDash val="solid"/>
                  <a:miter lim="800000"/>
                  <a:headEnd len="sm" w="sm" type="none"/>
                  <a:tailEnd len="sm" w="sm" type="none"/>
                </a:ln>
                <a:solidFill>
                  <a:srgbClr val="FF0000"/>
                </a:solidFill>
                <a:latin typeface="Helvetica Neue"/>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pSp>
        <p:nvGrpSpPr>
          <p:cNvPr id="321" name="Google Shape;321;p9"/>
          <p:cNvGrpSpPr/>
          <p:nvPr/>
        </p:nvGrpSpPr>
        <p:grpSpPr>
          <a:xfrm>
            <a:off x="5380659" y="2751431"/>
            <a:ext cx="1435071" cy="1391850"/>
            <a:chOff x="2947" y="1554"/>
            <a:chExt cx="1675" cy="1579"/>
          </a:xfrm>
        </p:grpSpPr>
        <p:sp>
          <p:nvSpPr>
            <p:cNvPr id="322" name="Google Shape;322;p9"/>
            <p:cNvSpPr txBox="1"/>
            <p:nvPr/>
          </p:nvSpPr>
          <p:spPr>
            <a:xfrm rot="-2220000">
              <a:off x="3070" y="2512"/>
              <a:ext cx="1682" cy="128"/>
            </a:xfrm>
            <a:prstGeom prst="rect">
              <a:avLst/>
            </a:prstGeom>
            <a:solidFill>
              <a:srgbClr val="FF99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23" name="Google Shape;323;p9"/>
            <p:cNvSpPr/>
            <p:nvPr/>
          </p:nvSpPr>
          <p:spPr>
            <a:xfrm rot="-2220000">
              <a:off x="4091" y="1808"/>
              <a:ext cx="96" cy="480"/>
            </a:xfrm>
            <a:custGeom>
              <a:rect b="b" l="l" r="r" t="t"/>
              <a:pathLst>
                <a:path extrusionOk="0" h="432" w="96">
                  <a:moveTo>
                    <a:pt x="11" y="271"/>
                  </a:moveTo>
                  <a:lnTo>
                    <a:pt x="0" y="432"/>
                  </a:lnTo>
                  <a:lnTo>
                    <a:pt x="96" y="432"/>
                  </a:lnTo>
                  <a:lnTo>
                    <a:pt x="96" y="0"/>
                  </a:lnTo>
                </a:path>
              </a:pathLst>
            </a:custGeom>
            <a:solidFill>
              <a:srgbClr val="FF9900"/>
            </a:solidFill>
            <a:ln cap="flat" cmpd="sng" w="9525">
              <a:solidFill>
                <a:srgbClr val="00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24" name="Google Shape;324;p9"/>
            <p:cNvSpPr/>
            <p:nvPr/>
          </p:nvSpPr>
          <p:spPr>
            <a:xfrm rot="-2220000">
              <a:off x="3304" y="2400"/>
              <a:ext cx="104" cy="480"/>
            </a:xfrm>
            <a:custGeom>
              <a:rect b="b" l="l" r="r" t="t"/>
              <a:pathLst>
                <a:path extrusionOk="0" h="432" w="104">
                  <a:moveTo>
                    <a:pt x="0" y="0"/>
                  </a:moveTo>
                  <a:lnTo>
                    <a:pt x="0" y="432"/>
                  </a:lnTo>
                  <a:lnTo>
                    <a:pt x="96" y="432"/>
                  </a:lnTo>
                  <a:lnTo>
                    <a:pt x="104" y="271"/>
                  </a:lnTo>
                </a:path>
              </a:pathLst>
            </a:custGeom>
            <a:solidFill>
              <a:srgbClr val="FF9900"/>
            </a:solidFill>
            <a:ln cap="flat" cmpd="sng" w="9525">
              <a:solidFill>
                <a:srgbClr val="00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325" name="Google Shape;325;p9"/>
            <p:cNvGrpSpPr/>
            <p:nvPr/>
          </p:nvGrpSpPr>
          <p:grpSpPr>
            <a:xfrm>
              <a:off x="3076" y="2713"/>
              <a:ext cx="233" cy="237"/>
              <a:chOff x="1993" y="2674"/>
              <a:chExt cx="621" cy="653"/>
            </a:xfrm>
          </p:grpSpPr>
          <p:sp>
            <p:nvSpPr>
              <p:cNvPr id="326" name="Google Shape;326;p9"/>
              <p:cNvSpPr/>
              <p:nvPr/>
            </p:nvSpPr>
            <p:spPr>
              <a:xfrm rot="-2160000">
                <a:off x="2112" y="2736"/>
                <a:ext cx="384" cy="528"/>
              </a:xfrm>
              <a:prstGeom prst="ellipse">
                <a:avLst/>
              </a:prstGeom>
              <a:gradFill>
                <a:gsLst>
                  <a:gs pos="0">
                    <a:srgbClr val="760000"/>
                  </a:gs>
                  <a:gs pos="50000">
                    <a:srgbClr val="FF0000"/>
                  </a:gs>
                  <a:gs pos="100000">
                    <a:srgbClr val="7600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327" name="Google Shape;327;p9"/>
              <p:cNvCxnSpPr/>
              <p:nvPr/>
            </p:nvCxnSpPr>
            <p:spPr>
              <a:xfrm>
                <a:off x="2160" y="2784"/>
                <a:ext cx="288" cy="384"/>
              </a:xfrm>
              <a:prstGeom prst="straightConnector1">
                <a:avLst/>
              </a:prstGeom>
              <a:noFill/>
              <a:ln cap="flat" cmpd="sng" w="38100">
                <a:solidFill>
                  <a:srgbClr val="000000"/>
                </a:solidFill>
                <a:prstDash val="solid"/>
                <a:miter lim="800000"/>
                <a:headEnd len="med" w="med" type="none"/>
                <a:tailEnd len="med" w="med" type="none"/>
              </a:ln>
            </p:spPr>
          </p:cxnSp>
        </p:grpSp>
        <p:grpSp>
          <p:nvGrpSpPr>
            <p:cNvPr id="328" name="Google Shape;328;p9"/>
            <p:cNvGrpSpPr/>
            <p:nvPr/>
          </p:nvGrpSpPr>
          <p:grpSpPr>
            <a:xfrm>
              <a:off x="4180" y="1897"/>
              <a:ext cx="233" cy="237"/>
              <a:chOff x="1993" y="2674"/>
              <a:chExt cx="621" cy="653"/>
            </a:xfrm>
          </p:grpSpPr>
          <p:sp>
            <p:nvSpPr>
              <p:cNvPr id="329" name="Google Shape;329;p9"/>
              <p:cNvSpPr/>
              <p:nvPr/>
            </p:nvSpPr>
            <p:spPr>
              <a:xfrm rot="-2160000">
                <a:off x="2112" y="2736"/>
                <a:ext cx="384" cy="528"/>
              </a:xfrm>
              <a:prstGeom prst="ellipse">
                <a:avLst/>
              </a:prstGeom>
              <a:gradFill>
                <a:gsLst>
                  <a:gs pos="0">
                    <a:srgbClr val="760000"/>
                  </a:gs>
                  <a:gs pos="50000">
                    <a:srgbClr val="FF0000"/>
                  </a:gs>
                  <a:gs pos="100000">
                    <a:srgbClr val="7600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330" name="Google Shape;330;p9"/>
              <p:cNvCxnSpPr/>
              <p:nvPr/>
            </p:nvCxnSpPr>
            <p:spPr>
              <a:xfrm>
                <a:off x="2160" y="2784"/>
                <a:ext cx="288" cy="384"/>
              </a:xfrm>
              <a:prstGeom prst="straightConnector1">
                <a:avLst/>
              </a:prstGeom>
              <a:noFill/>
              <a:ln cap="flat" cmpd="sng" w="38100">
                <a:solidFill>
                  <a:srgbClr val="000000"/>
                </a:solidFill>
                <a:prstDash val="solid"/>
                <a:miter lim="800000"/>
                <a:headEnd len="med" w="med" type="none"/>
                <a:tailEnd len="med" w="med" type="none"/>
              </a:ln>
            </p:spPr>
          </p:cxnSp>
        </p:grpSp>
        <p:sp>
          <p:nvSpPr>
            <p:cNvPr id="331" name="Google Shape;331;p9"/>
            <p:cNvSpPr/>
            <p:nvPr/>
          </p:nvSpPr>
          <p:spPr>
            <a:xfrm rot="8580000">
              <a:off x="3081" y="1804"/>
              <a:ext cx="1104" cy="816"/>
            </a:xfrm>
            <a:custGeom>
              <a:rect b="b" l="l" r="r" t="t"/>
              <a:pathLst>
                <a:path extrusionOk="0" h="21600" w="21600">
                  <a:moveTo>
                    <a:pt x="5850" y="17654"/>
                  </a:moveTo>
                  <a:cubicBezTo>
                    <a:pt x="3648" y="16065"/>
                    <a:pt x="2345" y="13515"/>
                    <a:pt x="2345" y="10800"/>
                  </a:cubicBezTo>
                  <a:cubicBezTo>
                    <a:pt x="2345" y="6130"/>
                    <a:pt x="6130" y="2345"/>
                    <a:pt x="10800" y="2345"/>
                  </a:cubicBezTo>
                  <a:cubicBezTo>
                    <a:pt x="15469" y="2345"/>
                    <a:pt x="19255" y="6130"/>
                    <a:pt x="19255" y="10800"/>
                  </a:cubicBezTo>
                  <a:cubicBezTo>
                    <a:pt x="19255" y="13515"/>
                    <a:pt x="17951" y="16065"/>
                    <a:pt x="15749" y="17654"/>
                  </a:cubicBezTo>
                  <a:lnTo>
                    <a:pt x="17122" y="19555"/>
                  </a:lnTo>
                  <a:cubicBezTo>
                    <a:pt x="19934" y="17525"/>
                    <a:pt x="21600" y="14268"/>
                    <a:pt x="21600" y="10800"/>
                  </a:cubicBezTo>
                  <a:cubicBezTo>
                    <a:pt x="21600" y="4835"/>
                    <a:pt x="16764" y="0"/>
                    <a:pt x="10800" y="0"/>
                  </a:cubicBezTo>
                  <a:cubicBezTo>
                    <a:pt x="4835" y="0"/>
                    <a:pt x="0" y="4835"/>
                    <a:pt x="0" y="10800"/>
                  </a:cubicBezTo>
                  <a:cubicBezTo>
                    <a:pt x="0" y="14268"/>
                    <a:pt x="1665" y="17525"/>
                    <a:pt x="4477" y="19555"/>
                  </a:cubicBezTo>
                  <a:lnTo>
                    <a:pt x="5850" y="17654"/>
                  </a:lnTo>
                  <a:close/>
                </a:path>
              </a:pathLst>
            </a:custGeom>
            <a:solidFill>
              <a:srgbClr val="FF99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332" name="Google Shape;332;p9"/>
            <p:cNvGrpSpPr/>
            <p:nvPr/>
          </p:nvGrpSpPr>
          <p:grpSpPr>
            <a:xfrm>
              <a:off x="3604" y="2233"/>
              <a:ext cx="233" cy="237"/>
              <a:chOff x="1993" y="2674"/>
              <a:chExt cx="621" cy="653"/>
            </a:xfrm>
          </p:grpSpPr>
          <p:sp>
            <p:nvSpPr>
              <p:cNvPr id="333" name="Google Shape;333;p9"/>
              <p:cNvSpPr/>
              <p:nvPr/>
            </p:nvSpPr>
            <p:spPr>
              <a:xfrm rot="-2160000">
                <a:off x="2112" y="2736"/>
                <a:ext cx="384" cy="528"/>
              </a:xfrm>
              <a:prstGeom prst="ellipse">
                <a:avLst/>
              </a:prstGeom>
              <a:gradFill>
                <a:gsLst>
                  <a:gs pos="0">
                    <a:srgbClr val="760000"/>
                  </a:gs>
                  <a:gs pos="50000">
                    <a:srgbClr val="FF0000"/>
                  </a:gs>
                  <a:gs pos="100000">
                    <a:srgbClr val="7600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334" name="Google Shape;334;p9"/>
              <p:cNvCxnSpPr/>
              <p:nvPr/>
            </p:nvCxnSpPr>
            <p:spPr>
              <a:xfrm>
                <a:off x="2160" y="2784"/>
                <a:ext cx="288" cy="384"/>
              </a:xfrm>
              <a:prstGeom prst="straightConnector1">
                <a:avLst/>
              </a:prstGeom>
              <a:noFill/>
              <a:ln cap="flat" cmpd="sng" w="38100">
                <a:solidFill>
                  <a:srgbClr val="000000"/>
                </a:solidFill>
                <a:prstDash val="solid"/>
                <a:miter lim="800000"/>
                <a:headEnd len="med" w="med" type="none"/>
                <a:tailEnd len="med" w="med" type="none"/>
              </a:ln>
            </p:spPr>
          </p:cxnSp>
        </p:grpSp>
      </p:grpSp>
      <p:sp>
        <p:nvSpPr>
          <p:cNvPr id="335" name="Google Shape;335;p9"/>
          <p:cNvSpPr txBox="1"/>
          <p:nvPr/>
        </p:nvSpPr>
        <p:spPr>
          <a:xfrm>
            <a:off x="4953000" y="1905000"/>
            <a:ext cx="23050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è</a:t>
            </a:r>
            <a:r>
              <a:rPr b="1" i="0" lang="en-US" sz="2400" u="none">
                <a:solidFill>
                  <a:srgbClr val="000000"/>
                </a:solidFill>
                <a:latin typeface="Times New Roman"/>
                <a:ea typeface="Times New Roman"/>
                <a:cs typeface="Times New Roman"/>
                <a:sym typeface="Times New Roman"/>
              </a:rPr>
              <a:t>ng nèi ch</a:t>
            </a:r>
            <a:r>
              <a:rPr b="1" i="0" lang="en-US" sz="2000" u="none">
                <a:solidFill>
                  <a:srgbClr val="000000"/>
                </a:solidFill>
                <a:latin typeface="Times New Roman"/>
                <a:ea typeface="Times New Roman"/>
                <a:cs typeface="Times New Roman"/>
                <a:sym typeface="Times New Roman"/>
              </a:rPr>
              <a:t>ữ</a:t>
            </a:r>
            <a:r>
              <a:rPr b="1" i="0" lang="en-US" sz="2400" u="none">
                <a:solidFill>
                  <a:srgbClr val="000000"/>
                </a:solidFill>
                <a:latin typeface="Times New Roman"/>
                <a:ea typeface="Times New Roman"/>
                <a:cs typeface="Times New Roman"/>
                <a:sym typeface="Times New Roman"/>
              </a:rPr>
              <a:t> L</a:t>
            </a:r>
            <a:endParaRPr/>
          </a:p>
        </p:txBody>
      </p:sp>
      <p:sp>
        <p:nvSpPr>
          <p:cNvPr id="336" name="Google Shape;336;p9"/>
          <p:cNvSpPr txBox="1"/>
          <p:nvPr/>
        </p:nvSpPr>
        <p:spPr>
          <a:xfrm>
            <a:off x="990600" y="4041775"/>
            <a:ext cx="2020887"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a:t>
            </a:r>
            <a:r>
              <a:rPr b="1" i="0" lang="en-US" sz="2400" u="none">
                <a:solidFill>
                  <a:srgbClr val="000000"/>
                </a:solidFill>
                <a:latin typeface="Times New Roman"/>
                <a:ea typeface="Times New Roman"/>
                <a:cs typeface="Times New Roman"/>
                <a:sym typeface="Times New Roman"/>
              </a:rPr>
              <a:t>èng nèi tiÕp </a:t>
            </a:r>
            <a:endParaRPr/>
          </a:p>
        </p:txBody>
      </p:sp>
      <p:sp>
        <p:nvSpPr>
          <p:cNvPr id="337" name="Google Shape;337;p9"/>
          <p:cNvSpPr txBox="1"/>
          <p:nvPr/>
        </p:nvSpPr>
        <p:spPr>
          <a:xfrm>
            <a:off x="5257800" y="4419600"/>
            <a:ext cx="230505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KÑp ®ì èng</a:t>
            </a:r>
            <a:endParaRPr/>
          </a:p>
        </p:txBody>
      </p:sp>
      <p:sp>
        <p:nvSpPr>
          <p:cNvPr id="338" name="Google Shape;338;p9"/>
          <p:cNvSpPr txBox="1"/>
          <p:nvPr/>
        </p:nvSpPr>
        <p:spPr>
          <a:xfrm>
            <a:off x="1219200" y="2971800"/>
            <a:ext cx="1511300" cy="869950"/>
          </a:xfrm>
          <a:prstGeom prst="rect">
            <a:avLst/>
          </a:prstGeom>
          <a:gradFill>
            <a:gsLst>
              <a:gs pos="0">
                <a:srgbClr val="767676"/>
              </a:gs>
              <a:gs pos="50000">
                <a:schemeClr val="lt1"/>
              </a:gs>
              <a:gs pos="100000">
                <a:srgbClr val="767676"/>
              </a:gs>
            </a:gsLst>
            <a:lin ang="540000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39" name="Google Shape;339;p9"/>
          <p:cNvSpPr txBox="1"/>
          <p:nvPr/>
        </p:nvSpPr>
        <p:spPr>
          <a:xfrm>
            <a:off x="990600" y="1905000"/>
            <a:ext cx="23050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  èng nèi ch</a:t>
            </a:r>
            <a:r>
              <a:rPr b="1" i="0" lang="en-US" sz="2400" u="none">
                <a:solidFill>
                  <a:schemeClr val="dk1"/>
                </a:solidFill>
                <a:latin typeface="Times New Roman"/>
                <a:ea typeface="Times New Roman"/>
                <a:cs typeface="Times New Roman"/>
                <a:sym typeface="Times New Roman"/>
              </a:rPr>
              <a:t>ữ</a:t>
            </a:r>
            <a:r>
              <a:rPr b="1" i="0" lang="en-US" sz="2400" u="none">
                <a:solidFill>
                  <a:srgbClr val="000000"/>
                </a:solidFill>
                <a:latin typeface="Times New Roman"/>
                <a:ea typeface="Times New Roman"/>
                <a:cs typeface="Times New Roman"/>
                <a:sym typeface="Times New Roman"/>
              </a:rPr>
              <a:t> T</a:t>
            </a:r>
            <a:endParaRPr/>
          </a:p>
        </p:txBody>
      </p:sp>
      <p:grpSp>
        <p:nvGrpSpPr>
          <p:cNvPr id="340" name="Google Shape;340;p9"/>
          <p:cNvGrpSpPr/>
          <p:nvPr/>
        </p:nvGrpSpPr>
        <p:grpSpPr>
          <a:xfrm>
            <a:off x="1704975" y="388937"/>
            <a:ext cx="1800225" cy="1341437"/>
            <a:chOff x="3072" y="2400"/>
            <a:chExt cx="1968" cy="1104"/>
          </a:xfrm>
        </p:grpSpPr>
        <p:sp>
          <p:nvSpPr>
            <p:cNvPr id="341" name="Google Shape;341;p9"/>
            <p:cNvSpPr/>
            <p:nvPr/>
          </p:nvSpPr>
          <p:spPr>
            <a:xfrm>
              <a:off x="3696" y="2544"/>
              <a:ext cx="816" cy="576"/>
            </a:xfrm>
            <a:custGeom>
              <a:rect b="b" l="l" r="r" t="t"/>
              <a:pathLst>
                <a:path extrusionOk="0" h="576" w="816">
                  <a:moveTo>
                    <a:pt x="192" y="576"/>
                  </a:moveTo>
                  <a:lnTo>
                    <a:pt x="624" y="576"/>
                  </a:lnTo>
                  <a:lnTo>
                    <a:pt x="624" y="384"/>
                  </a:lnTo>
                  <a:lnTo>
                    <a:pt x="816" y="384"/>
                  </a:lnTo>
                  <a:lnTo>
                    <a:pt x="816" y="0"/>
                  </a:lnTo>
                  <a:lnTo>
                    <a:pt x="0" y="0"/>
                  </a:lnTo>
                  <a:lnTo>
                    <a:pt x="0" y="384"/>
                  </a:lnTo>
                  <a:lnTo>
                    <a:pt x="192" y="384"/>
                  </a:lnTo>
                  <a:lnTo>
                    <a:pt x="192" y="576"/>
                  </a:lnTo>
                  <a:close/>
                </a:path>
              </a:pathLst>
            </a:cu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342" name="Google Shape;342;p9"/>
            <p:cNvCxnSpPr/>
            <p:nvPr/>
          </p:nvCxnSpPr>
          <p:spPr>
            <a:xfrm>
              <a:off x="4416" y="2784"/>
              <a:ext cx="96" cy="144"/>
            </a:xfrm>
            <a:prstGeom prst="straightConnector1">
              <a:avLst/>
            </a:prstGeom>
            <a:noFill/>
            <a:ln cap="flat" cmpd="sng" w="9525">
              <a:solidFill>
                <a:schemeClr val="dk1"/>
              </a:solidFill>
              <a:prstDash val="solid"/>
              <a:miter lim="800000"/>
              <a:headEnd len="med" w="med" type="none"/>
              <a:tailEnd len="med" w="med" type="none"/>
            </a:ln>
          </p:spPr>
        </p:cxnSp>
        <p:cxnSp>
          <p:nvCxnSpPr>
            <p:cNvPr id="343" name="Google Shape;343;p9"/>
            <p:cNvCxnSpPr/>
            <p:nvPr/>
          </p:nvCxnSpPr>
          <p:spPr>
            <a:xfrm>
              <a:off x="4416" y="2400"/>
              <a:ext cx="96" cy="144"/>
            </a:xfrm>
            <a:prstGeom prst="straightConnector1">
              <a:avLst/>
            </a:prstGeom>
            <a:noFill/>
            <a:ln cap="flat" cmpd="sng" w="9525">
              <a:solidFill>
                <a:schemeClr val="dk1"/>
              </a:solidFill>
              <a:prstDash val="solid"/>
              <a:miter lim="800000"/>
              <a:headEnd len="med" w="med" type="none"/>
              <a:tailEnd len="med" w="med" type="none"/>
            </a:ln>
          </p:spPr>
        </p:cxnSp>
        <p:cxnSp>
          <p:nvCxnSpPr>
            <p:cNvPr id="344" name="Google Shape;344;p9"/>
            <p:cNvCxnSpPr/>
            <p:nvPr/>
          </p:nvCxnSpPr>
          <p:spPr>
            <a:xfrm>
              <a:off x="4224" y="2976"/>
              <a:ext cx="96" cy="144"/>
            </a:xfrm>
            <a:prstGeom prst="straightConnector1">
              <a:avLst/>
            </a:prstGeom>
            <a:noFill/>
            <a:ln cap="flat" cmpd="sng" w="9525">
              <a:solidFill>
                <a:schemeClr val="dk1"/>
              </a:solidFill>
              <a:prstDash val="solid"/>
              <a:miter lim="800000"/>
              <a:headEnd len="med" w="med" type="none"/>
              <a:tailEnd len="med" w="med" type="none"/>
            </a:ln>
          </p:spPr>
        </p:cxnSp>
        <p:cxnSp>
          <p:nvCxnSpPr>
            <p:cNvPr id="345" name="Google Shape;345;p9"/>
            <p:cNvCxnSpPr/>
            <p:nvPr/>
          </p:nvCxnSpPr>
          <p:spPr>
            <a:xfrm>
              <a:off x="3792" y="2976"/>
              <a:ext cx="96" cy="144"/>
            </a:xfrm>
            <a:prstGeom prst="straightConnector1">
              <a:avLst/>
            </a:prstGeom>
            <a:noFill/>
            <a:ln cap="flat" cmpd="sng" w="9525">
              <a:solidFill>
                <a:schemeClr val="dk1"/>
              </a:solidFill>
              <a:prstDash val="solid"/>
              <a:miter lim="800000"/>
              <a:headEnd len="med" w="med" type="none"/>
              <a:tailEnd len="med" w="med" type="none"/>
            </a:ln>
          </p:spPr>
        </p:cxnSp>
        <p:cxnSp>
          <p:nvCxnSpPr>
            <p:cNvPr id="346" name="Google Shape;346;p9"/>
            <p:cNvCxnSpPr/>
            <p:nvPr/>
          </p:nvCxnSpPr>
          <p:spPr>
            <a:xfrm>
              <a:off x="3600" y="2784"/>
              <a:ext cx="96" cy="144"/>
            </a:xfrm>
            <a:prstGeom prst="straightConnector1">
              <a:avLst/>
            </a:prstGeom>
            <a:noFill/>
            <a:ln cap="flat" cmpd="sng" w="9525">
              <a:solidFill>
                <a:schemeClr val="dk1"/>
              </a:solidFill>
              <a:prstDash val="solid"/>
              <a:miter lim="800000"/>
              <a:headEnd len="med" w="med" type="none"/>
              <a:tailEnd len="med" w="med" type="none"/>
            </a:ln>
          </p:spPr>
        </p:cxnSp>
        <p:sp>
          <p:nvSpPr>
            <p:cNvPr id="347" name="Google Shape;347;p9"/>
            <p:cNvSpPr/>
            <p:nvPr/>
          </p:nvSpPr>
          <p:spPr>
            <a:xfrm>
              <a:off x="3072" y="2448"/>
              <a:ext cx="1968" cy="384"/>
            </a:xfrm>
            <a:custGeom>
              <a:rect b="b" l="l" r="r" t="t"/>
              <a:pathLst>
                <a:path extrusionOk="0" h="384" w="1968">
                  <a:moveTo>
                    <a:pt x="768" y="384"/>
                  </a:moveTo>
                  <a:lnTo>
                    <a:pt x="0" y="384"/>
                  </a:lnTo>
                  <a:lnTo>
                    <a:pt x="0" y="0"/>
                  </a:lnTo>
                  <a:lnTo>
                    <a:pt x="1968" y="0"/>
                  </a:lnTo>
                  <a:lnTo>
                    <a:pt x="1968" y="384"/>
                  </a:lnTo>
                  <a:lnTo>
                    <a:pt x="1200" y="384"/>
                  </a:lnTo>
                </a:path>
              </a:pathLst>
            </a:custGeom>
            <a:gradFill>
              <a:gsLst>
                <a:gs pos="0">
                  <a:srgbClr val="767676"/>
                </a:gs>
                <a:gs pos="50000">
                  <a:schemeClr val="lt1"/>
                </a:gs>
                <a:gs pos="100000">
                  <a:srgbClr val="767676"/>
                </a:gs>
              </a:gsLst>
              <a:lin ang="5400000" scaled="0"/>
            </a:grad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48" name="Google Shape;348;p9"/>
            <p:cNvSpPr/>
            <p:nvPr/>
          </p:nvSpPr>
          <p:spPr>
            <a:xfrm>
              <a:off x="3841" y="2832"/>
              <a:ext cx="430" cy="672"/>
            </a:xfrm>
            <a:custGeom>
              <a:rect b="b" l="l" r="r" t="t"/>
              <a:pathLst>
                <a:path extrusionOk="0" h="672" w="432">
                  <a:moveTo>
                    <a:pt x="0" y="0"/>
                  </a:moveTo>
                  <a:lnTo>
                    <a:pt x="0" y="672"/>
                  </a:lnTo>
                  <a:lnTo>
                    <a:pt x="432" y="672"/>
                  </a:lnTo>
                  <a:lnTo>
                    <a:pt x="432" y="0"/>
                  </a:lnTo>
                </a:path>
              </a:pathLst>
            </a:custGeom>
            <a:gradFill>
              <a:gsLst>
                <a:gs pos="0">
                  <a:srgbClr val="767676"/>
                </a:gs>
                <a:gs pos="50000">
                  <a:schemeClr val="lt1"/>
                </a:gs>
                <a:gs pos="100000">
                  <a:srgbClr val="767676"/>
                </a:gs>
              </a:gsLst>
              <a:lin ang="0" scaled="0"/>
            </a:grad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49" name="Google Shape;349;p9"/>
            <p:cNvSpPr/>
            <p:nvPr/>
          </p:nvSpPr>
          <p:spPr>
            <a:xfrm>
              <a:off x="3600" y="2400"/>
              <a:ext cx="816" cy="576"/>
            </a:xfrm>
            <a:custGeom>
              <a:rect b="b" l="l" r="r" t="t"/>
              <a:pathLst>
                <a:path extrusionOk="0" h="576" w="816">
                  <a:moveTo>
                    <a:pt x="192" y="576"/>
                  </a:moveTo>
                  <a:lnTo>
                    <a:pt x="624" y="576"/>
                  </a:lnTo>
                  <a:lnTo>
                    <a:pt x="624" y="384"/>
                  </a:lnTo>
                  <a:lnTo>
                    <a:pt x="816" y="384"/>
                  </a:lnTo>
                  <a:lnTo>
                    <a:pt x="816" y="0"/>
                  </a:lnTo>
                  <a:lnTo>
                    <a:pt x="0" y="0"/>
                  </a:lnTo>
                  <a:lnTo>
                    <a:pt x="0" y="384"/>
                  </a:lnTo>
                  <a:lnTo>
                    <a:pt x="192" y="384"/>
                  </a:lnTo>
                  <a:lnTo>
                    <a:pt x="192" y="576"/>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50" name="Google Shape;350;p9"/>
            <p:cNvSpPr/>
            <p:nvPr/>
          </p:nvSpPr>
          <p:spPr>
            <a:xfrm>
              <a:off x="4224" y="2784"/>
              <a:ext cx="288" cy="317"/>
            </a:xfrm>
            <a:custGeom>
              <a:rect b="b" l="l" r="r" t="t"/>
              <a:pathLst>
                <a:path extrusionOk="0" h="317" w="288">
                  <a:moveTo>
                    <a:pt x="192" y="0"/>
                  </a:moveTo>
                  <a:lnTo>
                    <a:pt x="288" y="144"/>
                  </a:lnTo>
                  <a:lnTo>
                    <a:pt x="96" y="144"/>
                  </a:lnTo>
                  <a:lnTo>
                    <a:pt x="90" y="317"/>
                  </a:lnTo>
                  <a:lnTo>
                    <a:pt x="0" y="192"/>
                  </a:lnTo>
                  <a:lnTo>
                    <a:pt x="0" y="0"/>
                  </a:lnTo>
                  <a:lnTo>
                    <a:pt x="192" y="0"/>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51" name="Google Shape;351;p9"/>
            <p:cNvSpPr/>
            <p:nvPr/>
          </p:nvSpPr>
          <p:spPr>
            <a:xfrm>
              <a:off x="3600" y="2784"/>
              <a:ext cx="192" cy="144"/>
            </a:xfrm>
            <a:custGeom>
              <a:rect b="b" l="l" r="r" t="t"/>
              <a:pathLst>
                <a:path extrusionOk="0" h="144" w="192">
                  <a:moveTo>
                    <a:pt x="0" y="0"/>
                  </a:moveTo>
                  <a:lnTo>
                    <a:pt x="96" y="144"/>
                  </a:lnTo>
                  <a:lnTo>
                    <a:pt x="192" y="144"/>
                  </a:lnTo>
                  <a:lnTo>
                    <a:pt x="192" y="0"/>
                  </a:lnTo>
                  <a:lnTo>
                    <a:pt x="0" y="0"/>
                  </a:lnTo>
                  <a:close/>
                </a:path>
              </a:pathLst>
            </a:custGeom>
            <a:solidFill>
              <a:srgbClr val="C0C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352" name="Google Shape;352;p9"/>
            <p:cNvGrpSpPr/>
            <p:nvPr/>
          </p:nvGrpSpPr>
          <p:grpSpPr>
            <a:xfrm>
              <a:off x="3648" y="2592"/>
              <a:ext cx="144" cy="144"/>
              <a:chOff x="1824" y="2784"/>
              <a:chExt cx="192" cy="192"/>
            </a:xfrm>
          </p:grpSpPr>
          <p:sp>
            <p:nvSpPr>
              <p:cNvPr id="353" name="Google Shape;353;p9"/>
              <p:cNvSpPr/>
              <p:nvPr/>
            </p:nvSpPr>
            <p:spPr>
              <a:xfrm>
                <a:off x="1824" y="2784"/>
                <a:ext cx="192" cy="192"/>
              </a:xfrm>
              <a:prstGeom prst="ellipse">
                <a:avLst/>
              </a:prstGeom>
              <a:gradFill>
                <a:gsLst>
                  <a:gs pos="0">
                    <a:srgbClr val="762F00"/>
                  </a:gs>
                  <a:gs pos="50000">
                    <a:srgbClr val="FF6600"/>
                  </a:gs>
                  <a:gs pos="100000">
                    <a:srgbClr val="762F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354" name="Google Shape;354;p9"/>
              <p:cNvCxnSpPr/>
              <p:nvPr/>
            </p:nvCxnSpPr>
            <p:spPr>
              <a:xfrm>
                <a:off x="1872" y="2832"/>
                <a:ext cx="96" cy="96"/>
              </a:xfrm>
              <a:prstGeom prst="straightConnector1">
                <a:avLst/>
              </a:prstGeom>
              <a:noFill/>
              <a:ln cap="flat" cmpd="sng" w="38100">
                <a:solidFill>
                  <a:srgbClr val="000000"/>
                </a:solidFill>
                <a:prstDash val="solid"/>
                <a:miter lim="800000"/>
                <a:headEnd len="med" w="med" type="none"/>
                <a:tailEnd len="med" w="med" type="none"/>
              </a:ln>
            </p:spPr>
          </p:cxnSp>
        </p:grpSp>
        <p:grpSp>
          <p:nvGrpSpPr>
            <p:cNvPr id="355" name="Google Shape;355;p9"/>
            <p:cNvGrpSpPr/>
            <p:nvPr/>
          </p:nvGrpSpPr>
          <p:grpSpPr>
            <a:xfrm>
              <a:off x="4224" y="2592"/>
              <a:ext cx="144" cy="144"/>
              <a:chOff x="1824" y="2784"/>
              <a:chExt cx="192" cy="192"/>
            </a:xfrm>
          </p:grpSpPr>
          <p:sp>
            <p:nvSpPr>
              <p:cNvPr id="356" name="Google Shape;356;p9"/>
              <p:cNvSpPr/>
              <p:nvPr/>
            </p:nvSpPr>
            <p:spPr>
              <a:xfrm>
                <a:off x="1824" y="2784"/>
                <a:ext cx="192" cy="192"/>
              </a:xfrm>
              <a:prstGeom prst="ellipse">
                <a:avLst/>
              </a:prstGeom>
              <a:gradFill>
                <a:gsLst>
                  <a:gs pos="0">
                    <a:srgbClr val="762F00"/>
                  </a:gs>
                  <a:gs pos="50000">
                    <a:srgbClr val="FF6600"/>
                  </a:gs>
                  <a:gs pos="100000">
                    <a:srgbClr val="762F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cxnSp>
            <p:nvCxnSpPr>
              <p:cNvPr id="357" name="Google Shape;357;p9"/>
              <p:cNvCxnSpPr/>
              <p:nvPr/>
            </p:nvCxnSpPr>
            <p:spPr>
              <a:xfrm>
                <a:off x="1872" y="2832"/>
                <a:ext cx="96" cy="96"/>
              </a:xfrm>
              <a:prstGeom prst="straightConnector1">
                <a:avLst/>
              </a:prstGeom>
              <a:noFill/>
              <a:ln cap="flat" cmpd="sng" w="38100">
                <a:solidFill>
                  <a:srgbClr val="000000"/>
                </a:solidFill>
                <a:prstDash val="solid"/>
                <a:miter lim="800000"/>
                <a:headEnd len="med" w="med" type="none"/>
                <a:tailEnd len="med" w="med" type="none"/>
              </a:ln>
            </p:spPr>
          </p:cxnSp>
        </p:grpSp>
      </p:grpSp>
      <p:sp>
        <p:nvSpPr>
          <p:cNvPr id="358" name="Google Shape;358;p9"/>
          <p:cNvSpPr txBox="1"/>
          <p:nvPr/>
        </p:nvSpPr>
        <p:spPr>
          <a:xfrm>
            <a:off x="7543800" y="1219200"/>
            <a:ext cx="598487" cy="609600"/>
          </a:xfrm>
          <a:prstGeom prst="rect">
            <a:avLst/>
          </a:prstGeom>
          <a:solidFill>
            <a:schemeClr val="lt1"/>
          </a:solidFill>
          <a:ln cap="flat" cmpd="sng" w="9525">
            <a:solidFill>
              <a:srgbClr val="FFFF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descr="2008090059Cut_chu_L_co_nap" id="359" name="Google Shape;359;p9"/>
          <p:cNvPicPr preferRelativeResize="0"/>
          <p:nvPr/>
        </p:nvPicPr>
        <p:blipFill rotWithShape="1">
          <a:blip r:embed="rId3">
            <a:alphaModFix/>
          </a:blip>
          <a:srcRect b="0" l="0" r="0" t="0"/>
          <a:stretch/>
        </p:blipFill>
        <p:spPr>
          <a:xfrm>
            <a:off x="4787900" y="88900"/>
            <a:ext cx="2209800" cy="1892300"/>
          </a:xfrm>
          <a:prstGeom prst="rect">
            <a:avLst/>
          </a:prstGeom>
          <a:noFill/>
          <a:ln>
            <a:noFill/>
          </a:ln>
        </p:spPr>
      </p:pic>
    </p:spTree>
  </p:cSld>
  <p:clrMapOvr>
    <a:masterClrMapping/>
  </p:clrMapOvr>
  <p:transition spd="med">
    <p:newsfla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2008-03-31T07:48:37Z</dcterms:created>
  <dc:creator>Bui Van Tu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3" name="Version">
    <vt:i4>3</vt:i4>
  </property>
</Properties>
</file>