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29"/>
  </p:notesMasterIdLst>
  <p:sldIdLst>
    <p:sldId id="325" r:id="rId2"/>
    <p:sldId id="326" r:id="rId3"/>
    <p:sldId id="287" r:id="rId4"/>
    <p:sldId id="288" r:id="rId5"/>
    <p:sldId id="289" r:id="rId6"/>
    <p:sldId id="294" r:id="rId7"/>
    <p:sldId id="300" r:id="rId8"/>
    <p:sldId id="292" r:id="rId9"/>
    <p:sldId id="302" r:id="rId10"/>
    <p:sldId id="266" r:id="rId11"/>
    <p:sldId id="301" r:id="rId12"/>
    <p:sldId id="303" r:id="rId13"/>
    <p:sldId id="305" r:id="rId14"/>
    <p:sldId id="314" r:id="rId15"/>
    <p:sldId id="308" r:id="rId16"/>
    <p:sldId id="309" r:id="rId17"/>
    <p:sldId id="311" r:id="rId18"/>
    <p:sldId id="312" r:id="rId19"/>
    <p:sldId id="317" r:id="rId20"/>
    <p:sldId id="304" r:id="rId21"/>
    <p:sldId id="318" r:id="rId22"/>
    <p:sldId id="320" r:id="rId23"/>
    <p:sldId id="321" r:id="rId24"/>
    <p:sldId id="322" r:id="rId25"/>
    <p:sldId id="323" r:id="rId26"/>
    <p:sldId id="324" r:id="rId27"/>
    <p:sldId id="327"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792B84-10F0-4E73-9867-C36F5ED51A67}">
  <a:tblStyle styleId="{0F792B84-10F0-4E73-9867-C36F5ED51A6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6" d="100"/>
          <a:sy n="96" d="100"/>
        </p:scale>
        <p:origin x="42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8501918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991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239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455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2899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3373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5153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4730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4384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627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188788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2.jpg"/><Relationship Id="rId4" Type="http://schemas.openxmlformats.org/officeDocument/2006/relationships/image" Target="../media/image13.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descr="Death_to_stock_photography_Vibrant-(9-of-10).jpg"/>
          <p:cNvPicPr preferRelativeResize="0"/>
          <p:nvPr/>
        </p:nvPicPr>
        <p:blipFill>
          <a:blip r:embed="rId2">
            <a:alphaModFix/>
          </a:blip>
          <a:stretch>
            <a:fillRect/>
          </a:stretch>
        </p:blipFill>
        <p:spPr>
          <a:xfrm>
            <a:off x="1990452" y="-15575"/>
            <a:ext cx="1037700" cy="1037700"/>
          </a:xfrm>
          <a:prstGeom prst="rect">
            <a:avLst/>
          </a:prstGeom>
          <a:noFill/>
          <a:ln>
            <a:noFill/>
          </a:ln>
        </p:spPr>
      </p:pic>
      <p:pic>
        <p:nvPicPr>
          <p:cNvPr id="11" name="Google Shape;11;p2" descr="Death_to_stock_communicate_hands_2.jpg"/>
          <p:cNvPicPr preferRelativeResize="0"/>
          <p:nvPr/>
        </p:nvPicPr>
        <p:blipFill>
          <a:blip r:embed="rId3">
            <a:alphaModFix/>
          </a:blip>
          <a:stretch>
            <a:fillRect/>
          </a:stretch>
        </p:blipFill>
        <p:spPr>
          <a:xfrm>
            <a:off x="8041323" y="1991825"/>
            <a:ext cx="1159828" cy="1159800"/>
          </a:xfrm>
          <a:prstGeom prst="rect">
            <a:avLst/>
          </a:prstGeom>
          <a:noFill/>
          <a:ln>
            <a:noFill/>
          </a:ln>
        </p:spPr>
      </p:pic>
      <p:pic>
        <p:nvPicPr>
          <p:cNvPr id="12" name="Google Shape;12;p2" descr="Death_to_stock_photography_Vibrant-(10-of-10).jpg"/>
          <p:cNvPicPr preferRelativeResize="0"/>
          <p:nvPr/>
        </p:nvPicPr>
        <p:blipFill>
          <a:blip r:embed="rId4">
            <a:alphaModFix/>
          </a:blip>
          <a:stretch>
            <a:fillRect/>
          </a:stretch>
        </p:blipFill>
        <p:spPr>
          <a:xfrm>
            <a:off x="-70425" y="3081825"/>
            <a:ext cx="2070675" cy="2070675"/>
          </a:xfrm>
          <a:prstGeom prst="rect">
            <a:avLst/>
          </a:prstGeom>
          <a:noFill/>
          <a:ln>
            <a:noFill/>
          </a:ln>
        </p:spPr>
      </p:pic>
      <p:pic>
        <p:nvPicPr>
          <p:cNvPr id="13" name="Google Shape;13;p2" descr="Death_to_stock_communicate_hands_5.jpg"/>
          <p:cNvPicPr preferRelativeResize="0"/>
          <p:nvPr/>
        </p:nvPicPr>
        <p:blipFill>
          <a:blip r:embed="rId5">
            <a:alphaModFix/>
          </a:blip>
          <a:stretch>
            <a:fillRect/>
          </a:stretch>
        </p:blipFill>
        <p:spPr>
          <a:xfrm>
            <a:off x="7143750" y="2225"/>
            <a:ext cx="2057400" cy="2057400"/>
          </a:xfrm>
          <a:prstGeom prst="rect">
            <a:avLst/>
          </a:prstGeom>
          <a:noFill/>
          <a:ln>
            <a:noFill/>
          </a:ln>
        </p:spPr>
      </p:pic>
      <p:pic>
        <p:nvPicPr>
          <p:cNvPr id="14" name="Google Shape;14;p2" descr="Death_to_stock_communicate_hands_9-.jpg"/>
          <p:cNvPicPr preferRelativeResize="0"/>
          <p:nvPr/>
        </p:nvPicPr>
        <p:blipFill>
          <a:blip r:embed="rId6">
            <a:alphaModFix/>
          </a:blip>
          <a:stretch>
            <a:fillRect/>
          </a:stretch>
        </p:blipFill>
        <p:spPr>
          <a:xfrm>
            <a:off x="-71493" y="1017182"/>
            <a:ext cx="2070675" cy="2070675"/>
          </a:xfrm>
          <a:prstGeom prst="rect">
            <a:avLst/>
          </a:prstGeom>
          <a:noFill/>
          <a:ln>
            <a:noFill/>
          </a:ln>
        </p:spPr>
      </p:pic>
      <p:sp>
        <p:nvSpPr>
          <p:cNvPr id="15" name="Google Shape;15;p2"/>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65073" y="4114876"/>
            <a:ext cx="1037700" cy="1037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7;p2" descr="DeathtoStock_Clementine10.jpg"/>
          <p:cNvPicPr preferRelativeResize="0"/>
          <p:nvPr/>
        </p:nvPicPr>
        <p:blipFill>
          <a:blip r:embed="rId7">
            <a:alphaModFix/>
          </a:blip>
          <a:stretch>
            <a:fillRect/>
          </a:stretch>
        </p:blipFill>
        <p:spPr>
          <a:xfrm>
            <a:off x="4056643" y="4111407"/>
            <a:ext cx="1037700" cy="1037675"/>
          </a:xfrm>
          <a:prstGeom prst="rect">
            <a:avLst/>
          </a:prstGeom>
          <a:noFill/>
          <a:ln>
            <a:noFill/>
          </a:ln>
        </p:spPr>
      </p:pic>
      <p:pic>
        <p:nvPicPr>
          <p:cNvPr id="18" name="Google Shape;18;p2" descr="Death_to_stock_communicate_hands_4.jpg"/>
          <p:cNvPicPr preferRelativeResize="0"/>
          <p:nvPr/>
        </p:nvPicPr>
        <p:blipFill>
          <a:blip r:embed="rId8">
            <a:alphaModFix/>
          </a:blip>
          <a:stretch>
            <a:fillRect/>
          </a:stretch>
        </p:blipFill>
        <p:spPr>
          <a:xfrm>
            <a:off x="7142538" y="3085375"/>
            <a:ext cx="2070675" cy="2070675"/>
          </a:xfrm>
          <a:prstGeom prst="rect">
            <a:avLst/>
          </a:prstGeom>
          <a:noFill/>
          <a:ln>
            <a:noFill/>
          </a:ln>
        </p:spPr>
      </p:pic>
      <p:pic>
        <p:nvPicPr>
          <p:cNvPr id="19" name="Google Shape;19;p2" descr="DeathtoStock_Simplify3.jpg"/>
          <p:cNvPicPr preferRelativeResize="0"/>
          <p:nvPr/>
        </p:nvPicPr>
        <p:blipFill>
          <a:blip r:embed="rId9">
            <a:alphaModFix/>
          </a:blip>
          <a:stretch>
            <a:fillRect/>
          </a:stretch>
        </p:blipFill>
        <p:spPr>
          <a:xfrm>
            <a:off x="-66600" y="-18106"/>
            <a:ext cx="1037700" cy="1037733"/>
          </a:xfrm>
          <a:prstGeom prst="rect">
            <a:avLst/>
          </a:prstGeom>
          <a:noFill/>
          <a:ln>
            <a:noFill/>
          </a:ln>
        </p:spPr>
      </p:pic>
      <p:pic>
        <p:nvPicPr>
          <p:cNvPr id="20" name="Google Shape;20;p2" descr="Death_to_stock_communicate_hands_1.jpg"/>
          <p:cNvPicPr preferRelativeResize="0"/>
          <p:nvPr/>
        </p:nvPicPr>
        <p:blipFill>
          <a:blip r:embed="rId10">
            <a:alphaModFix/>
          </a:blip>
          <a:stretch>
            <a:fillRect/>
          </a:stretch>
        </p:blipFill>
        <p:spPr>
          <a:xfrm>
            <a:off x="5082294" y="-18075"/>
            <a:ext cx="1037700" cy="1037700"/>
          </a:xfrm>
          <a:prstGeom prst="rect">
            <a:avLst/>
          </a:prstGeom>
          <a:noFill/>
          <a:ln>
            <a:noFill/>
          </a:ln>
        </p:spPr>
      </p:pic>
      <p:pic>
        <p:nvPicPr>
          <p:cNvPr id="21" name="Google Shape;21;p2" descr="Death_to_stock_communicate_hands_3.jpg"/>
          <p:cNvPicPr preferRelativeResize="0"/>
          <p:nvPr/>
        </p:nvPicPr>
        <p:blipFill>
          <a:blip r:embed="rId11">
            <a:alphaModFix/>
          </a:blip>
          <a:stretch>
            <a:fillRect/>
          </a:stretch>
        </p:blipFill>
        <p:spPr>
          <a:xfrm>
            <a:off x="3018950" y="4105800"/>
            <a:ext cx="1037700" cy="1037700"/>
          </a:xfrm>
          <a:prstGeom prst="rect">
            <a:avLst/>
          </a:prstGeom>
          <a:noFill/>
          <a:ln>
            <a:noFill/>
          </a:ln>
        </p:spPr>
      </p:pic>
      <p:sp>
        <p:nvSpPr>
          <p:cNvPr id="22" name="Google Shape;22;p2"/>
          <p:cNvSpPr/>
          <p:nvPr/>
        </p:nvSpPr>
        <p:spPr>
          <a:xfrm flipH="1">
            <a:off x="971550" y="-6120"/>
            <a:ext cx="1028700" cy="10287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flipH="1">
            <a:off x="2000250" y="4114889"/>
            <a:ext cx="1028700" cy="10287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flipH="1">
            <a:off x="3028950" y="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flipH="1">
            <a:off x="5086350" y="4114889"/>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flipH="1">
            <a:off x="6115050" y="4114889"/>
            <a:ext cx="1028700" cy="102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flipH="1">
            <a:off x="6117975" y="-9556"/>
            <a:ext cx="1028700" cy="1028700"/>
          </a:xfrm>
          <a:prstGeom prst="rect">
            <a:avLst/>
          </a:prstGeom>
          <a:solidFill>
            <a:srgbClr val="37A9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flipH="1">
            <a:off x="4057650" y="0"/>
            <a:ext cx="1028700" cy="1028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000250" y="1019175"/>
            <a:ext cx="5143500" cy="3095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txBox="1">
            <a:spLocks noGrp="1"/>
          </p:cNvSpPr>
          <p:nvPr>
            <p:ph type="ctrTitle"/>
          </p:nvPr>
        </p:nvSpPr>
        <p:spPr>
          <a:xfrm>
            <a:off x="2961550" y="1991825"/>
            <a:ext cx="32208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endParaRPr/>
          </a:p>
        </p:txBody>
      </p:sp>
      <p:sp>
        <p:nvSpPr>
          <p:cNvPr id="31" name="Google Shape;31;p2"/>
          <p:cNvSpPr/>
          <p:nvPr/>
        </p:nvSpPr>
        <p:spPr>
          <a:xfrm flipH="1">
            <a:off x="7144834" y="256311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flipH="1">
            <a:off x="8172291" y="8"/>
            <a:ext cx="971700" cy="971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566118" y="-49"/>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138685" y="30853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flipH="1">
            <a:off x="7143750" y="2057450"/>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38"/>
        <p:cNvGrpSpPr/>
        <p:nvPr/>
      </p:nvGrpSpPr>
      <p:grpSpPr>
        <a:xfrm>
          <a:off x="0" y="0"/>
          <a:ext cx="0" cy="0"/>
          <a:chOff x="0" y="0"/>
          <a:chExt cx="0" cy="0"/>
        </a:xfrm>
      </p:grpSpPr>
      <p:pic>
        <p:nvPicPr>
          <p:cNvPr id="39" name="Google Shape;39;p3" descr="Death_to_stock_photography_Vibrant-(9-of-10).jpg"/>
          <p:cNvPicPr preferRelativeResize="0"/>
          <p:nvPr/>
        </p:nvPicPr>
        <p:blipFill>
          <a:blip r:embed="rId2">
            <a:alphaModFix/>
          </a:blip>
          <a:stretch>
            <a:fillRect/>
          </a:stretch>
        </p:blipFill>
        <p:spPr>
          <a:xfrm>
            <a:off x="1990452" y="-15575"/>
            <a:ext cx="1037700" cy="1037700"/>
          </a:xfrm>
          <a:prstGeom prst="rect">
            <a:avLst/>
          </a:prstGeom>
          <a:noFill/>
          <a:ln>
            <a:noFill/>
          </a:ln>
        </p:spPr>
      </p:pic>
      <p:pic>
        <p:nvPicPr>
          <p:cNvPr id="40" name="Google Shape;40;p3" descr="Death_to_stock_communicate_hands_2.jpg"/>
          <p:cNvPicPr preferRelativeResize="0"/>
          <p:nvPr/>
        </p:nvPicPr>
        <p:blipFill>
          <a:blip r:embed="rId3">
            <a:alphaModFix/>
          </a:blip>
          <a:stretch>
            <a:fillRect/>
          </a:stretch>
        </p:blipFill>
        <p:spPr>
          <a:xfrm>
            <a:off x="8041323" y="1991825"/>
            <a:ext cx="1159828" cy="1159800"/>
          </a:xfrm>
          <a:prstGeom prst="rect">
            <a:avLst/>
          </a:prstGeom>
          <a:noFill/>
          <a:ln>
            <a:noFill/>
          </a:ln>
        </p:spPr>
      </p:pic>
      <p:pic>
        <p:nvPicPr>
          <p:cNvPr id="41" name="Google Shape;41;p3" descr="Death_to_stock_photography_Vibrant-(10-of-10).jpg"/>
          <p:cNvPicPr preferRelativeResize="0"/>
          <p:nvPr/>
        </p:nvPicPr>
        <p:blipFill>
          <a:blip r:embed="rId4">
            <a:alphaModFix/>
          </a:blip>
          <a:stretch>
            <a:fillRect/>
          </a:stretch>
        </p:blipFill>
        <p:spPr>
          <a:xfrm>
            <a:off x="-70425" y="3081825"/>
            <a:ext cx="2070675" cy="2070675"/>
          </a:xfrm>
          <a:prstGeom prst="rect">
            <a:avLst/>
          </a:prstGeom>
          <a:noFill/>
          <a:ln>
            <a:noFill/>
          </a:ln>
        </p:spPr>
      </p:pic>
      <p:pic>
        <p:nvPicPr>
          <p:cNvPr id="42" name="Google Shape;42;p3" descr="Death_to_stock_communicate_hands_5.jpg"/>
          <p:cNvPicPr preferRelativeResize="0"/>
          <p:nvPr/>
        </p:nvPicPr>
        <p:blipFill>
          <a:blip r:embed="rId5">
            <a:alphaModFix/>
          </a:blip>
          <a:stretch>
            <a:fillRect/>
          </a:stretch>
        </p:blipFill>
        <p:spPr>
          <a:xfrm>
            <a:off x="7143750" y="2225"/>
            <a:ext cx="2057400" cy="2057400"/>
          </a:xfrm>
          <a:prstGeom prst="rect">
            <a:avLst/>
          </a:prstGeom>
          <a:noFill/>
          <a:ln>
            <a:noFill/>
          </a:ln>
        </p:spPr>
      </p:pic>
      <p:pic>
        <p:nvPicPr>
          <p:cNvPr id="43" name="Google Shape;43;p3" descr="Death_to_stock_communicate_hands_9-.jpg"/>
          <p:cNvPicPr preferRelativeResize="0"/>
          <p:nvPr/>
        </p:nvPicPr>
        <p:blipFill>
          <a:blip r:embed="rId6">
            <a:alphaModFix/>
          </a:blip>
          <a:stretch>
            <a:fillRect/>
          </a:stretch>
        </p:blipFill>
        <p:spPr>
          <a:xfrm>
            <a:off x="-71493" y="1017182"/>
            <a:ext cx="2070675" cy="2070675"/>
          </a:xfrm>
          <a:prstGeom prst="rect">
            <a:avLst/>
          </a:prstGeom>
          <a:noFill/>
          <a:ln>
            <a:noFill/>
          </a:ln>
        </p:spPr>
      </p:pic>
      <p:sp>
        <p:nvSpPr>
          <p:cNvPr id="44" name="Google Shape;44;p3"/>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 name="Google Shape;45;p3" descr="DeathtoStock_Clementine10.jpg"/>
          <p:cNvPicPr preferRelativeResize="0"/>
          <p:nvPr/>
        </p:nvPicPr>
        <p:blipFill>
          <a:blip r:embed="rId7">
            <a:alphaModFix/>
          </a:blip>
          <a:stretch>
            <a:fillRect/>
          </a:stretch>
        </p:blipFill>
        <p:spPr>
          <a:xfrm>
            <a:off x="4056643" y="4111407"/>
            <a:ext cx="1037700" cy="1037675"/>
          </a:xfrm>
          <a:prstGeom prst="rect">
            <a:avLst/>
          </a:prstGeom>
          <a:noFill/>
          <a:ln>
            <a:noFill/>
          </a:ln>
        </p:spPr>
      </p:pic>
      <p:pic>
        <p:nvPicPr>
          <p:cNvPr id="46" name="Google Shape;46;p3" descr="Death_to_stock_communicate_hands_4.jpg"/>
          <p:cNvPicPr preferRelativeResize="0"/>
          <p:nvPr/>
        </p:nvPicPr>
        <p:blipFill>
          <a:blip r:embed="rId8">
            <a:alphaModFix/>
          </a:blip>
          <a:stretch>
            <a:fillRect/>
          </a:stretch>
        </p:blipFill>
        <p:spPr>
          <a:xfrm>
            <a:off x="7142538" y="3085375"/>
            <a:ext cx="2070675" cy="2070675"/>
          </a:xfrm>
          <a:prstGeom prst="rect">
            <a:avLst/>
          </a:prstGeom>
          <a:noFill/>
          <a:ln>
            <a:noFill/>
          </a:ln>
        </p:spPr>
      </p:pic>
      <p:pic>
        <p:nvPicPr>
          <p:cNvPr id="47" name="Google Shape;47;p3" descr="DeathtoStock_Simplify3.jpg"/>
          <p:cNvPicPr preferRelativeResize="0"/>
          <p:nvPr/>
        </p:nvPicPr>
        <p:blipFill>
          <a:blip r:embed="rId9">
            <a:alphaModFix/>
          </a:blip>
          <a:stretch>
            <a:fillRect/>
          </a:stretch>
        </p:blipFill>
        <p:spPr>
          <a:xfrm>
            <a:off x="-66600" y="-18106"/>
            <a:ext cx="1037700" cy="1037733"/>
          </a:xfrm>
          <a:prstGeom prst="rect">
            <a:avLst/>
          </a:prstGeom>
          <a:noFill/>
          <a:ln>
            <a:noFill/>
          </a:ln>
        </p:spPr>
      </p:pic>
      <p:pic>
        <p:nvPicPr>
          <p:cNvPr id="48" name="Google Shape;48;p3" descr="Death_to_stock_communicate_hands_1.jpg"/>
          <p:cNvPicPr preferRelativeResize="0"/>
          <p:nvPr/>
        </p:nvPicPr>
        <p:blipFill>
          <a:blip r:embed="rId10">
            <a:alphaModFix/>
          </a:blip>
          <a:stretch>
            <a:fillRect/>
          </a:stretch>
        </p:blipFill>
        <p:spPr>
          <a:xfrm>
            <a:off x="5082294" y="-18075"/>
            <a:ext cx="1037700" cy="1037700"/>
          </a:xfrm>
          <a:prstGeom prst="rect">
            <a:avLst/>
          </a:prstGeom>
          <a:noFill/>
          <a:ln>
            <a:noFill/>
          </a:ln>
        </p:spPr>
      </p:pic>
      <p:pic>
        <p:nvPicPr>
          <p:cNvPr id="49" name="Google Shape;49;p3" descr="Death_to_stock_communicate_hands_3.jpg"/>
          <p:cNvPicPr preferRelativeResize="0"/>
          <p:nvPr/>
        </p:nvPicPr>
        <p:blipFill>
          <a:blip r:embed="rId11">
            <a:alphaModFix/>
          </a:blip>
          <a:stretch>
            <a:fillRect/>
          </a:stretch>
        </p:blipFill>
        <p:spPr>
          <a:xfrm>
            <a:off x="3018950" y="4105800"/>
            <a:ext cx="1037700" cy="1037700"/>
          </a:xfrm>
          <a:prstGeom prst="rect">
            <a:avLst/>
          </a:prstGeom>
          <a:noFill/>
          <a:ln>
            <a:noFill/>
          </a:ln>
        </p:spPr>
      </p:pic>
      <p:sp>
        <p:nvSpPr>
          <p:cNvPr id="50" name="Google Shape;50;p3"/>
          <p:cNvSpPr/>
          <p:nvPr/>
        </p:nvSpPr>
        <p:spPr>
          <a:xfrm flipH="1">
            <a:off x="971550" y="-612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flipH="1">
            <a:off x="2000250" y="4114889"/>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flipH="1">
            <a:off x="3028950" y="0"/>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flipH="1">
            <a:off x="5086350" y="4114889"/>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flipH="1">
            <a:off x="6115050" y="4114889"/>
            <a:ext cx="1028700" cy="102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flipH="1">
            <a:off x="6117975" y="-9556"/>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flipH="1">
            <a:off x="4057650" y="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4566118" y="-4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965075" y="1019175"/>
            <a:ext cx="7207200" cy="3095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txBox="1">
            <a:spLocks noGrp="1"/>
          </p:cNvSpPr>
          <p:nvPr>
            <p:ph type="ctrTitle"/>
          </p:nvPr>
        </p:nvSpPr>
        <p:spPr>
          <a:xfrm>
            <a:off x="2014575" y="1583350"/>
            <a:ext cx="51147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D778A"/>
              </a:buClr>
              <a:buSzPts val="1800"/>
              <a:buNone/>
              <a:defRPr sz="1800">
                <a:solidFill>
                  <a:srgbClr val="4D778A"/>
                </a:solidFill>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a:p>
        </p:txBody>
      </p:sp>
      <p:sp>
        <p:nvSpPr>
          <p:cNvPr id="62" name="Google Shape;62;p3"/>
          <p:cNvSpPr txBox="1">
            <a:spLocks noGrp="1"/>
          </p:cNvSpPr>
          <p:nvPr>
            <p:ph type="subTitle" idx="1"/>
          </p:nvPr>
        </p:nvSpPr>
        <p:spPr>
          <a:xfrm>
            <a:off x="2014575" y="2611454"/>
            <a:ext cx="51147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7198A9"/>
              </a:buClr>
              <a:buSzPts val="1400"/>
              <a:buNone/>
              <a:defRPr sz="1400">
                <a:solidFill>
                  <a:srgbClr val="7198A9"/>
                </a:solidFill>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a:p>
        </p:txBody>
      </p:sp>
      <p:sp>
        <p:nvSpPr>
          <p:cNvPr id="63" name="Google Shape;63;p3"/>
          <p:cNvSpPr/>
          <p:nvPr/>
        </p:nvSpPr>
        <p:spPr>
          <a:xfrm>
            <a:off x="5072818" y="4615401"/>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64"/>
        <p:cNvGrpSpPr/>
        <p:nvPr/>
      </p:nvGrpSpPr>
      <p:grpSpPr>
        <a:xfrm>
          <a:off x="0" y="0"/>
          <a:ext cx="0" cy="0"/>
          <a:chOff x="0" y="0"/>
          <a:chExt cx="0" cy="0"/>
        </a:xfrm>
      </p:grpSpPr>
      <p:pic>
        <p:nvPicPr>
          <p:cNvPr id="65" name="Google Shape;65;p4" descr="Death_to_stock_communicate_hands_10.jpg"/>
          <p:cNvPicPr preferRelativeResize="0"/>
          <p:nvPr/>
        </p:nvPicPr>
        <p:blipFill>
          <a:blip r:embed="rId2">
            <a:alphaModFix/>
          </a:blip>
          <a:stretch>
            <a:fillRect/>
          </a:stretch>
        </p:blipFill>
        <p:spPr>
          <a:xfrm>
            <a:off x="-3550" y="995050"/>
            <a:ext cx="1037700" cy="1037700"/>
          </a:xfrm>
          <a:prstGeom prst="rect">
            <a:avLst/>
          </a:prstGeom>
          <a:noFill/>
          <a:ln>
            <a:noFill/>
          </a:ln>
        </p:spPr>
      </p:pic>
      <p:pic>
        <p:nvPicPr>
          <p:cNvPr id="66" name="Google Shape;66;p4" descr="DeathtoStock_Simplify2.jpg"/>
          <p:cNvPicPr preferRelativeResize="0"/>
          <p:nvPr/>
        </p:nvPicPr>
        <p:blipFill>
          <a:blip r:embed="rId3">
            <a:alphaModFix/>
          </a:blip>
          <a:stretch>
            <a:fillRect/>
          </a:stretch>
        </p:blipFill>
        <p:spPr>
          <a:xfrm>
            <a:off x="-3550" y="3065725"/>
            <a:ext cx="2077775" cy="2077775"/>
          </a:xfrm>
          <a:prstGeom prst="rect">
            <a:avLst/>
          </a:prstGeom>
          <a:noFill/>
          <a:ln>
            <a:noFill/>
          </a:ln>
        </p:spPr>
      </p:pic>
      <p:sp>
        <p:nvSpPr>
          <p:cNvPr id="67" name="Google Shape;67;p4"/>
          <p:cNvSpPr/>
          <p:nvPr/>
        </p:nvSpPr>
        <p:spPr>
          <a:xfrm>
            <a:off x="8107795" y="3110112"/>
            <a:ext cx="1037700" cy="1037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 name="Google Shape;68;p4" descr="DeathtoStock_Wired3.jpg"/>
          <p:cNvPicPr preferRelativeResize="0"/>
          <p:nvPr/>
        </p:nvPicPr>
        <p:blipFill>
          <a:blip r:embed="rId4">
            <a:alphaModFix/>
          </a:blip>
          <a:stretch>
            <a:fillRect/>
          </a:stretch>
        </p:blipFill>
        <p:spPr>
          <a:xfrm>
            <a:off x="7070025" y="1037700"/>
            <a:ext cx="2084475" cy="2084475"/>
          </a:xfrm>
          <a:prstGeom prst="rect">
            <a:avLst/>
          </a:prstGeom>
          <a:noFill/>
          <a:ln>
            <a:noFill/>
          </a:ln>
        </p:spPr>
      </p:pic>
      <p:sp>
        <p:nvSpPr>
          <p:cNvPr id="69" name="Google Shape;69;p4"/>
          <p:cNvSpPr txBox="1">
            <a:spLocks noGrp="1"/>
          </p:cNvSpPr>
          <p:nvPr>
            <p:ph type="body" idx="1"/>
          </p:nvPr>
        </p:nvSpPr>
        <p:spPr>
          <a:xfrm>
            <a:off x="2901375" y="2161800"/>
            <a:ext cx="3341400" cy="819900"/>
          </a:xfrm>
          <a:prstGeom prst="rect">
            <a:avLst/>
          </a:prstGeom>
        </p:spPr>
        <p:txBody>
          <a:bodyPr spcFirstLastPara="1" wrap="square" lIns="91425" tIns="91425" rIns="91425" bIns="91425" anchor="ctr" anchorCtr="0">
            <a:noAutofit/>
          </a:bodyPr>
          <a:lstStyle>
            <a:lvl1pPr marL="457200" lvl="0" indent="-330200" algn="ctr" rtl="0">
              <a:spcBef>
                <a:spcPts val="600"/>
              </a:spcBef>
              <a:spcAft>
                <a:spcPts val="0"/>
              </a:spcAft>
              <a:buSzPts val="1600"/>
              <a:buFont typeface="Arvo"/>
              <a:buChar char="■"/>
              <a:defRPr i="1">
                <a:latin typeface="Arvo"/>
                <a:ea typeface="Arvo"/>
                <a:cs typeface="Arvo"/>
                <a:sym typeface="Arvo"/>
              </a:defRPr>
            </a:lvl1pPr>
            <a:lvl2pPr marL="914400" lvl="1" indent="-330200" algn="ctr" rtl="0">
              <a:spcBef>
                <a:spcPts val="0"/>
              </a:spcBef>
              <a:spcAft>
                <a:spcPts val="0"/>
              </a:spcAft>
              <a:buSzPts val="1600"/>
              <a:buFont typeface="Arvo"/>
              <a:buChar char="□"/>
              <a:defRPr i="1">
                <a:latin typeface="Arvo"/>
                <a:ea typeface="Arvo"/>
                <a:cs typeface="Arvo"/>
                <a:sym typeface="Arvo"/>
              </a:defRPr>
            </a:lvl2pPr>
            <a:lvl3pPr marL="1371600" lvl="2" indent="-330200" algn="ctr" rtl="0">
              <a:spcBef>
                <a:spcPts val="0"/>
              </a:spcBef>
              <a:spcAft>
                <a:spcPts val="0"/>
              </a:spcAft>
              <a:buSzPts val="1600"/>
              <a:buFont typeface="Arvo"/>
              <a:buChar char="▫"/>
              <a:defRPr i="1">
                <a:latin typeface="Arvo"/>
                <a:ea typeface="Arvo"/>
                <a:cs typeface="Arvo"/>
                <a:sym typeface="Arvo"/>
              </a:defRPr>
            </a:lvl3pPr>
            <a:lvl4pPr marL="1828800" lvl="3" indent="-330200" algn="ctr" rtl="0">
              <a:spcBef>
                <a:spcPts val="0"/>
              </a:spcBef>
              <a:spcAft>
                <a:spcPts val="0"/>
              </a:spcAft>
              <a:buSzPts val="1600"/>
              <a:buFont typeface="Arvo"/>
              <a:buChar char="▫"/>
              <a:defRPr i="1">
                <a:latin typeface="Arvo"/>
                <a:ea typeface="Arvo"/>
                <a:cs typeface="Arvo"/>
                <a:sym typeface="Arvo"/>
              </a:defRPr>
            </a:lvl4pPr>
            <a:lvl5pPr marL="2286000" lvl="4" indent="-330200" algn="ctr" rtl="0">
              <a:spcBef>
                <a:spcPts val="0"/>
              </a:spcBef>
              <a:spcAft>
                <a:spcPts val="0"/>
              </a:spcAft>
              <a:buSzPts val="1600"/>
              <a:buFont typeface="Arvo"/>
              <a:buChar char="○"/>
              <a:defRPr i="1">
                <a:latin typeface="Arvo"/>
                <a:ea typeface="Arvo"/>
                <a:cs typeface="Arvo"/>
                <a:sym typeface="Arvo"/>
              </a:defRPr>
            </a:lvl5pPr>
            <a:lvl6pPr marL="2743200" lvl="5" indent="-330200" algn="ctr" rtl="0">
              <a:spcBef>
                <a:spcPts val="0"/>
              </a:spcBef>
              <a:spcAft>
                <a:spcPts val="0"/>
              </a:spcAft>
              <a:buSzPts val="1600"/>
              <a:buFont typeface="Arvo"/>
              <a:buChar char="■"/>
              <a:defRPr i="1">
                <a:latin typeface="Arvo"/>
                <a:ea typeface="Arvo"/>
                <a:cs typeface="Arvo"/>
                <a:sym typeface="Arvo"/>
              </a:defRPr>
            </a:lvl6pPr>
            <a:lvl7pPr marL="3200400" lvl="6" indent="-330200" algn="ctr" rtl="0">
              <a:spcBef>
                <a:spcPts val="0"/>
              </a:spcBef>
              <a:spcAft>
                <a:spcPts val="0"/>
              </a:spcAft>
              <a:buSzPts val="1600"/>
              <a:buFont typeface="Arvo"/>
              <a:buChar char="●"/>
              <a:defRPr i="1">
                <a:latin typeface="Arvo"/>
                <a:ea typeface="Arvo"/>
                <a:cs typeface="Arvo"/>
                <a:sym typeface="Arvo"/>
              </a:defRPr>
            </a:lvl7pPr>
            <a:lvl8pPr marL="3657600" lvl="7" indent="-330200" algn="ctr" rtl="0">
              <a:spcBef>
                <a:spcPts val="0"/>
              </a:spcBef>
              <a:spcAft>
                <a:spcPts val="0"/>
              </a:spcAft>
              <a:buSzPts val="1600"/>
              <a:buFont typeface="Arvo"/>
              <a:buChar char="○"/>
              <a:defRPr i="1">
                <a:latin typeface="Arvo"/>
                <a:ea typeface="Arvo"/>
                <a:cs typeface="Arvo"/>
                <a:sym typeface="Arvo"/>
              </a:defRPr>
            </a:lvl8pPr>
            <a:lvl9pPr marL="4114800" lvl="8" indent="-330200" algn="ctr">
              <a:spcBef>
                <a:spcPts val="0"/>
              </a:spcBef>
              <a:spcAft>
                <a:spcPts val="0"/>
              </a:spcAft>
              <a:buSzPts val="1600"/>
              <a:buFont typeface="Arvo"/>
              <a:buChar char="■"/>
              <a:defRPr i="1">
                <a:latin typeface="Arvo"/>
                <a:ea typeface="Arvo"/>
                <a:cs typeface="Arvo"/>
                <a:sym typeface="Arvo"/>
              </a:defRPr>
            </a:lvl9pPr>
          </a:lstStyle>
          <a:p>
            <a:endParaRPr/>
          </a:p>
        </p:txBody>
      </p:sp>
      <p:sp>
        <p:nvSpPr>
          <p:cNvPr id="70" name="Google Shape;70;p4"/>
          <p:cNvSpPr/>
          <p:nvPr/>
        </p:nvSpPr>
        <p:spPr>
          <a:xfrm>
            <a:off x="7070023" y="103770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7070023" y="42"/>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6551323" y="-9"/>
            <a:ext cx="518700" cy="51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8107728" y="312216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flipH="1">
            <a:off x="1032727" y="995055"/>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flipH="1">
            <a:off x="-3494" y="2032762"/>
            <a:ext cx="1037700" cy="1037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flipH="1">
            <a:off x="1032727" y="306572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flipH="1">
            <a:off x="2070428" y="4624791"/>
            <a:ext cx="518700" cy="51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flipH="1">
            <a:off x="1551734" y="15140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 name="Google Shape;79;p4" descr="Death_to_stock_communicate_hands_2.jpg"/>
          <p:cNvPicPr preferRelativeResize="0"/>
          <p:nvPr/>
        </p:nvPicPr>
        <p:blipFill>
          <a:blip r:embed="rId5">
            <a:alphaModFix/>
          </a:blip>
          <a:stretch>
            <a:fillRect/>
          </a:stretch>
        </p:blipFill>
        <p:spPr>
          <a:xfrm>
            <a:off x="8107734" y="-5"/>
            <a:ext cx="1037815" cy="1037813"/>
          </a:xfrm>
          <a:prstGeom prst="rect">
            <a:avLst/>
          </a:prstGeom>
          <a:noFill/>
          <a:ln>
            <a:noFill/>
          </a:ln>
        </p:spPr>
      </p:pic>
      <p:grpSp>
        <p:nvGrpSpPr>
          <p:cNvPr id="80" name="Google Shape;80;p4"/>
          <p:cNvGrpSpPr/>
          <p:nvPr/>
        </p:nvGrpSpPr>
        <p:grpSpPr>
          <a:xfrm>
            <a:off x="1310132" y="3331424"/>
            <a:ext cx="482890" cy="506303"/>
            <a:chOff x="5961125" y="1623900"/>
            <a:chExt cx="427450" cy="448175"/>
          </a:xfrm>
        </p:grpSpPr>
        <p:sp>
          <p:nvSpPr>
            <p:cNvPr id="81" name="Google Shape;81;p4"/>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4"/>
          <p:cNvSpPr/>
          <p:nvPr/>
        </p:nvSpPr>
        <p:spPr>
          <a:xfrm>
            <a:off x="7349050" y="1316724"/>
            <a:ext cx="479648" cy="479648"/>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txBox="1">
            <a:spLocks noGrp="1"/>
          </p:cNvSpPr>
          <p:nvPr>
            <p:ph type="sldNum" idx="12"/>
          </p:nvPr>
        </p:nvSpPr>
        <p:spPr>
          <a:xfrm>
            <a:off x="4312650"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7198A9"/>
                </a:solidFill>
                <a:latin typeface="Arvo"/>
                <a:ea typeface="Arvo"/>
                <a:cs typeface="Arvo"/>
                <a:sym typeface="Arvo"/>
              </a:defRPr>
            </a:lvl1pPr>
            <a:lvl2pPr lvl="1" algn="ctr" rtl="0">
              <a:buNone/>
              <a:defRPr sz="1000">
                <a:solidFill>
                  <a:srgbClr val="7198A9"/>
                </a:solidFill>
                <a:latin typeface="Arvo"/>
                <a:ea typeface="Arvo"/>
                <a:cs typeface="Arvo"/>
                <a:sym typeface="Arvo"/>
              </a:defRPr>
            </a:lvl2pPr>
            <a:lvl3pPr lvl="2" algn="ctr" rtl="0">
              <a:buNone/>
              <a:defRPr sz="1000">
                <a:solidFill>
                  <a:srgbClr val="7198A9"/>
                </a:solidFill>
                <a:latin typeface="Arvo"/>
                <a:ea typeface="Arvo"/>
                <a:cs typeface="Arvo"/>
                <a:sym typeface="Arvo"/>
              </a:defRPr>
            </a:lvl3pPr>
            <a:lvl4pPr lvl="3" algn="ctr" rtl="0">
              <a:buNone/>
              <a:defRPr sz="1000">
                <a:solidFill>
                  <a:srgbClr val="7198A9"/>
                </a:solidFill>
                <a:latin typeface="Arvo"/>
                <a:ea typeface="Arvo"/>
                <a:cs typeface="Arvo"/>
                <a:sym typeface="Arvo"/>
              </a:defRPr>
            </a:lvl4pPr>
            <a:lvl5pPr lvl="4" algn="ctr" rtl="0">
              <a:buNone/>
              <a:defRPr sz="1000">
                <a:solidFill>
                  <a:srgbClr val="7198A9"/>
                </a:solidFill>
                <a:latin typeface="Arvo"/>
                <a:ea typeface="Arvo"/>
                <a:cs typeface="Arvo"/>
                <a:sym typeface="Arvo"/>
              </a:defRPr>
            </a:lvl5pPr>
            <a:lvl6pPr lvl="5" algn="ctr" rtl="0">
              <a:buNone/>
              <a:defRPr sz="1000">
                <a:solidFill>
                  <a:srgbClr val="7198A9"/>
                </a:solidFill>
                <a:latin typeface="Arvo"/>
                <a:ea typeface="Arvo"/>
                <a:cs typeface="Arvo"/>
                <a:sym typeface="Arvo"/>
              </a:defRPr>
            </a:lvl6pPr>
            <a:lvl7pPr lvl="6" algn="ctr" rtl="0">
              <a:buNone/>
              <a:defRPr sz="1000">
                <a:solidFill>
                  <a:srgbClr val="7198A9"/>
                </a:solidFill>
                <a:latin typeface="Arvo"/>
                <a:ea typeface="Arvo"/>
                <a:cs typeface="Arvo"/>
                <a:sym typeface="Arvo"/>
              </a:defRPr>
            </a:lvl7pPr>
            <a:lvl8pPr lvl="7" algn="ctr" rtl="0">
              <a:buNone/>
              <a:defRPr sz="1000">
                <a:solidFill>
                  <a:srgbClr val="7198A9"/>
                </a:solidFill>
                <a:latin typeface="Arvo"/>
                <a:ea typeface="Arvo"/>
                <a:cs typeface="Arvo"/>
                <a:sym typeface="Arvo"/>
              </a:defRPr>
            </a:lvl8pPr>
            <a:lvl9pPr lvl="8" algn="ctr" rtl="0">
              <a:buNone/>
              <a:defRPr sz="1000">
                <a:solidFill>
                  <a:srgbClr val="7198A9"/>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90"/>
        <p:cNvGrpSpPr/>
        <p:nvPr/>
      </p:nvGrpSpPr>
      <p:grpSpPr>
        <a:xfrm>
          <a:off x="0" y="0"/>
          <a:ext cx="0" cy="0"/>
          <a:chOff x="0" y="0"/>
          <a:chExt cx="0" cy="0"/>
        </a:xfrm>
      </p:grpSpPr>
      <p:sp>
        <p:nvSpPr>
          <p:cNvPr id="91" name="Google Shape;91;p5"/>
          <p:cNvSpPr txBox="1">
            <a:spLocks noGrp="1"/>
          </p:cNvSpPr>
          <p:nvPr>
            <p:ph type="title"/>
          </p:nvPr>
        </p:nvSpPr>
        <p:spPr>
          <a:xfrm>
            <a:off x="1842475" y="1197075"/>
            <a:ext cx="4115400" cy="6219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5"/>
          <p:cNvSpPr txBox="1">
            <a:spLocks noGrp="1"/>
          </p:cNvSpPr>
          <p:nvPr>
            <p:ph type="body" idx="1"/>
          </p:nvPr>
        </p:nvSpPr>
        <p:spPr>
          <a:xfrm>
            <a:off x="1842475" y="1918281"/>
            <a:ext cx="4115400" cy="27027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pic>
        <p:nvPicPr>
          <p:cNvPr id="93" name="Google Shape;93;p5" descr="Death_to_stock_communicate_hands_2.jpg"/>
          <p:cNvPicPr preferRelativeResize="0"/>
          <p:nvPr/>
        </p:nvPicPr>
        <p:blipFill>
          <a:blip r:embed="rId2">
            <a:alphaModFix/>
          </a:blip>
          <a:stretch>
            <a:fillRect/>
          </a:stretch>
        </p:blipFill>
        <p:spPr>
          <a:xfrm>
            <a:off x="8106184" y="2070682"/>
            <a:ext cx="1037815" cy="1037813"/>
          </a:xfrm>
          <a:prstGeom prst="rect">
            <a:avLst/>
          </a:prstGeom>
          <a:noFill/>
          <a:ln>
            <a:noFill/>
          </a:ln>
        </p:spPr>
      </p:pic>
      <p:pic>
        <p:nvPicPr>
          <p:cNvPr id="94" name="Google Shape;94;p5" descr="Death_to_stock_communicate_hands_5.jpg"/>
          <p:cNvPicPr preferRelativeResize="0"/>
          <p:nvPr/>
        </p:nvPicPr>
        <p:blipFill>
          <a:blip r:embed="rId3">
            <a:alphaModFix/>
          </a:blip>
          <a:stretch>
            <a:fillRect/>
          </a:stretch>
        </p:blipFill>
        <p:spPr>
          <a:xfrm>
            <a:off x="7066221" y="9"/>
            <a:ext cx="2077780" cy="2077770"/>
          </a:xfrm>
          <a:prstGeom prst="rect">
            <a:avLst/>
          </a:prstGeom>
          <a:noFill/>
          <a:ln>
            <a:noFill/>
          </a:ln>
        </p:spPr>
      </p:pic>
      <p:sp>
        <p:nvSpPr>
          <p:cNvPr id="95" name="Google Shape;95;p5"/>
          <p:cNvSpPr/>
          <p:nvPr/>
        </p:nvSpPr>
        <p:spPr>
          <a:xfrm>
            <a:off x="7070023" y="2072330"/>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8106245" y="3108512"/>
            <a:ext cx="1037700" cy="1037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7070023" y="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7" y="4105794"/>
            <a:ext cx="1037700" cy="1037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a:off x="0" y="3587097"/>
            <a:ext cx="518700" cy="51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518691" y="4105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a:off x="6551323" y="-9"/>
            <a:ext cx="518700" cy="518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a:off x="7587466" y="25837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103;p5"/>
          <p:cNvGrpSpPr/>
          <p:nvPr/>
        </p:nvGrpSpPr>
        <p:grpSpPr>
          <a:xfrm>
            <a:off x="7332942" y="269800"/>
            <a:ext cx="498130" cy="498101"/>
            <a:chOff x="1923675" y="1633650"/>
            <a:chExt cx="436000" cy="435975"/>
          </a:xfrm>
        </p:grpSpPr>
        <p:sp>
          <p:nvSpPr>
            <p:cNvPr id="104" name="Google Shape;104;p5"/>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5"/>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3">
  <p:cSld name="BLANK_1_1">
    <p:spTree>
      <p:nvGrpSpPr>
        <p:cNvPr id="1" name="Shape 235"/>
        <p:cNvGrpSpPr/>
        <p:nvPr/>
      </p:nvGrpSpPr>
      <p:grpSpPr>
        <a:xfrm>
          <a:off x="0" y="0"/>
          <a:ext cx="0" cy="0"/>
          <a:chOff x="0" y="0"/>
          <a:chExt cx="0" cy="0"/>
        </a:xfrm>
      </p:grpSpPr>
      <p:pic>
        <p:nvPicPr>
          <p:cNvPr id="236" name="Google Shape;236;p12" descr="DeathtoStock_Clementine10.jpg"/>
          <p:cNvPicPr preferRelativeResize="0"/>
          <p:nvPr/>
        </p:nvPicPr>
        <p:blipFill>
          <a:blip r:embed="rId2">
            <a:alphaModFix/>
          </a:blip>
          <a:stretch>
            <a:fillRect/>
          </a:stretch>
        </p:blipFill>
        <p:spPr>
          <a:xfrm>
            <a:off x="7277752" y="1861709"/>
            <a:ext cx="933085" cy="933088"/>
          </a:xfrm>
          <a:prstGeom prst="rect">
            <a:avLst/>
          </a:prstGeom>
          <a:noFill/>
          <a:ln>
            <a:noFill/>
          </a:ln>
        </p:spPr>
      </p:pic>
      <p:pic>
        <p:nvPicPr>
          <p:cNvPr id="237" name="Google Shape;237;p12" descr="Death_to_stock_communicate_hands_9-.jpg"/>
          <p:cNvPicPr preferRelativeResize="0"/>
          <p:nvPr/>
        </p:nvPicPr>
        <p:blipFill>
          <a:blip r:embed="rId3">
            <a:alphaModFix/>
          </a:blip>
          <a:stretch>
            <a:fillRect/>
          </a:stretch>
        </p:blipFill>
        <p:spPr>
          <a:xfrm>
            <a:off x="7275841" y="8"/>
            <a:ext cx="1868082" cy="1868085"/>
          </a:xfrm>
          <a:prstGeom prst="rect">
            <a:avLst/>
          </a:prstGeom>
          <a:noFill/>
          <a:ln>
            <a:noFill/>
          </a:ln>
        </p:spPr>
      </p:pic>
      <p:sp>
        <p:nvSpPr>
          <p:cNvPr id="238" name="Google Shape;238;p12"/>
          <p:cNvSpPr/>
          <p:nvPr/>
        </p:nvSpPr>
        <p:spPr>
          <a:xfrm>
            <a:off x="6344788" y="12"/>
            <a:ext cx="933000" cy="9330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2"/>
          <p:cNvSpPr/>
          <p:nvPr/>
        </p:nvSpPr>
        <p:spPr>
          <a:xfrm>
            <a:off x="8210900" y="1862680"/>
            <a:ext cx="933000" cy="9330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2"/>
          <p:cNvSpPr/>
          <p:nvPr/>
        </p:nvSpPr>
        <p:spPr>
          <a:xfrm>
            <a:off x="8210893" y="930219"/>
            <a:ext cx="933000" cy="9330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2"/>
          <p:cNvSpPr/>
          <p:nvPr/>
        </p:nvSpPr>
        <p:spPr>
          <a:xfrm>
            <a:off x="-287" y="3743870"/>
            <a:ext cx="933000" cy="9330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2"/>
          <p:cNvSpPr/>
          <p:nvPr/>
        </p:nvSpPr>
        <p:spPr>
          <a:xfrm>
            <a:off x="-293" y="4676847"/>
            <a:ext cx="466500" cy="4665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2"/>
          <p:cNvSpPr/>
          <p:nvPr/>
        </p:nvSpPr>
        <p:spPr>
          <a:xfrm>
            <a:off x="-301" y="3743867"/>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2"/>
          <p:cNvSpPr/>
          <p:nvPr/>
        </p:nvSpPr>
        <p:spPr>
          <a:xfrm>
            <a:off x="8677502" y="2798991"/>
            <a:ext cx="466500" cy="4665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2"/>
          <p:cNvSpPr/>
          <p:nvPr/>
        </p:nvSpPr>
        <p:spPr>
          <a:xfrm>
            <a:off x="7277744" y="0"/>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12"/>
          <p:cNvGrpSpPr/>
          <p:nvPr/>
        </p:nvGrpSpPr>
        <p:grpSpPr>
          <a:xfrm>
            <a:off x="8431833" y="1151245"/>
            <a:ext cx="490565" cy="490565"/>
            <a:chOff x="5941025" y="3634400"/>
            <a:chExt cx="467650" cy="467650"/>
          </a:xfrm>
        </p:grpSpPr>
        <p:sp>
          <p:nvSpPr>
            <p:cNvPr id="247" name="Google Shape;247;p12"/>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2"/>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2"/>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2"/>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2"/>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2"/>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12"/>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4">
  <p:cSld name="BLANK_1_1_1">
    <p:spTree>
      <p:nvGrpSpPr>
        <p:cNvPr id="1" name="Shape 254"/>
        <p:cNvGrpSpPr/>
        <p:nvPr/>
      </p:nvGrpSpPr>
      <p:grpSpPr>
        <a:xfrm>
          <a:off x="0" y="0"/>
          <a:ext cx="0" cy="0"/>
          <a:chOff x="0" y="0"/>
          <a:chExt cx="0" cy="0"/>
        </a:xfrm>
      </p:grpSpPr>
      <p:pic>
        <p:nvPicPr>
          <p:cNvPr id="255" name="Google Shape;255;p13" descr="DeathtoStock_Simplify3.jpg"/>
          <p:cNvPicPr preferRelativeResize="0"/>
          <p:nvPr/>
        </p:nvPicPr>
        <p:blipFill>
          <a:blip r:embed="rId2">
            <a:alphaModFix/>
          </a:blip>
          <a:stretch>
            <a:fillRect/>
          </a:stretch>
        </p:blipFill>
        <p:spPr>
          <a:xfrm>
            <a:off x="8208905" y="-1"/>
            <a:ext cx="935025" cy="935025"/>
          </a:xfrm>
          <a:prstGeom prst="rect">
            <a:avLst/>
          </a:prstGeom>
          <a:noFill/>
          <a:ln>
            <a:noFill/>
          </a:ln>
        </p:spPr>
      </p:pic>
      <p:pic>
        <p:nvPicPr>
          <p:cNvPr id="256" name="Google Shape;256;p13" descr="Death_to_stock_communicate_hands_4.jpg"/>
          <p:cNvPicPr preferRelativeResize="0"/>
          <p:nvPr/>
        </p:nvPicPr>
        <p:blipFill>
          <a:blip r:embed="rId3">
            <a:alphaModFix/>
          </a:blip>
          <a:stretch>
            <a:fillRect/>
          </a:stretch>
        </p:blipFill>
        <p:spPr>
          <a:xfrm>
            <a:off x="7271786" y="1865793"/>
            <a:ext cx="1872187" cy="1872190"/>
          </a:xfrm>
          <a:prstGeom prst="rect">
            <a:avLst/>
          </a:prstGeom>
          <a:noFill/>
          <a:ln>
            <a:noFill/>
          </a:ln>
        </p:spPr>
      </p:pic>
      <p:sp>
        <p:nvSpPr>
          <p:cNvPr id="257" name="Google Shape;257;p13"/>
          <p:cNvSpPr/>
          <p:nvPr/>
        </p:nvSpPr>
        <p:spPr>
          <a:xfrm>
            <a:off x="7275209" y="4"/>
            <a:ext cx="935100" cy="9351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8208899" y="935036"/>
            <a:ext cx="935100" cy="9351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7275209" y="2795481"/>
            <a:ext cx="935100" cy="9351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13" y="4208474"/>
            <a:ext cx="935100" cy="9351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935032" y="4208477"/>
            <a:ext cx="467400" cy="4674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1" y="4676119"/>
            <a:ext cx="467400" cy="467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7741458" y="935017"/>
            <a:ext cx="467400" cy="4674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8676589" y="467639"/>
            <a:ext cx="467400" cy="467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7689536" y="3100148"/>
            <a:ext cx="410309" cy="37325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flipH="1">
            <a:off x="7385585" y="3052605"/>
            <a:ext cx="273000" cy="248322"/>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70850" y="3853425"/>
            <a:ext cx="9656499" cy="1527297"/>
          </a:xfrm>
          <a:custGeom>
            <a:avLst/>
            <a:gdLst/>
            <a:ahLst/>
            <a:cxnLst/>
            <a:rect l="l" t="t" r="r" b="b"/>
            <a:pathLst>
              <a:path w="74951" h="30242" extrusionOk="0">
                <a:moveTo>
                  <a:pt x="7561" y="0"/>
                </a:moveTo>
                <a:cubicBezTo>
                  <a:pt x="7382" y="0"/>
                  <a:pt x="7192" y="0"/>
                  <a:pt x="7013" y="12"/>
                </a:cubicBezTo>
                <a:cubicBezTo>
                  <a:pt x="6453" y="48"/>
                  <a:pt x="5894" y="131"/>
                  <a:pt x="5263" y="286"/>
                </a:cubicBezTo>
                <a:cubicBezTo>
                  <a:pt x="4656" y="417"/>
                  <a:pt x="4048" y="631"/>
                  <a:pt x="3394" y="929"/>
                </a:cubicBezTo>
                <a:cubicBezTo>
                  <a:pt x="2262" y="1429"/>
                  <a:pt x="1143" y="2155"/>
                  <a:pt x="107" y="3096"/>
                </a:cubicBezTo>
                <a:cubicBezTo>
                  <a:pt x="60" y="3143"/>
                  <a:pt x="24" y="3203"/>
                  <a:pt x="12" y="3274"/>
                </a:cubicBezTo>
                <a:cubicBezTo>
                  <a:pt x="0" y="3346"/>
                  <a:pt x="0" y="3441"/>
                  <a:pt x="24" y="3524"/>
                </a:cubicBezTo>
                <a:cubicBezTo>
                  <a:pt x="48" y="3762"/>
                  <a:pt x="72" y="4001"/>
                  <a:pt x="84" y="4227"/>
                </a:cubicBezTo>
                <a:lnTo>
                  <a:pt x="107" y="4393"/>
                </a:lnTo>
                <a:cubicBezTo>
                  <a:pt x="131" y="4679"/>
                  <a:pt x="167" y="4953"/>
                  <a:pt x="179" y="5239"/>
                </a:cubicBezTo>
                <a:cubicBezTo>
                  <a:pt x="227" y="5822"/>
                  <a:pt x="262" y="6429"/>
                  <a:pt x="298" y="7096"/>
                </a:cubicBezTo>
                <a:cubicBezTo>
                  <a:pt x="357" y="8323"/>
                  <a:pt x="369" y="9561"/>
                  <a:pt x="381" y="10704"/>
                </a:cubicBezTo>
                <a:cubicBezTo>
                  <a:pt x="381" y="11347"/>
                  <a:pt x="405" y="11978"/>
                  <a:pt x="405" y="12609"/>
                </a:cubicBezTo>
                <a:lnTo>
                  <a:pt x="405" y="12680"/>
                </a:lnTo>
                <a:lnTo>
                  <a:pt x="405" y="12752"/>
                </a:lnTo>
                <a:cubicBezTo>
                  <a:pt x="417" y="14466"/>
                  <a:pt x="429" y="16228"/>
                  <a:pt x="477" y="17967"/>
                </a:cubicBezTo>
                <a:cubicBezTo>
                  <a:pt x="536" y="20360"/>
                  <a:pt x="667" y="22801"/>
                  <a:pt x="774" y="24658"/>
                </a:cubicBezTo>
                <a:cubicBezTo>
                  <a:pt x="822" y="25491"/>
                  <a:pt x="893" y="26480"/>
                  <a:pt x="1096" y="27456"/>
                </a:cubicBezTo>
                <a:cubicBezTo>
                  <a:pt x="1191" y="27873"/>
                  <a:pt x="1310" y="28265"/>
                  <a:pt x="1477" y="28623"/>
                </a:cubicBezTo>
                <a:cubicBezTo>
                  <a:pt x="1655" y="29039"/>
                  <a:pt x="1893" y="29349"/>
                  <a:pt x="2191" y="29623"/>
                </a:cubicBezTo>
                <a:cubicBezTo>
                  <a:pt x="2667" y="30039"/>
                  <a:pt x="3322" y="30230"/>
                  <a:pt x="4251" y="30242"/>
                </a:cubicBezTo>
                <a:lnTo>
                  <a:pt x="4334" y="30242"/>
                </a:lnTo>
                <a:cubicBezTo>
                  <a:pt x="4691" y="30242"/>
                  <a:pt x="5060" y="30218"/>
                  <a:pt x="5406" y="30182"/>
                </a:cubicBezTo>
                <a:lnTo>
                  <a:pt x="5596" y="30170"/>
                </a:lnTo>
                <a:cubicBezTo>
                  <a:pt x="5942" y="30135"/>
                  <a:pt x="6299" y="30111"/>
                  <a:pt x="6656" y="30099"/>
                </a:cubicBezTo>
                <a:cubicBezTo>
                  <a:pt x="7073" y="30075"/>
                  <a:pt x="7501" y="30063"/>
                  <a:pt x="7930" y="30063"/>
                </a:cubicBezTo>
                <a:lnTo>
                  <a:pt x="8382" y="30063"/>
                </a:lnTo>
                <a:cubicBezTo>
                  <a:pt x="9013" y="30051"/>
                  <a:pt x="9656" y="30051"/>
                  <a:pt x="10299" y="30039"/>
                </a:cubicBezTo>
                <a:cubicBezTo>
                  <a:pt x="11514" y="30016"/>
                  <a:pt x="12752" y="30004"/>
                  <a:pt x="13978" y="29992"/>
                </a:cubicBezTo>
                <a:cubicBezTo>
                  <a:pt x="16312" y="29956"/>
                  <a:pt x="18812" y="29932"/>
                  <a:pt x="21384" y="29837"/>
                </a:cubicBezTo>
                <a:lnTo>
                  <a:pt x="22622" y="29801"/>
                </a:lnTo>
                <a:lnTo>
                  <a:pt x="22967" y="29778"/>
                </a:lnTo>
                <a:cubicBezTo>
                  <a:pt x="23658" y="29754"/>
                  <a:pt x="24372" y="29742"/>
                  <a:pt x="25075" y="29718"/>
                </a:cubicBezTo>
                <a:cubicBezTo>
                  <a:pt x="26313" y="29694"/>
                  <a:pt x="27528" y="29658"/>
                  <a:pt x="28766" y="29647"/>
                </a:cubicBezTo>
                <a:cubicBezTo>
                  <a:pt x="32766" y="29575"/>
                  <a:pt x="36803" y="29563"/>
                  <a:pt x="40708" y="29539"/>
                </a:cubicBezTo>
                <a:lnTo>
                  <a:pt x="40851" y="29539"/>
                </a:lnTo>
                <a:cubicBezTo>
                  <a:pt x="46566" y="29516"/>
                  <a:pt x="52459" y="29480"/>
                  <a:pt x="58281" y="29301"/>
                </a:cubicBezTo>
                <a:cubicBezTo>
                  <a:pt x="59484" y="29266"/>
                  <a:pt x="60734" y="29218"/>
                  <a:pt x="61972" y="29170"/>
                </a:cubicBezTo>
                <a:lnTo>
                  <a:pt x="62353" y="29158"/>
                </a:lnTo>
                <a:lnTo>
                  <a:pt x="62758" y="29147"/>
                </a:lnTo>
                <a:cubicBezTo>
                  <a:pt x="63389" y="29111"/>
                  <a:pt x="64020" y="29087"/>
                  <a:pt x="64675" y="29063"/>
                </a:cubicBezTo>
                <a:cubicBezTo>
                  <a:pt x="64949" y="29063"/>
                  <a:pt x="65199" y="29063"/>
                  <a:pt x="65473" y="29051"/>
                </a:cubicBezTo>
                <a:lnTo>
                  <a:pt x="65508" y="29051"/>
                </a:lnTo>
                <a:cubicBezTo>
                  <a:pt x="66794" y="29039"/>
                  <a:pt x="68116" y="29027"/>
                  <a:pt x="69402" y="28885"/>
                </a:cubicBezTo>
                <a:cubicBezTo>
                  <a:pt x="70295" y="28801"/>
                  <a:pt x="71045" y="28670"/>
                  <a:pt x="71724" y="28468"/>
                </a:cubicBezTo>
                <a:cubicBezTo>
                  <a:pt x="72462" y="28265"/>
                  <a:pt x="73045" y="27980"/>
                  <a:pt x="73486" y="27611"/>
                </a:cubicBezTo>
                <a:cubicBezTo>
                  <a:pt x="73652" y="27480"/>
                  <a:pt x="73807" y="27325"/>
                  <a:pt x="73926" y="27146"/>
                </a:cubicBezTo>
                <a:cubicBezTo>
                  <a:pt x="74045" y="26980"/>
                  <a:pt x="74141" y="26801"/>
                  <a:pt x="74224" y="26610"/>
                </a:cubicBezTo>
                <a:cubicBezTo>
                  <a:pt x="74414" y="26146"/>
                  <a:pt x="74474" y="25658"/>
                  <a:pt x="74498" y="25277"/>
                </a:cubicBezTo>
                <a:cubicBezTo>
                  <a:pt x="74533" y="24979"/>
                  <a:pt x="74545" y="24682"/>
                  <a:pt x="74557" y="24360"/>
                </a:cubicBezTo>
                <a:cubicBezTo>
                  <a:pt x="74581" y="24217"/>
                  <a:pt x="74581" y="24063"/>
                  <a:pt x="74593" y="23920"/>
                </a:cubicBezTo>
                <a:cubicBezTo>
                  <a:pt x="74617" y="23312"/>
                  <a:pt x="74664" y="22717"/>
                  <a:pt x="74700" y="22098"/>
                </a:cubicBezTo>
                <a:cubicBezTo>
                  <a:pt x="74843" y="19062"/>
                  <a:pt x="74950" y="15061"/>
                  <a:pt x="74402" y="11120"/>
                </a:cubicBezTo>
                <a:cubicBezTo>
                  <a:pt x="74379" y="11049"/>
                  <a:pt x="74367" y="10966"/>
                  <a:pt x="74319" y="10894"/>
                </a:cubicBezTo>
                <a:cubicBezTo>
                  <a:pt x="74307" y="10811"/>
                  <a:pt x="74236" y="10716"/>
                  <a:pt x="74141" y="10704"/>
                </a:cubicBezTo>
                <a:cubicBezTo>
                  <a:pt x="73700" y="10597"/>
                  <a:pt x="73236" y="10537"/>
                  <a:pt x="72747" y="10513"/>
                </a:cubicBezTo>
                <a:cubicBezTo>
                  <a:pt x="72628" y="10513"/>
                  <a:pt x="72509" y="10489"/>
                  <a:pt x="72390" y="10489"/>
                </a:cubicBezTo>
                <a:cubicBezTo>
                  <a:pt x="72033" y="10489"/>
                  <a:pt x="71664" y="10525"/>
                  <a:pt x="71223" y="10573"/>
                </a:cubicBezTo>
                <a:cubicBezTo>
                  <a:pt x="70116" y="10704"/>
                  <a:pt x="69045" y="11025"/>
                  <a:pt x="68223" y="11299"/>
                </a:cubicBezTo>
                <a:cubicBezTo>
                  <a:pt x="67592" y="11501"/>
                  <a:pt x="66997" y="11716"/>
                  <a:pt x="66401" y="11918"/>
                </a:cubicBezTo>
                <a:cubicBezTo>
                  <a:pt x="65020" y="12430"/>
                  <a:pt x="63592" y="12930"/>
                  <a:pt x="62115" y="13204"/>
                </a:cubicBezTo>
                <a:cubicBezTo>
                  <a:pt x="61687" y="13276"/>
                  <a:pt x="61282" y="13323"/>
                  <a:pt x="60889" y="13335"/>
                </a:cubicBezTo>
                <a:cubicBezTo>
                  <a:pt x="60734" y="13347"/>
                  <a:pt x="60591" y="13347"/>
                  <a:pt x="60436" y="13347"/>
                </a:cubicBezTo>
                <a:cubicBezTo>
                  <a:pt x="60186" y="13347"/>
                  <a:pt x="59913" y="13335"/>
                  <a:pt x="59639" y="13323"/>
                </a:cubicBezTo>
                <a:cubicBezTo>
                  <a:pt x="58781" y="13228"/>
                  <a:pt x="57877" y="13014"/>
                  <a:pt x="56960" y="12656"/>
                </a:cubicBezTo>
                <a:cubicBezTo>
                  <a:pt x="55364" y="12025"/>
                  <a:pt x="53900" y="11085"/>
                  <a:pt x="52685" y="10251"/>
                </a:cubicBezTo>
                <a:cubicBezTo>
                  <a:pt x="52281" y="9977"/>
                  <a:pt x="51876" y="9692"/>
                  <a:pt x="51483" y="9418"/>
                </a:cubicBezTo>
                <a:cubicBezTo>
                  <a:pt x="50530" y="8751"/>
                  <a:pt x="49530" y="8049"/>
                  <a:pt x="48506" y="7430"/>
                </a:cubicBezTo>
                <a:cubicBezTo>
                  <a:pt x="46875" y="6465"/>
                  <a:pt x="45363" y="5822"/>
                  <a:pt x="43827" y="5489"/>
                </a:cubicBezTo>
                <a:cubicBezTo>
                  <a:pt x="43446" y="5406"/>
                  <a:pt x="43029" y="5346"/>
                  <a:pt x="42553" y="5298"/>
                </a:cubicBezTo>
                <a:cubicBezTo>
                  <a:pt x="41982" y="5239"/>
                  <a:pt x="41398" y="5215"/>
                  <a:pt x="40803" y="5215"/>
                </a:cubicBezTo>
                <a:lnTo>
                  <a:pt x="40743" y="5215"/>
                </a:lnTo>
                <a:cubicBezTo>
                  <a:pt x="39755" y="5215"/>
                  <a:pt x="38696" y="5310"/>
                  <a:pt x="37517" y="5513"/>
                </a:cubicBezTo>
                <a:cubicBezTo>
                  <a:pt x="36195" y="5751"/>
                  <a:pt x="34814" y="6132"/>
                  <a:pt x="33397" y="6679"/>
                </a:cubicBezTo>
                <a:cubicBezTo>
                  <a:pt x="32504" y="7037"/>
                  <a:pt x="31623" y="7453"/>
                  <a:pt x="30778" y="7870"/>
                </a:cubicBezTo>
                <a:cubicBezTo>
                  <a:pt x="30373" y="8061"/>
                  <a:pt x="29992" y="8263"/>
                  <a:pt x="29587" y="8442"/>
                </a:cubicBezTo>
                <a:cubicBezTo>
                  <a:pt x="28504" y="8942"/>
                  <a:pt x="27194" y="9501"/>
                  <a:pt x="25801" y="9751"/>
                </a:cubicBezTo>
                <a:lnTo>
                  <a:pt x="25789" y="9751"/>
                </a:lnTo>
                <a:cubicBezTo>
                  <a:pt x="25468" y="9811"/>
                  <a:pt x="25170" y="9835"/>
                  <a:pt x="24849" y="9847"/>
                </a:cubicBezTo>
                <a:cubicBezTo>
                  <a:pt x="24730" y="9847"/>
                  <a:pt x="24611" y="9870"/>
                  <a:pt x="24515" y="9870"/>
                </a:cubicBezTo>
                <a:cubicBezTo>
                  <a:pt x="24301" y="9870"/>
                  <a:pt x="24099" y="9847"/>
                  <a:pt x="23872" y="9835"/>
                </a:cubicBezTo>
                <a:cubicBezTo>
                  <a:pt x="23217" y="9763"/>
                  <a:pt x="22575" y="9620"/>
                  <a:pt x="21955" y="9394"/>
                </a:cubicBezTo>
                <a:cubicBezTo>
                  <a:pt x="21253" y="9108"/>
                  <a:pt x="20562" y="8739"/>
                  <a:pt x="19848" y="8251"/>
                </a:cubicBezTo>
                <a:lnTo>
                  <a:pt x="19836" y="8227"/>
                </a:lnTo>
                <a:lnTo>
                  <a:pt x="19812" y="8215"/>
                </a:lnTo>
                <a:cubicBezTo>
                  <a:pt x="18538" y="7275"/>
                  <a:pt x="17431" y="6132"/>
                  <a:pt x="16359" y="5036"/>
                </a:cubicBezTo>
                <a:lnTo>
                  <a:pt x="16324" y="5001"/>
                </a:lnTo>
                <a:cubicBezTo>
                  <a:pt x="15669" y="4334"/>
                  <a:pt x="14931" y="3560"/>
                  <a:pt x="14169" y="2869"/>
                </a:cubicBezTo>
                <a:cubicBezTo>
                  <a:pt x="13085" y="1893"/>
                  <a:pt x="12038" y="1191"/>
                  <a:pt x="11002" y="726"/>
                </a:cubicBezTo>
                <a:cubicBezTo>
                  <a:pt x="10406" y="464"/>
                  <a:pt x="9775" y="262"/>
                  <a:pt x="9132" y="131"/>
                </a:cubicBezTo>
                <a:cubicBezTo>
                  <a:pt x="8632" y="60"/>
                  <a:pt x="8097" y="0"/>
                  <a:pt x="75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886875" y="-369975"/>
            <a:ext cx="10172531" cy="1302472"/>
          </a:xfrm>
          <a:custGeom>
            <a:avLst/>
            <a:gdLst/>
            <a:ahLst/>
            <a:cxnLst/>
            <a:rect l="l" t="t" r="r" b="b"/>
            <a:pathLst>
              <a:path w="73594" h="29373" extrusionOk="0">
                <a:moveTo>
                  <a:pt x="65295" y="0"/>
                </a:moveTo>
                <a:cubicBezTo>
                  <a:pt x="64723" y="0"/>
                  <a:pt x="64128" y="12"/>
                  <a:pt x="63545" y="24"/>
                </a:cubicBezTo>
                <a:lnTo>
                  <a:pt x="63366" y="24"/>
                </a:lnTo>
                <a:cubicBezTo>
                  <a:pt x="63033" y="36"/>
                  <a:pt x="62711" y="36"/>
                  <a:pt x="62378" y="60"/>
                </a:cubicBezTo>
                <a:lnTo>
                  <a:pt x="61937" y="60"/>
                </a:lnTo>
                <a:cubicBezTo>
                  <a:pt x="61532" y="60"/>
                  <a:pt x="61128" y="36"/>
                  <a:pt x="60735" y="36"/>
                </a:cubicBezTo>
                <a:lnTo>
                  <a:pt x="60627" y="36"/>
                </a:lnTo>
                <a:cubicBezTo>
                  <a:pt x="60437" y="36"/>
                  <a:pt x="60235" y="24"/>
                  <a:pt x="60032" y="24"/>
                </a:cubicBezTo>
                <a:cubicBezTo>
                  <a:pt x="59032" y="12"/>
                  <a:pt x="57960" y="12"/>
                  <a:pt x="56770" y="12"/>
                </a:cubicBezTo>
                <a:lnTo>
                  <a:pt x="56413" y="12"/>
                </a:lnTo>
                <a:cubicBezTo>
                  <a:pt x="52186" y="12"/>
                  <a:pt x="47924" y="179"/>
                  <a:pt x="43780" y="321"/>
                </a:cubicBezTo>
                <a:lnTo>
                  <a:pt x="41828" y="393"/>
                </a:lnTo>
                <a:cubicBezTo>
                  <a:pt x="39672" y="476"/>
                  <a:pt x="37125" y="560"/>
                  <a:pt x="34541" y="607"/>
                </a:cubicBezTo>
                <a:cubicBezTo>
                  <a:pt x="32267" y="655"/>
                  <a:pt x="29945" y="679"/>
                  <a:pt x="27576" y="691"/>
                </a:cubicBezTo>
                <a:lnTo>
                  <a:pt x="27207" y="691"/>
                </a:lnTo>
                <a:cubicBezTo>
                  <a:pt x="22682" y="738"/>
                  <a:pt x="17539" y="798"/>
                  <a:pt x="12538" y="988"/>
                </a:cubicBezTo>
                <a:lnTo>
                  <a:pt x="11431" y="1036"/>
                </a:lnTo>
                <a:lnTo>
                  <a:pt x="11026" y="1048"/>
                </a:lnTo>
                <a:cubicBezTo>
                  <a:pt x="10443" y="1072"/>
                  <a:pt x="9883" y="1095"/>
                  <a:pt x="9312" y="1131"/>
                </a:cubicBezTo>
                <a:cubicBezTo>
                  <a:pt x="8049" y="1191"/>
                  <a:pt x="7026" y="1274"/>
                  <a:pt x="6097" y="1429"/>
                </a:cubicBezTo>
                <a:cubicBezTo>
                  <a:pt x="5597" y="1500"/>
                  <a:pt x="5097" y="1607"/>
                  <a:pt x="4620" y="1726"/>
                </a:cubicBezTo>
                <a:cubicBezTo>
                  <a:pt x="4085" y="1857"/>
                  <a:pt x="3632" y="2000"/>
                  <a:pt x="3216" y="2203"/>
                </a:cubicBezTo>
                <a:cubicBezTo>
                  <a:pt x="2406" y="2560"/>
                  <a:pt x="1703" y="3060"/>
                  <a:pt x="1144" y="3703"/>
                </a:cubicBezTo>
                <a:cubicBezTo>
                  <a:pt x="513" y="4405"/>
                  <a:pt x="120" y="5310"/>
                  <a:pt x="13" y="6227"/>
                </a:cubicBezTo>
                <a:cubicBezTo>
                  <a:pt x="1" y="6346"/>
                  <a:pt x="1" y="6441"/>
                  <a:pt x="60" y="6525"/>
                </a:cubicBezTo>
                <a:cubicBezTo>
                  <a:pt x="96" y="6608"/>
                  <a:pt x="179" y="6667"/>
                  <a:pt x="263" y="6691"/>
                </a:cubicBezTo>
                <a:cubicBezTo>
                  <a:pt x="477" y="7513"/>
                  <a:pt x="775" y="8358"/>
                  <a:pt x="1144" y="9204"/>
                </a:cubicBezTo>
                <a:cubicBezTo>
                  <a:pt x="1549" y="10096"/>
                  <a:pt x="2037" y="10978"/>
                  <a:pt x="2596" y="11811"/>
                </a:cubicBezTo>
                <a:cubicBezTo>
                  <a:pt x="3132" y="12597"/>
                  <a:pt x="3775" y="13371"/>
                  <a:pt x="4478" y="14085"/>
                </a:cubicBezTo>
                <a:cubicBezTo>
                  <a:pt x="5132" y="14764"/>
                  <a:pt x="5871" y="15371"/>
                  <a:pt x="6752" y="15966"/>
                </a:cubicBezTo>
                <a:cubicBezTo>
                  <a:pt x="8359" y="17062"/>
                  <a:pt x="10240" y="17871"/>
                  <a:pt x="12181" y="18288"/>
                </a:cubicBezTo>
                <a:cubicBezTo>
                  <a:pt x="13133" y="18490"/>
                  <a:pt x="14145" y="18586"/>
                  <a:pt x="15300" y="18586"/>
                </a:cubicBezTo>
                <a:cubicBezTo>
                  <a:pt x="16467" y="18586"/>
                  <a:pt x="17658" y="18478"/>
                  <a:pt x="18670" y="18371"/>
                </a:cubicBezTo>
                <a:cubicBezTo>
                  <a:pt x="19015" y="18348"/>
                  <a:pt x="19372" y="18300"/>
                  <a:pt x="19718" y="18264"/>
                </a:cubicBezTo>
                <a:cubicBezTo>
                  <a:pt x="20539" y="18169"/>
                  <a:pt x="21373" y="18074"/>
                  <a:pt x="22218" y="18002"/>
                </a:cubicBezTo>
                <a:cubicBezTo>
                  <a:pt x="22885" y="17967"/>
                  <a:pt x="23492" y="17931"/>
                  <a:pt x="24075" y="17931"/>
                </a:cubicBezTo>
                <a:cubicBezTo>
                  <a:pt x="24647" y="17931"/>
                  <a:pt x="25194" y="17967"/>
                  <a:pt x="25718" y="18002"/>
                </a:cubicBezTo>
                <a:cubicBezTo>
                  <a:pt x="26290" y="18062"/>
                  <a:pt x="26861" y="18157"/>
                  <a:pt x="27397" y="18288"/>
                </a:cubicBezTo>
                <a:cubicBezTo>
                  <a:pt x="27897" y="18407"/>
                  <a:pt x="28421" y="18574"/>
                  <a:pt x="28969" y="18776"/>
                </a:cubicBezTo>
                <a:cubicBezTo>
                  <a:pt x="29743" y="19074"/>
                  <a:pt x="30517" y="19467"/>
                  <a:pt x="31326" y="19919"/>
                </a:cubicBezTo>
                <a:cubicBezTo>
                  <a:pt x="32112" y="20383"/>
                  <a:pt x="32886" y="20895"/>
                  <a:pt x="33600" y="21384"/>
                </a:cubicBezTo>
                <a:cubicBezTo>
                  <a:pt x="33886" y="21574"/>
                  <a:pt x="34172" y="21788"/>
                  <a:pt x="34446" y="21979"/>
                </a:cubicBezTo>
                <a:lnTo>
                  <a:pt x="34612" y="22086"/>
                </a:lnTo>
                <a:cubicBezTo>
                  <a:pt x="35743" y="22872"/>
                  <a:pt x="36922" y="23705"/>
                  <a:pt x="38137" y="24384"/>
                </a:cubicBezTo>
                <a:cubicBezTo>
                  <a:pt x="38994" y="24872"/>
                  <a:pt x="39911" y="25301"/>
                  <a:pt x="40875" y="25658"/>
                </a:cubicBezTo>
                <a:cubicBezTo>
                  <a:pt x="41875" y="26027"/>
                  <a:pt x="42935" y="26289"/>
                  <a:pt x="44030" y="26456"/>
                </a:cubicBezTo>
                <a:cubicBezTo>
                  <a:pt x="44780" y="26575"/>
                  <a:pt x="45554" y="26634"/>
                  <a:pt x="46328" y="26634"/>
                </a:cubicBezTo>
                <a:cubicBezTo>
                  <a:pt x="46614" y="26634"/>
                  <a:pt x="46911" y="26622"/>
                  <a:pt x="47209" y="26610"/>
                </a:cubicBezTo>
                <a:cubicBezTo>
                  <a:pt x="48233" y="26551"/>
                  <a:pt x="49305" y="26384"/>
                  <a:pt x="50400" y="26087"/>
                </a:cubicBezTo>
                <a:cubicBezTo>
                  <a:pt x="50602" y="26039"/>
                  <a:pt x="50781" y="25979"/>
                  <a:pt x="50972" y="25920"/>
                </a:cubicBezTo>
                <a:lnTo>
                  <a:pt x="50995" y="25908"/>
                </a:lnTo>
                <a:lnTo>
                  <a:pt x="51055" y="25896"/>
                </a:lnTo>
                <a:lnTo>
                  <a:pt x="51162" y="25860"/>
                </a:lnTo>
                <a:cubicBezTo>
                  <a:pt x="51281" y="25837"/>
                  <a:pt x="51412" y="25789"/>
                  <a:pt x="51531" y="25753"/>
                </a:cubicBezTo>
                <a:cubicBezTo>
                  <a:pt x="51888" y="25658"/>
                  <a:pt x="52257" y="25563"/>
                  <a:pt x="52626" y="25479"/>
                </a:cubicBezTo>
                <a:cubicBezTo>
                  <a:pt x="53293" y="25313"/>
                  <a:pt x="53972" y="25182"/>
                  <a:pt x="54651" y="25063"/>
                </a:cubicBezTo>
                <a:lnTo>
                  <a:pt x="54674" y="25039"/>
                </a:lnTo>
                <a:lnTo>
                  <a:pt x="54734" y="25039"/>
                </a:lnTo>
                <a:cubicBezTo>
                  <a:pt x="55722" y="24884"/>
                  <a:pt x="56710" y="24789"/>
                  <a:pt x="57710" y="24741"/>
                </a:cubicBezTo>
                <a:cubicBezTo>
                  <a:pt x="57984" y="24729"/>
                  <a:pt x="58246" y="24729"/>
                  <a:pt x="58508" y="24729"/>
                </a:cubicBezTo>
                <a:cubicBezTo>
                  <a:pt x="59246" y="24729"/>
                  <a:pt x="59996" y="24765"/>
                  <a:pt x="60747" y="24836"/>
                </a:cubicBezTo>
                <a:cubicBezTo>
                  <a:pt x="61640" y="24920"/>
                  <a:pt x="62544" y="25086"/>
                  <a:pt x="63473" y="25301"/>
                </a:cubicBezTo>
                <a:cubicBezTo>
                  <a:pt x="64342" y="25503"/>
                  <a:pt x="65271" y="25789"/>
                  <a:pt x="66283" y="26158"/>
                </a:cubicBezTo>
                <a:cubicBezTo>
                  <a:pt x="68188" y="26884"/>
                  <a:pt x="70093" y="27872"/>
                  <a:pt x="72081" y="29182"/>
                </a:cubicBezTo>
                <a:cubicBezTo>
                  <a:pt x="72105" y="29194"/>
                  <a:pt x="72117" y="29230"/>
                  <a:pt x="72129" y="29242"/>
                </a:cubicBezTo>
                <a:cubicBezTo>
                  <a:pt x="72177" y="29289"/>
                  <a:pt x="72236" y="29313"/>
                  <a:pt x="72308" y="29325"/>
                </a:cubicBezTo>
                <a:lnTo>
                  <a:pt x="72343" y="29349"/>
                </a:lnTo>
                <a:cubicBezTo>
                  <a:pt x="72367" y="29361"/>
                  <a:pt x="72403" y="29373"/>
                  <a:pt x="72427" y="29373"/>
                </a:cubicBezTo>
                <a:cubicBezTo>
                  <a:pt x="72486" y="29373"/>
                  <a:pt x="72546" y="29349"/>
                  <a:pt x="72581" y="29301"/>
                </a:cubicBezTo>
                <a:cubicBezTo>
                  <a:pt x="72605" y="29289"/>
                  <a:pt x="72653" y="29254"/>
                  <a:pt x="72677" y="29230"/>
                </a:cubicBezTo>
                <a:cubicBezTo>
                  <a:pt x="72760" y="29135"/>
                  <a:pt x="72772" y="29051"/>
                  <a:pt x="72784" y="28944"/>
                </a:cubicBezTo>
                <a:cubicBezTo>
                  <a:pt x="73022" y="26503"/>
                  <a:pt x="73093" y="24051"/>
                  <a:pt x="73141" y="21753"/>
                </a:cubicBezTo>
                <a:cubicBezTo>
                  <a:pt x="73153" y="21348"/>
                  <a:pt x="73153" y="20955"/>
                  <a:pt x="73177" y="20550"/>
                </a:cubicBezTo>
                <a:lnTo>
                  <a:pt x="73189" y="20145"/>
                </a:lnTo>
                <a:cubicBezTo>
                  <a:pt x="73212" y="18574"/>
                  <a:pt x="73248" y="16788"/>
                  <a:pt x="73331" y="15061"/>
                </a:cubicBezTo>
                <a:cubicBezTo>
                  <a:pt x="73367" y="14609"/>
                  <a:pt x="73379" y="14180"/>
                  <a:pt x="73415" y="13728"/>
                </a:cubicBezTo>
                <a:lnTo>
                  <a:pt x="73415" y="13668"/>
                </a:lnTo>
                <a:cubicBezTo>
                  <a:pt x="73498" y="12240"/>
                  <a:pt x="73593" y="10787"/>
                  <a:pt x="73593" y="9346"/>
                </a:cubicBezTo>
                <a:cubicBezTo>
                  <a:pt x="73593" y="7037"/>
                  <a:pt x="73391" y="5310"/>
                  <a:pt x="72950" y="3762"/>
                </a:cubicBezTo>
                <a:cubicBezTo>
                  <a:pt x="72831" y="3358"/>
                  <a:pt x="72700" y="2988"/>
                  <a:pt x="72534" y="2631"/>
                </a:cubicBezTo>
                <a:cubicBezTo>
                  <a:pt x="72403" y="2334"/>
                  <a:pt x="72236" y="2084"/>
                  <a:pt x="72046" y="1845"/>
                </a:cubicBezTo>
                <a:cubicBezTo>
                  <a:pt x="71688" y="1441"/>
                  <a:pt x="71212" y="1095"/>
                  <a:pt x="70629" y="810"/>
                </a:cubicBezTo>
                <a:cubicBezTo>
                  <a:pt x="70093" y="560"/>
                  <a:pt x="69486" y="393"/>
                  <a:pt x="68724" y="250"/>
                </a:cubicBezTo>
                <a:cubicBezTo>
                  <a:pt x="68093" y="143"/>
                  <a:pt x="67414" y="71"/>
                  <a:pt x="66545" y="24"/>
                </a:cubicBezTo>
                <a:cubicBezTo>
                  <a:pt x="66164" y="12"/>
                  <a:pt x="65759" y="0"/>
                  <a:pt x="65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34150" y="1169775"/>
            <a:ext cx="5141700" cy="176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734150" y="2895775"/>
            <a:ext cx="5141700" cy="479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12167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AF8CAE21-B648-4CF9-9C26-70ABA2AF7D40}" type="datetimeFigureOut">
              <a:rPr lang="en-US" smtClean="0"/>
              <a:t>5/26/2024</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DFB43A1-1B61-4D27-BB6B-5624622C202D}" type="slidenum">
              <a:rPr lang="en-US" smtClean="0"/>
              <a:t>‹#›</a:t>
            </a:fld>
            <a:endParaRPr lang="en-US"/>
          </a:p>
        </p:txBody>
      </p:sp>
    </p:spTree>
    <p:extLst>
      <p:ext uri="{BB962C8B-B14F-4D97-AF65-F5344CB8AC3E}">
        <p14:creationId xmlns:p14="http://schemas.microsoft.com/office/powerpoint/2010/main" val="3360670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 y="4624800"/>
            <a:ext cx="518700" cy="518700"/>
          </a:xfrm>
          <a:prstGeom prst="rect">
            <a:avLst/>
          </a:prstGeom>
          <a:noFill/>
          <a:ln>
            <a:noFill/>
          </a:ln>
        </p:spPr>
        <p:txBody>
          <a:bodyPr spcFirstLastPara="1" wrap="square" lIns="91425" tIns="91425" rIns="91425" bIns="91425" anchor="ctr" anchorCtr="0">
            <a:noAutofit/>
          </a:bodyPr>
          <a:lstStyle>
            <a:lvl1pPr lvl="0" algn="ctr">
              <a:buNone/>
              <a:defRPr sz="1000">
                <a:solidFill>
                  <a:srgbClr val="FFFFFF"/>
                </a:solidFill>
                <a:latin typeface="Arvo"/>
                <a:ea typeface="Arvo"/>
                <a:cs typeface="Arvo"/>
                <a:sym typeface="Arvo"/>
              </a:defRPr>
            </a:lvl1pPr>
            <a:lvl2pPr lvl="1" algn="ctr">
              <a:buNone/>
              <a:defRPr sz="1000">
                <a:solidFill>
                  <a:srgbClr val="FFFFFF"/>
                </a:solidFill>
                <a:latin typeface="Arvo"/>
                <a:ea typeface="Arvo"/>
                <a:cs typeface="Arvo"/>
                <a:sym typeface="Arvo"/>
              </a:defRPr>
            </a:lvl2pPr>
            <a:lvl3pPr lvl="2" algn="ctr">
              <a:buNone/>
              <a:defRPr sz="1000">
                <a:solidFill>
                  <a:srgbClr val="FFFFFF"/>
                </a:solidFill>
                <a:latin typeface="Arvo"/>
                <a:ea typeface="Arvo"/>
                <a:cs typeface="Arvo"/>
                <a:sym typeface="Arvo"/>
              </a:defRPr>
            </a:lvl3pPr>
            <a:lvl4pPr lvl="3" algn="ctr">
              <a:buNone/>
              <a:defRPr sz="1000">
                <a:solidFill>
                  <a:srgbClr val="FFFFFF"/>
                </a:solidFill>
                <a:latin typeface="Arvo"/>
                <a:ea typeface="Arvo"/>
                <a:cs typeface="Arvo"/>
                <a:sym typeface="Arvo"/>
              </a:defRPr>
            </a:lvl4pPr>
            <a:lvl5pPr lvl="4" algn="ctr">
              <a:buNone/>
              <a:defRPr sz="1000">
                <a:solidFill>
                  <a:srgbClr val="FFFFFF"/>
                </a:solidFill>
                <a:latin typeface="Arvo"/>
                <a:ea typeface="Arvo"/>
                <a:cs typeface="Arvo"/>
                <a:sym typeface="Arvo"/>
              </a:defRPr>
            </a:lvl5pPr>
            <a:lvl6pPr lvl="5" algn="ctr">
              <a:buNone/>
              <a:defRPr sz="1000">
                <a:solidFill>
                  <a:srgbClr val="FFFFFF"/>
                </a:solidFill>
                <a:latin typeface="Arvo"/>
                <a:ea typeface="Arvo"/>
                <a:cs typeface="Arvo"/>
                <a:sym typeface="Arvo"/>
              </a:defRPr>
            </a:lvl6pPr>
            <a:lvl7pPr lvl="6" algn="ctr">
              <a:buNone/>
              <a:defRPr sz="1000">
                <a:solidFill>
                  <a:srgbClr val="FFFFFF"/>
                </a:solidFill>
                <a:latin typeface="Arvo"/>
                <a:ea typeface="Arvo"/>
                <a:cs typeface="Arvo"/>
                <a:sym typeface="Arvo"/>
              </a:defRPr>
            </a:lvl7pPr>
            <a:lvl8pPr lvl="7" algn="ctr">
              <a:buNone/>
              <a:defRPr sz="1000">
                <a:solidFill>
                  <a:srgbClr val="FFFFFF"/>
                </a:solidFill>
                <a:latin typeface="Arvo"/>
                <a:ea typeface="Arvo"/>
                <a:cs typeface="Arvo"/>
                <a:sym typeface="Arvo"/>
              </a:defRPr>
            </a:lvl8pPr>
            <a:lvl9pPr lvl="8" algn="ctr">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1842475" y="1197075"/>
            <a:ext cx="4115400" cy="621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7198A9"/>
              </a:buClr>
              <a:buSzPts val="1400"/>
              <a:buFont typeface="Arvo"/>
              <a:buNone/>
              <a:defRPr>
                <a:solidFill>
                  <a:srgbClr val="7198A9"/>
                </a:solidFill>
                <a:latin typeface="Arvo"/>
                <a:ea typeface="Arvo"/>
                <a:cs typeface="Arvo"/>
                <a:sym typeface="Arvo"/>
              </a:defRPr>
            </a:lvl1pPr>
            <a:lvl2pPr lvl="1">
              <a:spcBef>
                <a:spcPts val="0"/>
              </a:spcBef>
              <a:spcAft>
                <a:spcPts val="0"/>
              </a:spcAft>
              <a:buClr>
                <a:srgbClr val="7198A9"/>
              </a:buClr>
              <a:buSzPts val="1400"/>
              <a:buFont typeface="Arvo"/>
              <a:buNone/>
              <a:defRPr>
                <a:solidFill>
                  <a:srgbClr val="7198A9"/>
                </a:solidFill>
                <a:latin typeface="Arvo"/>
                <a:ea typeface="Arvo"/>
                <a:cs typeface="Arvo"/>
                <a:sym typeface="Arvo"/>
              </a:defRPr>
            </a:lvl2pPr>
            <a:lvl3pPr lvl="2">
              <a:spcBef>
                <a:spcPts val="0"/>
              </a:spcBef>
              <a:spcAft>
                <a:spcPts val="0"/>
              </a:spcAft>
              <a:buClr>
                <a:srgbClr val="7198A9"/>
              </a:buClr>
              <a:buSzPts val="1400"/>
              <a:buFont typeface="Arvo"/>
              <a:buNone/>
              <a:defRPr>
                <a:solidFill>
                  <a:srgbClr val="7198A9"/>
                </a:solidFill>
                <a:latin typeface="Arvo"/>
                <a:ea typeface="Arvo"/>
                <a:cs typeface="Arvo"/>
                <a:sym typeface="Arvo"/>
              </a:defRPr>
            </a:lvl3pPr>
            <a:lvl4pPr lvl="3">
              <a:spcBef>
                <a:spcPts val="0"/>
              </a:spcBef>
              <a:spcAft>
                <a:spcPts val="0"/>
              </a:spcAft>
              <a:buClr>
                <a:srgbClr val="7198A9"/>
              </a:buClr>
              <a:buSzPts val="1400"/>
              <a:buFont typeface="Arvo"/>
              <a:buNone/>
              <a:defRPr>
                <a:solidFill>
                  <a:srgbClr val="7198A9"/>
                </a:solidFill>
                <a:latin typeface="Arvo"/>
                <a:ea typeface="Arvo"/>
                <a:cs typeface="Arvo"/>
                <a:sym typeface="Arvo"/>
              </a:defRPr>
            </a:lvl4pPr>
            <a:lvl5pPr lvl="4">
              <a:spcBef>
                <a:spcPts val="0"/>
              </a:spcBef>
              <a:spcAft>
                <a:spcPts val="0"/>
              </a:spcAft>
              <a:buClr>
                <a:srgbClr val="7198A9"/>
              </a:buClr>
              <a:buSzPts val="1400"/>
              <a:buFont typeface="Arvo"/>
              <a:buNone/>
              <a:defRPr>
                <a:solidFill>
                  <a:srgbClr val="7198A9"/>
                </a:solidFill>
                <a:latin typeface="Arvo"/>
                <a:ea typeface="Arvo"/>
                <a:cs typeface="Arvo"/>
                <a:sym typeface="Arvo"/>
              </a:defRPr>
            </a:lvl5pPr>
            <a:lvl6pPr lvl="5">
              <a:spcBef>
                <a:spcPts val="0"/>
              </a:spcBef>
              <a:spcAft>
                <a:spcPts val="0"/>
              </a:spcAft>
              <a:buClr>
                <a:srgbClr val="7198A9"/>
              </a:buClr>
              <a:buSzPts val="1400"/>
              <a:buFont typeface="Arvo"/>
              <a:buNone/>
              <a:defRPr>
                <a:solidFill>
                  <a:srgbClr val="7198A9"/>
                </a:solidFill>
                <a:latin typeface="Arvo"/>
                <a:ea typeface="Arvo"/>
                <a:cs typeface="Arvo"/>
                <a:sym typeface="Arvo"/>
              </a:defRPr>
            </a:lvl6pPr>
            <a:lvl7pPr lvl="6">
              <a:spcBef>
                <a:spcPts val="0"/>
              </a:spcBef>
              <a:spcAft>
                <a:spcPts val="0"/>
              </a:spcAft>
              <a:buClr>
                <a:srgbClr val="7198A9"/>
              </a:buClr>
              <a:buSzPts val="1400"/>
              <a:buFont typeface="Arvo"/>
              <a:buNone/>
              <a:defRPr>
                <a:solidFill>
                  <a:srgbClr val="7198A9"/>
                </a:solidFill>
                <a:latin typeface="Arvo"/>
                <a:ea typeface="Arvo"/>
                <a:cs typeface="Arvo"/>
                <a:sym typeface="Arvo"/>
              </a:defRPr>
            </a:lvl7pPr>
            <a:lvl8pPr lvl="7">
              <a:spcBef>
                <a:spcPts val="0"/>
              </a:spcBef>
              <a:spcAft>
                <a:spcPts val="0"/>
              </a:spcAft>
              <a:buClr>
                <a:srgbClr val="7198A9"/>
              </a:buClr>
              <a:buSzPts val="1400"/>
              <a:buFont typeface="Arvo"/>
              <a:buNone/>
              <a:defRPr>
                <a:solidFill>
                  <a:srgbClr val="7198A9"/>
                </a:solidFill>
                <a:latin typeface="Arvo"/>
                <a:ea typeface="Arvo"/>
                <a:cs typeface="Arvo"/>
                <a:sym typeface="Arvo"/>
              </a:defRPr>
            </a:lvl8pPr>
            <a:lvl9pPr lvl="8">
              <a:spcBef>
                <a:spcPts val="0"/>
              </a:spcBef>
              <a:spcAft>
                <a:spcPts val="0"/>
              </a:spcAft>
              <a:buClr>
                <a:srgbClr val="7198A9"/>
              </a:buClr>
              <a:buSzPts val="1400"/>
              <a:buFont typeface="Arvo"/>
              <a:buNone/>
              <a:defRPr>
                <a:solidFill>
                  <a:srgbClr val="7198A9"/>
                </a:solidFill>
                <a:latin typeface="Arvo"/>
                <a:ea typeface="Arvo"/>
                <a:cs typeface="Arvo"/>
                <a:sym typeface="Arvo"/>
              </a:defRPr>
            </a:lvl9pPr>
          </a:lstStyle>
          <a:p>
            <a:endParaRPr/>
          </a:p>
        </p:txBody>
      </p:sp>
      <p:sp>
        <p:nvSpPr>
          <p:cNvPr id="8" name="Google Shape;8;p1"/>
          <p:cNvSpPr txBox="1">
            <a:spLocks noGrp="1"/>
          </p:cNvSpPr>
          <p:nvPr>
            <p:ph type="body" idx="1"/>
          </p:nvPr>
        </p:nvSpPr>
        <p:spPr>
          <a:xfrm>
            <a:off x="1842475" y="1918281"/>
            <a:ext cx="4115400" cy="27027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rgbClr val="CEDBE0"/>
              </a:buClr>
              <a:buSzPts val="1600"/>
              <a:buFont typeface="Muli"/>
              <a:buChar char="■"/>
              <a:defRPr sz="1600">
                <a:solidFill>
                  <a:srgbClr val="4D778A"/>
                </a:solidFill>
                <a:latin typeface="Muli"/>
                <a:ea typeface="Muli"/>
                <a:cs typeface="Muli"/>
                <a:sym typeface="Muli"/>
              </a:defRPr>
            </a:lvl1pPr>
            <a:lvl2pPr marL="914400" lvl="1"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2pPr>
            <a:lvl3pPr marL="1371600" lvl="2"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3pPr>
            <a:lvl4pPr marL="1828800" lvl="3"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4pPr>
            <a:lvl5pPr marL="2286000" lvl="4"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5pPr>
            <a:lvl6pPr marL="2743200" lvl="5"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6pPr>
            <a:lvl7pPr marL="3200400" lvl="6"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7pPr>
            <a:lvl8pPr marL="3657600" lvl="7"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8pPr>
            <a:lvl9pPr marL="4114800" lvl="8"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8" r:id="rId5"/>
    <p:sldLayoutId id="2147483659" r:id="rId6"/>
    <p:sldLayoutId id="2147483661" r:id="rId7"/>
    <p:sldLayoutId id="2147483662"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0.xml.rels><?xml version="1.0" encoding="UTF-8" standalone="yes"?>
<Relationships xmlns="http://schemas.openxmlformats.org/package/2006/relationships"><Relationship Id="rId3" Type="http://schemas.openxmlformats.org/officeDocument/2006/relationships/image" Target="../media/image37.gif"/><Relationship Id="rId7" Type="http://schemas.openxmlformats.org/officeDocument/2006/relationships/image" Target="../media/image14.png"/><Relationship Id="rId2" Type="http://schemas.openxmlformats.org/officeDocument/2006/relationships/image" Target="../media/image31.gif"/><Relationship Id="rId1" Type="http://schemas.openxmlformats.org/officeDocument/2006/relationships/slideLayout" Target="../slideLayouts/slideLayout8.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1.gif"/><Relationship Id="rId1" Type="http://schemas.openxmlformats.org/officeDocument/2006/relationships/slideLayout" Target="../slideLayouts/slideLayout8.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s>
</file>

<file path=ppt/slides/_rels/slide2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1.gif"/><Relationship Id="rId1" Type="http://schemas.openxmlformats.org/officeDocument/2006/relationships/slideLayout" Target="../slideLayouts/slideLayout8.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50562-235A-4487-A5F7-23C2F3AEB44C}"/>
              </a:ext>
            </a:extLst>
          </p:cNvPr>
          <p:cNvSpPr>
            <a:spLocks noGrp="1"/>
          </p:cNvSpPr>
          <p:nvPr>
            <p:ph type="title"/>
          </p:nvPr>
        </p:nvSpPr>
        <p:spPr/>
        <p:txBody>
          <a:bodyPr/>
          <a:lstStyle/>
          <a:p>
            <a:endParaRPr lang="vi-VN"/>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8731" y="1917700"/>
            <a:ext cx="2703513" cy="2703513"/>
          </a:xfrm>
        </p:spPr>
      </p:pic>
      <p:pic>
        <p:nvPicPr>
          <p:cNvPr id="4" name="Picture 3">
            <a:extLst>
              <a:ext uri="{FF2B5EF4-FFF2-40B4-BE49-F238E27FC236}">
                <a16:creationId xmlns:a16="http://schemas.microsoft.com/office/drawing/2014/main" id="{104FC2DF-02CC-4B30-A24A-9BAA00214FD3}"/>
              </a:ext>
            </a:extLst>
          </p:cNvPr>
          <p:cNvPicPr>
            <a:picLocks noChangeAspect="1"/>
          </p:cNvPicPr>
          <p:nvPr/>
        </p:nvPicPr>
        <p:blipFill>
          <a:blip r:embed="rId3"/>
          <a:stretch>
            <a:fillRect/>
          </a:stretch>
        </p:blipFill>
        <p:spPr>
          <a:xfrm>
            <a:off x="31216" y="0"/>
            <a:ext cx="9144000" cy="5143500"/>
          </a:xfrm>
          <a:prstGeom prst="rect">
            <a:avLst/>
          </a:prstGeom>
        </p:spPr>
      </p:pic>
      <p:sp>
        <p:nvSpPr>
          <p:cNvPr id="6" name="Rectangle 5">
            <a:extLst>
              <a:ext uri="{FF2B5EF4-FFF2-40B4-BE49-F238E27FC236}">
                <a16:creationId xmlns:a16="http://schemas.microsoft.com/office/drawing/2014/main" id="{36894AD1-C9A0-489D-804B-1F3DA6340057}"/>
              </a:ext>
            </a:extLst>
          </p:cNvPr>
          <p:cNvSpPr/>
          <p:nvPr/>
        </p:nvSpPr>
        <p:spPr>
          <a:xfrm>
            <a:off x="1121229" y="2571750"/>
            <a:ext cx="6858000" cy="1077218"/>
          </a:xfrm>
          <a:prstGeom prst="rect">
            <a:avLst/>
          </a:prstGeom>
          <a:noFill/>
        </p:spPr>
        <p:txBody>
          <a:bodyPr wrap="square" lIns="91440" tIns="45720" rIns="91440" bIns="45720">
            <a:spAutoFit/>
          </a:bodyPr>
          <a:lstStyle/>
          <a:p>
            <a:pPr algn="ctr"/>
            <a:r>
              <a:rPr lang="en-US" sz="3200" b="1" cap="none" spc="0">
                <a:ln/>
                <a:solidFill>
                  <a:srgbClr val="C00000"/>
                </a:solidFill>
                <a:effectLst>
                  <a:outerShdw blurRad="38100" dist="19050" dir="2700000" algn="tl" rotWithShape="0">
                    <a:schemeClr val="dk1">
                      <a:lumMod val="50000"/>
                      <a:alpha val="40000"/>
                    </a:schemeClr>
                  </a:outerShdw>
                </a:effectLst>
              </a:rPr>
              <a:t>CHÀO MỪNG CÁC EM ĐẾN VỚI TIẾT HỌC NGÀY HÔM NAY</a:t>
            </a:r>
            <a:endParaRPr lang="en-US" sz="3200" b="1" cap="none" spc="0" dirty="0">
              <a:ln/>
              <a:solidFill>
                <a:srgbClr val="C00000"/>
              </a:solidFill>
              <a:effectLst>
                <a:outerShdw blurRad="38100" dist="19050" dir="2700000" algn="tl" rotWithShape="0">
                  <a:schemeClr val="dk1">
                    <a:lumMod val="50000"/>
                    <a:alpha val="40000"/>
                  </a:schemeClr>
                </a:outerShdw>
              </a:effectLst>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60337"/>
            <a:ext cx="2209800" cy="2209800"/>
          </a:xfrm>
          <a:prstGeom prst="rect">
            <a:avLst/>
          </a:prstGeom>
        </p:spPr>
      </p:pic>
    </p:spTree>
    <p:extLst>
      <p:ext uri="{BB962C8B-B14F-4D97-AF65-F5344CB8AC3E}">
        <p14:creationId xmlns:p14="http://schemas.microsoft.com/office/powerpoint/2010/main" val="5577436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5"/>
        <p:cNvGrpSpPr/>
        <p:nvPr/>
      </p:nvGrpSpPr>
      <p:grpSpPr>
        <a:xfrm>
          <a:off x="0" y="0"/>
          <a:ext cx="0" cy="0"/>
          <a:chOff x="0" y="0"/>
          <a:chExt cx="0" cy="0"/>
        </a:xfrm>
      </p:grpSpPr>
      <p:sp>
        <p:nvSpPr>
          <p:cNvPr id="366" name="Google Shape;366;p24"/>
          <p:cNvSpPr/>
          <p:nvPr/>
        </p:nvSpPr>
        <p:spPr>
          <a:xfrm>
            <a:off x="4419600" y="971550"/>
            <a:ext cx="4648200" cy="348615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285750" lvl="0" indent="-285750">
              <a:buClr>
                <a:schemeClr val="dk1"/>
              </a:buClr>
              <a:buSzPts val="1100"/>
              <a:buFontTx/>
              <a:buChar char="-"/>
            </a:pPr>
            <a:r>
              <a:rPr lang="en-US" sz="1600" i="1"/>
              <a:t>Mỗi học sinh cần:</a:t>
            </a:r>
          </a:p>
          <a:p>
            <a:pPr marL="285750" lvl="0" indent="-285750">
              <a:buClr>
                <a:schemeClr val="dk1"/>
              </a:buClr>
              <a:buSzPts val="1100"/>
              <a:buFontTx/>
              <a:buChar char="-"/>
            </a:pPr>
            <a:endParaRPr lang="en-US" sz="1600" i="1"/>
          </a:p>
          <a:p>
            <a:pPr lvl="0">
              <a:lnSpc>
                <a:spcPct val="150000"/>
              </a:lnSpc>
              <a:buClr>
                <a:schemeClr val="dk1"/>
              </a:buClr>
              <a:buSzPts val="1100"/>
            </a:pPr>
            <a:r>
              <a:rPr lang="en-US" sz="1600" i="1"/>
              <a:t>+ nắm rõ các quyền và bổn phận của mình</a:t>
            </a:r>
          </a:p>
          <a:p>
            <a:pPr lvl="0">
              <a:lnSpc>
                <a:spcPct val="150000"/>
              </a:lnSpc>
              <a:buClr>
                <a:schemeClr val="dk1"/>
              </a:buClr>
              <a:buSzPts val="1100"/>
            </a:pPr>
            <a:r>
              <a:rPr lang="en-US" sz="1600" i="1"/>
              <a:t>+ có thái độ tích cực, chủ động trong các việc thực hiện quyền và bổn phận của trẻ em để bảo vệ và phát triển bản thân một cách toàn diện</a:t>
            </a:r>
          </a:p>
          <a:p>
            <a:pPr lvl="0">
              <a:lnSpc>
                <a:spcPct val="150000"/>
              </a:lnSpc>
              <a:buClr>
                <a:schemeClr val="dk1"/>
              </a:buClr>
              <a:buSzPts val="1100"/>
            </a:pPr>
            <a:r>
              <a:rPr lang="en-US" sz="1600" i="1"/>
              <a:t> + đồng tình ủng hộ các hành vi thực hiện đúng quyền trẻ em </a:t>
            </a:r>
          </a:p>
          <a:p>
            <a:pPr lvl="0">
              <a:lnSpc>
                <a:spcPct val="150000"/>
              </a:lnSpc>
              <a:buClr>
                <a:schemeClr val="dk1"/>
              </a:buClr>
              <a:buSzPts val="1100"/>
            </a:pPr>
            <a:r>
              <a:rPr lang="en-US" sz="1600" i="1"/>
              <a:t>+phê phán những hành vi vi phạm quyền trẻ em</a:t>
            </a:r>
            <a:endParaRPr sz="1600">
              <a:solidFill>
                <a:srgbClr val="FFFFFF"/>
              </a:solidFill>
            </a:endParaRPr>
          </a:p>
        </p:txBody>
      </p:sp>
      <p:sp>
        <p:nvSpPr>
          <p:cNvPr id="367" name="Google Shape;367;p24"/>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10</a:t>
            </a:fld>
            <a:endParaRPr/>
          </a:p>
        </p:txBody>
      </p:sp>
      <p:pic>
        <p:nvPicPr>
          <p:cNvPr id="4" name="Picture 3"/>
          <p:cNvPicPr>
            <a:picLocks noChangeAspect="1"/>
          </p:cNvPicPr>
          <p:nvPr/>
        </p:nvPicPr>
        <p:blipFill>
          <a:blip r:embed="rId4"/>
          <a:stretch>
            <a:fillRect/>
          </a:stretch>
        </p:blipFill>
        <p:spPr>
          <a:xfrm>
            <a:off x="7888762" y="-8164"/>
            <a:ext cx="1255238" cy="937524"/>
          </a:xfrm>
          <a:prstGeom prst="rect">
            <a:avLst/>
          </a:prstGeom>
        </p:spPr>
      </p:pic>
    </p:spTree>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990600" y="1962150"/>
            <a:ext cx="7315200" cy="931200"/>
          </a:xfrm>
          <a:prstGeom prst="rect">
            <a:avLst/>
          </a:prstGeom>
        </p:spPr>
        <p:txBody>
          <a:bodyPr spcFirstLastPara="1" wrap="square" lIns="91425" tIns="91425" rIns="91425" bIns="91425" anchor="b" anchorCtr="0">
            <a:noAutofit/>
          </a:bodyPr>
          <a:lstStyle/>
          <a:p>
            <a:r>
              <a:rPr lang="nl-NL" sz="2800" b="1">
                <a:solidFill>
                  <a:schemeClr val="accent3"/>
                </a:solidFill>
                <a:latin typeface="+mn-lt"/>
              </a:rPr>
              <a:t>2. Trách nhiệm của gia đình, nhà trường và xã hội trong việc thực hiện trẻ em</a:t>
            </a:r>
            <a:endParaRPr lang="en-US" sz="2800">
              <a:solidFill>
                <a:schemeClr val="accent3"/>
              </a:solidFill>
              <a:latin typeface="+mn-lt"/>
            </a:endParaRPr>
          </a:p>
        </p:txBody>
      </p:sp>
      <p:pic>
        <p:nvPicPr>
          <p:cNvPr id="3" name="Picture 2"/>
          <p:cNvPicPr>
            <a:picLocks noChangeAspect="1"/>
          </p:cNvPicPr>
          <p:nvPr/>
        </p:nvPicPr>
        <p:blipFill>
          <a:blip r:embed="rId3"/>
          <a:stretch>
            <a:fillRect/>
          </a:stretch>
        </p:blipFill>
        <p:spPr>
          <a:xfrm>
            <a:off x="8001000" y="0"/>
            <a:ext cx="1255238" cy="937524"/>
          </a:xfrm>
          <a:prstGeom prst="rect">
            <a:avLst/>
          </a:prstGeom>
        </p:spPr>
      </p:pic>
    </p:spTree>
    <p:extLst>
      <p:ext uri="{BB962C8B-B14F-4D97-AF65-F5344CB8AC3E}">
        <p14:creationId xmlns:p14="http://schemas.microsoft.com/office/powerpoint/2010/main" val="250568729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3211286" y="52148"/>
            <a:ext cx="2743200" cy="4953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a:solidFill>
                  <a:schemeClr val="tx1"/>
                </a:solidFill>
                <a:cs typeface="Times New Roman" pitchFamily="18" charset="0"/>
              </a:rPr>
              <a:t>Thảo luận nhóm</a:t>
            </a:r>
          </a:p>
        </p:txBody>
      </p:sp>
      <p:sp>
        <p:nvSpPr>
          <p:cNvPr id="13" name="Rounded Rectangle 12"/>
          <p:cNvSpPr/>
          <p:nvPr/>
        </p:nvSpPr>
        <p:spPr>
          <a:xfrm>
            <a:off x="0" y="681133"/>
            <a:ext cx="2057400" cy="374081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a:cs typeface="Times New Roman" pitchFamily="18" charset="0"/>
              </a:rPr>
              <a:t>1. </a:t>
            </a:r>
            <a:r>
              <a:rPr lang="vi-VN" sz="1600">
                <a:cs typeface="Times New Roman" pitchFamily="18" charset="0"/>
              </a:rPr>
              <a:t>Nghỉ hè về thăm quê, An được ông bà dẫn đi tham quan và kể cho nghe nhiều câu chuyện thú vị về các di tích lịch sử ở địa phương, ông bà còn dạy An cách trồng rau và chăm sóc vật nuôi trong nhà. Đây thật là một kì nghỉ vui vẻ, bổ ích.</a:t>
            </a:r>
            <a:endParaRPr lang="en-US" sz="1600">
              <a:cs typeface="Times New Roman" pitchFamily="18" charset="0"/>
            </a:endParaRPr>
          </a:p>
        </p:txBody>
      </p:sp>
      <p:sp>
        <p:nvSpPr>
          <p:cNvPr id="14" name="Rounded Rectangle 13"/>
          <p:cNvSpPr/>
          <p:nvPr/>
        </p:nvSpPr>
        <p:spPr>
          <a:xfrm>
            <a:off x="2100943" y="713416"/>
            <a:ext cx="2220686" cy="374081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a:cs typeface="Times New Roman" pitchFamily="18" charset="0"/>
              </a:rPr>
              <a:t>2. </a:t>
            </a:r>
            <a:r>
              <a:rPr lang="vi-VN" sz="1600">
                <a:cs typeface="Times New Roman" pitchFamily="18" charset="0"/>
              </a:rPr>
              <a:t>Trường học của Lâm có kế hoạch tổ chức hoạt động ngoại khoá cho học sinh. Để tổ chức các hoạt động phù hợp với học sinh, nhà trường đã đưa ra một số nội dung hoạt động ngoại khoá để các em đóng góp ý kiến và lựa chọn nội dung mà các em thấy hứng thú nhất.</a:t>
            </a:r>
            <a:endParaRPr lang="en-US" sz="1600">
              <a:cs typeface="Times New Roman" pitchFamily="18" charset="0"/>
            </a:endParaRPr>
          </a:p>
        </p:txBody>
      </p:sp>
      <p:sp>
        <p:nvSpPr>
          <p:cNvPr id="15" name="Rounded Rectangle 14"/>
          <p:cNvSpPr/>
          <p:nvPr/>
        </p:nvSpPr>
        <p:spPr>
          <a:xfrm>
            <a:off x="4419600" y="701905"/>
            <a:ext cx="2438400" cy="37073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a:cs typeface="Times New Roman" pitchFamily="18" charset="0"/>
              </a:rPr>
              <a:t>3. </a:t>
            </a:r>
            <a:r>
              <a:rPr lang="vi-VN" sz="1600"/>
              <a:t> Chính quyền xã K đã tổ chức cuộc thi Tìm hiểu về Luật Giao thông nhằm nâng cao hiểu biết và ý thức tham gia giao thông an toàn của học sinh. Cùng với những phần quà có ý nghĩa, Ban tổ chức còn tuyên truyền đến từng thôn xóm để các gia đình động viên con em mình tham gia cuộc thi.</a:t>
            </a:r>
            <a:endParaRPr lang="en-US" sz="1600">
              <a:cs typeface="Times New Roman" pitchFamily="18" charset="0"/>
            </a:endParaRPr>
          </a:p>
        </p:txBody>
      </p:sp>
      <p:grpSp>
        <p:nvGrpSpPr>
          <p:cNvPr id="11" name="Google Shape;529;p27"/>
          <p:cNvGrpSpPr/>
          <p:nvPr/>
        </p:nvGrpSpPr>
        <p:grpSpPr>
          <a:xfrm>
            <a:off x="8192092" y="4364214"/>
            <a:ext cx="882655" cy="813657"/>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95" name="Google Shape;645;p27"/>
          <p:cNvSpPr/>
          <p:nvPr/>
        </p:nvSpPr>
        <p:spPr>
          <a:xfrm>
            <a:off x="-152400" y="4419224"/>
            <a:ext cx="1524000" cy="700613"/>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nvGrpSpPr>
          <p:cNvPr id="116" name="Google Shape;639;p27"/>
          <p:cNvGrpSpPr/>
          <p:nvPr/>
        </p:nvGrpSpPr>
        <p:grpSpPr>
          <a:xfrm>
            <a:off x="7213799" y="4543521"/>
            <a:ext cx="660001" cy="583995"/>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122" name="Content Placeholder 121"/>
          <p:cNvSpPr>
            <a:spLocks noGrp="1"/>
          </p:cNvSpPr>
          <p:nvPr>
            <p:ph idx="1"/>
          </p:nvPr>
        </p:nvSpPr>
        <p:spPr>
          <a:xfrm>
            <a:off x="6934200" y="713416"/>
            <a:ext cx="2221593" cy="37058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127000" indent="0" algn="ctr">
              <a:buNone/>
            </a:pPr>
            <a:r>
              <a:rPr lang="en-US">
                <a:solidFill>
                  <a:schemeClr val="tx1"/>
                </a:solidFill>
                <a:latin typeface="+mn-lt"/>
                <a:cs typeface="Times New Roman" pitchFamily="18" charset="0"/>
              </a:rPr>
              <a:t>4.</a:t>
            </a:r>
            <a:r>
              <a:rPr lang="vi-VN">
                <a:solidFill>
                  <a:schemeClr val="tx1"/>
                </a:solidFill>
                <a:latin typeface="+mn-lt"/>
                <a:cs typeface="Times New Roman" pitchFamily="18" charset="0"/>
              </a:rPr>
              <a:t> Nhận được tin báo của anh Hải, cơ quan công an đã điều tra, bắt giữ vợ chồng ông Nam về hành vi thường xuyên đánh đập con nuôi là bé Tùng. Toà án đã xét xử và tuyên phạt án tù vợ chồng ông Nam về hành vi vi phạm quyền trẻ em.</a:t>
            </a:r>
            <a:endParaRPr lang="en-US">
              <a:solidFill>
                <a:schemeClr val="tx1"/>
              </a:solidFill>
              <a:latin typeface="+mn-lt"/>
              <a:cs typeface="Times New Roman" pitchFamily="18" charset="0"/>
            </a:endParaRPr>
          </a:p>
        </p:txBody>
      </p:sp>
      <p:sp>
        <p:nvSpPr>
          <p:cNvPr id="123" name="Title 1"/>
          <p:cNvSpPr>
            <a:spLocks noGrp="1"/>
          </p:cNvSpPr>
          <p:nvPr>
            <p:ph type="title"/>
          </p:nvPr>
        </p:nvSpPr>
        <p:spPr>
          <a:xfrm>
            <a:off x="1600998" y="4724539"/>
            <a:ext cx="5736917" cy="621900"/>
          </a:xfrm>
        </p:spPr>
        <p:txBody>
          <a:bodyPr/>
          <a:lstStyle/>
          <a:p>
            <a:r>
              <a:rPr lang="en-US" sz="1800" b="1" i="1">
                <a:solidFill>
                  <a:schemeClr val="tx1"/>
                </a:solidFill>
                <a:latin typeface="+mn-lt"/>
              </a:rPr>
              <a:t>tình huống nào thực hiện đúng quyền trẻ em, tình huống nào chưa thực hiện đúng quyền trẻ em?</a:t>
            </a:r>
            <a:br>
              <a:rPr lang="en-US">
                <a:latin typeface="+mn-lt"/>
              </a:rPr>
            </a:br>
            <a:endParaRPr lang="en-US">
              <a:latin typeface="+mn-lt"/>
            </a:endParaRPr>
          </a:p>
        </p:txBody>
      </p:sp>
      <p:pic>
        <p:nvPicPr>
          <p:cNvPr id="125" name="Picture 1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2912" y="-145136"/>
            <a:ext cx="889868" cy="889868"/>
          </a:xfrm>
          <a:prstGeom prst="rect">
            <a:avLst/>
          </a:prstGeom>
        </p:spPr>
      </p:pic>
    </p:spTree>
    <p:extLst>
      <p:ext uri="{BB962C8B-B14F-4D97-AF65-F5344CB8AC3E}">
        <p14:creationId xmlns:p14="http://schemas.microsoft.com/office/powerpoint/2010/main" val="42613163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3" name="Rounded Rectangle 12"/>
          <p:cNvSpPr/>
          <p:nvPr/>
        </p:nvSpPr>
        <p:spPr>
          <a:xfrm>
            <a:off x="152400" y="666750"/>
            <a:ext cx="1905000" cy="24971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a:cs typeface="Times New Roman" pitchFamily="18" charset="0"/>
              </a:rPr>
              <a:t>1</a:t>
            </a:r>
          </a:p>
          <a:p>
            <a:pPr algn="ctr"/>
            <a:r>
              <a:rPr lang="nl-NL" sz="1800">
                <a:cs typeface="Times New Roman" pitchFamily="18" charset="0"/>
              </a:rPr>
              <a:t>Bố mẹ, ông bà An đã làm đúng trách nhiệm trong việc thực hiện quyền trẻ em.</a:t>
            </a:r>
            <a:endParaRPr lang="en-US" sz="1800">
              <a:cs typeface="Times New Roman" pitchFamily="18" charset="0"/>
            </a:endParaRPr>
          </a:p>
          <a:p>
            <a:pPr algn="ctr"/>
            <a:endParaRPr lang="en-US" sz="1600">
              <a:cs typeface="Times New Roman" pitchFamily="18" charset="0"/>
            </a:endParaRPr>
          </a:p>
        </p:txBody>
      </p:sp>
      <p:sp>
        <p:nvSpPr>
          <p:cNvPr id="14" name="Rounded Rectangle 13"/>
          <p:cNvSpPr/>
          <p:nvPr/>
        </p:nvSpPr>
        <p:spPr>
          <a:xfrm>
            <a:off x="2329543" y="667691"/>
            <a:ext cx="2057400" cy="255382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a:cs typeface="Times New Roman" pitchFamily="18" charset="0"/>
              </a:rPr>
              <a:t>2</a:t>
            </a:r>
          </a:p>
          <a:p>
            <a:pPr algn="ctr"/>
            <a:r>
              <a:rPr lang="nl-NL" sz="1800">
                <a:cs typeface="Times New Roman" pitchFamily="18" charset="0"/>
              </a:rPr>
              <a:t>Trường học Lâm đã thực hiện đúng trách nhiệm của mình trong thực hiện quyền trẻ em.</a:t>
            </a:r>
            <a:endParaRPr lang="en-US" sz="1800">
              <a:cs typeface="Times New Roman" pitchFamily="18" charset="0"/>
            </a:endParaRPr>
          </a:p>
          <a:p>
            <a:pPr algn="ctr"/>
            <a:endParaRPr lang="en-US">
              <a:cs typeface="Times New Roman" pitchFamily="18" charset="0"/>
            </a:endParaRPr>
          </a:p>
        </p:txBody>
      </p:sp>
      <p:sp>
        <p:nvSpPr>
          <p:cNvPr id="15" name="Rounded Rectangle 14"/>
          <p:cNvSpPr/>
          <p:nvPr/>
        </p:nvSpPr>
        <p:spPr>
          <a:xfrm>
            <a:off x="4800599" y="667691"/>
            <a:ext cx="1944021" cy="259033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a:cs typeface="Times New Roman" pitchFamily="18" charset="0"/>
              </a:rPr>
              <a:t>3</a:t>
            </a:r>
          </a:p>
          <a:p>
            <a:pPr algn="ctr"/>
            <a:r>
              <a:rPr lang="nl-NL" sz="1800">
                <a:cs typeface="Times New Roman" pitchFamily="18" charset="0"/>
              </a:rPr>
              <a:t>Chính quyền xã K thực hiện đúng trách nhiệm trong thực hiện quyền trẻ em.</a:t>
            </a:r>
            <a:endParaRPr lang="en-US" sz="1800">
              <a:cs typeface="Times New Roman" pitchFamily="18" charset="0"/>
            </a:endParaRPr>
          </a:p>
          <a:p>
            <a:pPr algn="ctr"/>
            <a:endParaRPr lang="en-US">
              <a:cs typeface="Times New Roman" pitchFamily="18" charset="0"/>
            </a:endParaRPr>
          </a:p>
        </p:txBody>
      </p:sp>
      <p:grpSp>
        <p:nvGrpSpPr>
          <p:cNvPr id="11" name="Google Shape;529;p27"/>
          <p:cNvGrpSpPr/>
          <p:nvPr/>
        </p:nvGrpSpPr>
        <p:grpSpPr>
          <a:xfrm>
            <a:off x="7467601" y="3409950"/>
            <a:ext cx="1607148" cy="1767921"/>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95" name="Google Shape;645;p27"/>
          <p:cNvSpPr/>
          <p:nvPr/>
        </p:nvSpPr>
        <p:spPr>
          <a:xfrm>
            <a:off x="0" y="3735249"/>
            <a:ext cx="1676400" cy="1419592"/>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nvGrpSpPr>
          <p:cNvPr id="116" name="Google Shape;639;p27"/>
          <p:cNvGrpSpPr/>
          <p:nvPr/>
        </p:nvGrpSpPr>
        <p:grpSpPr>
          <a:xfrm>
            <a:off x="4800822" y="4383574"/>
            <a:ext cx="660001" cy="583995"/>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Times New Roman" pitchFamily="18" charset="0"/>
              </a:endParaRPr>
            </a:p>
          </p:txBody>
        </p:sp>
      </p:grpSp>
      <p:sp>
        <p:nvSpPr>
          <p:cNvPr id="122" name="Content Placeholder 121"/>
          <p:cNvSpPr>
            <a:spLocks noGrp="1"/>
          </p:cNvSpPr>
          <p:nvPr>
            <p:ph idx="1"/>
          </p:nvPr>
        </p:nvSpPr>
        <p:spPr>
          <a:xfrm>
            <a:off x="7078606" y="622144"/>
            <a:ext cx="2008151" cy="264491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127000" indent="0" algn="ctr">
              <a:buNone/>
            </a:pPr>
            <a:r>
              <a:rPr lang="en-US" sz="1400" b="1">
                <a:solidFill>
                  <a:schemeClr val="tx1"/>
                </a:solidFill>
                <a:latin typeface="+mn-lt"/>
                <a:cs typeface="Times New Roman" pitchFamily="18" charset="0"/>
              </a:rPr>
              <a:t>4.</a:t>
            </a:r>
          </a:p>
          <a:p>
            <a:pPr marL="127000" indent="0" algn="ctr">
              <a:buNone/>
            </a:pPr>
            <a:r>
              <a:rPr lang="nl-NL">
                <a:solidFill>
                  <a:schemeClr val="tx1"/>
                </a:solidFill>
                <a:latin typeface="+mn-lt"/>
                <a:cs typeface="Times New Roman" pitchFamily="18" charset="0"/>
              </a:rPr>
              <a:t>Vợ chồng ông Nam vi phạm quyền trẻ em khi thường xuyên đánh đập bé Tùng. Vi phạm quyền bảo vệ của trẻ em.</a:t>
            </a:r>
            <a:endParaRPr lang="en-US">
              <a:solidFill>
                <a:schemeClr val="tx1"/>
              </a:solidFill>
              <a:latin typeface="+mn-lt"/>
              <a:cs typeface="Times New Roman" pitchFamily="18" charset="0"/>
            </a:endParaRPr>
          </a:p>
          <a:p>
            <a:pPr marL="127000" indent="0" algn="ctr">
              <a:buNone/>
            </a:pPr>
            <a:endParaRPr lang="en-US" sz="1400">
              <a:latin typeface="+mn-lt"/>
              <a:cs typeface="Times New Roman" pitchFamily="18" charset="0"/>
            </a:endParaRPr>
          </a:p>
        </p:txBody>
      </p:sp>
      <p:pic>
        <p:nvPicPr>
          <p:cNvPr id="123" name="Picture 1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56406" y="-2721"/>
            <a:ext cx="616410" cy="616410"/>
          </a:xfrm>
          <a:prstGeom prst="rect">
            <a:avLst/>
          </a:prstGeom>
        </p:spPr>
      </p:pic>
    </p:spTree>
    <p:extLst>
      <p:ext uri="{BB962C8B-B14F-4D97-AF65-F5344CB8AC3E}">
        <p14:creationId xmlns:p14="http://schemas.microsoft.com/office/powerpoint/2010/main" val="322107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90550"/>
            <a:ext cx="5424475" cy="621900"/>
          </a:xfrm>
        </p:spPr>
        <p:txBody>
          <a:bodyPr/>
          <a:lstStyle/>
          <a:p>
            <a:r>
              <a:rPr lang="vi-VN" sz="3200">
                <a:solidFill>
                  <a:schemeClr val="tx1"/>
                </a:solidFill>
                <a:latin typeface="+mn-lt"/>
              </a:rPr>
              <a:t>Trò chơi </a:t>
            </a:r>
            <a:r>
              <a:rPr lang="vi-VN" sz="5400">
                <a:solidFill>
                  <a:srgbClr val="92D050"/>
                </a:solidFill>
                <a:latin typeface="+mn-lt"/>
              </a:rPr>
              <a:t>“Tiếp sức" </a:t>
            </a:r>
            <a:endParaRPr lang="en-US" sz="5400">
              <a:solidFill>
                <a:srgbClr val="92D050"/>
              </a:solidFill>
              <a:latin typeface="+mn-lt"/>
            </a:endParaRPr>
          </a:p>
        </p:txBody>
      </p:sp>
      <p:sp>
        <p:nvSpPr>
          <p:cNvPr id="3" name="Content Placeholder 2"/>
          <p:cNvSpPr>
            <a:spLocks noGrp="1"/>
          </p:cNvSpPr>
          <p:nvPr>
            <p:ph idx="1"/>
          </p:nvPr>
        </p:nvSpPr>
        <p:spPr>
          <a:xfrm>
            <a:off x="1143000" y="1352550"/>
            <a:ext cx="4115400" cy="1110669"/>
          </a:xfrm>
        </p:spPr>
        <p:style>
          <a:lnRef idx="2">
            <a:schemeClr val="accent3"/>
          </a:lnRef>
          <a:fillRef idx="1">
            <a:schemeClr val="lt1"/>
          </a:fillRef>
          <a:effectRef idx="0">
            <a:schemeClr val="accent3"/>
          </a:effectRef>
          <a:fontRef idx="minor">
            <a:schemeClr val="dk1"/>
          </a:fontRef>
        </p:style>
        <p:txBody>
          <a:bodyPr/>
          <a:lstStyle/>
          <a:p>
            <a:pPr marL="127000" indent="0">
              <a:buNone/>
            </a:pPr>
            <a:r>
              <a:rPr lang="en-US" i="1">
                <a:solidFill>
                  <a:schemeClr val="tx1"/>
                </a:solidFill>
                <a:latin typeface="+mn-lt"/>
              </a:rPr>
              <a:t>Theo em gia đình, nhà trường, xã hội có trách nhiệm như thế nào trong việc thực hiện quyền trẻ em</a:t>
            </a:r>
            <a:endParaRPr lang="en-US">
              <a:solidFill>
                <a:schemeClr val="tx1"/>
              </a:solidFill>
              <a:latin typeface="+mn-lt"/>
            </a:endParaRPr>
          </a:p>
          <a:p>
            <a:endParaRPr lang="en-US">
              <a:latin typeface="+mn-lt"/>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latin typeface="+mn-lt"/>
              </a:rPr>
              <a:t>14</a:t>
            </a:fld>
            <a:endParaRPr lang="en-US">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319" y="1047750"/>
            <a:ext cx="2411896" cy="1981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306618"/>
            <a:ext cx="2667000" cy="1555750"/>
          </a:xfrm>
          <a:prstGeom prst="rect">
            <a:avLst/>
          </a:prstGeom>
        </p:spPr>
      </p:pic>
      <p:pic>
        <p:nvPicPr>
          <p:cNvPr id="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52400" y="3286458"/>
            <a:ext cx="1295400" cy="1900139"/>
          </a:xfrm>
          <a:prstGeom prst="rect">
            <a:avLst/>
          </a:prstGeom>
        </p:spPr>
      </p:pic>
      <p:sp>
        <p:nvSpPr>
          <p:cNvPr id="8" name="Rectangle 7"/>
          <p:cNvSpPr/>
          <p:nvPr/>
        </p:nvSpPr>
        <p:spPr>
          <a:xfrm>
            <a:off x="1219200" y="2724150"/>
            <a:ext cx="5209427" cy="1731243"/>
          </a:xfrm>
          <a:prstGeom prst="rect">
            <a:avLst/>
          </a:prstGeom>
        </p:spPr>
        <p:txBody>
          <a:bodyPr wrap="square" lIns="68580" tIns="34290" rIns="68580" bIns="34290">
            <a:spAutoFit/>
          </a:bodyPr>
          <a:lstStyle/>
          <a:p>
            <a:r>
              <a:rPr lang="en-US" sz="1800" b="1" dirty="0">
                <a:solidFill>
                  <a:prstClr val="black"/>
                </a:solidFill>
                <a:latin typeface="+mn-lt"/>
                <a:cs typeface="Times New Roman" panose="02020603050405020304" pitchFamily="18" charset="0"/>
              </a:rPr>
              <a:t>LUẬT CHƠI</a:t>
            </a:r>
            <a:r>
              <a:rPr lang="en-US" sz="1800" dirty="0">
                <a:solidFill>
                  <a:prstClr val="black"/>
                </a:solidFill>
                <a:latin typeface="+mn-lt"/>
                <a:cs typeface="Times New Roman" panose="02020603050405020304" pitchFamily="18" charset="0"/>
              </a:rPr>
              <a:t>: </a:t>
            </a:r>
          </a:p>
          <a:p>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Số</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người</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tham</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gia</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cả</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lớp</a:t>
            </a:r>
            <a:endParaRPr lang="en-US" sz="1800" b="1" dirty="0">
              <a:solidFill>
                <a:prstClr val="black"/>
              </a:solidFill>
              <a:latin typeface="+mn-lt"/>
              <a:cs typeface="Times New Roman" pitchFamily="18" charset="0"/>
            </a:endParaRPr>
          </a:p>
          <a:p>
            <a:pPr marL="257175" indent="-257175">
              <a:buFontTx/>
              <a:buChar char="-"/>
            </a:pPr>
            <a:r>
              <a:rPr lang="en-US" sz="1800" b="1" dirty="0" err="1">
                <a:solidFill>
                  <a:prstClr val="black"/>
                </a:solidFill>
                <a:latin typeface="+mn-lt"/>
                <a:cs typeface="Times New Roman" pitchFamily="18" charset="0"/>
              </a:rPr>
              <a:t>Cách</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thức</a:t>
            </a:r>
            <a:r>
              <a:rPr lang="en-US" sz="1800" b="1" dirty="0">
                <a:solidFill>
                  <a:prstClr val="black"/>
                </a:solidFill>
                <a:latin typeface="+mn-lt"/>
                <a:cs typeface="Times New Roman" pitchFamily="18" charset="0"/>
              </a:rPr>
              <a:t>: Chia </a:t>
            </a:r>
            <a:r>
              <a:rPr lang="en-US" sz="1800" b="1" dirty="0" err="1">
                <a:solidFill>
                  <a:prstClr val="black"/>
                </a:solidFill>
                <a:latin typeface="+mn-lt"/>
                <a:cs typeface="Times New Roman" pitchFamily="18" charset="0"/>
              </a:rPr>
              <a:t>lớp</a:t>
            </a:r>
            <a:r>
              <a:rPr lang="en-US" sz="1800" b="1" dirty="0">
                <a:solidFill>
                  <a:prstClr val="black"/>
                </a:solidFill>
                <a:latin typeface="+mn-lt"/>
                <a:cs typeface="Times New Roman" pitchFamily="18" charset="0"/>
              </a:rPr>
              <a:t> </a:t>
            </a:r>
            <a:r>
              <a:rPr lang="en-US" sz="1800" b="1" err="1">
                <a:solidFill>
                  <a:prstClr val="black"/>
                </a:solidFill>
                <a:latin typeface="+mn-lt"/>
                <a:cs typeface="Times New Roman" pitchFamily="18" charset="0"/>
              </a:rPr>
              <a:t>làm</a:t>
            </a:r>
            <a:r>
              <a:rPr lang="en-US" sz="1800" b="1">
                <a:solidFill>
                  <a:prstClr val="black"/>
                </a:solidFill>
                <a:latin typeface="+mn-lt"/>
                <a:cs typeface="Times New Roman" pitchFamily="18" charset="0"/>
              </a:rPr>
              <a:t> ba đội </a:t>
            </a:r>
            <a:r>
              <a:rPr lang="en-US" sz="1800" b="1" dirty="0" err="1">
                <a:solidFill>
                  <a:prstClr val="black"/>
                </a:solidFill>
                <a:latin typeface="+mn-lt"/>
                <a:cs typeface="Times New Roman" pitchFamily="18" charset="0"/>
              </a:rPr>
              <a:t>theo</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dãy</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bàn</a:t>
            </a:r>
            <a:r>
              <a:rPr lang="en-US" sz="1800" b="1">
                <a:solidFill>
                  <a:prstClr val="black"/>
                </a:solidFill>
                <a:latin typeface="+mn-lt"/>
                <a:cs typeface="Times New Roman" pitchFamily="18" charset="0"/>
              </a:rPr>
              <a:t>. Lần </a:t>
            </a:r>
            <a:r>
              <a:rPr lang="en-US" sz="1800" b="1" err="1">
                <a:solidFill>
                  <a:prstClr val="black"/>
                </a:solidFill>
                <a:latin typeface="+mn-lt"/>
                <a:cs typeface="Times New Roman" pitchFamily="18" charset="0"/>
              </a:rPr>
              <a:t>lượt</a:t>
            </a:r>
            <a:r>
              <a:rPr lang="en-US" sz="1800" b="1">
                <a:solidFill>
                  <a:prstClr val="black"/>
                </a:solidFill>
                <a:latin typeface="+mn-lt"/>
                <a:cs typeface="Times New Roman" pitchFamily="18" charset="0"/>
              </a:rPr>
              <a:t> viết đáp án. </a:t>
            </a:r>
            <a:r>
              <a:rPr lang="en-US" sz="1800" b="1" dirty="0">
                <a:solidFill>
                  <a:prstClr val="black"/>
                </a:solidFill>
                <a:latin typeface="+mn-lt"/>
                <a:cs typeface="Times New Roman" pitchFamily="18" charset="0"/>
              </a:rPr>
              <a:t>(</a:t>
            </a:r>
            <a:r>
              <a:rPr lang="en-US" sz="1800" b="1" dirty="0" err="1">
                <a:solidFill>
                  <a:prstClr val="black"/>
                </a:solidFill>
                <a:latin typeface="+mn-lt"/>
                <a:cs typeface="Times New Roman" pitchFamily="18" charset="0"/>
              </a:rPr>
              <a:t>Không</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được</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đọc</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lặp</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lại</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câu</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của</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người</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khác</a:t>
            </a:r>
            <a:r>
              <a:rPr lang="en-US" sz="1800" b="1" dirty="0">
                <a:solidFill>
                  <a:prstClr val="black"/>
                </a:solidFill>
                <a:latin typeface="+mn-lt"/>
                <a:cs typeface="Times New Roman" pitchFamily="18" charset="0"/>
              </a:rPr>
              <a:t>.) </a:t>
            </a:r>
          </a:p>
          <a:p>
            <a:pPr marL="257175" indent="-257175">
              <a:buFontTx/>
              <a:buChar char="-"/>
            </a:pPr>
            <a:r>
              <a:rPr lang="en-US" sz="1800" b="1" dirty="0" err="1">
                <a:solidFill>
                  <a:prstClr val="black"/>
                </a:solidFill>
                <a:latin typeface="+mn-lt"/>
                <a:cs typeface="Times New Roman" pitchFamily="18" charset="0"/>
              </a:rPr>
              <a:t>Thời</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gian</a:t>
            </a:r>
            <a:r>
              <a:rPr lang="en-US" sz="1800" b="1" dirty="0">
                <a:solidFill>
                  <a:prstClr val="black"/>
                </a:solidFill>
                <a:latin typeface="+mn-lt"/>
                <a:cs typeface="Times New Roman" pitchFamily="18" charset="0"/>
              </a:rPr>
              <a:t>: 5 </a:t>
            </a:r>
            <a:r>
              <a:rPr lang="en-US" sz="1800" b="1" dirty="0" err="1">
                <a:solidFill>
                  <a:prstClr val="black"/>
                </a:solidFill>
                <a:latin typeface="+mn-lt"/>
                <a:cs typeface="Times New Roman" pitchFamily="18" charset="0"/>
              </a:rPr>
              <a:t>phút</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thảo</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luận</a:t>
            </a:r>
            <a:r>
              <a:rPr lang="en-US" sz="1800" b="1" dirty="0">
                <a:solidFill>
                  <a:prstClr val="black"/>
                </a:solidFill>
                <a:latin typeface="+mn-lt"/>
                <a:cs typeface="Times New Roman" pitchFamily="18" charset="0"/>
              </a:rPr>
              <a:t>, 3 </a:t>
            </a:r>
            <a:r>
              <a:rPr lang="en-US" sz="1800" b="1" dirty="0" err="1">
                <a:solidFill>
                  <a:prstClr val="black"/>
                </a:solidFill>
                <a:latin typeface="+mn-lt"/>
                <a:cs typeface="Times New Roman" pitchFamily="18" charset="0"/>
              </a:rPr>
              <a:t>phút</a:t>
            </a:r>
            <a:r>
              <a:rPr lang="en-US" sz="1800" b="1" dirty="0">
                <a:solidFill>
                  <a:prstClr val="black"/>
                </a:solidFill>
                <a:latin typeface="+mn-lt"/>
                <a:cs typeface="Times New Roman" pitchFamily="18" charset="0"/>
              </a:rPr>
              <a:t> </a:t>
            </a:r>
            <a:r>
              <a:rPr lang="en-US" sz="1800" b="1" dirty="0" err="1">
                <a:solidFill>
                  <a:prstClr val="black"/>
                </a:solidFill>
                <a:latin typeface="+mn-lt"/>
                <a:cs typeface="Times New Roman" pitchFamily="18" charset="0"/>
              </a:rPr>
              <a:t>viết</a:t>
            </a:r>
            <a:r>
              <a:rPr lang="en-US" sz="1800" b="1" dirty="0">
                <a:solidFill>
                  <a:prstClr val="black"/>
                </a:solidFill>
                <a:latin typeface="+mn-lt"/>
                <a:cs typeface="Times New Roman" pitchFamily="18" charset="0"/>
              </a:rPr>
              <a:t>. </a:t>
            </a:r>
          </a:p>
        </p:txBody>
      </p:sp>
      <p:pic>
        <p:nvPicPr>
          <p:cNvPr id="9" name="Picture 8"/>
          <p:cNvPicPr>
            <a:picLocks noChangeAspect="1"/>
          </p:cNvPicPr>
          <p:nvPr/>
        </p:nvPicPr>
        <p:blipFill>
          <a:blip r:embed="rId5"/>
          <a:stretch>
            <a:fillRect/>
          </a:stretch>
        </p:blipFill>
        <p:spPr>
          <a:xfrm>
            <a:off x="7888762" y="0"/>
            <a:ext cx="1255238" cy="937524"/>
          </a:xfrm>
          <a:prstGeom prst="rect">
            <a:avLst/>
          </a:prstGeom>
        </p:spPr>
      </p:pic>
    </p:spTree>
    <p:extLst>
      <p:ext uri="{BB962C8B-B14F-4D97-AF65-F5344CB8AC3E}">
        <p14:creationId xmlns:p14="http://schemas.microsoft.com/office/powerpoint/2010/main" val="28301687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7" name="Google Shape;287;p16"/>
          <p:cNvSpPr txBox="1">
            <a:spLocks noGrp="1"/>
          </p:cNvSpPr>
          <p:nvPr>
            <p:ph type="subTitle" idx="4294967295"/>
          </p:nvPr>
        </p:nvSpPr>
        <p:spPr>
          <a:xfrm>
            <a:off x="152400" y="971550"/>
            <a:ext cx="6553200" cy="1588500"/>
          </a:xfrm>
          <a:prstGeom prst="rect">
            <a:avLst/>
          </a:prstGeom>
        </p:spPr>
        <p:txBody>
          <a:bodyPr spcFirstLastPara="1" wrap="square" lIns="91425" tIns="91425" rIns="91425" bIns="91425" anchor="t" anchorCtr="0">
            <a:noAutofit/>
          </a:bodyPr>
          <a:lstStyle/>
          <a:p>
            <a:r>
              <a:rPr lang="en-US" sz="2800">
                <a:solidFill>
                  <a:schemeClr val="tx1"/>
                </a:solidFill>
                <a:latin typeface="+mn-lt"/>
                <a:cs typeface="Times New Roman" pitchFamily="18" charset="0"/>
              </a:rPr>
              <a:t>Theo em </a:t>
            </a:r>
            <a:r>
              <a:rPr lang="en-US" sz="4800" b="1">
                <a:solidFill>
                  <a:srgbClr val="92D050"/>
                </a:solidFill>
                <a:latin typeface="+mn-lt"/>
                <a:cs typeface="Times New Roman" pitchFamily="18" charset="0"/>
              </a:rPr>
              <a:t>gia đình, nhà trường, xã hội</a:t>
            </a:r>
            <a:r>
              <a:rPr lang="en-US" sz="2800" b="1">
                <a:solidFill>
                  <a:srgbClr val="92D050"/>
                </a:solidFill>
                <a:latin typeface="+mn-lt"/>
                <a:cs typeface="Times New Roman" pitchFamily="18" charset="0"/>
              </a:rPr>
              <a:t> </a:t>
            </a:r>
            <a:r>
              <a:rPr lang="en-US" sz="2800">
                <a:solidFill>
                  <a:schemeClr val="tx1"/>
                </a:solidFill>
                <a:latin typeface="+mn-lt"/>
                <a:cs typeface="Times New Roman" pitchFamily="18" charset="0"/>
              </a:rPr>
              <a:t>có trách nhiệm như thế nào trong việc thực hiện quyền trẻ em</a:t>
            </a:r>
          </a:p>
        </p:txBody>
      </p:sp>
      <p:sp>
        <p:nvSpPr>
          <p:cNvPr id="288" name="Google Shape;288;p16"/>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15</a:t>
            </a:fld>
            <a:endParaRPr>
              <a:latin typeface="+mn-lt"/>
            </a:endParaRPr>
          </a:p>
        </p:txBody>
      </p:sp>
      <p:pic>
        <p:nvPicPr>
          <p:cNvPr id="146" name="Google Shape;3657;p58"/>
          <p:cNvPicPr preferRelativeResize="0"/>
          <p:nvPr/>
        </p:nvPicPr>
        <p:blipFill rotWithShape="1">
          <a:blip r:embed="rId3">
            <a:alphaModFix/>
          </a:blip>
          <a:srcRect t="16540" b="16547"/>
          <a:stretch/>
        </p:blipFill>
        <p:spPr>
          <a:xfrm>
            <a:off x="7289615" y="1047750"/>
            <a:ext cx="1854385" cy="1809750"/>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71450"/>
            <a:ext cx="1447800" cy="1447800"/>
          </a:xfrm>
          <a:prstGeom prst="rect">
            <a:avLst/>
          </a:prstGeom>
        </p:spPr>
      </p:pic>
    </p:spTree>
    <p:extLst>
      <p:ext uri="{BB962C8B-B14F-4D97-AF65-F5344CB8AC3E}">
        <p14:creationId xmlns:p14="http://schemas.microsoft.com/office/powerpoint/2010/main" val="342051608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latin typeface="+mn-lt"/>
              </a:rPr>
              <a:t>16</a:t>
            </a:fld>
            <a:endParaRPr lang="en">
              <a:latin typeface="+mn-lt"/>
            </a:endParaRPr>
          </a:p>
        </p:txBody>
      </p:sp>
      <p:sp>
        <p:nvSpPr>
          <p:cNvPr id="4" name="Google Shape;287;p16"/>
          <p:cNvSpPr txBox="1">
            <a:spLocks/>
          </p:cNvSpPr>
          <p:nvPr/>
        </p:nvSpPr>
        <p:spPr>
          <a:xfrm>
            <a:off x="304800" y="590550"/>
            <a:ext cx="5703675" cy="15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lgn="just" fontAlgn="base">
              <a:buNone/>
            </a:pPr>
            <a:r>
              <a:rPr lang="en-US" sz="4000" b="1">
                <a:solidFill>
                  <a:srgbClr val="92D050"/>
                </a:solidFill>
                <a:latin typeface="+mn-lt"/>
              </a:rPr>
              <a:t>- Gia đình: </a:t>
            </a:r>
            <a:r>
              <a:rPr lang="en-US" sz="2000">
                <a:solidFill>
                  <a:schemeClr val="tx1"/>
                </a:solidFill>
                <a:latin typeface="+mn-lt"/>
              </a:rPr>
              <a:t>Tiến hành khai sinh, chăm sóc, nuôi dưỡng, giáo dục trẻ em, tạo điều kiện, khuyến khích trẻ em tham gia các hoạt động học tập, vui chơi, giải trí, phát triển năng khiếu phù hợp, quản lí và bảo vệ trẻ em khỏi các nguy cơ bị xâm hại, bị lạm dụng, bị mua bán...</a:t>
            </a:r>
          </a:p>
        </p:txBody>
      </p:sp>
      <p:pic>
        <p:nvPicPr>
          <p:cNvPr id="5" name="Shape 77"/>
          <p:cNvPicPr/>
          <p:nvPr/>
        </p:nvPicPr>
        <p:blipFill>
          <a:blip r:embed="rId2"/>
          <a:stretch/>
        </p:blipFill>
        <p:spPr>
          <a:xfrm>
            <a:off x="3048000" y="3181350"/>
            <a:ext cx="3657600" cy="18097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 y="-8165"/>
            <a:ext cx="1023257" cy="1023257"/>
          </a:xfrm>
          <a:prstGeom prst="rect">
            <a:avLst/>
          </a:prstGeom>
        </p:spPr>
      </p:pic>
    </p:spTree>
    <p:extLst>
      <p:ext uri="{BB962C8B-B14F-4D97-AF65-F5344CB8AC3E}">
        <p14:creationId xmlns:p14="http://schemas.microsoft.com/office/powerpoint/2010/main" val="2554119743"/>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latin typeface="+mn-lt"/>
              </a:rPr>
              <a:t>17</a:t>
            </a:fld>
            <a:endParaRPr lang="en">
              <a:latin typeface="+mn-lt"/>
            </a:endParaRPr>
          </a:p>
        </p:txBody>
      </p:sp>
      <p:pic>
        <p:nvPicPr>
          <p:cNvPr id="3" name="Shape 95"/>
          <p:cNvPicPr/>
          <p:nvPr/>
        </p:nvPicPr>
        <p:blipFill>
          <a:blip r:embed="rId2"/>
          <a:stretch/>
        </p:blipFill>
        <p:spPr>
          <a:xfrm>
            <a:off x="6324600" y="922564"/>
            <a:ext cx="2819400" cy="2895600"/>
          </a:xfrm>
          <a:prstGeom prst="rect">
            <a:avLst/>
          </a:prstGeom>
        </p:spPr>
      </p:pic>
      <p:sp>
        <p:nvSpPr>
          <p:cNvPr id="4" name="Google Shape;287;p16"/>
          <p:cNvSpPr txBox="1">
            <a:spLocks/>
          </p:cNvSpPr>
          <p:nvPr/>
        </p:nvSpPr>
        <p:spPr>
          <a:xfrm>
            <a:off x="152399" y="922564"/>
            <a:ext cx="6084675" cy="15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fontAlgn="base">
              <a:buNone/>
            </a:pPr>
            <a:r>
              <a:rPr lang="en-US" sz="4800" b="1">
                <a:solidFill>
                  <a:srgbClr val="92D050"/>
                </a:solidFill>
                <a:latin typeface="+mn-lt"/>
              </a:rPr>
              <a:t>- Nhà trường: </a:t>
            </a:r>
            <a:r>
              <a:rPr lang="en-US" sz="2800">
                <a:solidFill>
                  <a:schemeClr val="tx1"/>
                </a:solidFill>
                <a:latin typeface="+mn-lt"/>
              </a:rPr>
              <a:t>quản lí, chăm sóc sức khỏe, giáo dục trẻ em, đảm bảo môi trường học tập an toàn cho học sinh...</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50"/>
            <a:ext cx="1143000" cy="1143000"/>
          </a:xfrm>
          <a:prstGeom prst="rect">
            <a:avLst/>
          </a:prstGeom>
        </p:spPr>
      </p:pic>
    </p:spTree>
    <p:extLst>
      <p:ext uri="{BB962C8B-B14F-4D97-AF65-F5344CB8AC3E}">
        <p14:creationId xmlns:p14="http://schemas.microsoft.com/office/powerpoint/2010/main" val="1417228479"/>
      </p:ext>
    </p:extLst>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sp>
        <p:nvSpPr>
          <p:cNvPr id="4" name="Google Shape;287;p16"/>
          <p:cNvSpPr txBox="1">
            <a:spLocks/>
          </p:cNvSpPr>
          <p:nvPr/>
        </p:nvSpPr>
        <p:spPr>
          <a:xfrm>
            <a:off x="304800" y="361950"/>
            <a:ext cx="5703675" cy="1588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lgn="just" fontAlgn="base">
              <a:buNone/>
            </a:pPr>
            <a:r>
              <a:rPr lang="en-US" sz="6000" b="1">
                <a:solidFill>
                  <a:srgbClr val="92D050"/>
                </a:solidFill>
                <a:latin typeface="+mj-lt"/>
              </a:rPr>
              <a:t>- Xã hội</a:t>
            </a:r>
            <a:r>
              <a:rPr lang="en-US" sz="4400" b="1">
                <a:solidFill>
                  <a:srgbClr val="92D050"/>
                </a:solidFill>
                <a:latin typeface="+mj-lt"/>
              </a:rPr>
              <a:t>:</a:t>
            </a:r>
            <a:r>
              <a:rPr lang="en-US" sz="2400" b="1">
                <a:solidFill>
                  <a:schemeClr val="tx1"/>
                </a:solidFill>
                <a:latin typeface="+mj-lt"/>
              </a:rPr>
              <a:t> </a:t>
            </a:r>
            <a:r>
              <a:rPr lang="en-US" sz="2400">
                <a:solidFill>
                  <a:schemeClr val="tx1"/>
                </a:solidFill>
                <a:latin typeface="+mj-lt"/>
              </a:rPr>
              <a:t>đảm bảo các quyền trẻ em được thực hiện, xử lí nghiêm minh các hành vi vi phạm quyền trẻ em, xây dựng, thực hiện các chính sách về quyền trẻ em, cung cấp các dịch vụ an toàn, bảo vệ quyền lợi của trẻ...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3377506"/>
            <a:ext cx="2590800" cy="176599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179" y="937524"/>
            <a:ext cx="2819399" cy="28003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3730681"/>
            <a:ext cx="2959767" cy="125253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95250"/>
            <a:ext cx="1066800" cy="1066800"/>
          </a:xfrm>
          <a:prstGeom prst="rect">
            <a:avLst/>
          </a:prstGeom>
        </p:spPr>
      </p:pic>
    </p:spTree>
    <p:extLst>
      <p:ext uri="{BB962C8B-B14F-4D97-AF65-F5344CB8AC3E}">
        <p14:creationId xmlns:p14="http://schemas.microsoft.com/office/powerpoint/2010/main" val="141722847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1066800" y="2190750"/>
            <a:ext cx="7315200" cy="931200"/>
          </a:xfrm>
          <a:prstGeom prst="rect">
            <a:avLst/>
          </a:prstGeom>
        </p:spPr>
        <p:txBody>
          <a:bodyPr spcFirstLastPara="1" wrap="square" lIns="91425" tIns="91425" rIns="91425" bIns="91425" anchor="b" anchorCtr="0">
            <a:noAutofit/>
          </a:bodyPr>
          <a:lstStyle/>
          <a:p>
            <a:r>
              <a:rPr lang="nl-NL" sz="6600" b="1">
                <a:solidFill>
                  <a:schemeClr val="accent3"/>
                </a:solidFill>
                <a:latin typeface="+mj-lt"/>
              </a:rPr>
              <a:t>III. LUYỆN TẬP</a:t>
            </a:r>
            <a:endParaRPr lang="en-US" sz="6600">
              <a:solidFill>
                <a:schemeClr val="accent3"/>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7936" y="849086"/>
            <a:ext cx="1265464" cy="1265464"/>
          </a:xfrm>
          <a:prstGeom prst="rect">
            <a:avLst/>
          </a:prstGeom>
        </p:spPr>
      </p:pic>
    </p:spTree>
    <p:extLst>
      <p:ext uri="{BB962C8B-B14F-4D97-AF65-F5344CB8AC3E}">
        <p14:creationId xmlns:p14="http://schemas.microsoft.com/office/powerpoint/2010/main" val="18763480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4"/>
          <p:cNvSpPr txBox="1">
            <a:spLocks noGrp="1"/>
          </p:cNvSpPr>
          <p:nvPr>
            <p:ph type="ctrTitle"/>
          </p:nvPr>
        </p:nvSpPr>
        <p:spPr>
          <a:xfrm>
            <a:off x="2129806" y="1809750"/>
            <a:ext cx="4993247"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a:solidFill>
                  <a:srgbClr val="92D050"/>
                </a:solidFill>
                <a:latin typeface="+mj-lt"/>
              </a:rPr>
              <a:t>Bài 12: Thực hiện quyền trẻ em </a:t>
            </a:r>
            <a:endParaRPr sz="4400" b="1">
              <a:solidFill>
                <a:srgbClr val="92D050"/>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2" y="2724150"/>
            <a:ext cx="2060697" cy="20383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1019854"/>
            <a:ext cx="1981200" cy="20383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1" y="-38101"/>
            <a:ext cx="2060697" cy="211591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5891" y="3460750"/>
            <a:ext cx="2042645" cy="173128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6771" y="3452587"/>
            <a:ext cx="2536370" cy="1690913"/>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9800" y="-157843"/>
            <a:ext cx="1226683" cy="1226683"/>
          </a:xfrm>
          <a:prstGeom prst="rect">
            <a:avLst/>
          </a:prstGeom>
        </p:spPr>
      </p:pic>
    </p:spTree>
    <p:extLst>
      <p:ext uri="{BB962C8B-B14F-4D97-AF65-F5344CB8AC3E}">
        <p14:creationId xmlns:p14="http://schemas.microsoft.com/office/powerpoint/2010/main" val="1258563875"/>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640" y="819150"/>
            <a:ext cx="7959640" cy="621900"/>
          </a:xfrm>
        </p:spPr>
        <p:txBody>
          <a:bodyPr/>
          <a:lstStyle/>
          <a:p>
            <a:r>
              <a:rPr lang="en-US" sz="4800">
                <a:solidFill>
                  <a:srgbClr val="92D050"/>
                </a:solidFill>
                <a:latin typeface="+mn-lt"/>
                <a:cs typeface="Times New Roman" pitchFamily="18" charset="0"/>
              </a:rPr>
              <a:t>Bài 1: </a:t>
            </a:r>
            <a:r>
              <a:rPr lang="vi-VN" sz="2400">
                <a:solidFill>
                  <a:schemeClr val="tx1"/>
                </a:solidFill>
                <a:latin typeface="+mn-lt"/>
                <a:cs typeface="Times New Roman" pitchFamily="18" charset="0"/>
              </a:rPr>
              <a:t>Em hãy nêu một số biểu hiện thực hiện tốt và thực hiện chưa tốt quyền trẻ em ở gia đình, trường học và địa phương em.</a:t>
            </a:r>
            <a:endParaRPr lang="en-US" sz="2400">
              <a:solidFill>
                <a:schemeClr val="tx1"/>
              </a:solidFill>
              <a:latin typeface="+mn-lt"/>
              <a:cs typeface="Times New Roman"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86807419"/>
              </p:ext>
            </p:extLst>
          </p:nvPr>
        </p:nvGraphicFramePr>
        <p:xfrm>
          <a:off x="1250851" y="1428750"/>
          <a:ext cx="6781801" cy="2336074"/>
        </p:xfrm>
        <a:graphic>
          <a:graphicData uri="http://schemas.openxmlformats.org/drawingml/2006/table">
            <a:tbl>
              <a:tblPr firstRow="1" bandRow="1">
                <a:tableStyleId>{0F792B84-10F0-4E73-9867-C36F5ED51A67}</a:tableStyleId>
              </a:tblPr>
              <a:tblGrid>
                <a:gridCol w="2105461">
                  <a:extLst>
                    <a:ext uri="{9D8B030D-6E8A-4147-A177-3AD203B41FA5}">
                      <a16:colId xmlns:a16="http://schemas.microsoft.com/office/drawing/2014/main" val="20000"/>
                    </a:ext>
                  </a:extLst>
                </a:gridCol>
                <a:gridCol w="2202978">
                  <a:extLst>
                    <a:ext uri="{9D8B030D-6E8A-4147-A177-3AD203B41FA5}">
                      <a16:colId xmlns:a16="http://schemas.microsoft.com/office/drawing/2014/main" val="20001"/>
                    </a:ext>
                  </a:extLst>
                </a:gridCol>
                <a:gridCol w="2473362">
                  <a:extLst>
                    <a:ext uri="{9D8B030D-6E8A-4147-A177-3AD203B41FA5}">
                      <a16:colId xmlns:a16="http://schemas.microsoft.com/office/drawing/2014/main" val="20002"/>
                    </a:ext>
                  </a:extLst>
                </a:gridCol>
              </a:tblGrid>
              <a:tr h="898071">
                <a:tc>
                  <a:txBody>
                    <a:bodyPr/>
                    <a:lstStyle/>
                    <a:p>
                      <a:endParaRPr lang="en-US" sz="2000"/>
                    </a:p>
                  </a:txBody>
                  <a:tcPr/>
                </a:tc>
                <a:tc>
                  <a:txBody>
                    <a:bodyPr/>
                    <a:lstStyle/>
                    <a:p>
                      <a:r>
                        <a:rPr lang="en-US" sz="1800"/>
                        <a:t>Biểu</a:t>
                      </a:r>
                      <a:r>
                        <a:rPr lang="en-US" sz="1800" baseline="0"/>
                        <a:t> hiện thực hiện tốt quyền trẻ em</a:t>
                      </a:r>
                      <a:endParaRPr lang="en-US" sz="180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a:t>Biểu</a:t>
                      </a:r>
                      <a:r>
                        <a:rPr lang="en-US" sz="1800" baseline="0"/>
                        <a:t> hiện thực hiện chưa tốt quyền trẻ em</a:t>
                      </a:r>
                      <a:endParaRPr lang="en-US" sz="1800"/>
                    </a:p>
                  </a:txBody>
                  <a:tcPr/>
                </a:tc>
                <a:extLst>
                  <a:ext uri="{0D108BD9-81ED-4DB2-BD59-A6C34878D82A}">
                    <a16:rowId xmlns:a16="http://schemas.microsoft.com/office/drawing/2014/main" val="10000"/>
                  </a:ext>
                </a:extLst>
              </a:tr>
              <a:tr h="462643">
                <a:tc>
                  <a:txBody>
                    <a:bodyPr/>
                    <a:lstStyle/>
                    <a:p>
                      <a:r>
                        <a:rPr lang="en-US" sz="2400" b="1">
                          <a:solidFill>
                            <a:srgbClr val="92D050"/>
                          </a:solidFill>
                        </a:rPr>
                        <a:t>Gia đình</a:t>
                      </a:r>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10001"/>
                  </a:ext>
                </a:extLst>
              </a:tr>
              <a:tr h="512717">
                <a:tc>
                  <a:txBody>
                    <a:bodyPr/>
                    <a:lstStyle/>
                    <a:p>
                      <a:r>
                        <a:rPr lang="en-US" sz="2400" b="1">
                          <a:solidFill>
                            <a:srgbClr val="92D050"/>
                          </a:solidFill>
                        </a:rPr>
                        <a:t>Nhà</a:t>
                      </a:r>
                      <a:r>
                        <a:rPr lang="en-US" sz="2400" b="1" baseline="0">
                          <a:solidFill>
                            <a:srgbClr val="92D050"/>
                          </a:solidFill>
                        </a:rPr>
                        <a:t> trường</a:t>
                      </a:r>
                      <a:endParaRPr lang="en-US" sz="2400" b="1">
                        <a:solidFill>
                          <a:srgbClr val="92D050"/>
                        </a:solidFill>
                      </a:endParaRPr>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10002"/>
                  </a:ext>
                </a:extLst>
              </a:tr>
              <a:tr h="462643">
                <a:tc>
                  <a:txBody>
                    <a:bodyPr/>
                    <a:lstStyle/>
                    <a:p>
                      <a:r>
                        <a:rPr lang="en-US" sz="2400" b="1">
                          <a:solidFill>
                            <a:srgbClr val="92D050"/>
                          </a:solidFill>
                        </a:rPr>
                        <a:t>Xã</a:t>
                      </a:r>
                      <a:r>
                        <a:rPr lang="en-US" sz="2400" b="1" baseline="0">
                          <a:solidFill>
                            <a:srgbClr val="92D050"/>
                          </a:solidFill>
                        </a:rPr>
                        <a:t> hội</a:t>
                      </a:r>
                      <a:endParaRPr lang="en-US" sz="2400" b="1">
                        <a:solidFill>
                          <a:srgbClr val="92D050"/>
                        </a:solidFill>
                      </a:endParaRPr>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7DFB43A1-1B61-4D27-BB6B-5624622C202D}" type="slidenum">
              <a:rPr lang="en-US" smtClean="0">
                <a:latin typeface="+mn-lt"/>
              </a:rPr>
              <a:t>20</a:t>
            </a:fld>
            <a:endParaRPr lang="en-US">
              <a:latin typeface="+mn-lt"/>
            </a:endParaRPr>
          </a:p>
        </p:txBody>
      </p:sp>
      <p:pic>
        <p:nvPicPr>
          <p:cNvPr id="6" name="Google Shape;3657;p58"/>
          <p:cNvPicPr preferRelativeResize="0"/>
          <p:nvPr/>
        </p:nvPicPr>
        <p:blipFill rotWithShape="1">
          <a:blip r:embed="rId2">
            <a:alphaModFix/>
          </a:blip>
          <a:srcRect t="16540" b="16547"/>
          <a:stretch/>
        </p:blipFill>
        <p:spPr>
          <a:xfrm>
            <a:off x="7495921" y="3919085"/>
            <a:ext cx="1606719" cy="1263588"/>
          </a:xfrm>
          <a:prstGeom prst="rect">
            <a:avLst/>
          </a:prstGeom>
          <a:noFill/>
          <a:ln>
            <a:noFill/>
          </a:ln>
        </p:spPr>
      </p:pic>
      <p:pic>
        <p:nvPicPr>
          <p:cNvPr id="7" name="Google Shape;3662;p58"/>
          <p:cNvPicPr preferRelativeResize="0"/>
          <p:nvPr/>
        </p:nvPicPr>
        <p:blipFill rotWithShape="1">
          <a:blip r:embed="rId3">
            <a:alphaModFix/>
          </a:blip>
          <a:srcRect/>
          <a:stretch/>
        </p:blipFill>
        <p:spPr>
          <a:xfrm>
            <a:off x="5573486" y="3928276"/>
            <a:ext cx="1676400" cy="1263588"/>
          </a:xfrm>
          <a:prstGeom prst="rect">
            <a:avLst/>
          </a:prstGeom>
          <a:noFill/>
          <a:ln>
            <a:noFill/>
          </a:ln>
        </p:spPr>
      </p:pic>
      <p:pic>
        <p:nvPicPr>
          <p:cNvPr id="8" name="Google Shape;3663;p58"/>
          <p:cNvPicPr preferRelativeResize="0"/>
          <p:nvPr/>
        </p:nvPicPr>
        <p:blipFill rotWithShape="1">
          <a:blip r:embed="rId4">
            <a:alphaModFix/>
          </a:blip>
          <a:srcRect l="4194" t="11228" r="4213" b="8854"/>
          <a:stretch/>
        </p:blipFill>
        <p:spPr>
          <a:xfrm>
            <a:off x="3820942" y="3928276"/>
            <a:ext cx="1641620" cy="1263588"/>
          </a:xfrm>
          <a:prstGeom prst="rect">
            <a:avLst/>
          </a:prstGeom>
          <a:noFill/>
          <a:ln>
            <a:noFill/>
          </a:ln>
        </p:spPr>
      </p:pic>
      <p:pic>
        <p:nvPicPr>
          <p:cNvPr id="9" name="Google Shape;3664;p58"/>
          <p:cNvPicPr preferRelativeResize="0"/>
          <p:nvPr/>
        </p:nvPicPr>
        <p:blipFill rotWithShape="1">
          <a:blip r:embed="rId5">
            <a:alphaModFix/>
          </a:blip>
          <a:srcRect t="6567" b="11945"/>
          <a:stretch/>
        </p:blipFill>
        <p:spPr>
          <a:xfrm>
            <a:off x="1905000" y="3928276"/>
            <a:ext cx="1724380" cy="1219841"/>
          </a:xfrm>
          <a:prstGeom prst="rect">
            <a:avLst/>
          </a:prstGeom>
          <a:noFill/>
          <a:ln>
            <a:noFill/>
          </a:ln>
        </p:spPr>
      </p:pic>
      <p:pic>
        <p:nvPicPr>
          <p:cNvPr id="10" name="Google Shape;3665;p58"/>
          <p:cNvPicPr preferRelativeResize="0"/>
          <p:nvPr/>
        </p:nvPicPr>
        <p:blipFill rotWithShape="1">
          <a:blip r:embed="rId6">
            <a:alphaModFix/>
          </a:blip>
          <a:srcRect t="11708" b="17967"/>
          <a:stretch/>
        </p:blipFill>
        <p:spPr>
          <a:xfrm>
            <a:off x="-10885" y="3928276"/>
            <a:ext cx="1763485" cy="1254397"/>
          </a:xfrm>
          <a:prstGeom prst="rect">
            <a:avLst/>
          </a:prstGeom>
          <a:noFill/>
          <a:ln>
            <a:noFill/>
          </a:ln>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5018" y="-95250"/>
            <a:ext cx="1123950" cy="1123950"/>
          </a:xfrm>
          <a:prstGeom prst="rect">
            <a:avLst/>
          </a:prstGeom>
        </p:spPr>
      </p:pic>
    </p:spTree>
    <p:extLst>
      <p:ext uri="{BB962C8B-B14F-4D97-AF65-F5344CB8AC3E}">
        <p14:creationId xmlns:p14="http://schemas.microsoft.com/office/powerpoint/2010/main" val="1661878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2657" y="4496893"/>
            <a:ext cx="518700" cy="518700"/>
          </a:xfrm>
        </p:spPr>
        <p:txBody>
          <a:bodyPr/>
          <a:lstStyle/>
          <a:p>
            <a:fld id="{7DFB43A1-1B61-4D27-BB6B-5624622C202D}" type="slidenum">
              <a:rPr lang="en-US" smtClean="0">
                <a:latin typeface="+mj-lt"/>
              </a:rPr>
              <a:t>21</a:t>
            </a:fld>
            <a:endParaRPr lang="en-US">
              <a:latin typeface="+mj-lt"/>
            </a:endParaRPr>
          </a:p>
        </p:txBody>
      </p:sp>
      <p:graphicFrame>
        <p:nvGraphicFramePr>
          <p:cNvPr id="5" name="Content Placeholder 4"/>
          <p:cNvGraphicFramePr>
            <a:graphicFrameLocks/>
          </p:cNvGraphicFramePr>
          <p:nvPr>
            <p:extLst>
              <p:ext uri="{D42A27DB-BD31-4B8C-83A1-F6EECF244321}">
                <p14:modId xmlns:p14="http://schemas.microsoft.com/office/powerpoint/2010/main" val="1509441336"/>
              </p:ext>
            </p:extLst>
          </p:nvPr>
        </p:nvGraphicFramePr>
        <p:xfrm>
          <a:off x="533400" y="742950"/>
          <a:ext cx="8077199" cy="4190999"/>
        </p:xfrm>
        <a:graphic>
          <a:graphicData uri="http://schemas.openxmlformats.org/drawingml/2006/table">
            <a:tbl>
              <a:tblPr firstRow="1" bandRow="1">
                <a:tableStyleId>{0F792B84-10F0-4E73-9867-C36F5ED51A67}</a:tableStyleId>
              </a:tblPr>
              <a:tblGrid>
                <a:gridCol w="1088571">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254828">
                  <a:extLst>
                    <a:ext uri="{9D8B030D-6E8A-4147-A177-3AD203B41FA5}">
                      <a16:colId xmlns:a16="http://schemas.microsoft.com/office/drawing/2014/main" val="20002"/>
                    </a:ext>
                  </a:extLst>
                </a:gridCol>
              </a:tblGrid>
              <a:tr h="708004">
                <a:tc>
                  <a:txBody>
                    <a:bodyPr/>
                    <a:lstStyle/>
                    <a:p>
                      <a:endParaRPr lang="en-US" sz="1800">
                        <a:latin typeface="Times New Roman" pitchFamily="18" charset="0"/>
                        <a:cs typeface="Times New Roman" pitchFamily="18" charset="0"/>
                      </a:endParaRPr>
                    </a:p>
                  </a:txBody>
                  <a:tcPr>
                    <a:solidFill>
                      <a:srgbClr val="FF9933"/>
                    </a:solidFill>
                  </a:tcPr>
                </a:tc>
                <a:tc>
                  <a:txBody>
                    <a:bodyPr/>
                    <a:lstStyle/>
                    <a:p>
                      <a:r>
                        <a:rPr lang="en-US" sz="1800">
                          <a:latin typeface="Times New Roman" pitchFamily="18" charset="0"/>
                          <a:cs typeface="Times New Roman" pitchFamily="18" charset="0"/>
                        </a:rPr>
                        <a:t>Biểu</a:t>
                      </a:r>
                      <a:r>
                        <a:rPr lang="en-US" sz="1800" baseline="0">
                          <a:latin typeface="Times New Roman" pitchFamily="18" charset="0"/>
                          <a:cs typeface="Times New Roman" pitchFamily="18" charset="0"/>
                        </a:rPr>
                        <a:t> hiện thực hiện tốt quyền trẻ em</a:t>
                      </a:r>
                      <a:endParaRPr lang="en-US" sz="1800">
                        <a:latin typeface="Times New Roman" pitchFamily="18" charset="0"/>
                        <a:cs typeface="Times New Roman" pitchFamily="18" charset="0"/>
                      </a:endParaRPr>
                    </a:p>
                  </a:txBody>
                  <a:tcP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a:latin typeface="Times New Roman" pitchFamily="18" charset="0"/>
                          <a:cs typeface="Times New Roman" pitchFamily="18" charset="0"/>
                        </a:rPr>
                        <a:t>Biểu</a:t>
                      </a:r>
                      <a:r>
                        <a:rPr lang="en-US" sz="1800" baseline="0">
                          <a:latin typeface="Times New Roman" pitchFamily="18" charset="0"/>
                          <a:cs typeface="Times New Roman" pitchFamily="18" charset="0"/>
                        </a:rPr>
                        <a:t> hiện thực hiện chưa tốt quyền trẻ em</a:t>
                      </a:r>
                      <a:endParaRPr lang="en-US" sz="1800">
                        <a:latin typeface="Times New Roman" pitchFamily="18" charset="0"/>
                        <a:cs typeface="Times New Roman" pitchFamily="18" charset="0"/>
                      </a:endParaRPr>
                    </a:p>
                  </a:txBody>
                  <a:tcPr>
                    <a:solidFill>
                      <a:schemeClr val="accent1">
                        <a:lumMod val="40000"/>
                        <a:lumOff val="60000"/>
                      </a:schemeClr>
                    </a:solidFill>
                  </a:tcPr>
                </a:tc>
                <a:extLst>
                  <a:ext uri="{0D108BD9-81ED-4DB2-BD59-A6C34878D82A}">
                    <a16:rowId xmlns:a16="http://schemas.microsoft.com/office/drawing/2014/main" val="10000"/>
                  </a:ext>
                </a:extLst>
              </a:tr>
              <a:tr h="974639">
                <a:tc>
                  <a:txBody>
                    <a:bodyPr/>
                    <a:lstStyle/>
                    <a:p>
                      <a:r>
                        <a:rPr lang="en-US" sz="1800" b="1">
                          <a:solidFill>
                            <a:schemeClr val="tx1">
                              <a:lumMod val="95000"/>
                              <a:lumOff val="5000"/>
                            </a:schemeClr>
                          </a:solidFill>
                          <a:latin typeface="Times New Roman" pitchFamily="18" charset="0"/>
                          <a:cs typeface="Times New Roman" pitchFamily="18" charset="0"/>
                        </a:rPr>
                        <a:t>Gia đình</a:t>
                      </a:r>
                    </a:p>
                  </a:txBody>
                  <a:tcPr>
                    <a:solidFill>
                      <a:schemeClr val="accent3">
                        <a:lumMod val="60000"/>
                        <a:lumOff val="40000"/>
                      </a:schemeClr>
                    </a:solidFill>
                  </a:tcPr>
                </a:tc>
                <a:tc>
                  <a:txBody>
                    <a:bodyPr/>
                    <a:lstStyle/>
                    <a:p>
                      <a:pPr marL="342900" indent="-342900">
                        <a:buFontTx/>
                        <a:buChar char="-"/>
                      </a:pPr>
                      <a:r>
                        <a:rPr lang="en-US" sz="1800">
                          <a:latin typeface="Times New Roman" pitchFamily="18" charset="0"/>
                          <a:cs typeface="Times New Roman" pitchFamily="18" charset="0"/>
                        </a:rPr>
                        <a:t>Yêu</a:t>
                      </a:r>
                      <a:r>
                        <a:rPr lang="en-US" sz="1800" baseline="0">
                          <a:latin typeface="Times New Roman" pitchFamily="18" charset="0"/>
                          <a:cs typeface="Times New Roman" pitchFamily="18" charset="0"/>
                        </a:rPr>
                        <a:t> thương chăm sóc trẻ em</a:t>
                      </a:r>
                    </a:p>
                    <a:p>
                      <a:pPr marL="342900" indent="-342900">
                        <a:buFontTx/>
                        <a:buChar char="-"/>
                      </a:pPr>
                      <a:r>
                        <a:rPr lang="en-US" sz="1800" baseline="0">
                          <a:latin typeface="Times New Roman" pitchFamily="18" charset="0"/>
                          <a:cs typeface="Times New Roman" pitchFamily="18" charset="0"/>
                        </a:rPr>
                        <a:t>Bố mẹ cho con đi học năng khiếu</a:t>
                      </a:r>
                    </a:p>
                    <a:p>
                      <a:pPr marL="342900" indent="-342900">
                        <a:buFontTx/>
                        <a:buChar char="-"/>
                      </a:pPr>
                      <a:endParaRPr lang="en-US" sz="1800">
                        <a:latin typeface="Times New Roman" pitchFamily="18" charset="0"/>
                        <a:cs typeface="Times New Roman" pitchFamily="18" charset="0"/>
                      </a:endParaRPr>
                    </a:p>
                  </a:txBody>
                  <a:tcPr>
                    <a:solidFill>
                      <a:srgbClr val="FF9933"/>
                    </a:solidFill>
                  </a:tcPr>
                </a:tc>
                <a:tc>
                  <a:txBody>
                    <a:bodyPr/>
                    <a:lstStyle/>
                    <a:p>
                      <a:pPr marL="285750" indent="-285750">
                        <a:buFontTx/>
                        <a:buChar char="-"/>
                      </a:pPr>
                      <a:r>
                        <a:rPr lang="en-US" sz="1800">
                          <a:latin typeface="Times New Roman" pitchFamily="18" charset="0"/>
                          <a:cs typeface="Times New Roman" pitchFamily="18" charset="0"/>
                        </a:rPr>
                        <a:t>Bố</a:t>
                      </a:r>
                      <a:r>
                        <a:rPr lang="en-US" sz="1800" baseline="0">
                          <a:latin typeface="Times New Roman" pitchFamily="18" charset="0"/>
                          <a:cs typeface="Times New Roman" pitchFamily="18" charset="0"/>
                        </a:rPr>
                        <a:t> mẹ không cho con ra sân chơi </a:t>
                      </a:r>
                    </a:p>
                    <a:p>
                      <a:pPr marL="285750" indent="-285750">
                        <a:buFontTx/>
                        <a:buChar char="-"/>
                      </a:pPr>
                      <a:r>
                        <a:rPr lang="en-US" sz="1800" baseline="0">
                          <a:latin typeface="Times New Roman" pitchFamily="18" charset="0"/>
                          <a:cs typeface="Times New Roman" pitchFamily="18" charset="0"/>
                        </a:rPr>
                        <a:t> Bố mẹ cấm con học đàn</a:t>
                      </a:r>
                      <a:endParaRPr lang="en-US" sz="1800">
                        <a:latin typeface="Times New Roman" pitchFamily="18" charset="0"/>
                        <a:cs typeface="Times New Roman" pitchFamily="18" charset="0"/>
                      </a:endParaRPr>
                    </a:p>
                  </a:txBody>
                  <a:tcPr>
                    <a:solidFill>
                      <a:srgbClr val="FF9933"/>
                    </a:solidFill>
                  </a:tcPr>
                </a:tc>
                <a:extLst>
                  <a:ext uri="{0D108BD9-81ED-4DB2-BD59-A6C34878D82A}">
                    <a16:rowId xmlns:a16="http://schemas.microsoft.com/office/drawing/2014/main" val="10001"/>
                  </a:ext>
                </a:extLst>
              </a:tr>
              <a:tr h="1254178">
                <a:tc>
                  <a:txBody>
                    <a:bodyPr/>
                    <a:lstStyle/>
                    <a:p>
                      <a:r>
                        <a:rPr lang="en-US" sz="1800" b="1">
                          <a:solidFill>
                            <a:schemeClr val="tx1">
                              <a:lumMod val="95000"/>
                              <a:lumOff val="5000"/>
                            </a:schemeClr>
                          </a:solidFill>
                          <a:latin typeface="Times New Roman" pitchFamily="18" charset="0"/>
                          <a:cs typeface="Times New Roman" pitchFamily="18" charset="0"/>
                        </a:rPr>
                        <a:t>Nhà</a:t>
                      </a:r>
                      <a:r>
                        <a:rPr lang="en-US" sz="1800" b="1" baseline="0">
                          <a:solidFill>
                            <a:schemeClr val="tx1">
                              <a:lumMod val="95000"/>
                              <a:lumOff val="5000"/>
                            </a:schemeClr>
                          </a:solidFill>
                          <a:latin typeface="Times New Roman" pitchFamily="18" charset="0"/>
                          <a:cs typeface="Times New Roman" pitchFamily="18" charset="0"/>
                        </a:rPr>
                        <a:t> trường</a:t>
                      </a:r>
                      <a:endParaRPr lang="en-US" sz="1800" b="1">
                        <a:solidFill>
                          <a:schemeClr val="tx1">
                            <a:lumMod val="95000"/>
                            <a:lumOff val="5000"/>
                          </a:schemeClr>
                        </a:solidFill>
                        <a:latin typeface="Times New Roman" pitchFamily="18" charset="0"/>
                        <a:cs typeface="Times New Roman" pitchFamily="18" charset="0"/>
                      </a:endParaRPr>
                    </a:p>
                  </a:txBody>
                  <a:tcPr>
                    <a:solidFill>
                      <a:schemeClr val="accent3">
                        <a:lumMod val="60000"/>
                        <a:lumOff val="40000"/>
                      </a:schemeClr>
                    </a:solidFill>
                  </a:tcPr>
                </a:tc>
                <a:tc>
                  <a:txBody>
                    <a:bodyPr/>
                    <a:lstStyle/>
                    <a:p>
                      <a:pPr marL="285750" indent="-285750">
                        <a:buFontTx/>
                        <a:buChar char="-"/>
                      </a:pPr>
                      <a:r>
                        <a:rPr lang="en-US" sz="1800">
                          <a:latin typeface="Times New Roman" pitchFamily="18" charset="0"/>
                          <a:cs typeface="Times New Roman" pitchFamily="18" charset="0"/>
                        </a:rPr>
                        <a:t>Thầy</a:t>
                      </a:r>
                      <a:r>
                        <a:rPr lang="en-US" sz="1800" baseline="0">
                          <a:latin typeface="Times New Roman" pitchFamily="18" charset="0"/>
                          <a:cs typeface="Times New Roman" pitchFamily="18" charset="0"/>
                        </a:rPr>
                        <a:t> cô khuyến khích học sinh đọc sách</a:t>
                      </a:r>
                    </a:p>
                    <a:p>
                      <a:pPr marL="285750" indent="-285750">
                        <a:buFontTx/>
                        <a:buChar char="-"/>
                      </a:pPr>
                      <a:r>
                        <a:rPr lang="en-US" sz="1800" baseline="0">
                          <a:latin typeface="Times New Roman" pitchFamily="18" charset="0"/>
                          <a:cs typeface="Times New Roman" pitchFamily="18" charset="0"/>
                        </a:rPr>
                        <a:t>Học sinh tham gia cuộc thi tìm hiểu quyền trẻ em</a:t>
                      </a:r>
                      <a:endParaRPr lang="en-US" sz="1800">
                        <a:latin typeface="Times New Roman" pitchFamily="18" charset="0"/>
                        <a:cs typeface="Times New Roman" pitchFamily="18" charset="0"/>
                      </a:endParaRPr>
                    </a:p>
                  </a:txBody>
                  <a:tcPr>
                    <a:solidFill>
                      <a:srgbClr val="FF9933"/>
                    </a:solidFill>
                  </a:tcPr>
                </a:tc>
                <a:tc>
                  <a:txBody>
                    <a:bodyPr/>
                    <a:lstStyle/>
                    <a:p>
                      <a:pPr marL="285750" indent="-285750">
                        <a:buFontTx/>
                        <a:buChar char="-"/>
                      </a:pPr>
                      <a:r>
                        <a:rPr lang="en-US" sz="1800">
                          <a:latin typeface="Times New Roman" pitchFamily="18" charset="0"/>
                          <a:cs typeface="Times New Roman" pitchFamily="18" charset="0"/>
                        </a:rPr>
                        <a:t>Học</a:t>
                      </a:r>
                      <a:r>
                        <a:rPr lang="en-US" sz="1800" baseline="0">
                          <a:latin typeface="Times New Roman" pitchFamily="18" charset="0"/>
                          <a:cs typeface="Times New Roman" pitchFamily="18" charset="0"/>
                        </a:rPr>
                        <a:t> sinh trốn học</a:t>
                      </a:r>
                    </a:p>
                    <a:p>
                      <a:pPr marL="285750" indent="-285750">
                        <a:buFontTx/>
                        <a:buChar char="-"/>
                      </a:pPr>
                      <a:r>
                        <a:rPr lang="en-US" sz="1800" baseline="0">
                          <a:latin typeface="Times New Roman" pitchFamily="18" charset="0"/>
                          <a:cs typeface="Times New Roman" pitchFamily="18" charset="0"/>
                        </a:rPr>
                        <a:t>Học sinh đánh bạn</a:t>
                      </a:r>
                      <a:endParaRPr lang="en-US" sz="1800">
                        <a:latin typeface="Times New Roman" pitchFamily="18" charset="0"/>
                        <a:cs typeface="Times New Roman" pitchFamily="18" charset="0"/>
                      </a:endParaRPr>
                    </a:p>
                  </a:txBody>
                  <a:tcPr>
                    <a:solidFill>
                      <a:srgbClr val="FF9933"/>
                    </a:solidFill>
                  </a:tcPr>
                </a:tc>
                <a:extLst>
                  <a:ext uri="{0D108BD9-81ED-4DB2-BD59-A6C34878D82A}">
                    <a16:rowId xmlns:a16="http://schemas.microsoft.com/office/drawing/2014/main" val="10002"/>
                  </a:ext>
                </a:extLst>
              </a:tr>
              <a:tr h="1254178">
                <a:tc>
                  <a:txBody>
                    <a:bodyPr/>
                    <a:lstStyle/>
                    <a:p>
                      <a:r>
                        <a:rPr lang="en-US" sz="1800" b="1">
                          <a:solidFill>
                            <a:schemeClr val="tx1">
                              <a:lumMod val="95000"/>
                              <a:lumOff val="5000"/>
                            </a:schemeClr>
                          </a:solidFill>
                          <a:latin typeface="Times New Roman" pitchFamily="18" charset="0"/>
                          <a:cs typeface="Times New Roman" pitchFamily="18" charset="0"/>
                        </a:rPr>
                        <a:t>Xã</a:t>
                      </a:r>
                      <a:r>
                        <a:rPr lang="en-US" sz="1800" b="1" baseline="0">
                          <a:solidFill>
                            <a:schemeClr val="tx1">
                              <a:lumMod val="95000"/>
                              <a:lumOff val="5000"/>
                            </a:schemeClr>
                          </a:solidFill>
                          <a:latin typeface="Times New Roman" pitchFamily="18" charset="0"/>
                          <a:cs typeface="Times New Roman" pitchFamily="18" charset="0"/>
                        </a:rPr>
                        <a:t> hội</a:t>
                      </a:r>
                      <a:endParaRPr lang="en-US" sz="1800" b="1">
                        <a:solidFill>
                          <a:schemeClr val="tx1">
                            <a:lumMod val="95000"/>
                            <a:lumOff val="5000"/>
                          </a:schemeClr>
                        </a:solidFill>
                        <a:latin typeface="Times New Roman" pitchFamily="18" charset="0"/>
                        <a:cs typeface="Times New Roman" pitchFamily="18" charset="0"/>
                      </a:endParaRPr>
                    </a:p>
                  </a:txBody>
                  <a:tcPr>
                    <a:solidFill>
                      <a:schemeClr val="accent3">
                        <a:lumMod val="60000"/>
                        <a:lumOff val="40000"/>
                      </a:schemeClr>
                    </a:solidFill>
                  </a:tcPr>
                </a:tc>
                <a:tc>
                  <a:txBody>
                    <a:bodyPr/>
                    <a:lstStyle/>
                    <a:p>
                      <a:pPr marL="285750" indent="-285750">
                        <a:buFontTx/>
                        <a:buChar char="-"/>
                      </a:pPr>
                      <a:r>
                        <a:rPr lang="en-US" sz="1800" baseline="0">
                          <a:latin typeface="Times New Roman" pitchFamily="18" charset="0"/>
                          <a:cs typeface="Times New Roman" pitchFamily="18" charset="0"/>
                        </a:rPr>
                        <a:t>Đoàn thanh niên xã tổ chức trại hè cho thiếu nhi</a:t>
                      </a:r>
                    </a:p>
                    <a:p>
                      <a:pPr marL="285750" indent="-285750">
                        <a:buFontTx/>
                        <a:buChar char="-"/>
                      </a:pPr>
                      <a:r>
                        <a:rPr lang="en-US" sz="1800" baseline="0">
                          <a:latin typeface="Times New Roman" pitchFamily="18" charset="0"/>
                          <a:cs typeface="Times New Roman" pitchFamily="18" charset="0"/>
                        </a:rPr>
                        <a:t>Mở trung tâm bảo trợ xã hội cho trẻ em mồ côi</a:t>
                      </a:r>
                      <a:endParaRPr lang="en-US" sz="1800">
                        <a:latin typeface="Times New Roman" pitchFamily="18" charset="0"/>
                        <a:cs typeface="Times New Roman" pitchFamily="18" charset="0"/>
                      </a:endParaRPr>
                    </a:p>
                  </a:txBody>
                  <a:tcPr>
                    <a:solidFill>
                      <a:srgbClr val="FF9933"/>
                    </a:solidFill>
                  </a:tcPr>
                </a:tc>
                <a:tc>
                  <a:txBody>
                    <a:bodyPr/>
                    <a:lstStyle/>
                    <a:p>
                      <a:pPr marL="285750" indent="-285750">
                        <a:buFontTx/>
                        <a:buChar char="-"/>
                      </a:pPr>
                      <a:r>
                        <a:rPr lang="en-US" sz="1800">
                          <a:latin typeface="Times New Roman" pitchFamily="18" charset="0"/>
                          <a:cs typeface="Times New Roman" pitchFamily="18" charset="0"/>
                        </a:rPr>
                        <a:t>Chú</a:t>
                      </a:r>
                      <a:r>
                        <a:rPr lang="en-US" sz="1800" baseline="0">
                          <a:latin typeface="Times New Roman" pitchFamily="18" charset="0"/>
                          <a:cs typeface="Times New Roman" pitchFamily="18" charset="0"/>
                        </a:rPr>
                        <a:t> hàng xóm chưa đăng kí khai sinh cho con</a:t>
                      </a:r>
                    </a:p>
                    <a:p>
                      <a:pPr marL="285750" indent="-285750">
                        <a:buFontTx/>
                        <a:buChar char="-"/>
                      </a:pPr>
                      <a:r>
                        <a:rPr lang="en-US" sz="1800" baseline="0">
                          <a:latin typeface="Times New Roman" pitchFamily="18" charset="0"/>
                          <a:cs typeface="Times New Roman" pitchFamily="18" charset="0"/>
                        </a:rPr>
                        <a:t>Trạm y tế xã chậm tiêm vắc xin cho trẻ em</a:t>
                      </a:r>
                      <a:endParaRPr lang="en-US" sz="1800">
                        <a:latin typeface="Times New Roman" pitchFamily="18" charset="0"/>
                        <a:cs typeface="Times New Roman" pitchFamily="18" charset="0"/>
                      </a:endParaRPr>
                    </a:p>
                  </a:txBody>
                  <a:tcPr>
                    <a:solidFill>
                      <a:srgbClr val="FF9933"/>
                    </a:solidFill>
                  </a:tcPr>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0" y="-171450"/>
            <a:ext cx="990600" cy="990600"/>
          </a:xfrm>
          <a:prstGeom prst="rect">
            <a:avLst/>
          </a:prstGeom>
        </p:spPr>
      </p:pic>
    </p:spTree>
    <p:extLst>
      <p:ext uri="{BB962C8B-B14F-4D97-AF65-F5344CB8AC3E}">
        <p14:creationId xmlns:p14="http://schemas.microsoft.com/office/powerpoint/2010/main" val="456320420"/>
      </p:ext>
    </p:extLst>
  </p:cSld>
  <p:clrMapOvr>
    <a:masterClrMapping/>
  </p:clrMapOvr>
  <p:transition spd="slow">
    <p:wheel spokes="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61" name="Google Shape;361;p23"/>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22</a:t>
            </a:fld>
            <a:endParaRPr>
              <a:latin typeface="+mn-lt"/>
            </a:endParaRPr>
          </a:p>
        </p:txBody>
      </p:sp>
      <p:sp>
        <p:nvSpPr>
          <p:cNvPr id="3" name="Text Placeholder 2"/>
          <p:cNvSpPr>
            <a:spLocks noGrp="1"/>
          </p:cNvSpPr>
          <p:nvPr>
            <p:ph type="body" idx="1"/>
          </p:nvPr>
        </p:nvSpPr>
        <p:spPr>
          <a:xfrm>
            <a:off x="533400" y="514350"/>
            <a:ext cx="6248400" cy="2702700"/>
          </a:xfrm>
        </p:spPr>
        <p:txBody>
          <a:bodyPr/>
          <a:lstStyle/>
          <a:p>
            <a:pPr marL="127000" indent="0">
              <a:buNone/>
            </a:pPr>
            <a:r>
              <a:rPr lang="en-US" sz="4000" b="1">
                <a:solidFill>
                  <a:srgbClr val="92D050"/>
                </a:solidFill>
                <a:latin typeface="+mn-lt"/>
                <a:cs typeface="Times New Roman" pitchFamily="18" charset="0"/>
              </a:rPr>
              <a:t>Bài </a:t>
            </a:r>
            <a:r>
              <a:rPr lang="vi-VN" sz="4000" b="1">
                <a:solidFill>
                  <a:srgbClr val="92D050"/>
                </a:solidFill>
                <a:latin typeface="+mn-lt"/>
                <a:cs typeface="Times New Roman" pitchFamily="18" charset="0"/>
              </a:rPr>
              <a:t>2. </a:t>
            </a:r>
            <a:r>
              <a:rPr lang="vi-VN" sz="1800">
                <a:solidFill>
                  <a:schemeClr val="tx1">
                    <a:lumMod val="95000"/>
                    <a:lumOff val="5000"/>
                  </a:schemeClr>
                </a:solidFill>
                <a:latin typeface="+mn-lt"/>
                <a:cs typeface="Times New Roman" pitchFamily="18" charset="0"/>
              </a:rPr>
              <a:t>Em tán thành hoặc không tán thành ý kiến nào dưới đây? </a:t>
            </a:r>
            <a:endParaRPr lang="en-US" sz="1800">
              <a:solidFill>
                <a:schemeClr val="tx1">
                  <a:lumMod val="95000"/>
                  <a:lumOff val="5000"/>
                </a:schemeClr>
              </a:solidFill>
              <a:latin typeface="+mn-lt"/>
              <a:cs typeface="Times New Roman" pitchFamily="18" charset="0"/>
            </a:endParaRPr>
          </a:p>
          <a:p>
            <a:pPr marL="127000" indent="0">
              <a:buNone/>
            </a:pPr>
            <a:r>
              <a:rPr lang="vi-VN" sz="1800">
                <a:solidFill>
                  <a:schemeClr val="tx1">
                    <a:lumMod val="95000"/>
                    <a:lumOff val="5000"/>
                  </a:schemeClr>
                </a:solidFill>
                <a:latin typeface="+mn-lt"/>
                <a:cs typeface="Times New Roman" pitchFamily="18" charset="0"/>
              </a:rPr>
              <a:t>a. Trẻ em có quyền được học tập, vui chơi giải trí, không cần làm gì.</a:t>
            </a:r>
          </a:p>
          <a:p>
            <a:pPr marL="127000" indent="0">
              <a:buNone/>
            </a:pPr>
            <a:r>
              <a:rPr lang="vi-VN" sz="1800">
                <a:solidFill>
                  <a:schemeClr val="tx1">
                    <a:lumMod val="95000"/>
                    <a:lumOff val="5000"/>
                  </a:schemeClr>
                </a:solidFill>
                <a:latin typeface="+mn-lt"/>
                <a:cs typeface="Times New Roman" pitchFamily="18" charset="0"/>
              </a:rPr>
              <a:t>b. Trẻ em khuyết tật cũng được hưởng các quyền như những trẻ em khác.</a:t>
            </a:r>
          </a:p>
          <a:p>
            <a:pPr marL="127000" indent="0">
              <a:buNone/>
            </a:pPr>
            <a:r>
              <a:rPr lang="vi-VN" sz="1800">
                <a:solidFill>
                  <a:schemeClr val="tx1">
                    <a:lumMod val="95000"/>
                    <a:lumOff val="5000"/>
                  </a:schemeClr>
                </a:solidFill>
                <a:latin typeface="+mn-lt"/>
                <a:cs typeface="Times New Roman" pitchFamily="18" charset="0"/>
              </a:rPr>
              <a:t>c. Cha mẹ có quyền ưu tiên, chiều chuộng con trai hơn con gái.</a:t>
            </a:r>
          </a:p>
          <a:p>
            <a:pPr marL="127000" indent="0">
              <a:buNone/>
            </a:pPr>
            <a:r>
              <a:rPr lang="vi-VN" sz="1800">
                <a:solidFill>
                  <a:schemeClr val="tx1">
                    <a:lumMod val="95000"/>
                    <a:lumOff val="5000"/>
                  </a:schemeClr>
                </a:solidFill>
                <a:latin typeface="+mn-lt"/>
                <a:cs typeface="Times New Roman" pitchFamily="18" charset="0"/>
              </a:rPr>
              <a:t>d. Lôi kéo trẻ em vào con đường nghiện hút là sai trái.</a:t>
            </a:r>
          </a:p>
          <a:p>
            <a:pPr marL="127000" indent="0">
              <a:buNone/>
            </a:pPr>
            <a:r>
              <a:rPr lang="vi-VN" sz="1800">
                <a:solidFill>
                  <a:schemeClr val="tx1">
                    <a:lumMod val="95000"/>
                    <a:lumOff val="5000"/>
                  </a:schemeClr>
                </a:solidFill>
                <a:latin typeface="+mn-lt"/>
                <a:cs typeface="Times New Roman" pitchFamily="18" charset="0"/>
              </a:rPr>
              <a:t>e. Cho con đi học hay không là quyền của cha mẹ.</a:t>
            </a:r>
          </a:p>
          <a:p>
            <a:endParaRPr lang="en-US">
              <a:solidFill>
                <a:schemeClr val="tx1">
                  <a:lumMod val="95000"/>
                  <a:lumOff val="5000"/>
                </a:schemeClr>
              </a:solidFill>
              <a:latin typeface="+mn-lt"/>
              <a:cs typeface="Times New Roman" pitchFamily="18" charset="0"/>
            </a:endParaRPr>
          </a:p>
        </p:txBody>
      </p:sp>
      <p:sp>
        <p:nvSpPr>
          <p:cNvPr id="7" name="Title 1"/>
          <p:cNvSpPr>
            <a:spLocks noGrp="1"/>
          </p:cNvSpPr>
          <p:nvPr>
            <p:ph type="title"/>
          </p:nvPr>
        </p:nvSpPr>
        <p:spPr>
          <a:xfrm>
            <a:off x="1752600" y="4248150"/>
            <a:ext cx="2133600" cy="393300"/>
          </a:xfrm>
        </p:spPr>
        <p:style>
          <a:lnRef idx="1">
            <a:schemeClr val="accent6"/>
          </a:lnRef>
          <a:fillRef idx="2">
            <a:schemeClr val="accent6"/>
          </a:fillRef>
          <a:effectRef idx="1">
            <a:schemeClr val="accent6"/>
          </a:effectRef>
          <a:fontRef idx="minor">
            <a:schemeClr val="dk1"/>
          </a:fontRef>
        </p:style>
        <p:txBody>
          <a:bodyPr/>
          <a:lstStyle/>
          <a:p>
            <a:r>
              <a:rPr lang="en-US" sz="1800">
                <a:solidFill>
                  <a:schemeClr val="tx1"/>
                </a:solidFill>
                <a:latin typeface="+mn-lt"/>
                <a:cs typeface="Times New Roman" pitchFamily="18" charset="0"/>
              </a:rPr>
              <a:t>Ý kiến đúng: b,d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 y="-171450"/>
            <a:ext cx="1088571" cy="1088571"/>
          </a:xfrm>
          <a:prstGeom prst="rect">
            <a:avLst/>
          </a:prstGeom>
        </p:spPr>
      </p:pic>
    </p:spTree>
    <p:extLst>
      <p:ext uri="{BB962C8B-B14F-4D97-AF65-F5344CB8AC3E}">
        <p14:creationId xmlns:p14="http://schemas.microsoft.com/office/powerpoint/2010/main" val="13021719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57171"/>
            <a:ext cx="4115400" cy="621900"/>
          </a:xfrm>
        </p:spPr>
        <p:txBody>
          <a:bodyPr/>
          <a:lstStyle/>
          <a:p>
            <a:r>
              <a:rPr lang="en-US" sz="4400" b="1">
                <a:solidFill>
                  <a:srgbClr val="92D050"/>
                </a:solidFill>
                <a:latin typeface="+mn-lt"/>
                <a:cs typeface="Times New Roman" pitchFamily="18" charset="0"/>
              </a:rPr>
              <a:t>Bài 3:  </a:t>
            </a:r>
          </a:p>
        </p:txBody>
      </p:sp>
      <p:sp>
        <p:nvSpPr>
          <p:cNvPr id="3" name="Text Placeholder 2"/>
          <p:cNvSpPr>
            <a:spLocks noGrp="1"/>
          </p:cNvSpPr>
          <p:nvPr>
            <p:ph type="body" idx="1"/>
          </p:nvPr>
        </p:nvSpPr>
        <p:spPr>
          <a:xfrm>
            <a:off x="457200" y="1200150"/>
            <a:ext cx="6324599" cy="2702700"/>
          </a:xfrm>
        </p:spPr>
        <p:txBody>
          <a:bodyPr/>
          <a:lstStyle/>
          <a:p>
            <a:pPr marL="127000" indent="0">
              <a:buNone/>
            </a:pPr>
            <a:r>
              <a:rPr lang="en-US" sz="1800" b="1">
                <a:solidFill>
                  <a:schemeClr val="tx1"/>
                </a:solidFill>
                <a:latin typeface="+mn-lt"/>
                <a:cs typeface="Times New Roman" pitchFamily="18" charset="0"/>
              </a:rPr>
              <a:t>Tình huống 1: </a:t>
            </a:r>
            <a:r>
              <a:rPr lang="vi-VN" sz="1800">
                <a:solidFill>
                  <a:schemeClr val="tx1"/>
                </a:solidFill>
                <a:latin typeface="+mn-lt"/>
                <a:cs typeface="Times New Roman" pitchFamily="18" charset="0"/>
              </a:rPr>
              <a:t>Giờ </a:t>
            </a:r>
            <a:r>
              <a:rPr lang="en-US" sz="1800">
                <a:solidFill>
                  <a:schemeClr val="tx1"/>
                </a:solidFill>
                <a:latin typeface="+mn-lt"/>
                <a:cs typeface="Times New Roman" pitchFamily="18" charset="0"/>
              </a:rPr>
              <a:t>ra chơi, Quân và các bạn ra sân trường đá cầu. Trong lúc đỡ cầu, Quân vô tình giẫm phải chân của Hưng. Mặc dù Quân đã xin lỗi nhưng Hưng vẫn tỏ thái độ khó chịu và mắng chửi Quân bằng những lời lẽ khó nghe và còn đe dọa Quân.</a:t>
            </a:r>
          </a:p>
          <a:p>
            <a:pPr marL="127000" indent="0">
              <a:buNone/>
            </a:pPr>
            <a:r>
              <a:rPr lang="en-US" sz="1800" b="1">
                <a:solidFill>
                  <a:schemeClr val="tx1"/>
                </a:solidFill>
                <a:latin typeface="+mn-lt"/>
                <a:cs typeface="Times New Roman" pitchFamily="18" charset="0"/>
              </a:rPr>
              <a:t>Tình huống 2: </a:t>
            </a:r>
            <a:r>
              <a:rPr lang="en-US" sz="1800">
                <a:solidFill>
                  <a:schemeClr val="tx1"/>
                </a:solidFill>
                <a:latin typeface="+mn-lt"/>
                <a:cs typeface="Times New Roman" pitchFamily="18" charset="0"/>
              </a:rPr>
              <a:t>Trường Lan tổ chức cho học sinh đi tham quan di tích lịch sử. Tuy nhiên, bố của Lan rất buồn và không biết phải làm gì để bố đồng ý cho mình đi? Nếu em là Lan em sẽ làm gì để bố đồng ý?</a:t>
            </a:r>
          </a:p>
          <a:p>
            <a:endParaRPr lang="en-US">
              <a:latin typeface="+mn-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latin typeface="+mn-lt"/>
              </a:rPr>
              <a:t>23</a:t>
            </a:fld>
            <a:endParaRPr lang="en">
              <a:latin typeface="+mn-lt"/>
            </a:endParaRPr>
          </a:p>
        </p:txBody>
      </p:sp>
      <p:sp>
        <p:nvSpPr>
          <p:cNvPr id="6" name="Title 1"/>
          <p:cNvSpPr txBox="1">
            <a:spLocks/>
          </p:cNvSpPr>
          <p:nvPr/>
        </p:nvSpPr>
        <p:spPr>
          <a:xfrm>
            <a:off x="1600200" y="4171950"/>
            <a:ext cx="5867400" cy="838200"/>
          </a:xfrm>
          <a:prstGeom prst="rect">
            <a:avLst/>
          </a:prstGeom>
          <a:ln/>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1pPr>
            <a:lvl2pPr marR="0" lvl="1"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2pPr>
            <a:lvl3pPr marR="0" lvl="2"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3pPr>
            <a:lvl4pPr marR="0" lvl="3"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4pPr>
            <a:lvl5pPr marR="0" lvl="4"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5pPr>
            <a:lvl6pPr marR="0" lvl="5"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6pPr>
            <a:lvl7pPr marR="0" lvl="6"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7pPr>
            <a:lvl8pPr marR="0" lvl="7"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8pPr>
            <a:lvl9pPr marR="0" lvl="8" algn="l" rtl="0">
              <a:lnSpc>
                <a:spcPct val="100000"/>
              </a:lnSpc>
              <a:spcBef>
                <a:spcPts val="0"/>
              </a:spcBef>
              <a:spcAft>
                <a:spcPts val="0"/>
              </a:spcAft>
              <a:buClr>
                <a:srgbClr val="7198A9"/>
              </a:buClr>
              <a:buSzPts val="1400"/>
              <a:buFont typeface="Arvo"/>
              <a:buNone/>
              <a:defRPr sz="1400" b="0" i="0" u="none" strike="noStrike" cap="none">
                <a:solidFill>
                  <a:srgbClr val="7198A9"/>
                </a:solidFill>
                <a:latin typeface="Arvo"/>
                <a:ea typeface="Arvo"/>
                <a:cs typeface="Arvo"/>
                <a:sym typeface="Arvo"/>
              </a:defRPr>
            </a:lvl9pPr>
          </a:lstStyle>
          <a:p>
            <a:r>
              <a:rPr lang="en-US" sz="2400" b="1">
                <a:solidFill>
                  <a:schemeClr val="tx1"/>
                </a:solidFill>
                <a:latin typeface="+mn-lt"/>
                <a:cs typeface="Times New Roman" pitchFamily="18" charset="0"/>
              </a:rPr>
              <a:t>Mỗi nhóm cử đại diện diễn lại tình huống, nhóm còn lại nêu nhận xét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63286"/>
            <a:ext cx="1066800" cy="1066800"/>
          </a:xfrm>
          <a:prstGeom prst="rect">
            <a:avLst/>
          </a:prstGeom>
        </p:spPr>
      </p:pic>
    </p:spTree>
    <p:extLst>
      <p:ext uri="{BB962C8B-B14F-4D97-AF65-F5344CB8AC3E}">
        <p14:creationId xmlns:p14="http://schemas.microsoft.com/office/powerpoint/2010/main" val="404110069"/>
      </p:ext>
    </p:extLst>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1066800" y="2226129"/>
            <a:ext cx="7315200" cy="931200"/>
          </a:xfrm>
          <a:prstGeom prst="rect">
            <a:avLst/>
          </a:prstGeom>
        </p:spPr>
        <p:txBody>
          <a:bodyPr spcFirstLastPara="1" wrap="square" lIns="91425" tIns="91425" rIns="91425" bIns="91425" anchor="b" anchorCtr="0">
            <a:noAutofit/>
          </a:bodyPr>
          <a:lstStyle/>
          <a:p>
            <a:r>
              <a:rPr lang="nl-NL" sz="6600" b="1">
                <a:solidFill>
                  <a:schemeClr val="accent3"/>
                </a:solidFill>
                <a:latin typeface="+mn-lt"/>
              </a:rPr>
              <a:t>IV. VẬN DỤNG</a:t>
            </a:r>
            <a:endParaRPr lang="en-US" sz="6600">
              <a:solidFill>
                <a:schemeClr val="accent3"/>
              </a:solidFill>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429" y="971550"/>
            <a:ext cx="1219200" cy="1219200"/>
          </a:xfrm>
          <a:prstGeom prst="rect">
            <a:avLst/>
          </a:prstGeom>
        </p:spPr>
      </p:pic>
    </p:spTree>
    <p:extLst>
      <p:ext uri="{BB962C8B-B14F-4D97-AF65-F5344CB8AC3E}">
        <p14:creationId xmlns:p14="http://schemas.microsoft.com/office/powerpoint/2010/main" val="2532137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133350"/>
            <a:ext cx="8763000" cy="1079100"/>
          </a:xfrm>
        </p:spPr>
        <p:txBody>
          <a:bodyPr/>
          <a:lstStyle/>
          <a:p>
            <a:r>
              <a:rPr lang="de-DE" sz="2000">
                <a:solidFill>
                  <a:schemeClr val="tx1"/>
                </a:solidFill>
                <a:latin typeface="+mj-lt"/>
              </a:rPr>
              <a:t>Em hãy tìm hiểu và trang bị cho bản thân các kiến thức và kĩ năng phòng, chống xâm hại trẻ em. Ghi lại những việc trẻ em nên làm và không nên làm để phòng chống nguy cơ xâm hại trẻ em theo bảng mẫu sau:</a:t>
            </a:r>
            <a:endParaRPr lang="en-US" sz="2000">
              <a:solidFill>
                <a:schemeClr val="tx1"/>
              </a:solidFill>
              <a:latin typeface="+mj-lt"/>
              <a:cs typeface="Times New Roman" pitchFamily="18" charset="0"/>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latin typeface="+mj-lt"/>
              </a:rPr>
              <a:t>25</a:t>
            </a:fld>
            <a:endParaRPr lang="en-US">
              <a:latin typeface="+mj-lt"/>
            </a:endParaRPr>
          </a:p>
        </p:txBody>
      </p:sp>
      <p:pic>
        <p:nvPicPr>
          <p:cNvPr id="6" name="Google Shape;3657;p58"/>
          <p:cNvPicPr preferRelativeResize="0"/>
          <p:nvPr/>
        </p:nvPicPr>
        <p:blipFill rotWithShape="1">
          <a:blip r:embed="rId2">
            <a:alphaModFix/>
          </a:blip>
          <a:srcRect t="16540" b="16547"/>
          <a:stretch/>
        </p:blipFill>
        <p:spPr>
          <a:xfrm>
            <a:off x="7495921" y="3919085"/>
            <a:ext cx="1606719" cy="1263588"/>
          </a:xfrm>
          <a:prstGeom prst="rect">
            <a:avLst/>
          </a:prstGeom>
          <a:noFill/>
          <a:ln>
            <a:noFill/>
          </a:ln>
        </p:spPr>
      </p:pic>
      <p:pic>
        <p:nvPicPr>
          <p:cNvPr id="7" name="Google Shape;3662;p58"/>
          <p:cNvPicPr preferRelativeResize="0"/>
          <p:nvPr/>
        </p:nvPicPr>
        <p:blipFill rotWithShape="1">
          <a:blip r:embed="rId3">
            <a:alphaModFix/>
          </a:blip>
          <a:srcRect/>
          <a:stretch/>
        </p:blipFill>
        <p:spPr>
          <a:xfrm>
            <a:off x="5573486" y="3928276"/>
            <a:ext cx="1676400" cy="1263588"/>
          </a:xfrm>
          <a:prstGeom prst="rect">
            <a:avLst/>
          </a:prstGeom>
          <a:noFill/>
          <a:ln>
            <a:noFill/>
          </a:ln>
        </p:spPr>
      </p:pic>
      <p:pic>
        <p:nvPicPr>
          <p:cNvPr id="8" name="Google Shape;3663;p58"/>
          <p:cNvPicPr preferRelativeResize="0"/>
          <p:nvPr/>
        </p:nvPicPr>
        <p:blipFill rotWithShape="1">
          <a:blip r:embed="rId4">
            <a:alphaModFix/>
          </a:blip>
          <a:srcRect l="4194" t="11228" r="4213" b="8854"/>
          <a:stretch/>
        </p:blipFill>
        <p:spPr>
          <a:xfrm>
            <a:off x="3820942" y="3928276"/>
            <a:ext cx="1641620" cy="1263588"/>
          </a:xfrm>
          <a:prstGeom prst="rect">
            <a:avLst/>
          </a:prstGeom>
          <a:noFill/>
          <a:ln>
            <a:noFill/>
          </a:ln>
        </p:spPr>
      </p:pic>
      <p:pic>
        <p:nvPicPr>
          <p:cNvPr id="9" name="Google Shape;3664;p58"/>
          <p:cNvPicPr preferRelativeResize="0"/>
          <p:nvPr/>
        </p:nvPicPr>
        <p:blipFill rotWithShape="1">
          <a:blip r:embed="rId5">
            <a:alphaModFix/>
          </a:blip>
          <a:srcRect t="6567" b="11945"/>
          <a:stretch/>
        </p:blipFill>
        <p:spPr>
          <a:xfrm>
            <a:off x="1905000" y="3928276"/>
            <a:ext cx="1724380" cy="1219841"/>
          </a:xfrm>
          <a:prstGeom prst="rect">
            <a:avLst/>
          </a:prstGeom>
          <a:noFill/>
          <a:ln>
            <a:noFill/>
          </a:ln>
        </p:spPr>
      </p:pic>
      <p:pic>
        <p:nvPicPr>
          <p:cNvPr id="10" name="Google Shape;3665;p58"/>
          <p:cNvPicPr preferRelativeResize="0"/>
          <p:nvPr/>
        </p:nvPicPr>
        <p:blipFill rotWithShape="1">
          <a:blip r:embed="rId6">
            <a:alphaModFix/>
          </a:blip>
          <a:srcRect t="11708" b="17967"/>
          <a:stretch/>
        </p:blipFill>
        <p:spPr>
          <a:xfrm>
            <a:off x="-10885" y="3928276"/>
            <a:ext cx="1763485" cy="1254397"/>
          </a:xfrm>
          <a:prstGeom prst="rect">
            <a:avLst/>
          </a:prstGeom>
          <a:noFill/>
          <a:ln>
            <a:noFill/>
          </a:ln>
        </p:spPr>
      </p:pic>
      <p:graphicFrame>
        <p:nvGraphicFramePr>
          <p:cNvPr id="11" name="Content Placeholder 10"/>
          <p:cNvGraphicFramePr>
            <a:graphicFrameLocks noGrp="1"/>
          </p:cNvGraphicFramePr>
          <p:nvPr>
            <p:ph idx="1"/>
            <p:extLst>
              <p:ext uri="{D42A27DB-BD31-4B8C-83A1-F6EECF244321}">
                <p14:modId xmlns:p14="http://schemas.microsoft.com/office/powerpoint/2010/main" val="2590016519"/>
              </p:ext>
            </p:extLst>
          </p:nvPr>
        </p:nvGraphicFramePr>
        <p:xfrm>
          <a:off x="1600200" y="1581151"/>
          <a:ext cx="6096000" cy="1828800"/>
        </p:xfrm>
        <a:graphic>
          <a:graphicData uri="http://schemas.openxmlformats.org/drawingml/2006/table">
            <a:tbl>
              <a:tblPr firstRow="1" firstCol="1" bandRow="1">
                <a:tableStyleId>{0F792B84-10F0-4E73-9867-C36F5ED51A67}</a:tableStyleId>
              </a:tblPr>
              <a:tblGrid>
                <a:gridCol w="3047687">
                  <a:extLst>
                    <a:ext uri="{9D8B030D-6E8A-4147-A177-3AD203B41FA5}">
                      <a16:colId xmlns:a16="http://schemas.microsoft.com/office/drawing/2014/main" val="20000"/>
                    </a:ext>
                  </a:extLst>
                </a:gridCol>
                <a:gridCol w="3048313">
                  <a:extLst>
                    <a:ext uri="{9D8B030D-6E8A-4147-A177-3AD203B41FA5}">
                      <a16:colId xmlns:a16="http://schemas.microsoft.com/office/drawing/2014/main" val="20001"/>
                    </a:ext>
                  </a:extLst>
                </a:gridCol>
              </a:tblGrid>
              <a:tr h="1029040">
                <a:tc>
                  <a:txBody>
                    <a:bodyPr/>
                    <a:lstStyle/>
                    <a:p>
                      <a:pPr>
                        <a:spcAft>
                          <a:spcPts val="0"/>
                        </a:spcAft>
                        <a:tabLst>
                          <a:tab pos="3648075" algn="l"/>
                        </a:tabLst>
                      </a:pPr>
                      <a:r>
                        <a:rPr lang="en-US" sz="2000">
                          <a:effectLst/>
                          <a:latin typeface="Times New Roman" pitchFamily="18" charset="0"/>
                          <a:cs typeface="Times New Roman" pitchFamily="18" charset="0"/>
                        </a:rPr>
                        <a:t>Việc trẻ em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tc>
                  <a:txBody>
                    <a:bodyPr/>
                    <a:lstStyle/>
                    <a:p>
                      <a:pPr>
                        <a:spcAft>
                          <a:spcPts val="0"/>
                        </a:spcAft>
                        <a:tabLst>
                          <a:tab pos="3648075" algn="l"/>
                        </a:tabLst>
                      </a:pPr>
                      <a:r>
                        <a:rPr lang="en-US" sz="2000">
                          <a:effectLst/>
                          <a:latin typeface="Times New Roman" pitchFamily="18" charset="0"/>
                          <a:cs typeface="Times New Roman" pitchFamily="18" charset="0"/>
                        </a:rPr>
                        <a:t>Việc trẻ em không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extLst>
                  <a:ext uri="{0D108BD9-81ED-4DB2-BD59-A6C34878D82A}">
                    <a16:rowId xmlns:a16="http://schemas.microsoft.com/office/drawing/2014/main" val="10000"/>
                  </a:ext>
                </a:extLst>
              </a:tr>
              <a:tr h="799760">
                <a:tc>
                  <a:txBody>
                    <a:bodyPr/>
                    <a:lstStyle/>
                    <a:p>
                      <a:pPr>
                        <a:spcAft>
                          <a:spcPts val="0"/>
                        </a:spcAft>
                        <a:tabLst>
                          <a:tab pos="3648075" algn="l"/>
                        </a:tabLst>
                      </a:pPr>
                      <a:r>
                        <a:rPr lang="en-US" sz="900">
                          <a:effectLst/>
                        </a:rPr>
                        <a:t> </a:t>
                      </a:r>
                      <a:endParaRPr lang="en-US" sz="900">
                        <a:effectLst/>
                        <a:latin typeface=".VnTime"/>
                        <a:ea typeface="Times New Roman"/>
                        <a:cs typeface="Times New Roman"/>
                      </a:endParaRPr>
                    </a:p>
                  </a:txBody>
                  <a:tcPr marL="45481" marR="45481" marT="0" marB="0">
                    <a:solidFill>
                      <a:schemeClr val="accent4">
                        <a:lumMod val="60000"/>
                        <a:lumOff val="40000"/>
                      </a:schemeClr>
                    </a:solidFill>
                  </a:tcPr>
                </a:tc>
                <a:tc>
                  <a:txBody>
                    <a:bodyPr/>
                    <a:lstStyle/>
                    <a:p>
                      <a:pPr>
                        <a:spcAft>
                          <a:spcPts val="0"/>
                        </a:spcAft>
                        <a:tabLst>
                          <a:tab pos="3648075" algn="l"/>
                        </a:tabLst>
                      </a:pPr>
                      <a:r>
                        <a:rPr lang="en-US" sz="900">
                          <a:effectLst/>
                        </a:rPr>
                        <a:t> </a:t>
                      </a:r>
                    </a:p>
                    <a:p>
                      <a:pPr>
                        <a:spcAft>
                          <a:spcPts val="0"/>
                        </a:spcAft>
                        <a:tabLst>
                          <a:tab pos="3648075" algn="l"/>
                        </a:tabLst>
                      </a:pPr>
                      <a:r>
                        <a:rPr lang="en-US" sz="900">
                          <a:effectLst/>
                        </a:rPr>
                        <a:t> </a:t>
                      </a:r>
                      <a:endParaRPr lang="en-US" sz="900">
                        <a:effectLst/>
                        <a:latin typeface=".VnTime"/>
                        <a:ea typeface="Times New Roman"/>
                        <a:cs typeface="Times New Roman"/>
                      </a:endParaRPr>
                    </a:p>
                  </a:txBody>
                  <a:tcPr marL="45481" marR="45481" marT="0" marB="0">
                    <a:solidFill>
                      <a:schemeClr val="accent4">
                        <a:lumMod val="60000"/>
                        <a:lumOff val="4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44589781"/>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640" y="24493"/>
            <a:ext cx="8763000" cy="1079100"/>
          </a:xfrm>
        </p:spPr>
        <p:txBody>
          <a:bodyPr/>
          <a:lstStyle/>
          <a:p>
            <a:r>
              <a:rPr lang="de-DE" sz="2000">
                <a:solidFill>
                  <a:schemeClr val="tx1"/>
                </a:solidFill>
                <a:latin typeface="+mn-lt"/>
                <a:cs typeface="Times New Roman" pitchFamily="18" charset="0"/>
              </a:rPr>
              <a:t>Em hãy tìm hiểu và trang bị cho bản thân các kiến thức và kĩ năng phòng, chống xâm hại trẻ em. Ghi lại những việc trẻ em nên làm và không nên làm để phòng chống nguy cơ xâm hại trẻ em theo bảng mẫu sau:</a:t>
            </a:r>
            <a:endParaRPr lang="en-US" sz="2000">
              <a:solidFill>
                <a:schemeClr val="tx1"/>
              </a:solidFill>
              <a:latin typeface="+mn-lt"/>
              <a:cs typeface="Times New Roman" pitchFamily="18" charset="0"/>
            </a:endParaRPr>
          </a:p>
        </p:txBody>
      </p:sp>
      <p:sp>
        <p:nvSpPr>
          <p:cNvPr id="4" name="Slide Number Placeholder 3"/>
          <p:cNvSpPr>
            <a:spLocks noGrp="1"/>
          </p:cNvSpPr>
          <p:nvPr>
            <p:ph type="sldNum" sz="quarter" idx="12"/>
          </p:nvPr>
        </p:nvSpPr>
        <p:spPr/>
        <p:txBody>
          <a:bodyPr/>
          <a:lstStyle/>
          <a:p>
            <a:fld id="{7DFB43A1-1B61-4D27-BB6B-5624622C202D}" type="slidenum">
              <a:rPr lang="en-US" smtClean="0">
                <a:latin typeface="+mn-lt"/>
                <a:cs typeface="Times New Roman" pitchFamily="18" charset="0"/>
              </a:rPr>
              <a:t>26</a:t>
            </a:fld>
            <a:endParaRPr lang="en-US">
              <a:latin typeface="+mn-lt"/>
              <a:cs typeface="Times New Roman" pitchFamily="18" charset="0"/>
            </a:endParaRPr>
          </a:p>
        </p:txBody>
      </p:sp>
      <p:pic>
        <p:nvPicPr>
          <p:cNvPr id="6" name="Google Shape;3657;p58"/>
          <p:cNvPicPr preferRelativeResize="0"/>
          <p:nvPr/>
        </p:nvPicPr>
        <p:blipFill rotWithShape="1">
          <a:blip r:embed="rId2">
            <a:alphaModFix/>
          </a:blip>
          <a:srcRect t="16540" b="16547"/>
          <a:stretch/>
        </p:blipFill>
        <p:spPr>
          <a:xfrm>
            <a:off x="7495921" y="3919085"/>
            <a:ext cx="1606719" cy="1263588"/>
          </a:xfrm>
          <a:prstGeom prst="rect">
            <a:avLst/>
          </a:prstGeom>
          <a:noFill/>
          <a:ln>
            <a:noFill/>
          </a:ln>
        </p:spPr>
      </p:pic>
      <p:pic>
        <p:nvPicPr>
          <p:cNvPr id="7" name="Google Shape;3662;p58"/>
          <p:cNvPicPr preferRelativeResize="0"/>
          <p:nvPr/>
        </p:nvPicPr>
        <p:blipFill rotWithShape="1">
          <a:blip r:embed="rId3">
            <a:alphaModFix/>
          </a:blip>
          <a:srcRect/>
          <a:stretch/>
        </p:blipFill>
        <p:spPr>
          <a:xfrm>
            <a:off x="5573486" y="3928276"/>
            <a:ext cx="1676400" cy="1263588"/>
          </a:xfrm>
          <a:prstGeom prst="rect">
            <a:avLst/>
          </a:prstGeom>
          <a:noFill/>
          <a:ln>
            <a:noFill/>
          </a:ln>
        </p:spPr>
      </p:pic>
      <p:pic>
        <p:nvPicPr>
          <p:cNvPr id="8" name="Google Shape;3663;p58"/>
          <p:cNvPicPr preferRelativeResize="0"/>
          <p:nvPr/>
        </p:nvPicPr>
        <p:blipFill rotWithShape="1">
          <a:blip r:embed="rId4">
            <a:alphaModFix/>
          </a:blip>
          <a:srcRect l="4194" t="11228" r="4213" b="8854"/>
          <a:stretch/>
        </p:blipFill>
        <p:spPr>
          <a:xfrm>
            <a:off x="3820942" y="3928276"/>
            <a:ext cx="1641620" cy="1263588"/>
          </a:xfrm>
          <a:prstGeom prst="rect">
            <a:avLst/>
          </a:prstGeom>
          <a:noFill/>
          <a:ln>
            <a:noFill/>
          </a:ln>
        </p:spPr>
      </p:pic>
      <p:pic>
        <p:nvPicPr>
          <p:cNvPr id="9" name="Google Shape;3664;p58"/>
          <p:cNvPicPr preferRelativeResize="0"/>
          <p:nvPr/>
        </p:nvPicPr>
        <p:blipFill rotWithShape="1">
          <a:blip r:embed="rId5">
            <a:alphaModFix/>
          </a:blip>
          <a:srcRect t="6567" b="11945"/>
          <a:stretch/>
        </p:blipFill>
        <p:spPr>
          <a:xfrm>
            <a:off x="1905000" y="3928276"/>
            <a:ext cx="1724380" cy="1219841"/>
          </a:xfrm>
          <a:prstGeom prst="rect">
            <a:avLst/>
          </a:prstGeom>
          <a:noFill/>
          <a:ln>
            <a:noFill/>
          </a:ln>
        </p:spPr>
      </p:pic>
      <p:pic>
        <p:nvPicPr>
          <p:cNvPr id="10" name="Google Shape;3665;p58"/>
          <p:cNvPicPr preferRelativeResize="0"/>
          <p:nvPr/>
        </p:nvPicPr>
        <p:blipFill rotWithShape="1">
          <a:blip r:embed="rId6">
            <a:alphaModFix/>
          </a:blip>
          <a:srcRect t="11708" b="17967"/>
          <a:stretch/>
        </p:blipFill>
        <p:spPr>
          <a:xfrm>
            <a:off x="-10885" y="3928276"/>
            <a:ext cx="1763485" cy="1254397"/>
          </a:xfrm>
          <a:prstGeom prst="rect">
            <a:avLst/>
          </a:prstGeom>
          <a:noFill/>
          <a:ln>
            <a:noFill/>
          </a:ln>
        </p:spPr>
      </p:pic>
      <p:graphicFrame>
        <p:nvGraphicFramePr>
          <p:cNvPr id="11" name="Content Placeholder 10"/>
          <p:cNvGraphicFramePr>
            <a:graphicFrameLocks noGrp="1"/>
          </p:cNvGraphicFramePr>
          <p:nvPr>
            <p:ph idx="1"/>
            <p:extLst>
              <p:ext uri="{D42A27DB-BD31-4B8C-83A1-F6EECF244321}">
                <p14:modId xmlns:p14="http://schemas.microsoft.com/office/powerpoint/2010/main" val="24740475"/>
              </p:ext>
            </p:extLst>
          </p:nvPr>
        </p:nvGraphicFramePr>
        <p:xfrm>
          <a:off x="1600200" y="1200150"/>
          <a:ext cx="6172200" cy="2438400"/>
        </p:xfrm>
        <a:graphic>
          <a:graphicData uri="http://schemas.openxmlformats.org/drawingml/2006/table">
            <a:tbl>
              <a:tblPr firstRow="1" firstCol="1" bandRow="1">
                <a:tableStyleId>{0F792B84-10F0-4E73-9867-C36F5ED51A67}</a:tableStyleId>
              </a:tblPr>
              <a:tblGrid>
                <a:gridCol w="3085783">
                  <a:extLst>
                    <a:ext uri="{9D8B030D-6E8A-4147-A177-3AD203B41FA5}">
                      <a16:colId xmlns:a16="http://schemas.microsoft.com/office/drawing/2014/main" val="20000"/>
                    </a:ext>
                  </a:extLst>
                </a:gridCol>
                <a:gridCol w="3086417">
                  <a:extLst>
                    <a:ext uri="{9D8B030D-6E8A-4147-A177-3AD203B41FA5}">
                      <a16:colId xmlns:a16="http://schemas.microsoft.com/office/drawing/2014/main" val="20001"/>
                    </a:ext>
                  </a:extLst>
                </a:gridCol>
              </a:tblGrid>
              <a:tr h="1372053">
                <a:tc>
                  <a:txBody>
                    <a:bodyPr/>
                    <a:lstStyle/>
                    <a:p>
                      <a:pPr>
                        <a:spcAft>
                          <a:spcPts val="0"/>
                        </a:spcAft>
                        <a:tabLst>
                          <a:tab pos="3648075" algn="l"/>
                        </a:tabLst>
                      </a:pPr>
                      <a:r>
                        <a:rPr lang="en-US" sz="2000">
                          <a:effectLst/>
                          <a:latin typeface="Times New Roman" pitchFamily="18" charset="0"/>
                          <a:cs typeface="Times New Roman" pitchFamily="18" charset="0"/>
                        </a:rPr>
                        <a:t>Việc trẻ em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tc>
                  <a:txBody>
                    <a:bodyPr/>
                    <a:lstStyle/>
                    <a:p>
                      <a:pPr>
                        <a:spcAft>
                          <a:spcPts val="0"/>
                        </a:spcAft>
                        <a:tabLst>
                          <a:tab pos="3648075" algn="l"/>
                        </a:tabLst>
                      </a:pPr>
                      <a:r>
                        <a:rPr lang="en-US" sz="2000">
                          <a:effectLst/>
                          <a:latin typeface="Times New Roman" pitchFamily="18" charset="0"/>
                          <a:cs typeface="Times New Roman" pitchFamily="18" charset="0"/>
                        </a:rPr>
                        <a:t>Việc trẻ em không nên  làm để phòng chống nguy cơ bị xâm hại</a:t>
                      </a:r>
                      <a:endParaRPr lang="en-US" sz="2000">
                        <a:effectLst/>
                        <a:latin typeface="Times New Roman" pitchFamily="18" charset="0"/>
                        <a:ea typeface="Times New Roman"/>
                        <a:cs typeface="Times New Roman" pitchFamily="18" charset="0"/>
                      </a:endParaRPr>
                    </a:p>
                  </a:txBody>
                  <a:tcPr marL="45481" marR="45481" marT="0" marB="0">
                    <a:solidFill>
                      <a:srgbClr val="FF9933"/>
                    </a:solidFill>
                  </a:tcPr>
                </a:tc>
                <a:extLst>
                  <a:ext uri="{0D108BD9-81ED-4DB2-BD59-A6C34878D82A}">
                    <a16:rowId xmlns:a16="http://schemas.microsoft.com/office/drawing/2014/main" val="10000"/>
                  </a:ext>
                </a:extLst>
              </a:tr>
              <a:tr h="1066347">
                <a:tc>
                  <a:txBody>
                    <a:bodyPr/>
                    <a:lstStyle/>
                    <a:p>
                      <a:r>
                        <a:rPr lang="en-US" sz="1600">
                          <a:effectLst/>
                          <a:latin typeface="Times New Roman" pitchFamily="18" charset="0"/>
                          <a:cs typeface="Times New Roman" pitchFamily="18" charset="0"/>
                        </a:rPr>
                        <a:t> </a:t>
                      </a:r>
                      <a:r>
                        <a:rPr lang="en-US" sz="1600" b="0" i="0" u="none" strike="noStrike" cap="none">
                          <a:solidFill>
                            <a:srgbClr val="000000"/>
                          </a:solidFill>
                          <a:effectLst/>
                          <a:latin typeface="Times New Roman" pitchFamily="18" charset="0"/>
                          <a:ea typeface="Arial"/>
                          <a:cs typeface="Times New Roman" pitchFamily="18" charset="0"/>
                          <a:sym typeface="Arial"/>
                        </a:rPr>
                        <a:t>Dám chỉ ra các hành vi thực hiện chưa đúng quyền trẻ em </a:t>
                      </a:r>
                    </a:p>
                    <a:p>
                      <a:r>
                        <a:rPr lang="en-US" sz="1600" b="0" i="0" u="none" strike="noStrike" cap="none">
                          <a:solidFill>
                            <a:srgbClr val="000000"/>
                          </a:solidFill>
                          <a:effectLst/>
                          <a:latin typeface="Times New Roman" pitchFamily="18" charset="0"/>
                          <a:ea typeface="Arial"/>
                          <a:cs typeface="Times New Roman" pitchFamily="18" charset="0"/>
                          <a:sym typeface="Arial"/>
                        </a:rPr>
                        <a:t>Dám bày tỏ ý kiến với mọi người</a:t>
                      </a:r>
                      <a:endParaRPr lang="en-US" sz="1600">
                        <a:effectLst/>
                        <a:latin typeface="Times New Roman" pitchFamily="18" charset="0"/>
                        <a:ea typeface="Times New Roman"/>
                        <a:cs typeface="Times New Roman" pitchFamily="18" charset="0"/>
                      </a:endParaRPr>
                    </a:p>
                  </a:txBody>
                  <a:tcPr marL="45481" marR="45481" marT="0" marB="0">
                    <a:solidFill>
                      <a:schemeClr val="accent4">
                        <a:lumMod val="60000"/>
                        <a:lumOff val="40000"/>
                      </a:schemeClr>
                    </a:solidFill>
                  </a:tcPr>
                </a:tc>
                <a:tc>
                  <a:txBody>
                    <a:bodyPr/>
                    <a:lstStyle/>
                    <a:p>
                      <a:pPr>
                        <a:spcAft>
                          <a:spcPts val="0"/>
                        </a:spcAft>
                        <a:tabLst>
                          <a:tab pos="3648075" algn="l"/>
                        </a:tabLst>
                      </a:pPr>
                      <a:r>
                        <a:rPr lang="en-US" sz="1600">
                          <a:effectLst/>
                          <a:latin typeface="Times New Roman" pitchFamily="18" charset="0"/>
                          <a:cs typeface="Times New Roman" pitchFamily="18" charset="0"/>
                        </a:rPr>
                        <a:t> </a:t>
                      </a:r>
                    </a:p>
                    <a:p>
                      <a:r>
                        <a:rPr lang="en-US" sz="1600">
                          <a:effectLst/>
                          <a:latin typeface="Times New Roman" pitchFamily="18" charset="0"/>
                          <a:cs typeface="Times New Roman" pitchFamily="18" charset="0"/>
                        </a:rPr>
                        <a:t> </a:t>
                      </a:r>
                      <a:r>
                        <a:rPr lang="en-US" sz="1600" b="0" i="0" u="none" strike="noStrike" cap="none">
                          <a:solidFill>
                            <a:srgbClr val="000000"/>
                          </a:solidFill>
                          <a:effectLst/>
                          <a:latin typeface="Times New Roman" pitchFamily="18" charset="0"/>
                          <a:ea typeface="Arial"/>
                          <a:cs typeface="Times New Roman" pitchFamily="18" charset="0"/>
                          <a:sym typeface="Arial"/>
                        </a:rPr>
                        <a:t>Không che giấu người phạm tội</a:t>
                      </a:r>
                    </a:p>
                    <a:p>
                      <a:r>
                        <a:rPr lang="en-US" sz="1600" b="0" i="0" u="none" strike="noStrike" cap="none">
                          <a:solidFill>
                            <a:srgbClr val="000000"/>
                          </a:solidFill>
                          <a:effectLst/>
                          <a:latin typeface="Times New Roman" pitchFamily="18" charset="0"/>
                          <a:ea typeface="Arial"/>
                          <a:cs typeface="Times New Roman" pitchFamily="18" charset="0"/>
                          <a:sym typeface="Arial"/>
                        </a:rPr>
                        <a:t>Không tiếp xúc với người lạ</a:t>
                      </a:r>
                      <a:endParaRPr lang="en-US" sz="1600">
                        <a:effectLst/>
                        <a:latin typeface="Times New Roman" pitchFamily="18" charset="0"/>
                        <a:ea typeface="Times New Roman"/>
                        <a:cs typeface="Times New Roman" pitchFamily="18" charset="0"/>
                      </a:endParaRPr>
                    </a:p>
                  </a:txBody>
                  <a:tcPr marL="45481" marR="45481" marT="0" marB="0">
                    <a:solidFill>
                      <a:schemeClr val="accent4">
                        <a:lumMod val="60000"/>
                        <a:lumOff val="4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21629049"/>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3350"/>
            <a:ext cx="9144000" cy="6115050"/>
          </a:xfrm>
        </p:spPr>
      </p:pic>
      <p:sp>
        <p:nvSpPr>
          <p:cNvPr id="4" name="Slide Number Placeholder 3"/>
          <p:cNvSpPr>
            <a:spLocks noGrp="1"/>
          </p:cNvSpPr>
          <p:nvPr>
            <p:ph type="sldNum" sz="quarter" idx="12"/>
          </p:nvPr>
        </p:nvSpPr>
        <p:spPr/>
        <p:txBody>
          <a:bodyPr/>
          <a:lstStyle/>
          <a:p>
            <a:fld id="{7DFB43A1-1B61-4D27-BB6B-5624622C202D}" type="slidenum">
              <a:rPr lang="en-US" smtClean="0"/>
              <a:t>27</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71450"/>
            <a:ext cx="2514600" cy="2514600"/>
          </a:xfrm>
          <a:prstGeom prst="rect">
            <a:avLst/>
          </a:prstGeom>
        </p:spPr>
      </p:pic>
    </p:spTree>
    <p:extLst>
      <p:ext uri="{BB962C8B-B14F-4D97-AF65-F5344CB8AC3E}">
        <p14:creationId xmlns:p14="http://schemas.microsoft.com/office/powerpoint/2010/main" val="42638952"/>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ctrTitle"/>
          </p:nvPr>
        </p:nvSpPr>
        <p:spPr>
          <a:xfrm>
            <a:off x="321200" y="817150"/>
            <a:ext cx="5141700" cy="1036210"/>
          </a:xfrm>
          <a:prstGeom prst="rect">
            <a:avLst/>
          </a:prstGeom>
        </p:spPr>
        <p:txBody>
          <a:bodyPr spcFirstLastPara="1" wrap="square" lIns="91425" tIns="91425" rIns="91425" bIns="91425" anchor="b" anchorCtr="0">
            <a:noAutofit/>
          </a:bodyPr>
          <a:lstStyle/>
          <a:p>
            <a:r>
              <a:rPr lang="en-US" sz="5400" b="1">
                <a:latin typeface="+mn-lt"/>
              </a:rPr>
              <a:t>I. KHỞI ĐỘNG</a:t>
            </a:r>
          </a:p>
        </p:txBody>
      </p:sp>
      <p:grpSp>
        <p:nvGrpSpPr>
          <p:cNvPr id="148" name="Google Shape;148;p23"/>
          <p:cNvGrpSpPr/>
          <p:nvPr/>
        </p:nvGrpSpPr>
        <p:grpSpPr>
          <a:xfrm>
            <a:off x="8459602" y="-38626"/>
            <a:ext cx="634637" cy="1118776"/>
            <a:chOff x="7795702" y="745324"/>
            <a:chExt cx="634637" cy="1118776"/>
          </a:xfrm>
        </p:grpSpPr>
        <p:sp>
          <p:nvSpPr>
            <p:cNvPr id="149" name="Google Shape;149;p23"/>
            <p:cNvSpPr/>
            <p:nvPr/>
          </p:nvSpPr>
          <p:spPr>
            <a:xfrm>
              <a:off x="7795702" y="745324"/>
              <a:ext cx="99815" cy="179410"/>
            </a:xfrm>
            <a:custGeom>
              <a:avLst/>
              <a:gdLst/>
              <a:ahLst/>
              <a:cxnLst/>
              <a:rect l="l" t="t" r="r" b="b"/>
              <a:pathLst>
                <a:path w="2251" h="4046" extrusionOk="0">
                  <a:moveTo>
                    <a:pt x="953" y="1"/>
                  </a:moveTo>
                  <a:cubicBezTo>
                    <a:pt x="465" y="24"/>
                    <a:pt x="0" y="453"/>
                    <a:pt x="48" y="953"/>
                  </a:cubicBezTo>
                  <a:cubicBezTo>
                    <a:pt x="107" y="1775"/>
                    <a:pt x="215" y="2584"/>
                    <a:pt x="393" y="3370"/>
                  </a:cubicBezTo>
                  <a:cubicBezTo>
                    <a:pt x="482" y="3786"/>
                    <a:pt x="909" y="4046"/>
                    <a:pt x="1311" y="4046"/>
                  </a:cubicBezTo>
                  <a:cubicBezTo>
                    <a:pt x="1392" y="4046"/>
                    <a:pt x="1472" y="4035"/>
                    <a:pt x="1548" y="4013"/>
                  </a:cubicBezTo>
                  <a:cubicBezTo>
                    <a:pt x="1786" y="3930"/>
                    <a:pt x="2001" y="3775"/>
                    <a:pt x="2120" y="3549"/>
                  </a:cubicBezTo>
                  <a:cubicBezTo>
                    <a:pt x="2239" y="3322"/>
                    <a:pt x="2251" y="3084"/>
                    <a:pt x="2191" y="2846"/>
                  </a:cubicBezTo>
                  <a:cubicBezTo>
                    <a:pt x="2132" y="2560"/>
                    <a:pt x="2072" y="2287"/>
                    <a:pt x="2024" y="2013"/>
                  </a:cubicBezTo>
                  <a:cubicBezTo>
                    <a:pt x="1989" y="1644"/>
                    <a:pt x="1941" y="1287"/>
                    <a:pt x="1905" y="917"/>
                  </a:cubicBezTo>
                  <a:cubicBezTo>
                    <a:pt x="1882" y="405"/>
                    <a:pt x="1489" y="1"/>
                    <a:pt x="9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0" name="Google Shape;150;p23"/>
            <p:cNvSpPr/>
            <p:nvPr/>
          </p:nvSpPr>
          <p:spPr>
            <a:xfrm>
              <a:off x="7851131" y="990320"/>
              <a:ext cx="131520" cy="204419"/>
            </a:xfrm>
            <a:custGeom>
              <a:avLst/>
              <a:gdLst/>
              <a:ahLst/>
              <a:cxnLst/>
              <a:rect l="l" t="t" r="r" b="b"/>
              <a:pathLst>
                <a:path w="2966" h="4610" extrusionOk="0">
                  <a:moveTo>
                    <a:pt x="1013" y="0"/>
                  </a:moveTo>
                  <a:cubicBezTo>
                    <a:pt x="929" y="0"/>
                    <a:pt x="834" y="12"/>
                    <a:pt x="762" y="48"/>
                  </a:cubicBezTo>
                  <a:cubicBezTo>
                    <a:pt x="262" y="191"/>
                    <a:pt x="0" y="714"/>
                    <a:pt x="120" y="1203"/>
                  </a:cubicBezTo>
                  <a:cubicBezTo>
                    <a:pt x="381" y="2238"/>
                    <a:pt x="751" y="3215"/>
                    <a:pt x="1191" y="4167"/>
                  </a:cubicBezTo>
                  <a:cubicBezTo>
                    <a:pt x="1298" y="4382"/>
                    <a:pt x="1548" y="4536"/>
                    <a:pt x="1775" y="4584"/>
                  </a:cubicBezTo>
                  <a:cubicBezTo>
                    <a:pt x="1843" y="4601"/>
                    <a:pt x="1912" y="4609"/>
                    <a:pt x="1982" y="4609"/>
                  </a:cubicBezTo>
                  <a:cubicBezTo>
                    <a:pt x="2154" y="4609"/>
                    <a:pt x="2328" y="4558"/>
                    <a:pt x="2489" y="4465"/>
                  </a:cubicBezTo>
                  <a:cubicBezTo>
                    <a:pt x="2703" y="4334"/>
                    <a:pt x="2846" y="4120"/>
                    <a:pt x="2906" y="3882"/>
                  </a:cubicBezTo>
                  <a:cubicBezTo>
                    <a:pt x="2965" y="3620"/>
                    <a:pt x="2906" y="3405"/>
                    <a:pt x="2787" y="3167"/>
                  </a:cubicBezTo>
                  <a:cubicBezTo>
                    <a:pt x="2763" y="3108"/>
                    <a:pt x="2727" y="3036"/>
                    <a:pt x="2703" y="2977"/>
                  </a:cubicBezTo>
                  <a:cubicBezTo>
                    <a:pt x="2370" y="2238"/>
                    <a:pt x="2120" y="1465"/>
                    <a:pt x="1929" y="667"/>
                  </a:cubicBezTo>
                  <a:cubicBezTo>
                    <a:pt x="1822" y="262"/>
                    <a:pt x="1417" y="0"/>
                    <a:pt x="10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1" name="Google Shape;151;p23"/>
            <p:cNvSpPr/>
            <p:nvPr/>
          </p:nvSpPr>
          <p:spPr>
            <a:xfrm>
              <a:off x="7967265" y="1254206"/>
              <a:ext cx="144202" cy="190451"/>
            </a:xfrm>
            <a:custGeom>
              <a:avLst/>
              <a:gdLst/>
              <a:ahLst/>
              <a:cxnLst/>
              <a:rect l="l" t="t" r="r" b="b"/>
              <a:pathLst>
                <a:path w="3252" h="4295" extrusionOk="0">
                  <a:moveTo>
                    <a:pt x="882" y="0"/>
                  </a:moveTo>
                  <a:cubicBezTo>
                    <a:pt x="739" y="0"/>
                    <a:pt x="582" y="48"/>
                    <a:pt x="453" y="133"/>
                  </a:cubicBezTo>
                  <a:cubicBezTo>
                    <a:pt x="239" y="276"/>
                    <a:pt x="96" y="478"/>
                    <a:pt x="37" y="717"/>
                  </a:cubicBezTo>
                  <a:cubicBezTo>
                    <a:pt x="25" y="788"/>
                    <a:pt x="25" y="883"/>
                    <a:pt x="1" y="955"/>
                  </a:cubicBezTo>
                  <a:cubicBezTo>
                    <a:pt x="1" y="1121"/>
                    <a:pt x="48" y="1288"/>
                    <a:pt x="144" y="1431"/>
                  </a:cubicBezTo>
                  <a:cubicBezTo>
                    <a:pt x="513" y="2264"/>
                    <a:pt x="918" y="3074"/>
                    <a:pt x="1394" y="3848"/>
                  </a:cubicBezTo>
                  <a:cubicBezTo>
                    <a:pt x="1567" y="4131"/>
                    <a:pt x="1879" y="4294"/>
                    <a:pt x="2195" y="4294"/>
                  </a:cubicBezTo>
                  <a:cubicBezTo>
                    <a:pt x="2358" y="4294"/>
                    <a:pt x="2522" y="4251"/>
                    <a:pt x="2668" y="4158"/>
                  </a:cubicBezTo>
                  <a:cubicBezTo>
                    <a:pt x="3096" y="3896"/>
                    <a:pt x="3251" y="3300"/>
                    <a:pt x="2977" y="2860"/>
                  </a:cubicBezTo>
                  <a:cubicBezTo>
                    <a:pt x="2489" y="2086"/>
                    <a:pt x="2108" y="1288"/>
                    <a:pt x="1727" y="455"/>
                  </a:cubicBezTo>
                  <a:cubicBezTo>
                    <a:pt x="1644" y="240"/>
                    <a:pt x="1358" y="74"/>
                    <a:pt x="1156" y="38"/>
                  </a:cubicBezTo>
                  <a:cubicBezTo>
                    <a:pt x="1072" y="26"/>
                    <a:pt x="1001" y="2"/>
                    <a:pt x="930" y="2"/>
                  </a:cubicBezTo>
                  <a:cubicBezTo>
                    <a:pt x="914" y="1"/>
                    <a:pt x="898"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2" name="Google Shape;152;p23"/>
            <p:cNvSpPr/>
            <p:nvPr/>
          </p:nvSpPr>
          <p:spPr>
            <a:xfrm>
              <a:off x="8096082" y="1489225"/>
              <a:ext cx="152095" cy="171650"/>
            </a:xfrm>
            <a:custGeom>
              <a:avLst/>
              <a:gdLst/>
              <a:ahLst/>
              <a:cxnLst/>
              <a:rect l="l" t="t" r="r" b="b"/>
              <a:pathLst>
                <a:path w="3430" h="3871" extrusionOk="0">
                  <a:moveTo>
                    <a:pt x="1073" y="1"/>
                  </a:moveTo>
                  <a:cubicBezTo>
                    <a:pt x="894" y="12"/>
                    <a:pt x="727" y="60"/>
                    <a:pt x="584" y="155"/>
                  </a:cubicBezTo>
                  <a:cubicBezTo>
                    <a:pt x="156" y="417"/>
                    <a:pt x="1" y="1001"/>
                    <a:pt x="275" y="1429"/>
                  </a:cubicBezTo>
                  <a:cubicBezTo>
                    <a:pt x="751" y="2203"/>
                    <a:pt x="1239" y="2953"/>
                    <a:pt x="1846" y="3620"/>
                  </a:cubicBezTo>
                  <a:cubicBezTo>
                    <a:pt x="2001" y="3799"/>
                    <a:pt x="2275" y="3870"/>
                    <a:pt x="2501" y="3870"/>
                  </a:cubicBezTo>
                  <a:cubicBezTo>
                    <a:pt x="2751" y="3870"/>
                    <a:pt x="2989" y="3751"/>
                    <a:pt x="3168" y="3572"/>
                  </a:cubicBezTo>
                  <a:cubicBezTo>
                    <a:pt x="3335" y="3394"/>
                    <a:pt x="3430" y="3156"/>
                    <a:pt x="3430" y="2918"/>
                  </a:cubicBezTo>
                  <a:cubicBezTo>
                    <a:pt x="3430" y="2656"/>
                    <a:pt x="3299" y="2441"/>
                    <a:pt x="3132" y="2251"/>
                  </a:cubicBezTo>
                  <a:cubicBezTo>
                    <a:pt x="3073" y="2191"/>
                    <a:pt x="3001" y="2120"/>
                    <a:pt x="2954" y="2048"/>
                  </a:cubicBezTo>
                  <a:cubicBezTo>
                    <a:pt x="2549" y="1536"/>
                    <a:pt x="2204" y="989"/>
                    <a:pt x="1882" y="453"/>
                  </a:cubicBezTo>
                  <a:cubicBezTo>
                    <a:pt x="1704" y="167"/>
                    <a:pt x="1382" y="1"/>
                    <a:pt x="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3" name="Google Shape;153;p23"/>
            <p:cNvSpPr/>
            <p:nvPr/>
          </p:nvSpPr>
          <p:spPr>
            <a:xfrm>
              <a:off x="8269286" y="1708325"/>
              <a:ext cx="161052" cy="155775"/>
            </a:xfrm>
            <a:custGeom>
              <a:avLst/>
              <a:gdLst/>
              <a:ahLst/>
              <a:cxnLst/>
              <a:rect l="l" t="t" r="r" b="b"/>
              <a:pathLst>
                <a:path w="3632" h="3513" extrusionOk="0">
                  <a:moveTo>
                    <a:pt x="917" y="1"/>
                  </a:moveTo>
                  <a:cubicBezTo>
                    <a:pt x="667" y="1"/>
                    <a:pt x="429" y="120"/>
                    <a:pt x="250" y="298"/>
                  </a:cubicBezTo>
                  <a:cubicBezTo>
                    <a:pt x="84" y="477"/>
                    <a:pt x="0" y="715"/>
                    <a:pt x="0" y="953"/>
                  </a:cubicBezTo>
                  <a:cubicBezTo>
                    <a:pt x="12" y="1025"/>
                    <a:pt x="24" y="1120"/>
                    <a:pt x="24" y="1191"/>
                  </a:cubicBezTo>
                  <a:cubicBezTo>
                    <a:pt x="72" y="1358"/>
                    <a:pt x="155" y="1501"/>
                    <a:pt x="274" y="1620"/>
                  </a:cubicBezTo>
                  <a:cubicBezTo>
                    <a:pt x="786" y="2215"/>
                    <a:pt x="1346" y="2751"/>
                    <a:pt x="1965" y="3263"/>
                  </a:cubicBezTo>
                  <a:cubicBezTo>
                    <a:pt x="2155" y="3430"/>
                    <a:pt x="2358" y="3513"/>
                    <a:pt x="2620" y="3513"/>
                  </a:cubicBezTo>
                  <a:cubicBezTo>
                    <a:pt x="2870" y="3513"/>
                    <a:pt x="3108" y="3394"/>
                    <a:pt x="3286" y="3215"/>
                  </a:cubicBezTo>
                  <a:cubicBezTo>
                    <a:pt x="3608" y="2858"/>
                    <a:pt x="3632" y="2215"/>
                    <a:pt x="3239" y="1894"/>
                  </a:cubicBezTo>
                  <a:cubicBezTo>
                    <a:pt x="2632" y="1394"/>
                    <a:pt x="2060" y="870"/>
                    <a:pt x="1560" y="251"/>
                  </a:cubicBezTo>
                  <a:cubicBezTo>
                    <a:pt x="1405" y="96"/>
                    <a:pt x="1131" y="1"/>
                    <a:pt x="9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54" name="Google Shape;154;p23"/>
          <p:cNvGrpSpPr/>
          <p:nvPr/>
        </p:nvGrpSpPr>
        <p:grpSpPr>
          <a:xfrm>
            <a:off x="5370838" y="154954"/>
            <a:ext cx="753956" cy="370171"/>
            <a:chOff x="5702350" y="2486504"/>
            <a:chExt cx="753956" cy="370171"/>
          </a:xfrm>
        </p:grpSpPr>
        <p:sp>
          <p:nvSpPr>
            <p:cNvPr id="155" name="Google Shape;155;p23"/>
            <p:cNvSpPr/>
            <p:nvPr/>
          </p:nvSpPr>
          <p:spPr>
            <a:xfrm>
              <a:off x="5702350" y="2486504"/>
              <a:ext cx="753956" cy="370171"/>
            </a:xfrm>
            <a:custGeom>
              <a:avLst/>
              <a:gdLst/>
              <a:ahLst/>
              <a:cxnLst/>
              <a:rect l="l" t="t" r="r" b="b"/>
              <a:pathLst>
                <a:path w="17003" h="8348" extrusionOk="0">
                  <a:moveTo>
                    <a:pt x="9401" y="0"/>
                  </a:moveTo>
                  <a:cubicBezTo>
                    <a:pt x="8832" y="0"/>
                    <a:pt x="8307" y="97"/>
                    <a:pt x="7846" y="311"/>
                  </a:cubicBezTo>
                  <a:cubicBezTo>
                    <a:pt x="7382" y="525"/>
                    <a:pt x="7001" y="823"/>
                    <a:pt x="6703" y="1180"/>
                  </a:cubicBezTo>
                  <a:cubicBezTo>
                    <a:pt x="6537" y="1382"/>
                    <a:pt x="6406" y="1609"/>
                    <a:pt x="6298" y="1847"/>
                  </a:cubicBezTo>
                  <a:cubicBezTo>
                    <a:pt x="6227" y="2025"/>
                    <a:pt x="6156" y="2204"/>
                    <a:pt x="6108" y="2383"/>
                  </a:cubicBezTo>
                  <a:cubicBezTo>
                    <a:pt x="6072" y="2323"/>
                    <a:pt x="6037" y="2264"/>
                    <a:pt x="5989" y="2192"/>
                  </a:cubicBezTo>
                  <a:cubicBezTo>
                    <a:pt x="5834" y="2014"/>
                    <a:pt x="5667" y="1871"/>
                    <a:pt x="5489" y="1763"/>
                  </a:cubicBezTo>
                  <a:cubicBezTo>
                    <a:pt x="5275" y="1621"/>
                    <a:pt x="5001" y="1549"/>
                    <a:pt x="4727" y="1549"/>
                  </a:cubicBezTo>
                  <a:cubicBezTo>
                    <a:pt x="4596" y="1549"/>
                    <a:pt x="4477" y="1549"/>
                    <a:pt x="4370" y="1585"/>
                  </a:cubicBezTo>
                  <a:cubicBezTo>
                    <a:pt x="3572" y="1716"/>
                    <a:pt x="2798" y="2264"/>
                    <a:pt x="2262" y="3073"/>
                  </a:cubicBezTo>
                  <a:cubicBezTo>
                    <a:pt x="2024" y="3407"/>
                    <a:pt x="1869" y="3811"/>
                    <a:pt x="1786" y="4216"/>
                  </a:cubicBezTo>
                  <a:cubicBezTo>
                    <a:pt x="1715" y="4573"/>
                    <a:pt x="1715" y="4931"/>
                    <a:pt x="1810" y="5276"/>
                  </a:cubicBezTo>
                  <a:lnTo>
                    <a:pt x="1774" y="5252"/>
                  </a:lnTo>
                  <a:cubicBezTo>
                    <a:pt x="1667" y="5252"/>
                    <a:pt x="1572" y="5252"/>
                    <a:pt x="1453" y="5288"/>
                  </a:cubicBezTo>
                  <a:cubicBezTo>
                    <a:pt x="1274" y="5312"/>
                    <a:pt x="1095" y="5395"/>
                    <a:pt x="917" y="5490"/>
                  </a:cubicBezTo>
                  <a:cubicBezTo>
                    <a:pt x="762" y="5585"/>
                    <a:pt x="631" y="5704"/>
                    <a:pt x="500" y="5847"/>
                  </a:cubicBezTo>
                  <a:cubicBezTo>
                    <a:pt x="381" y="5990"/>
                    <a:pt x="262" y="6145"/>
                    <a:pt x="179" y="6324"/>
                  </a:cubicBezTo>
                  <a:cubicBezTo>
                    <a:pt x="107" y="6490"/>
                    <a:pt x="48" y="6669"/>
                    <a:pt x="36" y="6836"/>
                  </a:cubicBezTo>
                  <a:cubicBezTo>
                    <a:pt x="0" y="7026"/>
                    <a:pt x="12" y="7217"/>
                    <a:pt x="60" y="7431"/>
                  </a:cubicBezTo>
                  <a:cubicBezTo>
                    <a:pt x="155" y="7788"/>
                    <a:pt x="405" y="8110"/>
                    <a:pt x="774" y="8324"/>
                  </a:cubicBezTo>
                  <a:cubicBezTo>
                    <a:pt x="810" y="8336"/>
                    <a:pt x="857" y="8348"/>
                    <a:pt x="881" y="8348"/>
                  </a:cubicBezTo>
                  <a:lnTo>
                    <a:pt x="988" y="8348"/>
                  </a:lnTo>
                  <a:cubicBezTo>
                    <a:pt x="4001" y="8336"/>
                    <a:pt x="7037" y="8336"/>
                    <a:pt x="10061" y="8324"/>
                  </a:cubicBezTo>
                  <a:cubicBezTo>
                    <a:pt x="12025" y="8324"/>
                    <a:pt x="13978" y="8312"/>
                    <a:pt x="15943" y="8312"/>
                  </a:cubicBezTo>
                  <a:cubicBezTo>
                    <a:pt x="15990" y="8312"/>
                    <a:pt x="16014" y="8288"/>
                    <a:pt x="16062" y="8276"/>
                  </a:cubicBezTo>
                  <a:cubicBezTo>
                    <a:pt x="16121" y="8264"/>
                    <a:pt x="16169" y="8229"/>
                    <a:pt x="16193" y="8205"/>
                  </a:cubicBezTo>
                  <a:cubicBezTo>
                    <a:pt x="16562" y="7859"/>
                    <a:pt x="16824" y="7431"/>
                    <a:pt x="16907" y="6967"/>
                  </a:cubicBezTo>
                  <a:cubicBezTo>
                    <a:pt x="17002" y="6562"/>
                    <a:pt x="16955" y="6121"/>
                    <a:pt x="16788" y="5693"/>
                  </a:cubicBezTo>
                  <a:cubicBezTo>
                    <a:pt x="16478" y="4859"/>
                    <a:pt x="15788" y="4216"/>
                    <a:pt x="14990" y="3990"/>
                  </a:cubicBezTo>
                  <a:cubicBezTo>
                    <a:pt x="14835" y="3942"/>
                    <a:pt x="14692" y="3930"/>
                    <a:pt x="14538" y="3930"/>
                  </a:cubicBezTo>
                  <a:cubicBezTo>
                    <a:pt x="14347" y="3930"/>
                    <a:pt x="14157" y="3942"/>
                    <a:pt x="13942" y="4002"/>
                  </a:cubicBezTo>
                  <a:cubicBezTo>
                    <a:pt x="13811" y="4049"/>
                    <a:pt x="13680" y="4097"/>
                    <a:pt x="13561" y="4169"/>
                  </a:cubicBezTo>
                  <a:cubicBezTo>
                    <a:pt x="13609" y="3990"/>
                    <a:pt x="13621" y="3788"/>
                    <a:pt x="13609" y="3573"/>
                  </a:cubicBezTo>
                  <a:cubicBezTo>
                    <a:pt x="13585" y="3204"/>
                    <a:pt x="13514" y="2811"/>
                    <a:pt x="13383" y="2478"/>
                  </a:cubicBezTo>
                  <a:cubicBezTo>
                    <a:pt x="13252" y="2133"/>
                    <a:pt x="13049" y="1823"/>
                    <a:pt x="12799" y="1525"/>
                  </a:cubicBezTo>
                  <a:cubicBezTo>
                    <a:pt x="12573" y="1263"/>
                    <a:pt x="12311" y="1025"/>
                    <a:pt x="11978" y="811"/>
                  </a:cubicBezTo>
                  <a:cubicBezTo>
                    <a:pt x="11704" y="609"/>
                    <a:pt x="11371" y="454"/>
                    <a:pt x="11001" y="299"/>
                  </a:cubicBezTo>
                  <a:cubicBezTo>
                    <a:pt x="10668" y="180"/>
                    <a:pt x="10311" y="97"/>
                    <a:pt x="9954" y="49"/>
                  </a:cubicBezTo>
                  <a:cubicBezTo>
                    <a:pt x="9799" y="13"/>
                    <a:pt x="9632" y="1"/>
                    <a:pt x="9501" y="1"/>
                  </a:cubicBezTo>
                  <a:cubicBezTo>
                    <a:pt x="9468" y="1"/>
                    <a:pt x="9434" y="0"/>
                    <a:pt x="9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6" name="Google Shape;156;p23"/>
            <p:cNvSpPr/>
            <p:nvPr/>
          </p:nvSpPr>
          <p:spPr>
            <a:xfrm>
              <a:off x="6044457" y="2524018"/>
              <a:ext cx="223885" cy="118439"/>
            </a:xfrm>
            <a:custGeom>
              <a:avLst/>
              <a:gdLst/>
              <a:ahLst/>
              <a:cxnLst/>
              <a:rect l="l" t="t" r="r" b="b"/>
              <a:pathLst>
                <a:path w="5049" h="2671" extrusionOk="0">
                  <a:moveTo>
                    <a:pt x="1453" y="1"/>
                  </a:moveTo>
                  <a:cubicBezTo>
                    <a:pt x="1000" y="1"/>
                    <a:pt x="548" y="84"/>
                    <a:pt x="119" y="263"/>
                  </a:cubicBezTo>
                  <a:cubicBezTo>
                    <a:pt x="24" y="298"/>
                    <a:pt x="0" y="406"/>
                    <a:pt x="24" y="477"/>
                  </a:cubicBezTo>
                  <a:cubicBezTo>
                    <a:pt x="60" y="550"/>
                    <a:pt x="132" y="581"/>
                    <a:pt x="200" y="581"/>
                  </a:cubicBezTo>
                  <a:cubicBezTo>
                    <a:pt x="222" y="581"/>
                    <a:pt x="243" y="578"/>
                    <a:pt x="262" y="572"/>
                  </a:cubicBezTo>
                  <a:lnTo>
                    <a:pt x="488" y="477"/>
                  </a:lnTo>
                  <a:cubicBezTo>
                    <a:pt x="679" y="417"/>
                    <a:pt x="881" y="394"/>
                    <a:pt x="1072" y="382"/>
                  </a:cubicBezTo>
                  <a:cubicBezTo>
                    <a:pt x="1126" y="376"/>
                    <a:pt x="1180" y="374"/>
                    <a:pt x="1234" y="374"/>
                  </a:cubicBezTo>
                  <a:cubicBezTo>
                    <a:pt x="1422" y="374"/>
                    <a:pt x="1614" y="402"/>
                    <a:pt x="1798" y="429"/>
                  </a:cubicBezTo>
                  <a:cubicBezTo>
                    <a:pt x="2096" y="489"/>
                    <a:pt x="2393" y="620"/>
                    <a:pt x="2679" y="751"/>
                  </a:cubicBezTo>
                  <a:cubicBezTo>
                    <a:pt x="2941" y="894"/>
                    <a:pt x="3191" y="1060"/>
                    <a:pt x="3429" y="1275"/>
                  </a:cubicBezTo>
                  <a:cubicBezTo>
                    <a:pt x="3584" y="1406"/>
                    <a:pt x="3715" y="1549"/>
                    <a:pt x="3822" y="1715"/>
                  </a:cubicBezTo>
                  <a:cubicBezTo>
                    <a:pt x="3929" y="1882"/>
                    <a:pt x="4001" y="2049"/>
                    <a:pt x="4060" y="2215"/>
                  </a:cubicBezTo>
                  <a:cubicBezTo>
                    <a:pt x="4072" y="2251"/>
                    <a:pt x="4072" y="2275"/>
                    <a:pt x="4096" y="2311"/>
                  </a:cubicBezTo>
                  <a:cubicBezTo>
                    <a:pt x="4120" y="2430"/>
                    <a:pt x="4179" y="2513"/>
                    <a:pt x="4275" y="2596"/>
                  </a:cubicBezTo>
                  <a:cubicBezTo>
                    <a:pt x="4344" y="2646"/>
                    <a:pt x="4438" y="2671"/>
                    <a:pt x="4537" y="2671"/>
                  </a:cubicBezTo>
                  <a:cubicBezTo>
                    <a:pt x="4556" y="2671"/>
                    <a:pt x="4576" y="2670"/>
                    <a:pt x="4596" y="2668"/>
                  </a:cubicBezTo>
                  <a:cubicBezTo>
                    <a:pt x="4882" y="2620"/>
                    <a:pt x="5049" y="2311"/>
                    <a:pt x="4906" y="2037"/>
                  </a:cubicBezTo>
                  <a:cubicBezTo>
                    <a:pt x="4810" y="1834"/>
                    <a:pt x="4691" y="1644"/>
                    <a:pt x="4537" y="1465"/>
                  </a:cubicBezTo>
                  <a:cubicBezTo>
                    <a:pt x="4394" y="1275"/>
                    <a:pt x="4191" y="1108"/>
                    <a:pt x="4013" y="953"/>
                  </a:cubicBezTo>
                  <a:cubicBezTo>
                    <a:pt x="3656" y="656"/>
                    <a:pt x="3239" y="417"/>
                    <a:pt x="2798" y="251"/>
                  </a:cubicBezTo>
                  <a:cubicBezTo>
                    <a:pt x="2382" y="108"/>
                    <a:pt x="1917" y="13"/>
                    <a:pt x="1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7" name="Google Shape;157;p23"/>
            <p:cNvSpPr/>
            <p:nvPr/>
          </p:nvSpPr>
          <p:spPr>
            <a:xfrm>
              <a:off x="6329007" y="2697710"/>
              <a:ext cx="92986" cy="75382"/>
            </a:xfrm>
            <a:custGeom>
              <a:avLst/>
              <a:gdLst/>
              <a:ahLst/>
              <a:cxnLst/>
              <a:rect l="l" t="t" r="r" b="b"/>
              <a:pathLst>
                <a:path w="2097" h="1700" extrusionOk="0">
                  <a:moveTo>
                    <a:pt x="120" y="1"/>
                  </a:moveTo>
                  <a:cubicBezTo>
                    <a:pt x="60" y="1"/>
                    <a:pt x="13" y="48"/>
                    <a:pt x="1" y="120"/>
                  </a:cubicBezTo>
                  <a:cubicBezTo>
                    <a:pt x="1" y="191"/>
                    <a:pt x="36" y="239"/>
                    <a:pt x="120" y="251"/>
                  </a:cubicBezTo>
                  <a:cubicBezTo>
                    <a:pt x="179" y="251"/>
                    <a:pt x="251" y="263"/>
                    <a:pt x="310" y="287"/>
                  </a:cubicBezTo>
                  <a:cubicBezTo>
                    <a:pt x="453" y="310"/>
                    <a:pt x="608" y="370"/>
                    <a:pt x="739" y="429"/>
                  </a:cubicBezTo>
                  <a:cubicBezTo>
                    <a:pt x="894" y="501"/>
                    <a:pt x="1025" y="596"/>
                    <a:pt x="1144" y="703"/>
                  </a:cubicBezTo>
                  <a:cubicBezTo>
                    <a:pt x="1251" y="787"/>
                    <a:pt x="1334" y="906"/>
                    <a:pt x="1406" y="1013"/>
                  </a:cubicBezTo>
                  <a:cubicBezTo>
                    <a:pt x="1465" y="1120"/>
                    <a:pt x="1525" y="1215"/>
                    <a:pt x="1560" y="1334"/>
                  </a:cubicBezTo>
                  <a:lnTo>
                    <a:pt x="1608" y="1513"/>
                  </a:lnTo>
                  <a:cubicBezTo>
                    <a:pt x="1618" y="1615"/>
                    <a:pt x="1716" y="1699"/>
                    <a:pt x="1818" y="1699"/>
                  </a:cubicBezTo>
                  <a:cubicBezTo>
                    <a:pt x="1835" y="1699"/>
                    <a:pt x="1853" y="1697"/>
                    <a:pt x="1870" y="1692"/>
                  </a:cubicBezTo>
                  <a:cubicBezTo>
                    <a:pt x="2025" y="1668"/>
                    <a:pt x="2096" y="1501"/>
                    <a:pt x="2037" y="1370"/>
                  </a:cubicBezTo>
                  <a:cubicBezTo>
                    <a:pt x="1941" y="1191"/>
                    <a:pt x="1846" y="1013"/>
                    <a:pt x="1727" y="846"/>
                  </a:cubicBezTo>
                  <a:cubicBezTo>
                    <a:pt x="1584" y="680"/>
                    <a:pt x="1441" y="537"/>
                    <a:pt x="1263" y="418"/>
                  </a:cubicBezTo>
                  <a:cubicBezTo>
                    <a:pt x="929" y="168"/>
                    <a:pt x="537" y="25"/>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58" name="Google Shape;158;p23"/>
            <p:cNvSpPr/>
            <p:nvPr/>
          </p:nvSpPr>
          <p:spPr>
            <a:xfrm>
              <a:off x="6247726" y="2666537"/>
              <a:ext cx="25896" cy="24388"/>
            </a:xfrm>
            <a:custGeom>
              <a:avLst/>
              <a:gdLst/>
              <a:ahLst/>
              <a:cxnLst/>
              <a:rect l="l" t="t" r="r" b="b"/>
              <a:pathLst>
                <a:path w="584" h="550" extrusionOk="0">
                  <a:moveTo>
                    <a:pt x="288" y="0"/>
                  </a:moveTo>
                  <a:cubicBezTo>
                    <a:pt x="153" y="0"/>
                    <a:pt x="23" y="104"/>
                    <a:pt x="12" y="251"/>
                  </a:cubicBezTo>
                  <a:cubicBezTo>
                    <a:pt x="0" y="406"/>
                    <a:pt x="119" y="549"/>
                    <a:pt x="262" y="549"/>
                  </a:cubicBezTo>
                  <a:cubicBezTo>
                    <a:pt x="417" y="549"/>
                    <a:pt x="548" y="454"/>
                    <a:pt x="560" y="299"/>
                  </a:cubicBezTo>
                  <a:cubicBezTo>
                    <a:pt x="584" y="156"/>
                    <a:pt x="465" y="1"/>
                    <a:pt x="310" y="1"/>
                  </a:cubicBezTo>
                  <a:cubicBezTo>
                    <a:pt x="302" y="1"/>
                    <a:pt x="295" y="0"/>
                    <a:pt x="2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59" name="Google Shape;159;p23"/>
          <p:cNvGrpSpPr/>
          <p:nvPr/>
        </p:nvGrpSpPr>
        <p:grpSpPr>
          <a:xfrm>
            <a:off x="6447039" y="932302"/>
            <a:ext cx="670015" cy="407064"/>
            <a:chOff x="8441914" y="3061502"/>
            <a:chExt cx="670015" cy="407064"/>
          </a:xfrm>
        </p:grpSpPr>
        <p:sp>
          <p:nvSpPr>
            <p:cNvPr id="160" name="Google Shape;160;p23"/>
            <p:cNvSpPr/>
            <p:nvPr/>
          </p:nvSpPr>
          <p:spPr>
            <a:xfrm>
              <a:off x="8441914" y="3061502"/>
              <a:ext cx="670015" cy="407064"/>
            </a:xfrm>
            <a:custGeom>
              <a:avLst/>
              <a:gdLst/>
              <a:ahLst/>
              <a:cxnLst/>
              <a:rect l="l" t="t" r="r" b="b"/>
              <a:pathLst>
                <a:path w="15110" h="9180" extrusionOk="0">
                  <a:moveTo>
                    <a:pt x="8549" y="0"/>
                  </a:moveTo>
                  <a:cubicBezTo>
                    <a:pt x="8406" y="0"/>
                    <a:pt x="8264" y="0"/>
                    <a:pt x="8109" y="12"/>
                  </a:cubicBezTo>
                  <a:cubicBezTo>
                    <a:pt x="7894" y="24"/>
                    <a:pt x="7656" y="72"/>
                    <a:pt x="7382" y="119"/>
                  </a:cubicBezTo>
                  <a:cubicBezTo>
                    <a:pt x="6906" y="215"/>
                    <a:pt x="6430" y="381"/>
                    <a:pt x="5906" y="655"/>
                  </a:cubicBezTo>
                  <a:cubicBezTo>
                    <a:pt x="5430" y="893"/>
                    <a:pt x="4989" y="1191"/>
                    <a:pt x="4561" y="1548"/>
                  </a:cubicBezTo>
                  <a:cubicBezTo>
                    <a:pt x="4144" y="1893"/>
                    <a:pt x="3799" y="2286"/>
                    <a:pt x="3525" y="2715"/>
                  </a:cubicBezTo>
                  <a:cubicBezTo>
                    <a:pt x="3263" y="3167"/>
                    <a:pt x="3084" y="3655"/>
                    <a:pt x="3037" y="4156"/>
                  </a:cubicBezTo>
                  <a:cubicBezTo>
                    <a:pt x="3013" y="4429"/>
                    <a:pt x="3037" y="4715"/>
                    <a:pt x="3096" y="5013"/>
                  </a:cubicBezTo>
                  <a:cubicBezTo>
                    <a:pt x="2906" y="4894"/>
                    <a:pt x="2679" y="4810"/>
                    <a:pt x="2453" y="4787"/>
                  </a:cubicBezTo>
                  <a:cubicBezTo>
                    <a:pt x="2418" y="4787"/>
                    <a:pt x="2358" y="4775"/>
                    <a:pt x="2310" y="4775"/>
                  </a:cubicBezTo>
                  <a:cubicBezTo>
                    <a:pt x="1953" y="4775"/>
                    <a:pt x="1596" y="4882"/>
                    <a:pt x="1263" y="5084"/>
                  </a:cubicBezTo>
                  <a:cubicBezTo>
                    <a:pt x="929" y="5299"/>
                    <a:pt x="644" y="5608"/>
                    <a:pt x="393" y="6037"/>
                  </a:cubicBezTo>
                  <a:cubicBezTo>
                    <a:pt x="286" y="6215"/>
                    <a:pt x="191" y="6430"/>
                    <a:pt x="120" y="6668"/>
                  </a:cubicBezTo>
                  <a:cubicBezTo>
                    <a:pt x="60" y="6870"/>
                    <a:pt x="12" y="7084"/>
                    <a:pt x="12" y="7334"/>
                  </a:cubicBezTo>
                  <a:cubicBezTo>
                    <a:pt x="1" y="7632"/>
                    <a:pt x="48" y="7942"/>
                    <a:pt x="155" y="8239"/>
                  </a:cubicBezTo>
                  <a:cubicBezTo>
                    <a:pt x="251" y="8537"/>
                    <a:pt x="429" y="8835"/>
                    <a:pt x="703" y="9109"/>
                  </a:cubicBezTo>
                  <a:cubicBezTo>
                    <a:pt x="751" y="9156"/>
                    <a:pt x="810" y="9168"/>
                    <a:pt x="870" y="9168"/>
                  </a:cubicBezTo>
                  <a:cubicBezTo>
                    <a:pt x="905" y="9168"/>
                    <a:pt x="929" y="9180"/>
                    <a:pt x="953" y="9180"/>
                  </a:cubicBezTo>
                  <a:cubicBezTo>
                    <a:pt x="3942" y="9168"/>
                    <a:pt x="6918" y="9132"/>
                    <a:pt x="9918" y="9120"/>
                  </a:cubicBezTo>
                  <a:cubicBezTo>
                    <a:pt x="11300" y="9109"/>
                    <a:pt x="12681" y="9109"/>
                    <a:pt x="14062" y="9097"/>
                  </a:cubicBezTo>
                  <a:cubicBezTo>
                    <a:pt x="14098" y="9097"/>
                    <a:pt x="14121" y="9097"/>
                    <a:pt x="14157" y="9073"/>
                  </a:cubicBezTo>
                  <a:cubicBezTo>
                    <a:pt x="14205" y="9073"/>
                    <a:pt x="14240" y="9061"/>
                    <a:pt x="14300" y="9049"/>
                  </a:cubicBezTo>
                  <a:cubicBezTo>
                    <a:pt x="14621" y="8894"/>
                    <a:pt x="14860" y="8632"/>
                    <a:pt x="14991" y="8323"/>
                  </a:cubicBezTo>
                  <a:cubicBezTo>
                    <a:pt x="15050" y="8156"/>
                    <a:pt x="15098" y="7989"/>
                    <a:pt x="15098" y="7811"/>
                  </a:cubicBezTo>
                  <a:cubicBezTo>
                    <a:pt x="15110" y="7668"/>
                    <a:pt x="15074" y="7501"/>
                    <a:pt x="15038" y="7334"/>
                  </a:cubicBezTo>
                  <a:cubicBezTo>
                    <a:pt x="14943" y="7025"/>
                    <a:pt x="14741" y="6775"/>
                    <a:pt x="14467" y="6608"/>
                  </a:cubicBezTo>
                  <a:cubicBezTo>
                    <a:pt x="14300" y="6501"/>
                    <a:pt x="14098" y="6453"/>
                    <a:pt x="13871" y="6442"/>
                  </a:cubicBezTo>
                  <a:lnTo>
                    <a:pt x="13824" y="6442"/>
                  </a:lnTo>
                  <a:cubicBezTo>
                    <a:pt x="13883" y="6311"/>
                    <a:pt x="13931" y="6156"/>
                    <a:pt x="13967" y="5977"/>
                  </a:cubicBezTo>
                  <a:cubicBezTo>
                    <a:pt x="14026" y="5715"/>
                    <a:pt x="14062" y="5418"/>
                    <a:pt x="14086" y="5120"/>
                  </a:cubicBezTo>
                  <a:cubicBezTo>
                    <a:pt x="14109" y="4596"/>
                    <a:pt x="14038" y="4060"/>
                    <a:pt x="13871" y="3560"/>
                  </a:cubicBezTo>
                  <a:cubicBezTo>
                    <a:pt x="13728" y="3084"/>
                    <a:pt x="13490" y="2620"/>
                    <a:pt x="13169" y="2203"/>
                  </a:cubicBezTo>
                  <a:cubicBezTo>
                    <a:pt x="13014" y="1989"/>
                    <a:pt x="12836" y="1798"/>
                    <a:pt x="12657" y="1619"/>
                  </a:cubicBezTo>
                  <a:cubicBezTo>
                    <a:pt x="12478" y="1453"/>
                    <a:pt x="12276" y="1298"/>
                    <a:pt x="12026" y="1119"/>
                  </a:cubicBezTo>
                  <a:cubicBezTo>
                    <a:pt x="11609" y="822"/>
                    <a:pt x="11145" y="584"/>
                    <a:pt x="10585" y="381"/>
                  </a:cubicBezTo>
                  <a:cubicBezTo>
                    <a:pt x="10073" y="203"/>
                    <a:pt x="9514" y="84"/>
                    <a:pt x="8918" y="48"/>
                  </a:cubicBezTo>
                  <a:cubicBezTo>
                    <a:pt x="8787" y="0"/>
                    <a:pt x="8668" y="0"/>
                    <a:pt x="85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1" name="Google Shape;161;p23"/>
            <p:cNvSpPr/>
            <p:nvPr/>
          </p:nvSpPr>
          <p:spPr>
            <a:xfrm>
              <a:off x="8623544" y="3102165"/>
              <a:ext cx="333278" cy="175907"/>
            </a:xfrm>
            <a:custGeom>
              <a:avLst/>
              <a:gdLst/>
              <a:ahLst/>
              <a:cxnLst/>
              <a:rect l="l" t="t" r="r" b="b"/>
              <a:pathLst>
                <a:path w="7516" h="3967" extrusionOk="0">
                  <a:moveTo>
                    <a:pt x="965" y="3465"/>
                  </a:moveTo>
                  <a:cubicBezTo>
                    <a:pt x="977" y="3489"/>
                    <a:pt x="965" y="3500"/>
                    <a:pt x="965" y="3500"/>
                  </a:cubicBezTo>
                  <a:lnTo>
                    <a:pt x="965" y="3465"/>
                  </a:lnTo>
                  <a:close/>
                  <a:moveTo>
                    <a:pt x="4941" y="0"/>
                  </a:moveTo>
                  <a:cubicBezTo>
                    <a:pt x="4644" y="0"/>
                    <a:pt x="4334" y="36"/>
                    <a:pt x="4037" y="71"/>
                  </a:cubicBezTo>
                  <a:cubicBezTo>
                    <a:pt x="3441" y="179"/>
                    <a:pt x="2822" y="357"/>
                    <a:pt x="2286" y="643"/>
                  </a:cubicBezTo>
                  <a:cubicBezTo>
                    <a:pt x="1751" y="905"/>
                    <a:pt x="1262" y="1286"/>
                    <a:pt x="858" y="1726"/>
                  </a:cubicBezTo>
                  <a:cubicBezTo>
                    <a:pt x="655" y="1953"/>
                    <a:pt x="477" y="2191"/>
                    <a:pt x="334" y="2453"/>
                  </a:cubicBezTo>
                  <a:cubicBezTo>
                    <a:pt x="262" y="2607"/>
                    <a:pt x="191" y="2750"/>
                    <a:pt x="143" y="2917"/>
                  </a:cubicBezTo>
                  <a:cubicBezTo>
                    <a:pt x="84" y="3084"/>
                    <a:pt x="72" y="3262"/>
                    <a:pt x="24" y="3441"/>
                  </a:cubicBezTo>
                  <a:cubicBezTo>
                    <a:pt x="0" y="3560"/>
                    <a:pt x="72" y="3715"/>
                    <a:pt x="143" y="3798"/>
                  </a:cubicBezTo>
                  <a:cubicBezTo>
                    <a:pt x="238" y="3881"/>
                    <a:pt x="358" y="3941"/>
                    <a:pt x="477" y="3965"/>
                  </a:cubicBezTo>
                  <a:cubicBezTo>
                    <a:pt x="490" y="3966"/>
                    <a:pt x="503" y="3967"/>
                    <a:pt x="516" y="3967"/>
                  </a:cubicBezTo>
                  <a:cubicBezTo>
                    <a:pt x="632" y="3967"/>
                    <a:pt x="738" y="3921"/>
                    <a:pt x="834" y="3846"/>
                  </a:cubicBezTo>
                  <a:cubicBezTo>
                    <a:pt x="858" y="3810"/>
                    <a:pt x="893" y="3786"/>
                    <a:pt x="917" y="3739"/>
                  </a:cubicBezTo>
                  <a:cubicBezTo>
                    <a:pt x="965" y="3679"/>
                    <a:pt x="977" y="3620"/>
                    <a:pt x="989" y="3560"/>
                  </a:cubicBezTo>
                  <a:cubicBezTo>
                    <a:pt x="1084" y="3262"/>
                    <a:pt x="1167" y="2977"/>
                    <a:pt x="1310" y="2715"/>
                  </a:cubicBezTo>
                  <a:cubicBezTo>
                    <a:pt x="1441" y="2441"/>
                    <a:pt x="1608" y="2203"/>
                    <a:pt x="1786" y="1965"/>
                  </a:cubicBezTo>
                  <a:cubicBezTo>
                    <a:pt x="2048" y="1667"/>
                    <a:pt x="2346" y="1417"/>
                    <a:pt x="2655" y="1191"/>
                  </a:cubicBezTo>
                  <a:cubicBezTo>
                    <a:pt x="3048" y="941"/>
                    <a:pt x="3465" y="738"/>
                    <a:pt x="3906" y="583"/>
                  </a:cubicBezTo>
                  <a:cubicBezTo>
                    <a:pt x="4287" y="464"/>
                    <a:pt x="4679" y="393"/>
                    <a:pt x="5084" y="357"/>
                  </a:cubicBezTo>
                  <a:cubicBezTo>
                    <a:pt x="5162" y="355"/>
                    <a:pt x="5240" y="353"/>
                    <a:pt x="5318" y="353"/>
                  </a:cubicBezTo>
                  <a:cubicBezTo>
                    <a:pt x="5588" y="353"/>
                    <a:pt x="5859" y="371"/>
                    <a:pt x="6108" y="417"/>
                  </a:cubicBezTo>
                  <a:cubicBezTo>
                    <a:pt x="6406" y="476"/>
                    <a:pt x="6692" y="572"/>
                    <a:pt x="6977" y="702"/>
                  </a:cubicBezTo>
                  <a:cubicBezTo>
                    <a:pt x="7085" y="750"/>
                    <a:pt x="7180" y="810"/>
                    <a:pt x="7275" y="881"/>
                  </a:cubicBezTo>
                  <a:cubicBezTo>
                    <a:pt x="7297" y="895"/>
                    <a:pt x="7318" y="901"/>
                    <a:pt x="7338" y="901"/>
                  </a:cubicBezTo>
                  <a:cubicBezTo>
                    <a:pt x="7442" y="901"/>
                    <a:pt x="7515" y="746"/>
                    <a:pt x="7406" y="667"/>
                  </a:cubicBezTo>
                  <a:cubicBezTo>
                    <a:pt x="7168" y="524"/>
                    <a:pt x="6930" y="393"/>
                    <a:pt x="6668" y="286"/>
                  </a:cubicBezTo>
                  <a:cubicBezTo>
                    <a:pt x="6394" y="179"/>
                    <a:pt x="6108" y="107"/>
                    <a:pt x="5834" y="60"/>
                  </a:cubicBezTo>
                  <a:cubicBezTo>
                    <a:pt x="5608" y="12"/>
                    <a:pt x="5370" y="0"/>
                    <a:pt x="5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2" name="Google Shape;162;p23"/>
            <p:cNvSpPr/>
            <p:nvPr/>
          </p:nvSpPr>
          <p:spPr>
            <a:xfrm>
              <a:off x="8620351" y="3303305"/>
              <a:ext cx="24876" cy="23812"/>
            </a:xfrm>
            <a:custGeom>
              <a:avLst/>
              <a:gdLst/>
              <a:ahLst/>
              <a:cxnLst/>
              <a:rect l="l" t="t" r="r" b="b"/>
              <a:pathLst>
                <a:path w="561" h="537" extrusionOk="0">
                  <a:moveTo>
                    <a:pt x="299" y="0"/>
                  </a:moveTo>
                  <a:cubicBezTo>
                    <a:pt x="144" y="0"/>
                    <a:pt x="13" y="107"/>
                    <a:pt x="13" y="262"/>
                  </a:cubicBezTo>
                  <a:cubicBezTo>
                    <a:pt x="1" y="393"/>
                    <a:pt x="120" y="536"/>
                    <a:pt x="263" y="536"/>
                  </a:cubicBezTo>
                  <a:cubicBezTo>
                    <a:pt x="418" y="536"/>
                    <a:pt x="549" y="441"/>
                    <a:pt x="549" y="286"/>
                  </a:cubicBezTo>
                  <a:cubicBezTo>
                    <a:pt x="560" y="143"/>
                    <a:pt x="441" y="0"/>
                    <a:pt x="2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3" name="Google Shape;163;p23"/>
            <p:cNvSpPr/>
            <p:nvPr/>
          </p:nvSpPr>
          <p:spPr>
            <a:xfrm>
              <a:off x="8476768" y="3322816"/>
              <a:ext cx="63410" cy="88774"/>
            </a:xfrm>
            <a:custGeom>
              <a:avLst/>
              <a:gdLst/>
              <a:ahLst/>
              <a:cxnLst/>
              <a:rect l="l" t="t" r="r" b="b"/>
              <a:pathLst>
                <a:path w="1430" h="2002" extrusionOk="0">
                  <a:moveTo>
                    <a:pt x="1274" y="1"/>
                  </a:moveTo>
                  <a:cubicBezTo>
                    <a:pt x="1096" y="72"/>
                    <a:pt x="941" y="156"/>
                    <a:pt x="774" y="275"/>
                  </a:cubicBezTo>
                  <a:cubicBezTo>
                    <a:pt x="631" y="382"/>
                    <a:pt x="512" y="513"/>
                    <a:pt x="405" y="668"/>
                  </a:cubicBezTo>
                  <a:cubicBezTo>
                    <a:pt x="298" y="810"/>
                    <a:pt x="215" y="977"/>
                    <a:pt x="155" y="1144"/>
                  </a:cubicBezTo>
                  <a:cubicBezTo>
                    <a:pt x="84" y="1334"/>
                    <a:pt x="48" y="1525"/>
                    <a:pt x="24" y="1739"/>
                  </a:cubicBezTo>
                  <a:cubicBezTo>
                    <a:pt x="0" y="1799"/>
                    <a:pt x="36" y="1870"/>
                    <a:pt x="84" y="1918"/>
                  </a:cubicBezTo>
                  <a:cubicBezTo>
                    <a:pt x="129" y="1963"/>
                    <a:pt x="188" y="2001"/>
                    <a:pt x="256" y="2001"/>
                  </a:cubicBezTo>
                  <a:cubicBezTo>
                    <a:pt x="277" y="2001"/>
                    <a:pt x="299" y="1998"/>
                    <a:pt x="322" y="1989"/>
                  </a:cubicBezTo>
                  <a:cubicBezTo>
                    <a:pt x="381" y="1977"/>
                    <a:pt x="441" y="1942"/>
                    <a:pt x="477" y="1882"/>
                  </a:cubicBezTo>
                  <a:cubicBezTo>
                    <a:pt x="512" y="1858"/>
                    <a:pt x="512" y="1811"/>
                    <a:pt x="524" y="1763"/>
                  </a:cubicBezTo>
                  <a:cubicBezTo>
                    <a:pt x="524" y="1727"/>
                    <a:pt x="524" y="1680"/>
                    <a:pt x="500" y="1644"/>
                  </a:cubicBezTo>
                  <a:cubicBezTo>
                    <a:pt x="477" y="1572"/>
                    <a:pt x="465" y="1513"/>
                    <a:pt x="465" y="1441"/>
                  </a:cubicBezTo>
                  <a:cubicBezTo>
                    <a:pt x="465" y="1346"/>
                    <a:pt x="465" y="1263"/>
                    <a:pt x="477" y="1168"/>
                  </a:cubicBezTo>
                  <a:cubicBezTo>
                    <a:pt x="512" y="1072"/>
                    <a:pt x="536" y="977"/>
                    <a:pt x="584" y="870"/>
                  </a:cubicBezTo>
                  <a:cubicBezTo>
                    <a:pt x="643" y="775"/>
                    <a:pt x="703" y="679"/>
                    <a:pt x="774" y="596"/>
                  </a:cubicBezTo>
                  <a:cubicBezTo>
                    <a:pt x="870" y="501"/>
                    <a:pt x="953" y="418"/>
                    <a:pt x="1060" y="358"/>
                  </a:cubicBezTo>
                  <a:cubicBezTo>
                    <a:pt x="1155" y="298"/>
                    <a:pt x="1251" y="239"/>
                    <a:pt x="1358" y="191"/>
                  </a:cubicBezTo>
                  <a:cubicBezTo>
                    <a:pt x="1405" y="179"/>
                    <a:pt x="1429" y="96"/>
                    <a:pt x="1405" y="60"/>
                  </a:cubicBezTo>
                  <a:cubicBezTo>
                    <a:pt x="1393" y="25"/>
                    <a:pt x="1358" y="1"/>
                    <a:pt x="13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64" name="Google Shape;164;p23"/>
          <p:cNvSpPr/>
          <p:nvPr/>
        </p:nvSpPr>
        <p:spPr>
          <a:xfrm>
            <a:off x="8394911" y="1684025"/>
            <a:ext cx="109881" cy="114625"/>
          </a:xfrm>
          <a:custGeom>
            <a:avLst/>
            <a:gdLst/>
            <a:ahLst/>
            <a:cxnLst/>
            <a:rect l="l" t="t" r="r" b="b"/>
            <a:pathLst>
              <a:path w="2478" h="2585" extrusionOk="0">
                <a:moveTo>
                  <a:pt x="1" y="2585"/>
                </a:moveTo>
                <a:cubicBezTo>
                  <a:pt x="620" y="1537"/>
                  <a:pt x="1465" y="656"/>
                  <a:pt x="2477" y="1"/>
                </a:cubicBezTo>
                <a:cubicBezTo>
                  <a:pt x="1465" y="656"/>
                  <a:pt x="620" y="1537"/>
                  <a:pt x="1" y="2585"/>
                </a:cubicBezTo>
                <a:close/>
              </a:path>
            </a:pathLst>
          </a:custGeom>
          <a:solidFill>
            <a:srgbClr val="009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165" name="Google Shape;165;p23"/>
          <p:cNvGrpSpPr/>
          <p:nvPr/>
        </p:nvGrpSpPr>
        <p:grpSpPr>
          <a:xfrm>
            <a:off x="8452971" y="3740367"/>
            <a:ext cx="378600" cy="1252249"/>
            <a:chOff x="8352696" y="3680267"/>
            <a:chExt cx="378600" cy="1252249"/>
          </a:xfrm>
        </p:grpSpPr>
        <p:sp>
          <p:nvSpPr>
            <p:cNvPr id="166" name="Google Shape;166;p23"/>
            <p:cNvSpPr/>
            <p:nvPr/>
          </p:nvSpPr>
          <p:spPr>
            <a:xfrm>
              <a:off x="8628821" y="4127025"/>
              <a:ext cx="94538" cy="157726"/>
            </a:xfrm>
            <a:custGeom>
              <a:avLst/>
              <a:gdLst/>
              <a:ahLst/>
              <a:cxnLst/>
              <a:rect l="l" t="t" r="r" b="b"/>
              <a:pathLst>
                <a:path w="2132" h="3557" extrusionOk="0">
                  <a:moveTo>
                    <a:pt x="998" y="0"/>
                  </a:moveTo>
                  <a:cubicBezTo>
                    <a:pt x="960" y="0"/>
                    <a:pt x="921" y="3"/>
                    <a:pt x="881" y="10"/>
                  </a:cubicBezTo>
                  <a:cubicBezTo>
                    <a:pt x="643" y="34"/>
                    <a:pt x="417" y="153"/>
                    <a:pt x="250" y="343"/>
                  </a:cubicBezTo>
                  <a:cubicBezTo>
                    <a:pt x="108" y="522"/>
                    <a:pt x="0" y="808"/>
                    <a:pt x="60" y="1046"/>
                  </a:cubicBezTo>
                  <a:cubicBezTo>
                    <a:pt x="179" y="1593"/>
                    <a:pt x="239" y="2165"/>
                    <a:pt x="262" y="2736"/>
                  </a:cubicBezTo>
                  <a:cubicBezTo>
                    <a:pt x="286" y="2986"/>
                    <a:pt x="429" y="3213"/>
                    <a:pt x="608" y="3356"/>
                  </a:cubicBezTo>
                  <a:cubicBezTo>
                    <a:pt x="763" y="3491"/>
                    <a:pt x="965" y="3556"/>
                    <a:pt x="1170" y="3556"/>
                  </a:cubicBezTo>
                  <a:cubicBezTo>
                    <a:pt x="1217" y="3556"/>
                    <a:pt x="1264" y="3553"/>
                    <a:pt x="1310" y="3546"/>
                  </a:cubicBezTo>
                  <a:cubicBezTo>
                    <a:pt x="1548" y="3522"/>
                    <a:pt x="1774" y="3403"/>
                    <a:pt x="1917" y="3201"/>
                  </a:cubicBezTo>
                  <a:cubicBezTo>
                    <a:pt x="2084" y="2998"/>
                    <a:pt x="2132" y="2760"/>
                    <a:pt x="2108" y="2510"/>
                  </a:cubicBezTo>
                  <a:cubicBezTo>
                    <a:pt x="2084" y="1939"/>
                    <a:pt x="2024" y="1367"/>
                    <a:pt x="1905" y="808"/>
                  </a:cubicBezTo>
                  <a:cubicBezTo>
                    <a:pt x="1846" y="558"/>
                    <a:pt x="1774" y="367"/>
                    <a:pt x="1560" y="200"/>
                  </a:cubicBezTo>
                  <a:cubicBezTo>
                    <a:pt x="1477" y="129"/>
                    <a:pt x="1382" y="81"/>
                    <a:pt x="1274" y="46"/>
                  </a:cubicBezTo>
                  <a:cubicBezTo>
                    <a:pt x="1189" y="20"/>
                    <a:pt x="1097" y="0"/>
                    <a:pt x="9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7" name="Google Shape;167;p23"/>
            <p:cNvSpPr/>
            <p:nvPr/>
          </p:nvSpPr>
          <p:spPr>
            <a:xfrm>
              <a:off x="8635162" y="4351889"/>
              <a:ext cx="96135" cy="171561"/>
            </a:xfrm>
            <a:custGeom>
              <a:avLst/>
              <a:gdLst/>
              <a:ahLst/>
              <a:cxnLst/>
              <a:rect l="l" t="t" r="r" b="b"/>
              <a:pathLst>
                <a:path w="2168" h="3869" extrusionOk="0">
                  <a:moveTo>
                    <a:pt x="1211" y="1"/>
                  </a:moveTo>
                  <a:cubicBezTo>
                    <a:pt x="1015" y="1"/>
                    <a:pt x="820" y="64"/>
                    <a:pt x="655" y="190"/>
                  </a:cubicBezTo>
                  <a:cubicBezTo>
                    <a:pt x="465" y="321"/>
                    <a:pt x="298" y="571"/>
                    <a:pt x="286" y="809"/>
                  </a:cubicBezTo>
                  <a:cubicBezTo>
                    <a:pt x="262" y="1475"/>
                    <a:pt x="203" y="2130"/>
                    <a:pt x="96" y="2809"/>
                  </a:cubicBezTo>
                  <a:cubicBezTo>
                    <a:pt x="0" y="3309"/>
                    <a:pt x="393" y="3785"/>
                    <a:pt x="893" y="3857"/>
                  </a:cubicBezTo>
                  <a:cubicBezTo>
                    <a:pt x="942" y="3864"/>
                    <a:pt x="990" y="3868"/>
                    <a:pt x="1038" y="3868"/>
                  </a:cubicBezTo>
                  <a:cubicBezTo>
                    <a:pt x="1500" y="3868"/>
                    <a:pt x="1888" y="3513"/>
                    <a:pt x="1953" y="3059"/>
                  </a:cubicBezTo>
                  <a:cubicBezTo>
                    <a:pt x="2060" y="2404"/>
                    <a:pt x="2108" y="1737"/>
                    <a:pt x="2143" y="1059"/>
                  </a:cubicBezTo>
                  <a:cubicBezTo>
                    <a:pt x="2167" y="809"/>
                    <a:pt x="2131" y="582"/>
                    <a:pt x="1965" y="380"/>
                  </a:cubicBezTo>
                  <a:cubicBezTo>
                    <a:pt x="1846" y="225"/>
                    <a:pt x="1703" y="106"/>
                    <a:pt x="1524" y="47"/>
                  </a:cubicBezTo>
                  <a:cubicBezTo>
                    <a:pt x="1453" y="23"/>
                    <a:pt x="1393" y="23"/>
                    <a:pt x="1346" y="11"/>
                  </a:cubicBezTo>
                  <a:cubicBezTo>
                    <a:pt x="1301" y="4"/>
                    <a:pt x="1256" y="1"/>
                    <a:pt x="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8" name="Google Shape;168;p23"/>
            <p:cNvSpPr/>
            <p:nvPr/>
          </p:nvSpPr>
          <p:spPr>
            <a:xfrm>
              <a:off x="8578137" y="4573694"/>
              <a:ext cx="119902" cy="170053"/>
            </a:xfrm>
            <a:custGeom>
              <a:avLst/>
              <a:gdLst/>
              <a:ahLst/>
              <a:cxnLst/>
              <a:rect l="l" t="t" r="r" b="b"/>
              <a:pathLst>
                <a:path w="2704" h="3835" extrusionOk="0">
                  <a:moveTo>
                    <a:pt x="1754" y="0"/>
                  </a:moveTo>
                  <a:cubicBezTo>
                    <a:pt x="1638" y="0"/>
                    <a:pt x="1520" y="24"/>
                    <a:pt x="1405" y="69"/>
                  </a:cubicBezTo>
                  <a:cubicBezTo>
                    <a:pt x="1203" y="141"/>
                    <a:pt x="965" y="331"/>
                    <a:pt x="893" y="569"/>
                  </a:cubicBezTo>
                  <a:cubicBezTo>
                    <a:pt x="691" y="1236"/>
                    <a:pt x="489" y="1891"/>
                    <a:pt x="203" y="2522"/>
                  </a:cubicBezTo>
                  <a:cubicBezTo>
                    <a:pt x="0" y="2986"/>
                    <a:pt x="215" y="3546"/>
                    <a:pt x="691" y="3760"/>
                  </a:cubicBezTo>
                  <a:cubicBezTo>
                    <a:pt x="810" y="3810"/>
                    <a:pt x="933" y="3834"/>
                    <a:pt x="1055" y="3834"/>
                  </a:cubicBezTo>
                  <a:cubicBezTo>
                    <a:pt x="1424" y="3834"/>
                    <a:pt x="1777" y="3618"/>
                    <a:pt x="1929" y="3260"/>
                  </a:cubicBezTo>
                  <a:cubicBezTo>
                    <a:pt x="2215" y="2629"/>
                    <a:pt x="2417" y="1974"/>
                    <a:pt x="2620" y="1319"/>
                  </a:cubicBezTo>
                  <a:cubicBezTo>
                    <a:pt x="2632" y="1236"/>
                    <a:pt x="2655" y="1153"/>
                    <a:pt x="2691" y="1081"/>
                  </a:cubicBezTo>
                  <a:cubicBezTo>
                    <a:pt x="2703" y="914"/>
                    <a:pt x="2691" y="748"/>
                    <a:pt x="2632" y="605"/>
                  </a:cubicBezTo>
                  <a:cubicBezTo>
                    <a:pt x="2536" y="379"/>
                    <a:pt x="2358" y="188"/>
                    <a:pt x="2120" y="81"/>
                  </a:cubicBezTo>
                  <a:cubicBezTo>
                    <a:pt x="2108" y="69"/>
                    <a:pt x="2084" y="69"/>
                    <a:pt x="2048" y="57"/>
                  </a:cubicBezTo>
                  <a:cubicBezTo>
                    <a:pt x="1954" y="18"/>
                    <a:pt x="1855" y="0"/>
                    <a:pt x="17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69" name="Google Shape;169;p23"/>
            <p:cNvSpPr/>
            <p:nvPr/>
          </p:nvSpPr>
          <p:spPr>
            <a:xfrm>
              <a:off x="8478897" y="4776298"/>
              <a:ext cx="141497" cy="156219"/>
            </a:xfrm>
            <a:custGeom>
              <a:avLst/>
              <a:gdLst/>
              <a:ahLst/>
              <a:cxnLst/>
              <a:rect l="l" t="t" r="r" b="b"/>
              <a:pathLst>
                <a:path w="3191" h="3523" extrusionOk="0">
                  <a:moveTo>
                    <a:pt x="2197" y="0"/>
                  </a:moveTo>
                  <a:cubicBezTo>
                    <a:pt x="2078" y="0"/>
                    <a:pt x="1961" y="22"/>
                    <a:pt x="1845" y="60"/>
                  </a:cubicBezTo>
                  <a:cubicBezTo>
                    <a:pt x="1774" y="108"/>
                    <a:pt x="1715" y="144"/>
                    <a:pt x="1643" y="179"/>
                  </a:cubicBezTo>
                  <a:cubicBezTo>
                    <a:pt x="1500" y="286"/>
                    <a:pt x="1405" y="405"/>
                    <a:pt x="1345" y="560"/>
                  </a:cubicBezTo>
                  <a:cubicBezTo>
                    <a:pt x="1012" y="1072"/>
                    <a:pt x="655" y="1548"/>
                    <a:pt x="226" y="2001"/>
                  </a:cubicBezTo>
                  <a:cubicBezTo>
                    <a:pt x="60" y="2179"/>
                    <a:pt x="0" y="2477"/>
                    <a:pt x="36" y="2703"/>
                  </a:cubicBezTo>
                  <a:cubicBezTo>
                    <a:pt x="60" y="2941"/>
                    <a:pt x="179" y="3156"/>
                    <a:pt x="369" y="3322"/>
                  </a:cubicBezTo>
                  <a:cubicBezTo>
                    <a:pt x="534" y="3458"/>
                    <a:pt x="730" y="3523"/>
                    <a:pt x="933" y="3523"/>
                  </a:cubicBezTo>
                  <a:cubicBezTo>
                    <a:pt x="979" y="3523"/>
                    <a:pt x="1025" y="3520"/>
                    <a:pt x="1072" y="3513"/>
                  </a:cubicBezTo>
                  <a:cubicBezTo>
                    <a:pt x="1322" y="3489"/>
                    <a:pt x="1524" y="3358"/>
                    <a:pt x="1703" y="3180"/>
                  </a:cubicBezTo>
                  <a:cubicBezTo>
                    <a:pt x="2250" y="2620"/>
                    <a:pt x="2667" y="1989"/>
                    <a:pt x="3072" y="1310"/>
                  </a:cubicBezTo>
                  <a:cubicBezTo>
                    <a:pt x="3191" y="1120"/>
                    <a:pt x="3155" y="810"/>
                    <a:pt x="3084" y="596"/>
                  </a:cubicBezTo>
                  <a:cubicBezTo>
                    <a:pt x="2988" y="382"/>
                    <a:pt x="2810" y="179"/>
                    <a:pt x="2596" y="84"/>
                  </a:cubicBezTo>
                  <a:cubicBezTo>
                    <a:pt x="2572" y="60"/>
                    <a:pt x="2548" y="60"/>
                    <a:pt x="2512" y="48"/>
                  </a:cubicBezTo>
                  <a:cubicBezTo>
                    <a:pt x="2403" y="16"/>
                    <a:pt x="2299" y="0"/>
                    <a:pt x="2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0" name="Google Shape;170;p23"/>
            <p:cNvSpPr/>
            <p:nvPr/>
          </p:nvSpPr>
          <p:spPr>
            <a:xfrm>
              <a:off x="8352696" y="3680267"/>
              <a:ext cx="374871" cy="447416"/>
            </a:xfrm>
            <a:custGeom>
              <a:avLst/>
              <a:gdLst/>
              <a:ahLst/>
              <a:cxnLst/>
              <a:rect l="l" t="t" r="r" b="b"/>
              <a:pathLst>
                <a:path w="8454" h="10090" extrusionOk="0">
                  <a:moveTo>
                    <a:pt x="4453" y="2417"/>
                  </a:moveTo>
                  <a:cubicBezTo>
                    <a:pt x="4691" y="2429"/>
                    <a:pt x="4918" y="2465"/>
                    <a:pt x="5156" y="2501"/>
                  </a:cubicBezTo>
                  <a:cubicBezTo>
                    <a:pt x="5299" y="2548"/>
                    <a:pt x="5453" y="2620"/>
                    <a:pt x="5596" y="2679"/>
                  </a:cubicBezTo>
                  <a:cubicBezTo>
                    <a:pt x="5680" y="2727"/>
                    <a:pt x="5751" y="2786"/>
                    <a:pt x="5811" y="2846"/>
                  </a:cubicBezTo>
                  <a:cubicBezTo>
                    <a:pt x="5834" y="2894"/>
                    <a:pt x="5882" y="2941"/>
                    <a:pt x="5918" y="2977"/>
                  </a:cubicBezTo>
                  <a:cubicBezTo>
                    <a:pt x="5930" y="3025"/>
                    <a:pt x="5954" y="3072"/>
                    <a:pt x="5977" y="3132"/>
                  </a:cubicBezTo>
                  <a:cubicBezTo>
                    <a:pt x="5989" y="3191"/>
                    <a:pt x="5989" y="3251"/>
                    <a:pt x="6001" y="3322"/>
                  </a:cubicBezTo>
                  <a:cubicBezTo>
                    <a:pt x="6013" y="3346"/>
                    <a:pt x="6001" y="3370"/>
                    <a:pt x="6001" y="3382"/>
                  </a:cubicBezTo>
                  <a:cubicBezTo>
                    <a:pt x="6001" y="3394"/>
                    <a:pt x="5989" y="3394"/>
                    <a:pt x="5989" y="3406"/>
                  </a:cubicBezTo>
                  <a:cubicBezTo>
                    <a:pt x="5977" y="3429"/>
                    <a:pt x="5977" y="3441"/>
                    <a:pt x="5954" y="3453"/>
                  </a:cubicBezTo>
                  <a:cubicBezTo>
                    <a:pt x="5918" y="3489"/>
                    <a:pt x="5870" y="3513"/>
                    <a:pt x="5834" y="3548"/>
                  </a:cubicBezTo>
                  <a:cubicBezTo>
                    <a:pt x="5715" y="3608"/>
                    <a:pt x="5584" y="3644"/>
                    <a:pt x="5453" y="3691"/>
                  </a:cubicBezTo>
                  <a:cubicBezTo>
                    <a:pt x="5156" y="3751"/>
                    <a:pt x="4870" y="3798"/>
                    <a:pt x="4572" y="3798"/>
                  </a:cubicBezTo>
                  <a:cubicBezTo>
                    <a:pt x="4382" y="3787"/>
                    <a:pt x="4191" y="3775"/>
                    <a:pt x="3989" y="3739"/>
                  </a:cubicBezTo>
                  <a:cubicBezTo>
                    <a:pt x="4156" y="3298"/>
                    <a:pt x="4310" y="2858"/>
                    <a:pt x="4453" y="2417"/>
                  </a:cubicBezTo>
                  <a:close/>
                  <a:moveTo>
                    <a:pt x="3132" y="6061"/>
                  </a:moveTo>
                  <a:cubicBezTo>
                    <a:pt x="3251" y="6108"/>
                    <a:pt x="3370" y="6144"/>
                    <a:pt x="3489" y="6203"/>
                  </a:cubicBezTo>
                  <a:cubicBezTo>
                    <a:pt x="3620" y="6299"/>
                    <a:pt x="3751" y="6406"/>
                    <a:pt x="3882" y="6525"/>
                  </a:cubicBezTo>
                  <a:cubicBezTo>
                    <a:pt x="3977" y="6620"/>
                    <a:pt x="4060" y="6739"/>
                    <a:pt x="4156" y="6858"/>
                  </a:cubicBezTo>
                  <a:lnTo>
                    <a:pt x="4239" y="7085"/>
                  </a:lnTo>
                  <a:cubicBezTo>
                    <a:pt x="4239" y="7120"/>
                    <a:pt x="4263" y="7156"/>
                    <a:pt x="4263" y="7204"/>
                  </a:cubicBezTo>
                  <a:cubicBezTo>
                    <a:pt x="4275" y="7239"/>
                    <a:pt x="4263" y="7263"/>
                    <a:pt x="4263" y="7299"/>
                  </a:cubicBezTo>
                  <a:cubicBezTo>
                    <a:pt x="4263" y="7311"/>
                    <a:pt x="4251" y="7311"/>
                    <a:pt x="4251" y="7323"/>
                  </a:cubicBezTo>
                  <a:cubicBezTo>
                    <a:pt x="4215" y="7370"/>
                    <a:pt x="4168" y="7418"/>
                    <a:pt x="4132" y="7477"/>
                  </a:cubicBezTo>
                  <a:cubicBezTo>
                    <a:pt x="4108" y="7489"/>
                    <a:pt x="4096" y="7501"/>
                    <a:pt x="4084" y="7501"/>
                  </a:cubicBezTo>
                  <a:cubicBezTo>
                    <a:pt x="4025" y="7537"/>
                    <a:pt x="3965" y="7549"/>
                    <a:pt x="3906" y="7573"/>
                  </a:cubicBezTo>
                  <a:cubicBezTo>
                    <a:pt x="3727" y="7608"/>
                    <a:pt x="3548" y="7632"/>
                    <a:pt x="3370" y="7632"/>
                  </a:cubicBezTo>
                  <a:cubicBezTo>
                    <a:pt x="3132" y="7620"/>
                    <a:pt x="2894" y="7597"/>
                    <a:pt x="2656" y="7537"/>
                  </a:cubicBezTo>
                  <a:cubicBezTo>
                    <a:pt x="2632" y="7537"/>
                    <a:pt x="2620" y="7513"/>
                    <a:pt x="2608" y="7513"/>
                  </a:cubicBezTo>
                  <a:cubicBezTo>
                    <a:pt x="2775" y="7025"/>
                    <a:pt x="2953" y="6537"/>
                    <a:pt x="3132" y="6061"/>
                  </a:cubicBezTo>
                  <a:close/>
                  <a:moveTo>
                    <a:pt x="4465" y="0"/>
                  </a:moveTo>
                  <a:cubicBezTo>
                    <a:pt x="4239" y="0"/>
                    <a:pt x="4025" y="12"/>
                    <a:pt x="3799" y="48"/>
                  </a:cubicBezTo>
                  <a:cubicBezTo>
                    <a:pt x="3465" y="96"/>
                    <a:pt x="3156" y="179"/>
                    <a:pt x="2858" y="286"/>
                  </a:cubicBezTo>
                  <a:cubicBezTo>
                    <a:pt x="2298" y="477"/>
                    <a:pt x="2024" y="1143"/>
                    <a:pt x="2144" y="1703"/>
                  </a:cubicBezTo>
                  <a:cubicBezTo>
                    <a:pt x="1489" y="3584"/>
                    <a:pt x="727" y="5430"/>
                    <a:pt x="119" y="7323"/>
                  </a:cubicBezTo>
                  <a:cubicBezTo>
                    <a:pt x="36" y="7597"/>
                    <a:pt x="0" y="7847"/>
                    <a:pt x="60" y="8120"/>
                  </a:cubicBezTo>
                  <a:cubicBezTo>
                    <a:pt x="60" y="8192"/>
                    <a:pt x="60" y="8263"/>
                    <a:pt x="72" y="8335"/>
                  </a:cubicBezTo>
                  <a:cubicBezTo>
                    <a:pt x="119" y="8680"/>
                    <a:pt x="298" y="8906"/>
                    <a:pt x="536" y="9144"/>
                  </a:cubicBezTo>
                  <a:cubicBezTo>
                    <a:pt x="834" y="9418"/>
                    <a:pt x="1215" y="9621"/>
                    <a:pt x="1596" y="9763"/>
                  </a:cubicBezTo>
                  <a:cubicBezTo>
                    <a:pt x="2072" y="9942"/>
                    <a:pt x="2584" y="10049"/>
                    <a:pt x="3084" y="10085"/>
                  </a:cubicBezTo>
                  <a:cubicBezTo>
                    <a:pt x="3164" y="10088"/>
                    <a:pt x="3244" y="10090"/>
                    <a:pt x="3323" y="10090"/>
                  </a:cubicBezTo>
                  <a:cubicBezTo>
                    <a:pt x="3809" y="10090"/>
                    <a:pt x="4280" y="10026"/>
                    <a:pt x="4751" y="9883"/>
                  </a:cubicBezTo>
                  <a:cubicBezTo>
                    <a:pt x="5001" y="9811"/>
                    <a:pt x="5227" y="9692"/>
                    <a:pt x="5453" y="9561"/>
                  </a:cubicBezTo>
                  <a:cubicBezTo>
                    <a:pt x="5692" y="9406"/>
                    <a:pt x="5846" y="9228"/>
                    <a:pt x="6049" y="9037"/>
                  </a:cubicBezTo>
                  <a:cubicBezTo>
                    <a:pt x="6251" y="8835"/>
                    <a:pt x="6406" y="8549"/>
                    <a:pt x="6525" y="8299"/>
                  </a:cubicBezTo>
                  <a:cubicBezTo>
                    <a:pt x="6585" y="8144"/>
                    <a:pt x="6620" y="8013"/>
                    <a:pt x="6656" y="7847"/>
                  </a:cubicBezTo>
                  <a:cubicBezTo>
                    <a:pt x="6680" y="7716"/>
                    <a:pt x="6716" y="7597"/>
                    <a:pt x="6727" y="7477"/>
                  </a:cubicBezTo>
                  <a:cubicBezTo>
                    <a:pt x="6775" y="6965"/>
                    <a:pt x="6668" y="6454"/>
                    <a:pt x="6442" y="5989"/>
                  </a:cubicBezTo>
                  <a:cubicBezTo>
                    <a:pt x="7513" y="5644"/>
                    <a:pt x="8394" y="4715"/>
                    <a:pt x="8454" y="3572"/>
                  </a:cubicBezTo>
                  <a:cubicBezTo>
                    <a:pt x="8454" y="3215"/>
                    <a:pt x="8442" y="2905"/>
                    <a:pt x="8371" y="2608"/>
                  </a:cubicBezTo>
                  <a:cubicBezTo>
                    <a:pt x="8323" y="2429"/>
                    <a:pt x="8275" y="2251"/>
                    <a:pt x="8204" y="2084"/>
                  </a:cubicBezTo>
                  <a:cubicBezTo>
                    <a:pt x="8132" y="1893"/>
                    <a:pt x="8001" y="1703"/>
                    <a:pt x="7882" y="1524"/>
                  </a:cubicBezTo>
                  <a:cubicBezTo>
                    <a:pt x="7728" y="1286"/>
                    <a:pt x="7489" y="1072"/>
                    <a:pt x="7287" y="893"/>
                  </a:cubicBezTo>
                  <a:cubicBezTo>
                    <a:pt x="7025" y="691"/>
                    <a:pt x="6716" y="524"/>
                    <a:pt x="6418" y="369"/>
                  </a:cubicBezTo>
                  <a:cubicBezTo>
                    <a:pt x="6132" y="238"/>
                    <a:pt x="5834" y="179"/>
                    <a:pt x="5537" y="107"/>
                  </a:cubicBezTo>
                  <a:cubicBezTo>
                    <a:pt x="5275" y="36"/>
                    <a:pt x="4989" y="12"/>
                    <a:pt x="4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1" name="Google Shape;171;p23"/>
            <p:cNvSpPr/>
            <p:nvPr/>
          </p:nvSpPr>
          <p:spPr>
            <a:xfrm>
              <a:off x="8416062" y="3681863"/>
              <a:ext cx="313102" cy="441917"/>
            </a:xfrm>
            <a:custGeom>
              <a:avLst/>
              <a:gdLst/>
              <a:ahLst/>
              <a:cxnLst/>
              <a:rect l="l" t="t" r="r" b="b"/>
              <a:pathLst>
                <a:path w="7061" h="9966" extrusionOk="0">
                  <a:moveTo>
                    <a:pt x="3060" y="2393"/>
                  </a:moveTo>
                  <a:cubicBezTo>
                    <a:pt x="3298" y="2405"/>
                    <a:pt x="3524" y="2441"/>
                    <a:pt x="3739" y="2500"/>
                  </a:cubicBezTo>
                  <a:cubicBezTo>
                    <a:pt x="3905" y="2536"/>
                    <a:pt x="4036" y="2619"/>
                    <a:pt x="4191" y="2679"/>
                  </a:cubicBezTo>
                  <a:cubicBezTo>
                    <a:pt x="4263" y="2715"/>
                    <a:pt x="4334" y="2774"/>
                    <a:pt x="4394" y="2834"/>
                  </a:cubicBezTo>
                  <a:cubicBezTo>
                    <a:pt x="4417" y="2881"/>
                    <a:pt x="4465" y="2929"/>
                    <a:pt x="4501" y="2977"/>
                  </a:cubicBezTo>
                  <a:cubicBezTo>
                    <a:pt x="4513" y="3012"/>
                    <a:pt x="4548" y="3060"/>
                    <a:pt x="4560" y="3119"/>
                  </a:cubicBezTo>
                  <a:cubicBezTo>
                    <a:pt x="4572" y="3179"/>
                    <a:pt x="4572" y="3239"/>
                    <a:pt x="4584" y="3298"/>
                  </a:cubicBezTo>
                  <a:lnTo>
                    <a:pt x="4584" y="3334"/>
                  </a:lnTo>
                  <a:lnTo>
                    <a:pt x="4584" y="3358"/>
                  </a:lnTo>
                  <a:lnTo>
                    <a:pt x="4572" y="3393"/>
                  </a:lnTo>
                  <a:lnTo>
                    <a:pt x="4536" y="3417"/>
                  </a:lnTo>
                  <a:cubicBezTo>
                    <a:pt x="4501" y="3453"/>
                    <a:pt x="4465" y="3477"/>
                    <a:pt x="4417" y="3512"/>
                  </a:cubicBezTo>
                  <a:cubicBezTo>
                    <a:pt x="4298" y="3572"/>
                    <a:pt x="4167" y="3608"/>
                    <a:pt x="4036" y="3655"/>
                  </a:cubicBezTo>
                  <a:cubicBezTo>
                    <a:pt x="3739" y="3715"/>
                    <a:pt x="3453" y="3751"/>
                    <a:pt x="3143" y="3762"/>
                  </a:cubicBezTo>
                  <a:cubicBezTo>
                    <a:pt x="2941" y="3751"/>
                    <a:pt x="2739" y="3727"/>
                    <a:pt x="2584" y="3703"/>
                  </a:cubicBezTo>
                  <a:cubicBezTo>
                    <a:pt x="2727" y="3334"/>
                    <a:pt x="2881" y="2917"/>
                    <a:pt x="3060" y="2393"/>
                  </a:cubicBezTo>
                  <a:close/>
                  <a:moveTo>
                    <a:pt x="1727" y="6025"/>
                  </a:moveTo>
                  <a:cubicBezTo>
                    <a:pt x="1846" y="6072"/>
                    <a:pt x="1965" y="6132"/>
                    <a:pt x="2072" y="6167"/>
                  </a:cubicBezTo>
                  <a:cubicBezTo>
                    <a:pt x="2227" y="6275"/>
                    <a:pt x="2358" y="6382"/>
                    <a:pt x="2477" y="6489"/>
                  </a:cubicBezTo>
                  <a:cubicBezTo>
                    <a:pt x="2584" y="6584"/>
                    <a:pt x="2655" y="6703"/>
                    <a:pt x="2739" y="6822"/>
                  </a:cubicBezTo>
                  <a:lnTo>
                    <a:pt x="2834" y="7049"/>
                  </a:lnTo>
                  <a:lnTo>
                    <a:pt x="2834" y="7096"/>
                  </a:lnTo>
                  <a:lnTo>
                    <a:pt x="2846" y="7156"/>
                  </a:lnTo>
                  <a:lnTo>
                    <a:pt x="2834" y="7239"/>
                  </a:lnTo>
                  <a:lnTo>
                    <a:pt x="2822" y="7275"/>
                  </a:lnTo>
                  <a:lnTo>
                    <a:pt x="2774" y="7322"/>
                  </a:lnTo>
                  <a:lnTo>
                    <a:pt x="2762" y="7346"/>
                  </a:lnTo>
                  <a:cubicBezTo>
                    <a:pt x="2739" y="7382"/>
                    <a:pt x="2727" y="7394"/>
                    <a:pt x="2703" y="7418"/>
                  </a:cubicBezTo>
                  <a:lnTo>
                    <a:pt x="2667" y="7441"/>
                  </a:lnTo>
                  <a:lnTo>
                    <a:pt x="2643" y="7453"/>
                  </a:lnTo>
                  <a:cubicBezTo>
                    <a:pt x="2584" y="7489"/>
                    <a:pt x="2524" y="7501"/>
                    <a:pt x="2465" y="7525"/>
                  </a:cubicBezTo>
                  <a:cubicBezTo>
                    <a:pt x="2310" y="7561"/>
                    <a:pt x="2131" y="7584"/>
                    <a:pt x="1953" y="7584"/>
                  </a:cubicBezTo>
                  <a:cubicBezTo>
                    <a:pt x="1703" y="7572"/>
                    <a:pt x="1465" y="7537"/>
                    <a:pt x="1238" y="7501"/>
                  </a:cubicBezTo>
                  <a:lnTo>
                    <a:pt x="1191" y="7477"/>
                  </a:lnTo>
                  <a:cubicBezTo>
                    <a:pt x="1369" y="7001"/>
                    <a:pt x="1548" y="6513"/>
                    <a:pt x="1727" y="6025"/>
                  </a:cubicBezTo>
                  <a:close/>
                  <a:moveTo>
                    <a:pt x="3858" y="0"/>
                  </a:moveTo>
                  <a:cubicBezTo>
                    <a:pt x="3786" y="12"/>
                    <a:pt x="3727" y="36"/>
                    <a:pt x="3667" y="60"/>
                  </a:cubicBezTo>
                  <a:cubicBezTo>
                    <a:pt x="3489" y="119"/>
                    <a:pt x="3298" y="214"/>
                    <a:pt x="3120" y="333"/>
                  </a:cubicBezTo>
                  <a:cubicBezTo>
                    <a:pt x="2917" y="476"/>
                    <a:pt x="2715" y="667"/>
                    <a:pt x="2524" y="869"/>
                  </a:cubicBezTo>
                  <a:cubicBezTo>
                    <a:pt x="2227" y="1214"/>
                    <a:pt x="1953" y="1643"/>
                    <a:pt x="1703" y="2167"/>
                  </a:cubicBezTo>
                  <a:cubicBezTo>
                    <a:pt x="1298" y="3012"/>
                    <a:pt x="1012" y="3929"/>
                    <a:pt x="810" y="4679"/>
                  </a:cubicBezTo>
                  <a:cubicBezTo>
                    <a:pt x="750" y="4894"/>
                    <a:pt x="703" y="5084"/>
                    <a:pt x="643" y="5298"/>
                  </a:cubicBezTo>
                  <a:lnTo>
                    <a:pt x="512" y="5786"/>
                  </a:lnTo>
                  <a:cubicBezTo>
                    <a:pt x="453" y="5977"/>
                    <a:pt x="405" y="6179"/>
                    <a:pt x="345" y="6346"/>
                  </a:cubicBezTo>
                  <a:lnTo>
                    <a:pt x="286" y="6548"/>
                  </a:lnTo>
                  <a:cubicBezTo>
                    <a:pt x="214" y="6787"/>
                    <a:pt x="119" y="7096"/>
                    <a:pt x="60" y="7441"/>
                  </a:cubicBezTo>
                  <a:cubicBezTo>
                    <a:pt x="36" y="7584"/>
                    <a:pt x="24" y="7715"/>
                    <a:pt x="24" y="7834"/>
                  </a:cubicBezTo>
                  <a:cubicBezTo>
                    <a:pt x="0" y="7977"/>
                    <a:pt x="0" y="8108"/>
                    <a:pt x="24" y="8227"/>
                  </a:cubicBezTo>
                  <a:cubicBezTo>
                    <a:pt x="36" y="8323"/>
                    <a:pt x="36" y="8394"/>
                    <a:pt x="48" y="8465"/>
                  </a:cubicBezTo>
                  <a:cubicBezTo>
                    <a:pt x="60" y="8537"/>
                    <a:pt x="95" y="8632"/>
                    <a:pt x="119" y="8704"/>
                  </a:cubicBezTo>
                  <a:cubicBezTo>
                    <a:pt x="143" y="8751"/>
                    <a:pt x="155" y="8799"/>
                    <a:pt x="179" y="8858"/>
                  </a:cubicBezTo>
                  <a:cubicBezTo>
                    <a:pt x="214" y="8918"/>
                    <a:pt x="238" y="8954"/>
                    <a:pt x="274" y="9001"/>
                  </a:cubicBezTo>
                  <a:cubicBezTo>
                    <a:pt x="322" y="9073"/>
                    <a:pt x="381" y="9132"/>
                    <a:pt x="441" y="9215"/>
                  </a:cubicBezTo>
                  <a:cubicBezTo>
                    <a:pt x="500" y="9275"/>
                    <a:pt x="560" y="9335"/>
                    <a:pt x="631" y="9394"/>
                  </a:cubicBezTo>
                  <a:cubicBezTo>
                    <a:pt x="703" y="9454"/>
                    <a:pt x="774" y="9513"/>
                    <a:pt x="857" y="9549"/>
                  </a:cubicBezTo>
                  <a:cubicBezTo>
                    <a:pt x="941" y="9596"/>
                    <a:pt x="1012" y="9656"/>
                    <a:pt x="1107" y="9692"/>
                  </a:cubicBezTo>
                  <a:cubicBezTo>
                    <a:pt x="1215" y="9751"/>
                    <a:pt x="1334" y="9787"/>
                    <a:pt x="1453" y="9823"/>
                  </a:cubicBezTo>
                  <a:cubicBezTo>
                    <a:pt x="1584" y="9870"/>
                    <a:pt x="1703" y="9894"/>
                    <a:pt x="1822" y="9906"/>
                  </a:cubicBezTo>
                  <a:cubicBezTo>
                    <a:pt x="2072" y="9954"/>
                    <a:pt x="2322" y="9966"/>
                    <a:pt x="2608" y="9966"/>
                  </a:cubicBezTo>
                  <a:lnTo>
                    <a:pt x="2679" y="9966"/>
                  </a:lnTo>
                  <a:cubicBezTo>
                    <a:pt x="2905" y="9942"/>
                    <a:pt x="3120" y="9882"/>
                    <a:pt x="3322" y="9823"/>
                  </a:cubicBezTo>
                  <a:cubicBezTo>
                    <a:pt x="3548" y="9751"/>
                    <a:pt x="3751" y="9656"/>
                    <a:pt x="4024" y="9489"/>
                  </a:cubicBezTo>
                  <a:cubicBezTo>
                    <a:pt x="4227" y="9358"/>
                    <a:pt x="4394" y="9192"/>
                    <a:pt x="4560" y="9025"/>
                  </a:cubicBezTo>
                  <a:lnTo>
                    <a:pt x="4620" y="8977"/>
                  </a:lnTo>
                  <a:cubicBezTo>
                    <a:pt x="4822" y="8763"/>
                    <a:pt x="4977" y="8477"/>
                    <a:pt x="5096" y="8215"/>
                  </a:cubicBezTo>
                  <a:cubicBezTo>
                    <a:pt x="5156" y="8084"/>
                    <a:pt x="5203" y="7930"/>
                    <a:pt x="5227" y="7763"/>
                  </a:cubicBezTo>
                  <a:cubicBezTo>
                    <a:pt x="5263" y="7644"/>
                    <a:pt x="5287" y="7525"/>
                    <a:pt x="5298" y="7382"/>
                  </a:cubicBezTo>
                  <a:cubicBezTo>
                    <a:pt x="5346" y="6882"/>
                    <a:pt x="5263" y="6370"/>
                    <a:pt x="5025" y="5870"/>
                  </a:cubicBezTo>
                  <a:cubicBezTo>
                    <a:pt x="6168" y="5513"/>
                    <a:pt x="6965" y="4548"/>
                    <a:pt x="7049" y="3465"/>
                  </a:cubicBezTo>
                  <a:cubicBezTo>
                    <a:pt x="7061" y="3119"/>
                    <a:pt x="7025" y="2822"/>
                    <a:pt x="6953" y="2536"/>
                  </a:cubicBezTo>
                  <a:cubicBezTo>
                    <a:pt x="6906" y="2381"/>
                    <a:pt x="6870" y="2203"/>
                    <a:pt x="6787" y="2024"/>
                  </a:cubicBezTo>
                  <a:cubicBezTo>
                    <a:pt x="6715" y="1822"/>
                    <a:pt x="6584" y="1631"/>
                    <a:pt x="6477" y="1488"/>
                  </a:cubicBezTo>
                  <a:lnTo>
                    <a:pt x="6465" y="1453"/>
                  </a:lnTo>
                  <a:cubicBezTo>
                    <a:pt x="6310" y="1214"/>
                    <a:pt x="6108" y="1036"/>
                    <a:pt x="5870" y="810"/>
                  </a:cubicBezTo>
                  <a:cubicBezTo>
                    <a:pt x="5608" y="607"/>
                    <a:pt x="5298" y="441"/>
                    <a:pt x="5001" y="298"/>
                  </a:cubicBezTo>
                  <a:cubicBezTo>
                    <a:pt x="4763" y="191"/>
                    <a:pt x="4501" y="119"/>
                    <a:pt x="4239" y="60"/>
                  </a:cubicBezTo>
                  <a:lnTo>
                    <a:pt x="4120" y="24"/>
                  </a:lnTo>
                  <a:cubicBezTo>
                    <a:pt x="4102" y="26"/>
                    <a:pt x="4084" y="27"/>
                    <a:pt x="4067" y="27"/>
                  </a:cubicBezTo>
                  <a:cubicBezTo>
                    <a:pt x="3996" y="27"/>
                    <a:pt x="3935" y="10"/>
                    <a:pt x="385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2" name="Google Shape;172;p23"/>
            <p:cNvSpPr/>
            <p:nvPr/>
          </p:nvSpPr>
          <p:spPr>
            <a:xfrm>
              <a:off x="8613522" y="3724078"/>
              <a:ext cx="73919" cy="184376"/>
            </a:xfrm>
            <a:custGeom>
              <a:avLst/>
              <a:gdLst/>
              <a:ahLst/>
              <a:cxnLst/>
              <a:rect l="l" t="t" r="r" b="b"/>
              <a:pathLst>
                <a:path w="1667" h="4158" extrusionOk="0">
                  <a:moveTo>
                    <a:pt x="417" y="1"/>
                  </a:moveTo>
                  <a:lnTo>
                    <a:pt x="369" y="36"/>
                  </a:lnTo>
                  <a:cubicBezTo>
                    <a:pt x="357" y="72"/>
                    <a:pt x="357" y="120"/>
                    <a:pt x="393" y="132"/>
                  </a:cubicBezTo>
                  <a:cubicBezTo>
                    <a:pt x="488" y="203"/>
                    <a:pt x="595" y="274"/>
                    <a:pt x="691" y="382"/>
                  </a:cubicBezTo>
                  <a:lnTo>
                    <a:pt x="667" y="370"/>
                  </a:lnTo>
                  <a:lnTo>
                    <a:pt x="667" y="370"/>
                  </a:lnTo>
                  <a:cubicBezTo>
                    <a:pt x="810" y="501"/>
                    <a:pt x="905" y="655"/>
                    <a:pt x="1000" y="810"/>
                  </a:cubicBezTo>
                  <a:cubicBezTo>
                    <a:pt x="1072" y="953"/>
                    <a:pt x="1131" y="1096"/>
                    <a:pt x="1179" y="1251"/>
                  </a:cubicBezTo>
                  <a:cubicBezTo>
                    <a:pt x="1226" y="1453"/>
                    <a:pt x="1250" y="1644"/>
                    <a:pt x="1250" y="1858"/>
                  </a:cubicBezTo>
                  <a:cubicBezTo>
                    <a:pt x="1250" y="2060"/>
                    <a:pt x="1226" y="2275"/>
                    <a:pt x="1179" y="2477"/>
                  </a:cubicBezTo>
                  <a:cubicBezTo>
                    <a:pt x="1131" y="2620"/>
                    <a:pt x="1084" y="2739"/>
                    <a:pt x="1012" y="2858"/>
                  </a:cubicBezTo>
                  <a:cubicBezTo>
                    <a:pt x="941" y="2953"/>
                    <a:pt x="857" y="3060"/>
                    <a:pt x="774" y="3156"/>
                  </a:cubicBezTo>
                  <a:cubicBezTo>
                    <a:pt x="667" y="3251"/>
                    <a:pt x="548" y="3346"/>
                    <a:pt x="417" y="3430"/>
                  </a:cubicBezTo>
                  <a:cubicBezTo>
                    <a:pt x="357" y="3465"/>
                    <a:pt x="310" y="3489"/>
                    <a:pt x="250" y="3513"/>
                  </a:cubicBezTo>
                  <a:cubicBezTo>
                    <a:pt x="83" y="3584"/>
                    <a:pt x="0" y="3775"/>
                    <a:pt x="72" y="3953"/>
                  </a:cubicBezTo>
                  <a:cubicBezTo>
                    <a:pt x="125" y="4079"/>
                    <a:pt x="254" y="4158"/>
                    <a:pt x="391" y="4158"/>
                  </a:cubicBezTo>
                  <a:cubicBezTo>
                    <a:pt x="435" y="4158"/>
                    <a:pt x="480" y="4149"/>
                    <a:pt x="524" y="4132"/>
                  </a:cubicBezTo>
                  <a:cubicBezTo>
                    <a:pt x="619" y="4084"/>
                    <a:pt x="726" y="4025"/>
                    <a:pt x="822" y="3953"/>
                  </a:cubicBezTo>
                  <a:cubicBezTo>
                    <a:pt x="917" y="3894"/>
                    <a:pt x="1012" y="3811"/>
                    <a:pt x="1095" y="3715"/>
                  </a:cubicBezTo>
                  <a:cubicBezTo>
                    <a:pt x="1250" y="3572"/>
                    <a:pt x="1357" y="3406"/>
                    <a:pt x="1441" y="3215"/>
                  </a:cubicBezTo>
                  <a:cubicBezTo>
                    <a:pt x="1536" y="3037"/>
                    <a:pt x="1572" y="2834"/>
                    <a:pt x="1619" y="2632"/>
                  </a:cubicBezTo>
                  <a:cubicBezTo>
                    <a:pt x="1667" y="2418"/>
                    <a:pt x="1667" y="2215"/>
                    <a:pt x="1655" y="2001"/>
                  </a:cubicBezTo>
                  <a:cubicBezTo>
                    <a:pt x="1631" y="1810"/>
                    <a:pt x="1572" y="1620"/>
                    <a:pt x="1512" y="1429"/>
                  </a:cubicBezTo>
                  <a:cubicBezTo>
                    <a:pt x="1453" y="1227"/>
                    <a:pt x="1369" y="1048"/>
                    <a:pt x="1262" y="870"/>
                  </a:cubicBezTo>
                  <a:cubicBezTo>
                    <a:pt x="1060" y="536"/>
                    <a:pt x="798" y="239"/>
                    <a:pt x="464" y="12"/>
                  </a:cubicBezTo>
                  <a:cubicBezTo>
                    <a:pt x="441" y="1"/>
                    <a:pt x="429" y="1"/>
                    <a:pt x="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3" name="Google Shape;173;p23"/>
            <p:cNvSpPr/>
            <p:nvPr/>
          </p:nvSpPr>
          <p:spPr>
            <a:xfrm>
              <a:off x="8581285" y="3905176"/>
              <a:ext cx="16939" cy="15875"/>
            </a:xfrm>
            <a:custGeom>
              <a:avLst/>
              <a:gdLst/>
              <a:ahLst/>
              <a:cxnLst/>
              <a:rect l="l" t="t" r="r" b="b"/>
              <a:pathLst>
                <a:path w="382" h="358" extrusionOk="0">
                  <a:moveTo>
                    <a:pt x="168" y="0"/>
                  </a:moveTo>
                  <a:cubicBezTo>
                    <a:pt x="120" y="24"/>
                    <a:pt x="72" y="48"/>
                    <a:pt x="48" y="84"/>
                  </a:cubicBezTo>
                  <a:cubicBezTo>
                    <a:pt x="13" y="119"/>
                    <a:pt x="1" y="167"/>
                    <a:pt x="13" y="215"/>
                  </a:cubicBezTo>
                  <a:cubicBezTo>
                    <a:pt x="13" y="262"/>
                    <a:pt x="48" y="298"/>
                    <a:pt x="84" y="334"/>
                  </a:cubicBezTo>
                  <a:cubicBezTo>
                    <a:pt x="132" y="358"/>
                    <a:pt x="179" y="358"/>
                    <a:pt x="227" y="358"/>
                  </a:cubicBezTo>
                  <a:cubicBezTo>
                    <a:pt x="263" y="358"/>
                    <a:pt x="310" y="334"/>
                    <a:pt x="346" y="286"/>
                  </a:cubicBezTo>
                  <a:cubicBezTo>
                    <a:pt x="370" y="239"/>
                    <a:pt x="382" y="203"/>
                    <a:pt x="370" y="155"/>
                  </a:cubicBezTo>
                  <a:cubicBezTo>
                    <a:pt x="370" y="108"/>
                    <a:pt x="346" y="60"/>
                    <a:pt x="298" y="36"/>
                  </a:cubicBezTo>
                  <a:cubicBezTo>
                    <a:pt x="251" y="0"/>
                    <a:pt x="203"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4" name="Google Shape;174;p23"/>
            <p:cNvSpPr/>
            <p:nvPr/>
          </p:nvSpPr>
          <p:spPr>
            <a:xfrm>
              <a:off x="8496279" y="3969562"/>
              <a:ext cx="109349" cy="125489"/>
            </a:xfrm>
            <a:custGeom>
              <a:avLst/>
              <a:gdLst/>
              <a:ahLst/>
              <a:cxnLst/>
              <a:rect l="l" t="t" r="r" b="b"/>
              <a:pathLst>
                <a:path w="2466" h="2830" extrusionOk="0">
                  <a:moveTo>
                    <a:pt x="2263" y="1"/>
                  </a:moveTo>
                  <a:cubicBezTo>
                    <a:pt x="2215" y="13"/>
                    <a:pt x="2204" y="13"/>
                    <a:pt x="2204" y="13"/>
                  </a:cubicBezTo>
                  <a:cubicBezTo>
                    <a:pt x="2168" y="25"/>
                    <a:pt x="2144" y="72"/>
                    <a:pt x="2156" y="108"/>
                  </a:cubicBezTo>
                  <a:cubicBezTo>
                    <a:pt x="2168" y="144"/>
                    <a:pt x="2180" y="180"/>
                    <a:pt x="2204" y="227"/>
                  </a:cubicBezTo>
                  <a:cubicBezTo>
                    <a:pt x="2227" y="358"/>
                    <a:pt x="2263" y="501"/>
                    <a:pt x="2263" y="644"/>
                  </a:cubicBezTo>
                  <a:cubicBezTo>
                    <a:pt x="2263" y="787"/>
                    <a:pt x="2239" y="942"/>
                    <a:pt x="2204" y="1084"/>
                  </a:cubicBezTo>
                  <a:cubicBezTo>
                    <a:pt x="2156" y="1215"/>
                    <a:pt x="2096" y="1358"/>
                    <a:pt x="2025" y="1489"/>
                  </a:cubicBezTo>
                  <a:cubicBezTo>
                    <a:pt x="1965" y="1596"/>
                    <a:pt x="1882" y="1680"/>
                    <a:pt x="1799" y="1775"/>
                  </a:cubicBezTo>
                  <a:cubicBezTo>
                    <a:pt x="1697" y="1865"/>
                    <a:pt x="1585" y="1955"/>
                    <a:pt x="1462" y="2025"/>
                  </a:cubicBezTo>
                  <a:lnTo>
                    <a:pt x="1462" y="2025"/>
                  </a:lnTo>
                  <a:cubicBezTo>
                    <a:pt x="1459" y="2026"/>
                    <a:pt x="1457" y="2028"/>
                    <a:pt x="1455" y="2030"/>
                  </a:cubicBezTo>
                  <a:lnTo>
                    <a:pt x="1455" y="2030"/>
                  </a:lnTo>
                  <a:cubicBezTo>
                    <a:pt x="1451" y="2032"/>
                    <a:pt x="1446" y="2034"/>
                    <a:pt x="1442" y="2037"/>
                  </a:cubicBezTo>
                  <a:cubicBezTo>
                    <a:pt x="1334" y="2096"/>
                    <a:pt x="1215" y="2144"/>
                    <a:pt x="1096" y="2168"/>
                  </a:cubicBezTo>
                  <a:cubicBezTo>
                    <a:pt x="965" y="2204"/>
                    <a:pt x="834" y="2216"/>
                    <a:pt x="680" y="2227"/>
                  </a:cubicBezTo>
                  <a:cubicBezTo>
                    <a:pt x="572" y="2227"/>
                    <a:pt x="453" y="2216"/>
                    <a:pt x="358" y="2204"/>
                  </a:cubicBezTo>
                  <a:cubicBezTo>
                    <a:pt x="339" y="2200"/>
                    <a:pt x="321" y="2198"/>
                    <a:pt x="302" y="2198"/>
                  </a:cubicBezTo>
                  <a:cubicBezTo>
                    <a:pt x="158" y="2198"/>
                    <a:pt x="34" y="2316"/>
                    <a:pt x="13" y="2454"/>
                  </a:cubicBezTo>
                  <a:cubicBezTo>
                    <a:pt x="1" y="2525"/>
                    <a:pt x="25" y="2620"/>
                    <a:pt x="72" y="2680"/>
                  </a:cubicBezTo>
                  <a:cubicBezTo>
                    <a:pt x="132" y="2751"/>
                    <a:pt x="191" y="2775"/>
                    <a:pt x="275" y="2799"/>
                  </a:cubicBezTo>
                  <a:cubicBezTo>
                    <a:pt x="403" y="2822"/>
                    <a:pt x="527" y="2830"/>
                    <a:pt x="648" y="2830"/>
                  </a:cubicBezTo>
                  <a:cubicBezTo>
                    <a:pt x="719" y="2830"/>
                    <a:pt x="788" y="2827"/>
                    <a:pt x="858" y="2823"/>
                  </a:cubicBezTo>
                  <a:cubicBezTo>
                    <a:pt x="1037" y="2811"/>
                    <a:pt x="1215" y="2751"/>
                    <a:pt x="1382" y="2680"/>
                  </a:cubicBezTo>
                  <a:cubicBezTo>
                    <a:pt x="1525" y="2597"/>
                    <a:pt x="1680" y="2501"/>
                    <a:pt x="1811" y="2382"/>
                  </a:cubicBezTo>
                  <a:cubicBezTo>
                    <a:pt x="1870" y="2323"/>
                    <a:pt x="1942" y="2263"/>
                    <a:pt x="2001" y="2180"/>
                  </a:cubicBezTo>
                  <a:cubicBezTo>
                    <a:pt x="2049" y="2120"/>
                    <a:pt x="2096" y="2049"/>
                    <a:pt x="2132" y="1989"/>
                  </a:cubicBezTo>
                  <a:cubicBezTo>
                    <a:pt x="2299" y="1704"/>
                    <a:pt x="2418" y="1382"/>
                    <a:pt x="2454" y="1049"/>
                  </a:cubicBezTo>
                  <a:cubicBezTo>
                    <a:pt x="2466" y="894"/>
                    <a:pt x="2466" y="727"/>
                    <a:pt x="2454" y="561"/>
                  </a:cubicBezTo>
                  <a:cubicBezTo>
                    <a:pt x="2430" y="382"/>
                    <a:pt x="2370" y="203"/>
                    <a:pt x="2311" y="37"/>
                  </a:cubicBezTo>
                  <a:cubicBezTo>
                    <a:pt x="2299" y="13"/>
                    <a:pt x="2275" y="1"/>
                    <a:pt x="22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75" name="Google Shape;175;p23"/>
          <p:cNvGrpSpPr/>
          <p:nvPr/>
        </p:nvGrpSpPr>
        <p:grpSpPr>
          <a:xfrm>
            <a:off x="212954" y="4334948"/>
            <a:ext cx="806245" cy="802344"/>
            <a:chOff x="5798929" y="3777423"/>
            <a:chExt cx="806245" cy="802344"/>
          </a:xfrm>
        </p:grpSpPr>
        <p:grpSp>
          <p:nvGrpSpPr>
            <p:cNvPr id="176" name="Google Shape;176;p23"/>
            <p:cNvGrpSpPr/>
            <p:nvPr/>
          </p:nvGrpSpPr>
          <p:grpSpPr>
            <a:xfrm>
              <a:off x="5798929" y="4197087"/>
              <a:ext cx="576592" cy="382680"/>
              <a:chOff x="5798929" y="4197087"/>
              <a:chExt cx="576592" cy="382680"/>
            </a:xfrm>
          </p:grpSpPr>
          <p:sp>
            <p:nvSpPr>
              <p:cNvPr id="177" name="Google Shape;177;p23"/>
              <p:cNvSpPr/>
              <p:nvPr/>
            </p:nvSpPr>
            <p:spPr>
              <a:xfrm>
                <a:off x="6216021" y="4197087"/>
                <a:ext cx="159500" cy="150764"/>
              </a:xfrm>
              <a:custGeom>
                <a:avLst/>
                <a:gdLst/>
                <a:ahLst/>
                <a:cxnLst/>
                <a:rect l="l" t="t" r="r" b="b"/>
                <a:pathLst>
                  <a:path w="3597" h="3400" extrusionOk="0">
                    <a:moveTo>
                      <a:pt x="2621" y="0"/>
                    </a:moveTo>
                    <a:cubicBezTo>
                      <a:pt x="2418" y="0"/>
                      <a:pt x="2192" y="72"/>
                      <a:pt x="2049" y="216"/>
                    </a:cubicBezTo>
                    <a:cubicBezTo>
                      <a:pt x="1537" y="752"/>
                      <a:pt x="1001" y="1252"/>
                      <a:pt x="441" y="1740"/>
                    </a:cubicBezTo>
                    <a:cubicBezTo>
                      <a:pt x="60" y="2085"/>
                      <a:pt x="1" y="2669"/>
                      <a:pt x="322" y="3061"/>
                    </a:cubicBezTo>
                    <a:cubicBezTo>
                      <a:pt x="511" y="3284"/>
                      <a:pt x="788" y="3400"/>
                      <a:pt x="1061" y="3400"/>
                    </a:cubicBezTo>
                    <a:cubicBezTo>
                      <a:pt x="1271" y="3400"/>
                      <a:pt x="1479" y="3332"/>
                      <a:pt x="1644" y="3192"/>
                    </a:cubicBezTo>
                    <a:cubicBezTo>
                      <a:pt x="2215" y="2692"/>
                      <a:pt x="2751" y="2192"/>
                      <a:pt x="3263" y="1656"/>
                    </a:cubicBezTo>
                    <a:cubicBezTo>
                      <a:pt x="3430" y="1454"/>
                      <a:pt x="3573" y="1275"/>
                      <a:pt x="3585" y="1002"/>
                    </a:cubicBezTo>
                    <a:cubicBezTo>
                      <a:pt x="3597" y="764"/>
                      <a:pt x="3525" y="513"/>
                      <a:pt x="3382" y="335"/>
                    </a:cubicBezTo>
                    <a:cubicBezTo>
                      <a:pt x="3216" y="132"/>
                      <a:pt x="2977" y="13"/>
                      <a:pt x="2727" y="2"/>
                    </a:cubicBezTo>
                    <a:lnTo>
                      <a:pt x="2668" y="2"/>
                    </a:lnTo>
                    <a:cubicBezTo>
                      <a:pt x="2653" y="1"/>
                      <a:pt x="2637" y="0"/>
                      <a:pt x="26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8" name="Google Shape;178;p23"/>
              <p:cNvSpPr/>
              <p:nvPr/>
            </p:nvSpPr>
            <p:spPr>
              <a:xfrm>
                <a:off x="6000114" y="4356013"/>
                <a:ext cx="191161" cy="137284"/>
              </a:xfrm>
              <a:custGeom>
                <a:avLst/>
                <a:gdLst/>
                <a:ahLst/>
                <a:cxnLst/>
                <a:rect l="l" t="t" r="r" b="b"/>
                <a:pathLst>
                  <a:path w="4311" h="3096" extrusionOk="0">
                    <a:moveTo>
                      <a:pt x="3250" y="0"/>
                    </a:moveTo>
                    <a:cubicBezTo>
                      <a:pt x="3040" y="0"/>
                      <a:pt x="2833" y="72"/>
                      <a:pt x="2667" y="216"/>
                    </a:cubicBezTo>
                    <a:cubicBezTo>
                      <a:pt x="2536" y="311"/>
                      <a:pt x="2381" y="418"/>
                      <a:pt x="2250" y="513"/>
                    </a:cubicBezTo>
                    <a:cubicBezTo>
                      <a:pt x="1738" y="811"/>
                      <a:pt x="1203" y="1073"/>
                      <a:pt x="667" y="1311"/>
                    </a:cubicBezTo>
                    <a:cubicBezTo>
                      <a:pt x="203" y="1525"/>
                      <a:pt x="0" y="2097"/>
                      <a:pt x="226" y="2561"/>
                    </a:cubicBezTo>
                    <a:cubicBezTo>
                      <a:pt x="382" y="2907"/>
                      <a:pt x="720" y="3096"/>
                      <a:pt x="1075" y="3096"/>
                    </a:cubicBezTo>
                    <a:cubicBezTo>
                      <a:pt x="1209" y="3096"/>
                      <a:pt x="1346" y="3069"/>
                      <a:pt x="1477" y="3014"/>
                    </a:cubicBezTo>
                    <a:cubicBezTo>
                      <a:pt x="2322" y="2633"/>
                      <a:pt x="3143" y="2204"/>
                      <a:pt x="3882" y="1656"/>
                    </a:cubicBezTo>
                    <a:cubicBezTo>
                      <a:pt x="4286" y="1347"/>
                      <a:pt x="4310" y="716"/>
                      <a:pt x="4001" y="335"/>
                    </a:cubicBezTo>
                    <a:cubicBezTo>
                      <a:pt x="3822" y="108"/>
                      <a:pt x="3560" y="1"/>
                      <a:pt x="3298" y="1"/>
                    </a:cubicBezTo>
                    <a:cubicBezTo>
                      <a:pt x="3282" y="0"/>
                      <a:pt x="3266" y="0"/>
                      <a:pt x="3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9" name="Google Shape;179;p23"/>
              <p:cNvSpPr/>
              <p:nvPr/>
            </p:nvSpPr>
            <p:spPr>
              <a:xfrm>
                <a:off x="5798929" y="4459510"/>
                <a:ext cx="163180" cy="120257"/>
              </a:xfrm>
              <a:custGeom>
                <a:avLst/>
                <a:gdLst/>
                <a:ahLst/>
                <a:cxnLst/>
                <a:rect l="l" t="t" r="r" b="b"/>
                <a:pathLst>
                  <a:path w="3680" h="2712" extrusionOk="0">
                    <a:moveTo>
                      <a:pt x="2704" y="1"/>
                    </a:moveTo>
                    <a:cubicBezTo>
                      <a:pt x="2561" y="37"/>
                      <a:pt x="2430" y="49"/>
                      <a:pt x="2323" y="120"/>
                    </a:cubicBezTo>
                    <a:cubicBezTo>
                      <a:pt x="1846" y="441"/>
                      <a:pt x="1322" y="680"/>
                      <a:pt x="787" y="858"/>
                    </a:cubicBezTo>
                    <a:cubicBezTo>
                      <a:pt x="537" y="930"/>
                      <a:pt x="346" y="1013"/>
                      <a:pt x="191" y="1239"/>
                    </a:cubicBezTo>
                    <a:cubicBezTo>
                      <a:pt x="60" y="1453"/>
                      <a:pt x="1" y="1704"/>
                      <a:pt x="49" y="1942"/>
                    </a:cubicBezTo>
                    <a:cubicBezTo>
                      <a:pt x="84" y="2180"/>
                      <a:pt x="239" y="2406"/>
                      <a:pt x="430" y="2537"/>
                    </a:cubicBezTo>
                    <a:cubicBezTo>
                      <a:pt x="562" y="2634"/>
                      <a:pt x="759" y="2711"/>
                      <a:pt x="944" y="2711"/>
                    </a:cubicBezTo>
                    <a:cubicBezTo>
                      <a:pt x="1009" y="2711"/>
                      <a:pt x="1073" y="2702"/>
                      <a:pt x="1132" y="2680"/>
                    </a:cubicBezTo>
                    <a:cubicBezTo>
                      <a:pt x="1834" y="2477"/>
                      <a:pt x="2501" y="2204"/>
                      <a:pt x="3108" y="1811"/>
                    </a:cubicBezTo>
                    <a:cubicBezTo>
                      <a:pt x="3180" y="1763"/>
                      <a:pt x="3239" y="1715"/>
                      <a:pt x="3323" y="1668"/>
                    </a:cubicBezTo>
                    <a:cubicBezTo>
                      <a:pt x="3454" y="1573"/>
                      <a:pt x="3537" y="1418"/>
                      <a:pt x="3597" y="1251"/>
                    </a:cubicBezTo>
                    <a:cubicBezTo>
                      <a:pt x="3680" y="1037"/>
                      <a:pt x="3656" y="763"/>
                      <a:pt x="3573" y="561"/>
                    </a:cubicBezTo>
                    <a:cubicBezTo>
                      <a:pt x="3466" y="334"/>
                      <a:pt x="3275" y="156"/>
                      <a:pt x="3037" y="60"/>
                    </a:cubicBezTo>
                    <a:cubicBezTo>
                      <a:pt x="2942" y="37"/>
                      <a:pt x="2823" y="1"/>
                      <a:pt x="2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80" name="Google Shape;180;p23"/>
            <p:cNvSpPr/>
            <p:nvPr/>
          </p:nvSpPr>
          <p:spPr>
            <a:xfrm>
              <a:off x="6216021" y="3777423"/>
              <a:ext cx="389150" cy="448258"/>
            </a:xfrm>
            <a:custGeom>
              <a:avLst/>
              <a:gdLst/>
              <a:ahLst/>
              <a:cxnLst/>
              <a:rect l="l" t="t" r="r" b="b"/>
              <a:pathLst>
                <a:path w="8776" h="10109" extrusionOk="0">
                  <a:moveTo>
                    <a:pt x="5621" y="2869"/>
                  </a:moveTo>
                  <a:lnTo>
                    <a:pt x="5680" y="2881"/>
                  </a:lnTo>
                  <a:lnTo>
                    <a:pt x="5716" y="2929"/>
                  </a:lnTo>
                  <a:cubicBezTo>
                    <a:pt x="5740" y="3024"/>
                    <a:pt x="5775" y="3108"/>
                    <a:pt x="5787" y="3203"/>
                  </a:cubicBezTo>
                  <a:cubicBezTo>
                    <a:pt x="5811" y="3453"/>
                    <a:pt x="5811" y="3703"/>
                    <a:pt x="5811" y="4001"/>
                  </a:cubicBezTo>
                  <a:cubicBezTo>
                    <a:pt x="5799" y="4179"/>
                    <a:pt x="5775" y="4358"/>
                    <a:pt x="5728" y="4548"/>
                  </a:cubicBezTo>
                  <a:cubicBezTo>
                    <a:pt x="5287" y="4453"/>
                    <a:pt x="4847" y="4358"/>
                    <a:pt x="4430" y="4227"/>
                  </a:cubicBezTo>
                  <a:cubicBezTo>
                    <a:pt x="4359" y="4191"/>
                    <a:pt x="4287" y="4167"/>
                    <a:pt x="4216" y="4120"/>
                  </a:cubicBezTo>
                  <a:lnTo>
                    <a:pt x="4478" y="3679"/>
                  </a:lnTo>
                  <a:cubicBezTo>
                    <a:pt x="4644" y="3453"/>
                    <a:pt x="4811" y="3274"/>
                    <a:pt x="4990" y="3108"/>
                  </a:cubicBezTo>
                  <a:lnTo>
                    <a:pt x="5251" y="2929"/>
                  </a:lnTo>
                  <a:cubicBezTo>
                    <a:pt x="5299" y="2917"/>
                    <a:pt x="5359" y="2905"/>
                    <a:pt x="5406" y="2881"/>
                  </a:cubicBezTo>
                  <a:cubicBezTo>
                    <a:pt x="5478" y="2881"/>
                    <a:pt x="5549" y="2869"/>
                    <a:pt x="5621" y="2869"/>
                  </a:cubicBezTo>
                  <a:close/>
                  <a:moveTo>
                    <a:pt x="5585" y="0"/>
                  </a:moveTo>
                  <a:cubicBezTo>
                    <a:pt x="4906" y="0"/>
                    <a:pt x="4228" y="191"/>
                    <a:pt x="3597" y="583"/>
                  </a:cubicBezTo>
                  <a:cubicBezTo>
                    <a:pt x="3239" y="786"/>
                    <a:pt x="2942" y="1084"/>
                    <a:pt x="2704" y="1322"/>
                  </a:cubicBezTo>
                  <a:cubicBezTo>
                    <a:pt x="2394" y="1631"/>
                    <a:pt x="2144" y="2024"/>
                    <a:pt x="1906" y="2393"/>
                  </a:cubicBezTo>
                  <a:cubicBezTo>
                    <a:pt x="1453" y="3084"/>
                    <a:pt x="1156" y="3798"/>
                    <a:pt x="894" y="4477"/>
                  </a:cubicBezTo>
                  <a:cubicBezTo>
                    <a:pt x="679" y="5025"/>
                    <a:pt x="477" y="5596"/>
                    <a:pt x="298" y="6144"/>
                  </a:cubicBezTo>
                  <a:lnTo>
                    <a:pt x="287" y="6191"/>
                  </a:lnTo>
                  <a:lnTo>
                    <a:pt x="120" y="6679"/>
                  </a:lnTo>
                  <a:cubicBezTo>
                    <a:pt x="1" y="7025"/>
                    <a:pt x="132" y="7465"/>
                    <a:pt x="310" y="7751"/>
                  </a:cubicBezTo>
                  <a:cubicBezTo>
                    <a:pt x="513" y="8084"/>
                    <a:pt x="846" y="8323"/>
                    <a:pt x="1227" y="8394"/>
                  </a:cubicBezTo>
                  <a:cubicBezTo>
                    <a:pt x="1334" y="8406"/>
                    <a:pt x="1430" y="8418"/>
                    <a:pt x="1525" y="8418"/>
                  </a:cubicBezTo>
                  <a:cubicBezTo>
                    <a:pt x="1799" y="8418"/>
                    <a:pt x="2073" y="8346"/>
                    <a:pt x="2299" y="8203"/>
                  </a:cubicBezTo>
                  <a:lnTo>
                    <a:pt x="2584" y="7965"/>
                  </a:lnTo>
                  <a:cubicBezTo>
                    <a:pt x="2763" y="7763"/>
                    <a:pt x="2882" y="7549"/>
                    <a:pt x="2942" y="7275"/>
                  </a:cubicBezTo>
                  <a:lnTo>
                    <a:pt x="3073" y="6894"/>
                  </a:lnTo>
                  <a:lnTo>
                    <a:pt x="3120" y="6775"/>
                  </a:lnTo>
                  <a:cubicBezTo>
                    <a:pt x="3299" y="6846"/>
                    <a:pt x="3489" y="6918"/>
                    <a:pt x="3668" y="6977"/>
                  </a:cubicBezTo>
                  <a:lnTo>
                    <a:pt x="3847" y="7037"/>
                  </a:lnTo>
                  <a:cubicBezTo>
                    <a:pt x="4192" y="7156"/>
                    <a:pt x="4549" y="7251"/>
                    <a:pt x="4847" y="7311"/>
                  </a:cubicBezTo>
                  <a:lnTo>
                    <a:pt x="4668" y="7727"/>
                  </a:lnTo>
                  <a:lnTo>
                    <a:pt x="4561" y="7989"/>
                  </a:lnTo>
                  <a:cubicBezTo>
                    <a:pt x="4382" y="8406"/>
                    <a:pt x="4359" y="8751"/>
                    <a:pt x="4466" y="9096"/>
                  </a:cubicBezTo>
                  <a:cubicBezTo>
                    <a:pt x="4585" y="9454"/>
                    <a:pt x="4835" y="9763"/>
                    <a:pt x="5180" y="9942"/>
                  </a:cubicBezTo>
                  <a:cubicBezTo>
                    <a:pt x="5382" y="10049"/>
                    <a:pt x="5609" y="10108"/>
                    <a:pt x="5847" y="10108"/>
                  </a:cubicBezTo>
                  <a:cubicBezTo>
                    <a:pt x="5990" y="10108"/>
                    <a:pt x="6144" y="10073"/>
                    <a:pt x="6275" y="10049"/>
                  </a:cubicBezTo>
                  <a:cubicBezTo>
                    <a:pt x="6585" y="9942"/>
                    <a:pt x="6978" y="9692"/>
                    <a:pt x="7121" y="9335"/>
                  </a:cubicBezTo>
                  <a:cubicBezTo>
                    <a:pt x="7585" y="8239"/>
                    <a:pt x="8049" y="7084"/>
                    <a:pt x="8419" y="5894"/>
                  </a:cubicBezTo>
                  <a:cubicBezTo>
                    <a:pt x="8609" y="5263"/>
                    <a:pt x="8716" y="4596"/>
                    <a:pt x="8752" y="3762"/>
                  </a:cubicBezTo>
                  <a:cubicBezTo>
                    <a:pt x="8776" y="2977"/>
                    <a:pt x="8609" y="2191"/>
                    <a:pt x="8276" y="1536"/>
                  </a:cubicBezTo>
                  <a:cubicBezTo>
                    <a:pt x="7871" y="774"/>
                    <a:pt x="7109" y="226"/>
                    <a:pt x="6228" y="60"/>
                  </a:cubicBezTo>
                  <a:cubicBezTo>
                    <a:pt x="5978" y="12"/>
                    <a:pt x="5775" y="0"/>
                    <a:pt x="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1" name="Google Shape;181;p23"/>
            <p:cNvSpPr/>
            <p:nvPr/>
          </p:nvSpPr>
          <p:spPr>
            <a:xfrm>
              <a:off x="6250875" y="4079400"/>
              <a:ext cx="100347" cy="71303"/>
            </a:xfrm>
            <a:custGeom>
              <a:avLst/>
              <a:gdLst/>
              <a:ahLst/>
              <a:cxnLst/>
              <a:rect l="l" t="t" r="r" b="b"/>
              <a:pathLst>
                <a:path w="2263" h="1608" extrusionOk="0">
                  <a:moveTo>
                    <a:pt x="1953" y="0"/>
                  </a:moveTo>
                  <a:cubicBezTo>
                    <a:pt x="1894" y="0"/>
                    <a:pt x="1846" y="0"/>
                    <a:pt x="1822" y="24"/>
                  </a:cubicBezTo>
                  <a:lnTo>
                    <a:pt x="1834" y="24"/>
                  </a:lnTo>
                  <a:cubicBezTo>
                    <a:pt x="1763" y="36"/>
                    <a:pt x="1679" y="60"/>
                    <a:pt x="1620" y="108"/>
                  </a:cubicBezTo>
                  <a:cubicBezTo>
                    <a:pt x="1525" y="167"/>
                    <a:pt x="1429" y="227"/>
                    <a:pt x="1358" y="310"/>
                  </a:cubicBezTo>
                  <a:cubicBezTo>
                    <a:pt x="1251" y="393"/>
                    <a:pt x="1144" y="465"/>
                    <a:pt x="1060" y="560"/>
                  </a:cubicBezTo>
                  <a:cubicBezTo>
                    <a:pt x="846" y="751"/>
                    <a:pt x="655" y="929"/>
                    <a:pt x="429" y="1108"/>
                  </a:cubicBezTo>
                  <a:cubicBezTo>
                    <a:pt x="334" y="1203"/>
                    <a:pt x="227" y="1274"/>
                    <a:pt x="108" y="1346"/>
                  </a:cubicBezTo>
                  <a:cubicBezTo>
                    <a:pt x="72" y="1358"/>
                    <a:pt x="36" y="1393"/>
                    <a:pt x="1" y="1405"/>
                  </a:cubicBezTo>
                  <a:cubicBezTo>
                    <a:pt x="132" y="1501"/>
                    <a:pt x="286" y="1548"/>
                    <a:pt x="453" y="1584"/>
                  </a:cubicBezTo>
                  <a:cubicBezTo>
                    <a:pt x="548" y="1596"/>
                    <a:pt x="655" y="1608"/>
                    <a:pt x="751" y="1608"/>
                  </a:cubicBezTo>
                  <a:cubicBezTo>
                    <a:pt x="1013" y="1608"/>
                    <a:pt x="1287" y="1536"/>
                    <a:pt x="1525" y="1393"/>
                  </a:cubicBezTo>
                  <a:lnTo>
                    <a:pt x="1798" y="1155"/>
                  </a:lnTo>
                  <a:cubicBezTo>
                    <a:pt x="1977" y="953"/>
                    <a:pt x="2096" y="739"/>
                    <a:pt x="2156" y="465"/>
                  </a:cubicBezTo>
                  <a:lnTo>
                    <a:pt x="2263" y="179"/>
                  </a:lnTo>
                  <a:cubicBezTo>
                    <a:pt x="2251" y="155"/>
                    <a:pt x="2215" y="143"/>
                    <a:pt x="2203" y="108"/>
                  </a:cubicBezTo>
                  <a:cubicBezTo>
                    <a:pt x="2179" y="84"/>
                    <a:pt x="2156" y="60"/>
                    <a:pt x="2132" y="48"/>
                  </a:cubicBezTo>
                  <a:cubicBezTo>
                    <a:pt x="2096" y="36"/>
                    <a:pt x="2072" y="24"/>
                    <a:pt x="2037" y="24"/>
                  </a:cubicBezTo>
                  <a:cubicBezTo>
                    <a:pt x="2013" y="24"/>
                    <a:pt x="1977" y="0"/>
                    <a:pt x="1953"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2" name="Google Shape;182;p23"/>
            <p:cNvSpPr/>
            <p:nvPr/>
          </p:nvSpPr>
          <p:spPr>
            <a:xfrm>
              <a:off x="6340625" y="4080464"/>
              <a:ext cx="44" cy="44"/>
            </a:xfrm>
            <a:custGeom>
              <a:avLst/>
              <a:gdLst/>
              <a:ahLst/>
              <a:cxnLst/>
              <a:rect l="l" t="t" r="r" b="b"/>
              <a:pathLst>
                <a:path w="1" h="1" extrusionOk="0">
                  <a:moveTo>
                    <a:pt x="1" y="0"/>
                  </a:moveTo>
                  <a:lnTo>
                    <a:pt x="1" y="0"/>
                  </a:lnTo>
                  <a:lnTo>
                    <a:pt x="1"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3" name="Google Shape;183;p23"/>
            <p:cNvSpPr/>
            <p:nvPr/>
          </p:nvSpPr>
          <p:spPr>
            <a:xfrm>
              <a:off x="6454144" y="3780039"/>
              <a:ext cx="151031" cy="444578"/>
            </a:xfrm>
            <a:custGeom>
              <a:avLst/>
              <a:gdLst/>
              <a:ahLst/>
              <a:cxnLst/>
              <a:rect l="l" t="t" r="r" b="b"/>
              <a:pathLst>
                <a:path w="3406" h="10026" extrusionOk="0">
                  <a:moveTo>
                    <a:pt x="1024" y="1"/>
                  </a:moveTo>
                  <a:lnTo>
                    <a:pt x="1024" y="1"/>
                  </a:lnTo>
                  <a:cubicBezTo>
                    <a:pt x="1322" y="298"/>
                    <a:pt x="1596" y="667"/>
                    <a:pt x="1798" y="1060"/>
                  </a:cubicBezTo>
                  <a:cubicBezTo>
                    <a:pt x="2001" y="1429"/>
                    <a:pt x="2132" y="1834"/>
                    <a:pt x="2227" y="2227"/>
                  </a:cubicBezTo>
                  <a:cubicBezTo>
                    <a:pt x="2334" y="2632"/>
                    <a:pt x="2394" y="3061"/>
                    <a:pt x="2429" y="3477"/>
                  </a:cubicBezTo>
                  <a:cubicBezTo>
                    <a:pt x="2441" y="3680"/>
                    <a:pt x="2441" y="3870"/>
                    <a:pt x="2429" y="4061"/>
                  </a:cubicBezTo>
                  <a:lnTo>
                    <a:pt x="2382" y="4596"/>
                  </a:lnTo>
                  <a:cubicBezTo>
                    <a:pt x="2370" y="4692"/>
                    <a:pt x="2358" y="4775"/>
                    <a:pt x="2334" y="4846"/>
                  </a:cubicBezTo>
                  <a:cubicBezTo>
                    <a:pt x="2322" y="4942"/>
                    <a:pt x="2287" y="5049"/>
                    <a:pt x="2275" y="5132"/>
                  </a:cubicBezTo>
                  <a:cubicBezTo>
                    <a:pt x="2227" y="5347"/>
                    <a:pt x="2191" y="5561"/>
                    <a:pt x="2144" y="5775"/>
                  </a:cubicBezTo>
                  <a:cubicBezTo>
                    <a:pt x="2037" y="6251"/>
                    <a:pt x="1917" y="6728"/>
                    <a:pt x="1775" y="7192"/>
                  </a:cubicBezTo>
                  <a:cubicBezTo>
                    <a:pt x="1620" y="7668"/>
                    <a:pt x="1441" y="8121"/>
                    <a:pt x="1227" y="8573"/>
                  </a:cubicBezTo>
                  <a:cubicBezTo>
                    <a:pt x="1013" y="8978"/>
                    <a:pt x="763" y="9347"/>
                    <a:pt x="417" y="9645"/>
                  </a:cubicBezTo>
                  <a:cubicBezTo>
                    <a:pt x="286" y="9764"/>
                    <a:pt x="155" y="9871"/>
                    <a:pt x="1" y="9954"/>
                  </a:cubicBezTo>
                  <a:cubicBezTo>
                    <a:pt x="155" y="10002"/>
                    <a:pt x="310" y="10026"/>
                    <a:pt x="477" y="10026"/>
                  </a:cubicBezTo>
                  <a:cubicBezTo>
                    <a:pt x="632" y="10026"/>
                    <a:pt x="774" y="10002"/>
                    <a:pt x="905" y="9954"/>
                  </a:cubicBezTo>
                  <a:cubicBezTo>
                    <a:pt x="1227" y="9847"/>
                    <a:pt x="1608" y="9597"/>
                    <a:pt x="1763" y="9240"/>
                  </a:cubicBezTo>
                  <a:cubicBezTo>
                    <a:pt x="2215" y="8156"/>
                    <a:pt x="2679" y="7013"/>
                    <a:pt x="3049" y="5799"/>
                  </a:cubicBezTo>
                  <a:cubicBezTo>
                    <a:pt x="3251" y="5180"/>
                    <a:pt x="3346" y="4489"/>
                    <a:pt x="3382" y="3680"/>
                  </a:cubicBezTo>
                  <a:cubicBezTo>
                    <a:pt x="3406" y="2882"/>
                    <a:pt x="3251" y="2096"/>
                    <a:pt x="2906" y="1441"/>
                  </a:cubicBezTo>
                  <a:cubicBezTo>
                    <a:pt x="2525" y="727"/>
                    <a:pt x="1834" y="191"/>
                    <a:pt x="1024"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4" name="Google Shape;184;p23"/>
            <p:cNvSpPr/>
            <p:nvPr/>
          </p:nvSpPr>
          <p:spPr>
            <a:xfrm>
              <a:off x="6283068" y="3798530"/>
              <a:ext cx="186948" cy="206725"/>
            </a:xfrm>
            <a:custGeom>
              <a:avLst/>
              <a:gdLst/>
              <a:ahLst/>
              <a:cxnLst/>
              <a:rect l="l" t="t" r="r" b="b"/>
              <a:pathLst>
                <a:path w="4216" h="4662" extrusionOk="0">
                  <a:moveTo>
                    <a:pt x="4097" y="0"/>
                  </a:moveTo>
                  <a:cubicBezTo>
                    <a:pt x="3847" y="12"/>
                    <a:pt x="3609" y="48"/>
                    <a:pt x="3370" y="107"/>
                  </a:cubicBezTo>
                  <a:cubicBezTo>
                    <a:pt x="3251" y="131"/>
                    <a:pt x="3144" y="179"/>
                    <a:pt x="3025" y="227"/>
                  </a:cubicBezTo>
                  <a:cubicBezTo>
                    <a:pt x="2906" y="262"/>
                    <a:pt x="2799" y="322"/>
                    <a:pt x="2680" y="381"/>
                  </a:cubicBezTo>
                  <a:cubicBezTo>
                    <a:pt x="2466" y="524"/>
                    <a:pt x="2251" y="667"/>
                    <a:pt x="2049" y="822"/>
                  </a:cubicBezTo>
                  <a:cubicBezTo>
                    <a:pt x="1834" y="1000"/>
                    <a:pt x="1656" y="1203"/>
                    <a:pt x="1477" y="1417"/>
                  </a:cubicBezTo>
                  <a:cubicBezTo>
                    <a:pt x="1132" y="1834"/>
                    <a:pt x="858" y="2274"/>
                    <a:pt x="608" y="2751"/>
                  </a:cubicBezTo>
                  <a:cubicBezTo>
                    <a:pt x="477" y="3001"/>
                    <a:pt x="370" y="3263"/>
                    <a:pt x="275" y="3513"/>
                  </a:cubicBezTo>
                  <a:cubicBezTo>
                    <a:pt x="180" y="3715"/>
                    <a:pt x="108" y="3941"/>
                    <a:pt x="49" y="4168"/>
                  </a:cubicBezTo>
                  <a:cubicBezTo>
                    <a:pt x="49" y="4191"/>
                    <a:pt x="37" y="4215"/>
                    <a:pt x="37" y="4239"/>
                  </a:cubicBezTo>
                  <a:cubicBezTo>
                    <a:pt x="1" y="4310"/>
                    <a:pt x="13" y="4406"/>
                    <a:pt x="49" y="4477"/>
                  </a:cubicBezTo>
                  <a:cubicBezTo>
                    <a:pt x="96" y="4560"/>
                    <a:pt x="156" y="4608"/>
                    <a:pt x="239" y="4644"/>
                  </a:cubicBezTo>
                  <a:cubicBezTo>
                    <a:pt x="265" y="4657"/>
                    <a:pt x="295" y="4662"/>
                    <a:pt x="325" y="4662"/>
                  </a:cubicBezTo>
                  <a:cubicBezTo>
                    <a:pt x="377" y="4662"/>
                    <a:pt x="432" y="4647"/>
                    <a:pt x="477" y="4632"/>
                  </a:cubicBezTo>
                  <a:cubicBezTo>
                    <a:pt x="561" y="4596"/>
                    <a:pt x="584" y="4537"/>
                    <a:pt x="632" y="4477"/>
                  </a:cubicBezTo>
                  <a:cubicBezTo>
                    <a:pt x="763" y="4239"/>
                    <a:pt x="882" y="3989"/>
                    <a:pt x="989" y="3751"/>
                  </a:cubicBezTo>
                  <a:cubicBezTo>
                    <a:pt x="1084" y="3513"/>
                    <a:pt x="1192" y="3286"/>
                    <a:pt x="1299" y="3060"/>
                  </a:cubicBezTo>
                  <a:cubicBezTo>
                    <a:pt x="1465" y="2727"/>
                    <a:pt x="1620" y="2382"/>
                    <a:pt x="1834" y="2036"/>
                  </a:cubicBezTo>
                  <a:cubicBezTo>
                    <a:pt x="2025" y="1715"/>
                    <a:pt x="2251" y="1405"/>
                    <a:pt x="2501" y="1108"/>
                  </a:cubicBezTo>
                  <a:cubicBezTo>
                    <a:pt x="2656" y="941"/>
                    <a:pt x="2799" y="786"/>
                    <a:pt x="2977" y="655"/>
                  </a:cubicBezTo>
                  <a:cubicBezTo>
                    <a:pt x="3156" y="536"/>
                    <a:pt x="3335" y="429"/>
                    <a:pt x="3549" y="346"/>
                  </a:cubicBezTo>
                  <a:cubicBezTo>
                    <a:pt x="3692" y="298"/>
                    <a:pt x="3847" y="250"/>
                    <a:pt x="4013" y="238"/>
                  </a:cubicBezTo>
                  <a:lnTo>
                    <a:pt x="4097" y="238"/>
                  </a:lnTo>
                  <a:cubicBezTo>
                    <a:pt x="4156" y="238"/>
                    <a:pt x="4216" y="191"/>
                    <a:pt x="4216" y="131"/>
                  </a:cubicBezTo>
                  <a:cubicBezTo>
                    <a:pt x="4204" y="60"/>
                    <a:pt x="4156" y="0"/>
                    <a:pt x="4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5" name="Google Shape;185;p23"/>
            <p:cNvSpPr/>
            <p:nvPr/>
          </p:nvSpPr>
          <p:spPr>
            <a:xfrm>
              <a:off x="6267237" y="4017098"/>
              <a:ext cx="31749" cy="31705"/>
            </a:xfrm>
            <a:custGeom>
              <a:avLst/>
              <a:gdLst/>
              <a:ahLst/>
              <a:cxnLst/>
              <a:rect l="l" t="t" r="r" b="b"/>
              <a:pathLst>
                <a:path w="716" h="715" extrusionOk="0">
                  <a:moveTo>
                    <a:pt x="382" y="1"/>
                  </a:moveTo>
                  <a:cubicBezTo>
                    <a:pt x="167" y="1"/>
                    <a:pt x="1" y="143"/>
                    <a:pt x="1" y="334"/>
                  </a:cubicBezTo>
                  <a:cubicBezTo>
                    <a:pt x="1" y="536"/>
                    <a:pt x="156" y="715"/>
                    <a:pt x="346" y="715"/>
                  </a:cubicBezTo>
                  <a:cubicBezTo>
                    <a:pt x="537" y="715"/>
                    <a:pt x="703" y="560"/>
                    <a:pt x="715" y="370"/>
                  </a:cubicBezTo>
                  <a:cubicBezTo>
                    <a:pt x="715" y="179"/>
                    <a:pt x="572" y="1"/>
                    <a:pt x="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6" name="Google Shape;186;p23"/>
            <p:cNvSpPr/>
            <p:nvPr/>
          </p:nvSpPr>
          <p:spPr>
            <a:xfrm>
              <a:off x="6261961" y="4063038"/>
              <a:ext cx="15343" cy="15343"/>
            </a:xfrm>
            <a:custGeom>
              <a:avLst/>
              <a:gdLst/>
              <a:ahLst/>
              <a:cxnLst/>
              <a:rect l="l" t="t" r="r" b="b"/>
              <a:pathLst>
                <a:path w="346" h="346" extrusionOk="0">
                  <a:moveTo>
                    <a:pt x="179" y="0"/>
                  </a:moveTo>
                  <a:cubicBezTo>
                    <a:pt x="84" y="12"/>
                    <a:pt x="1" y="72"/>
                    <a:pt x="1" y="167"/>
                  </a:cubicBezTo>
                  <a:cubicBezTo>
                    <a:pt x="1" y="262"/>
                    <a:pt x="84" y="346"/>
                    <a:pt x="167" y="346"/>
                  </a:cubicBezTo>
                  <a:cubicBezTo>
                    <a:pt x="263" y="346"/>
                    <a:pt x="346" y="274"/>
                    <a:pt x="346" y="179"/>
                  </a:cubicBezTo>
                  <a:cubicBezTo>
                    <a:pt x="346" y="96"/>
                    <a:pt x="275" y="0"/>
                    <a:pt x="1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187" name="Google Shape;187;p23"/>
          <p:cNvGrpSpPr/>
          <p:nvPr/>
        </p:nvGrpSpPr>
        <p:grpSpPr>
          <a:xfrm>
            <a:off x="7798076" y="561600"/>
            <a:ext cx="324720" cy="370703"/>
            <a:chOff x="7750826" y="1452775"/>
            <a:chExt cx="324720" cy="370703"/>
          </a:xfrm>
        </p:grpSpPr>
        <p:sp>
          <p:nvSpPr>
            <p:cNvPr id="188" name="Google Shape;188;p23"/>
            <p:cNvSpPr/>
            <p:nvPr/>
          </p:nvSpPr>
          <p:spPr>
            <a:xfrm>
              <a:off x="7750826" y="1452775"/>
              <a:ext cx="324720" cy="370703"/>
            </a:xfrm>
            <a:custGeom>
              <a:avLst/>
              <a:gdLst/>
              <a:ahLst/>
              <a:cxnLst/>
              <a:rect l="l" t="t" r="r" b="b"/>
              <a:pathLst>
                <a:path w="7323" h="8360" extrusionOk="0">
                  <a:moveTo>
                    <a:pt x="3120" y="1"/>
                  </a:moveTo>
                  <a:cubicBezTo>
                    <a:pt x="2905" y="1"/>
                    <a:pt x="2715" y="61"/>
                    <a:pt x="2501" y="168"/>
                  </a:cubicBezTo>
                  <a:cubicBezTo>
                    <a:pt x="2120" y="382"/>
                    <a:pt x="1786" y="620"/>
                    <a:pt x="1512" y="834"/>
                  </a:cubicBezTo>
                  <a:cubicBezTo>
                    <a:pt x="1191" y="1096"/>
                    <a:pt x="941" y="1406"/>
                    <a:pt x="715" y="1715"/>
                  </a:cubicBezTo>
                  <a:cubicBezTo>
                    <a:pt x="524" y="1989"/>
                    <a:pt x="405" y="2287"/>
                    <a:pt x="286" y="2561"/>
                  </a:cubicBezTo>
                  <a:lnTo>
                    <a:pt x="274" y="2608"/>
                  </a:lnTo>
                  <a:cubicBezTo>
                    <a:pt x="143" y="2918"/>
                    <a:pt x="96" y="3275"/>
                    <a:pt x="48" y="3597"/>
                  </a:cubicBezTo>
                  <a:lnTo>
                    <a:pt x="36" y="3656"/>
                  </a:lnTo>
                  <a:cubicBezTo>
                    <a:pt x="0" y="3859"/>
                    <a:pt x="0" y="4097"/>
                    <a:pt x="36" y="4382"/>
                  </a:cubicBezTo>
                  <a:cubicBezTo>
                    <a:pt x="72" y="4799"/>
                    <a:pt x="131" y="5109"/>
                    <a:pt x="238" y="5406"/>
                  </a:cubicBezTo>
                  <a:cubicBezTo>
                    <a:pt x="429" y="6002"/>
                    <a:pt x="750" y="6537"/>
                    <a:pt x="1203" y="7085"/>
                  </a:cubicBezTo>
                  <a:cubicBezTo>
                    <a:pt x="1346" y="7252"/>
                    <a:pt x="1500" y="7407"/>
                    <a:pt x="1679" y="7550"/>
                  </a:cubicBezTo>
                  <a:cubicBezTo>
                    <a:pt x="1941" y="7740"/>
                    <a:pt x="2179" y="7919"/>
                    <a:pt x="2477" y="8061"/>
                  </a:cubicBezTo>
                  <a:lnTo>
                    <a:pt x="2513" y="8073"/>
                  </a:lnTo>
                  <a:cubicBezTo>
                    <a:pt x="2667" y="8133"/>
                    <a:pt x="2798" y="8192"/>
                    <a:pt x="2953" y="8240"/>
                  </a:cubicBezTo>
                  <a:cubicBezTo>
                    <a:pt x="3096" y="8276"/>
                    <a:pt x="3263" y="8312"/>
                    <a:pt x="3429" y="8323"/>
                  </a:cubicBezTo>
                  <a:lnTo>
                    <a:pt x="3525" y="8335"/>
                  </a:lnTo>
                  <a:cubicBezTo>
                    <a:pt x="3620" y="8359"/>
                    <a:pt x="3691" y="8359"/>
                    <a:pt x="3786" y="8359"/>
                  </a:cubicBezTo>
                  <a:cubicBezTo>
                    <a:pt x="4025" y="8359"/>
                    <a:pt x="4239" y="8312"/>
                    <a:pt x="4441" y="8276"/>
                  </a:cubicBezTo>
                  <a:cubicBezTo>
                    <a:pt x="4679" y="8240"/>
                    <a:pt x="4929" y="8133"/>
                    <a:pt x="5239" y="7954"/>
                  </a:cubicBezTo>
                  <a:cubicBezTo>
                    <a:pt x="5513" y="7788"/>
                    <a:pt x="5787" y="7561"/>
                    <a:pt x="6025" y="7288"/>
                  </a:cubicBezTo>
                  <a:cubicBezTo>
                    <a:pt x="6549" y="6692"/>
                    <a:pt x="6942" y="5942"/>
                    <a:pt x="7239" y="4918"/>
                  </a:cubicBezTo>
                  <a:cubicBezTo>
                    <a:pt x="7323" y="4621"/>
                    <a:pt x="7275" y="4311"/>
                    <a:pt x="7132" y="4025"/>
                  </a:cubicBezTo>
                  <a:cubicBezTo>
                    <a:pt x="6965" y="3740"/>
                    <a:pt x="6715" y="3537"/>
                    <a:pt x="6406" y="3442"/>
                  </a:cubicBezTo>
                  <a:cubicBezTo>
                    <a:pt x="6299" y="3418"/>
                    <a:pt x="6192" y="3394"/>
                    <a:pt x="6084" y="3394"/>
                  </a:cubicBezTo>
                  <a:cubicBezTo>
                    <a:pt x="5549" y="3394"/>
                    <a:pt x="5096" y="3751"/>
                    <a:pt x="4929" y="4275"/>
                  </a:cubicBezTo>
                  <a:cubicBezTo>
                    <a:pt x="4858" y="4513"/>
                    <a:pt x="4799" y="4728"/>
                    <a:pt x="4703" y="4918"/>
                  </a:cubicBezTo>
                  <a:cubicBezTo>
                    <a:pt x="4584" y="5168"/>
                    <a:pt x="4465" y="5394"/>
                    <a:pt x="4334" y="5585"/>
                  </a:cubicBezTo>
                  <a:cubicBezTo>
                    <a:pt x="4263" y="5680"/>
                    <a:pt x="4167" y="5764"/>
                    <a:pt x="4096" y="5835"/>
                  </a:cubicBezTo>
                  <a:cubicBezTo>
                    <a:pt x="4048" y="5871"/>
                    <a:pt x="3989" y="5895"/>
                    <a:pt x="3941" y="5930"/>
                  </a:cubicBezTo>
                  <a:cubicBezTo>
                    <a:pt x="3917" y="5942"/>
                    <a:pt x="3870" y="5942"/>
                    <a:pt x="3846" y="5966"/>
                  </a:cubicBezTo>
                  <a:lnTo>
                    <a:pt x="3727" y="5966"/>
                  </a:lnTo>
                  <a:cubicBezTo>
                    <a:pt x="3667" y="5942"/>
                    <a:pt x="3608" y="5930"/>
                    <a:pt x="3548" y="5906"/>
                  </a:cubicBezTo>
                  <a:cubicBezTo>
                    <a:pt x="3453" y="5859"/>
                    <a:pt x="3346" y="5799"/>
                    <a:pt x="3263" y="5740"/>
                  </a:cubicBezTo>
                  <a:cubicBezTo>
                    <a:pt x="3144" y="5633"/>
                    <a:pt x="3024" y="5514"/>
                    <a:pt x="2917" y="5383"/>
                  </a:cubicBezTo>
                  <a:cubicBezTo>
                    <a:pt x="2798" y="5216"/>
                    <a:pt x="2691" y="5025"/>
                    <a:pt x="2608" y="4847"/>
                  </a:cubicBezTo>
                  <a:cubicBezTo>
                    <a:pt x="2536" y="4656"/>
                    <a:pt x="2489" y="4454"/>
                    <a:pt x="2441" y="4252"/>
                  </a:cubicBezTo>
                  <a:cubicBezTo>
                    <a:pt x="2429" y="4085"/>
                    <a:pt x="2429" y="3906"/>
                    <a:pt x="2441" y="3740"/>
                  </a:cubicBezTo>
                  <a:cubicBezTo>
                    <a:pt x="2477" y="3597"/>
                    <a:pt x="2513" y="3466"/>
                    <a:pt x="2560" y="3311"/>
                  </a:cubicBezTo>
                  <a:cubicBezTo>
                    <a:pt x="2620" y="3192"/>
                    <a:pt x="2691" y="3073"/>
                    <a:pt x="2786" y="2942"/>
                  </a:cubicBezTo>
                  <a:cubicBezTo>
                    <a:pt x="2905" y="2811"/>
                    <a:pt x="3036" y="2668"/>
                    <a:pt x="3167" y="2549"/>
                  </a:cubicBezTo>
                  <a:cubicBezTo>
                    <a:pt x="3346" y="2430"/>
                    <a:pt x="3525" y="2311"/>
                    <a:pt x="3727" y="2216"/>
                  </a:cubicBezTo>
                  <a:cubicBezTo>
                    <a:pt x="3977" y="2073"/>
                    <a:pt x="4167" y="1823"/>
                    <a:pt x="4263" y="1525"/>
                  </a:cubicBezTo>
                  <a:cubicBezTo>
                    <a:pt x="4346" y="1204"/>
                    <a:pt x="4322" y="858"/>
                    <a:pt x="4156" y="572"/>
                  </a:cubicBezTo>
                  <a:cubicBezTo>
                    <a:pt x="4001" y="311"/>
                    <a:pt x="3739" y="108"/>
                    <a:pt x="3441" y="25"/>
                  </a:cubicBezTo>
                  <a:cubicBezTo>
                    <a:pt x="3322" y="1"/>
                    <a:pt x="3215" y="1"/>
                    <a:pt x="3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9" name="Google Shape;189;p23"/>
            <p:cNvSpPr/>
            <p:nvPr/>
          </p:nvSpPr>
          <p:spPr>
            <a:xfrm>
              <a:off x="7750826" y="1489757"/>
              <a:ext cx="324720" cy="332657"/>
            </a:xfrm>
            <a:custGeom>
              <a:avLst/>
              <a:gdLst/>
              <a:ahLst/>
              <a:cxnLst/>
              <a:rect l="l" t="t" r="r" b="b"/>
              <a:pathLst>
                <a:path w="7323" h="7502" extrusionOk="0">
                  <a:moveTo>
                    <a:pt x="1489" y="0"/>
                  </a:moveTo>
                  <a:cubicBezTo>
                    <a:pt x="1179" y="262"/>
                    <a:pt x="941" y="572"/>
                    <a:pt x="715" y="870"/>
                  </a:cubicBezTo>
                  <a:cubicBezTo>
                    <a:pt x="524" y="1132"/>
                    <a:pt x="405" y="1429"/>
                    <a:pt x="286" y="1715"/>
                  </a:cubicBezTo>
                  <a:lnTo>
                    <a:pt x="274" y="1763"/>
                  </a:lnTo>
                  <a:cubicBezTo>
                    <a:pt x="143" y="2084"/>
                    <a:pt x="96" y="2429"/>
                    <a:pt x="48" y="2739"/>
                  </a:cubicBezTo>
                  <a:lnTo>
                    <a:pt x="36" y="2798"/>
                  </a:lnTo>
                  <a:cubicBezTo>
                    <a:pt x="0" y="3013"/>
                    <a:pt x="0" y="3263"/>
                    <a:pt x="36" y="3537"/>
                  </a:cubicBezTo>
                  <a:cubicBezTo>
                    <a:pt x="84" y="3953"/>
                    <a:pt x="143" y="4263"/>
                    <a:pt x="238" y="4560"/>
                  </a:cubicBezTo>
                  <a:cubicBezTo>
                    <a:pt x="441" y="5156"/>
                    <a:pt x="750" y="5692"/>
                    <a:pt x="1215" y="6239"/>
                  </a:cubicBezTo>
                  <a:cubicBezTo>
                    <a:pt x="1346" y="6406"/>
                    <a:pt x="1512" y="6549"/>
                    <a:pt x="1691" y="6704"/>
                  </a:cubicBezTo>
                  <a:cubicBezTo>
                    <a:pt x="1941" y="6894"/>
                    <a:pt x="2179" y="7073"/>
                    <a:pt x="2477" y="7204"/>
                  </a:cubicBezTo>
                  <a:lnTo>
                    <a:pt x="2524" y="7227"/>
                  </a:lnTo>
                  <a:cubicBezTo>
                    <a:pt x="2679" y="7299"/>
                    <a:pt x="2798" y="7347"/>
                    <a:pt x="2953" y="7382"/>
                  </a:cubicBezTo>
                  <a:cubicBezTo>
                    <a:pt x="3096" y="7430"/>
                    <a:pt x="3263" y="7466"/>
                    <a:pt x="3429" y="7478"/>
                  </a:cubicBezTo>
                  <a:lnTo>
                    <a:pt x="3525" y="7489"/>
                  </a:lnTo>
                  <a:cubicBezTo>
                    <a:pt x="3620" y="7501"/>
                    <a:pt x="3691" y="7501"/>
                    <a:pt x="3786" y="7501"/>
                  </a:cubicBezTo>
                  <a:cubicBezTo>
                    <a:pt x="4025" y="7501"/>
                    <a:pt x="4239" y="7466"/>
                    <a:pt x="4441" y="7430"/>
                  </a:cubicBezTo>
                  <a:cubicBezTo>
                    <a:pt x="4679" y="7382"/>
                    <a:pt x="4929" y="7287"/>
                    <a:pt x="5239" y="7108"/>
                  </a:cubicBezTo>
                  <a:cubicBezTo>
                    <a:pt x="5513" y="6942"/>
                    <a:pt x="5787" y="6716"/>
                    <a:pt x="6025" y="6430"/>
                  </a:cubicBezTo>
                  <a:cubicBezTo>
                    <a:pt x="6549" y="5834"/>
                    <a:pt x="6942" y="5096"/>
                    <a:pt x="7239" y="4072"/>
                  </a:cubicBezTo>
                  <a:cubicBezTo>
                    <a:pt x="7323" y="3775"/>
                    <a:pt x="7275" y="3453"/>
                    <a:pt x="7132" y="3179"/>
                  </a:cubicBezTo>
                  <a:cubicBezTo>
                    <a:pt x="7025" y="3001"/>
                    <a:pt x="6894" y="2846"/>
                    <a:pt x="6727" y="2739"/>
                  </a:cubicBezTo>
                  <a:lnTo>
                    <a:pt x="6727" y="2739"/>
                  </a:lnTo>
                  <a:cubicBezTo>
                    <a:pt x="6751" y="2834"/>
                    <a:pt x="6763" y="2917"/>
                    <a:pt x="6763" y="3025"/>
                  </a:cubicBezTo>
                  <a:cubicBezTo>
                    <a:pt x="6763" y="3144"/>
                    <a:pt x="6763" y="3275"/>
                    <a:pt x="6739" y="3394"/>
                  </a:cubicBezTo>
                  <a:cubicBezTo>
                    <a:pt x="6727" y="3513"/>
                    <a:pt x="6715" y="3632"/>
                    <a:pt x="6680" y="3751"/>
                  </a:cubicBezTo>
                  <a:cubicBezTo>
                    <a:pt x="6644" y="3953"/>
                    <a:pt x="6596" y="4132"/>
                    <a:pt x="6525" y="4322"/>
                  </a:cubicBezTo>
                  <a:cubicBezTo>
                    <a:pt x="6442" y="4501"/>
                    <a:pt x="6370" y="4668"/>
                    <a:pt x="6263" y="4822"/>
                  </a:cubicBezTo>
                  <a:cubicBezTo>
                    <a:pt x="6072" y="5144"/>
                    <a:pt x="5846" y="5406"/>
                    <a:pt x="5572" y="5632"/>
                  </a:cubicBezTo>
                  <a:cubicBezTo>
                    <a:pt x="5310" y="5834"/>
                    <a:pt x="5013" y="6001"/>
                    <a:pt x="4691" y="6108"/>
                  </a:cubicBezTo>
                  <a:cubicBezTo>
                    <a:pt x="4513" y="6168"/>
                    <a:pt x="4322" y="6215"/>
                    <a:pt x="4144" y="6215"/>
                  </a:cubicBezTo>
                  <a:cubicBezTo>
                    <a:pt x="4070" y="6220"/>
                    <a:pt x="3997" y="6223"/>
                    <a:pt x="3926" y="6223"/>
                  </a:cubicBezTo>
                  <a:cubicBezTo>
                    <a:pt x="3803" y="6223"/>
                    <a:pt x="3685" y="6214"/>
                    <a:pt x="3572" y="6192"/>
                  </a:cubicBezTo>
                  <a:cubicBezTo>
                    <a:pt x="3382" y="6168"/>
                    <a:pt x="3191" y="6108"/>
                    <a:pt x="3013" y="6037"/>
                  </a:cubicBezTo>
                  <a:cubicBezTo>
                    <a:pt x="2810" y="5942"/>
                    <a:pt x="2620" y="5834"/>
                    <a:pt x="2453" y="5715"/>
                  </a:cubicBezTo>
                  <a:cubicBezTo>
                    <a:pt x="2084" y="5453"/>
                    <a:pt x="1774" y="5096"/>
                    <a:pt x="1536" y="4703"/>
                  </a:cubicBezTo>
                  <a:cubicBezTo>
                    <a:pt x="1298" y="4322"/>
                    <a:pt x="1119" y="3906"/>
                    <a:pt x="1012" y="3477"/>
                  </a:cubicBezTo>
                  <a:cubicBezTo>
                    <a:pt x="917" y="3037"/>
                    <a:pt x="869" y="2584"/>
                    <a:pt x="893" y="2132"/>
                  </a:cubicBezTo>
                  <a:cubicBezTo>
                    <a:pt x="929" y="1691"/>
                    <a:pt x="1000" y="1239"/>
                    <a:pt x="1143" y="810"/>
                  </a:cubicBezTo>
                  <a:cubicBezTo>
                    <a:pt x="1239" y="524"/>
                    <a:pt x="1358" y="262"/>
                    <a:pt x="148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0" name="Google Shape;190;p23"/>
            <p:cNvSpPr/>
            <p:nvPr/>
          </p:nvSpPr>
          <p:spPr>
            <a:xfrm>
              <a:off x="7813661" y="1488959"/>
              <a:ext cx="84517" cy="175064"/>
            </a:xfrm>
            <a:custGeom>
              <a:avLst/>
              <a:gdLst/>
              <a:ahLst/>
              <a:cxnLst/>
              <a:rect l="l" t="t" r="r" b="b"/>
              <a:pathLst>
                <a:path w="1906" h="3948" extrusionOk="0">
                  <a:moveTo>
                    <a:pt x="1786" y="0"/>
                  </a:moveTo>
                  <a:cubicBezTo>
                    <a:pt x="1782" y="0"/>
                    <a:pt x="1778" y="3"/>
                    <a:pt x="1774" y="7"/>
                  </a:cubicBezTo>
                  <a:cubicBezTo>
                    <a:pt x="1465" y="185"/>
                    <a:pt x="1167" y="411"/>
                    <a:pt x="905" y="673"/>
                  </a:cubicBezTo>
                  <a:cubicBezTo>
                    <a:pt x="655" y="947"/>
                    <a:pt x="441" y="1257"/>
                    <a:pt x="298" y="1602"/>
                  </a:cubicBezTo>
                  <a:cubicBezTo>
                    <a:pt x="226" y="1769"/>
                    <a:pt x="167" y="1923"/>
                    <a:pt x="119" y="2102"/>
                  </a:cubicBezTo>
                  <a:cubicBezTo>
                    <a:pt x="72" y="2281"/>
                    <a:pt x="24" y="2459"/>
                    <a:pt x="12" y="2662"/>
                  </a:cubicBezTo>
                  <a:cubicBezTo>
                    <a:pt x="0" y="2852"/>
                    <a:pt x="0" y="3043"/>
                    <a:pt x="12" y="3233"/>
                  </a:cubicBezTo>
                  <a:cubicBezTo>
                    <a:pt x="36" y="3436"/>
                    <a:pt x="72" y="3626"/>
                    <a:pt x="131" y="3816"/>
                  </a:cubicBezTo>
                  <a:cubicBezTo>
                    <a:pt x="167" y="3912"/>
                    <a:pt x="274" y="3947"/>
                    <a:pt x="357" y="3947"/>
                  </a:cubicBezTo>
                  <a:cubicBezTo>
                    <a:pt x="417" y="3947"/>
                    <a:pt x="464" y="3924"/>
                    <a:pt x="488" y="3876"/>
                  </a:cubicBezTo>
                  <a:cubicBezTo>
                    <a:pt x="524" y="3828"/>
                    <a:pt x="548" y="3769"/>
                    <a:pt x="536" y="3733"/>
                  </a:cubicBezTo>
                  <a:cubicBezTo>
                    <a:pt x="464" y="3412"/>
                    <a:pt x="417" y="3090"/>
                    <a:pt x="405" y="2757"/>
                  </a:cubicBezTo>
                  <a:cubicBezTo>
                    <a:pt x="405" y="2495"/>
                    <a:pt x="429" y="2245"/>
                    <a:pt x="512" y="1983"/>
                  </a:cubicBezTo>
                  <a:cubicBezTo>
                    <a:pt x="584" y="1709"/>
                    <a:pt x="703" y="1435"/>
                    <a:pt x="845" y="1197"/>
                  </a:cubicBezTo>
                  <a:lnTo>
                    <a:pt x="845" y="1197"/>
                  </a:lnTo>
                  <a:cubicBezTo>
                    <a:pt x="845" y="1209"/>
                    <a:pt x="834" y="1209"/>
                    <a:pt x="834" y="1233"/>
                  </a:cubicBezTo>
                  <a:cubicBezTo>
                    <a:pt x="988" y="995"/>
                    <a:pt x="1143" y="769"/>
                    <a:pt x="1357" y="578"/>
                  </a:cubicBezTo>
                  <a:cubicBezTo>
                    <a:pt x="1500" y="423"/>
                    <a:pt x="1679" y="304"/>
                    <a:pt x="1858" y="197"/>
                  </a:cubicBezTo>
                  <a:cubicBezTo>
                    <a:pt x="1905" y="173"/>
                    <a:pt x="1905" y="126"/>
                    <a:pt x="1881" y="90"/>
                  </a:cubicBezTo>
                  <a:cubicBezTo>
                    <a:pt x="1858" y="66"/>
                    <a:pt x="1834" y="54"/>
                    <a:pt x="1822" y="54"/>
                  </a:cubicBezTo>
                  <a:cubicBezTo>
                    <a:pt x="1805" y="13"/>
                    <a:pt x="1795" y="0"/>
                    <a:pt x="1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1" name="Google Shape;191;p23"/>
            <p:cNvSpPr/>
            <p:nvPr/>
          </p:nvSpPr>
          <p:spPr>
            <a:xfrm>
              <a:off x="7833704" y="1677196"/>
              <a:ext cx="22216" cy="21151"/>
            </a:xfrm>
            <a:custGeom>
              <a:avLst/>
              <a:gdLst/>
              <a:ahLst/>
              <a:cxnLst/>
              <a:rect l="l" t="t" r="r" b="b"/>
              <a:pathLst>
                <a:path w="501" h="477" extrusionOk="0">
                  <a:moveTo>
                    <a:pt x="215" y="0"/>
                  </a:moveTo>
                  <a:cubicBezTo>
                    <a:pt x="155" y="0"/>
                    <a:pt x="84" y="48"/>
                    <a:pt x="60" y="95"/>
                  </a:cubicBezTo>
                  <a:cubicBezTo>
                    <a:pt x="12" y="143"/>
                    <a:pt x="1" y="214"/>
                    <a:pt x="12" y="274"/>
                  </a:cubicBezTo>
                  <a:cubicBezTo>
                    <a:pt x="24" y="333"/>
                    <a:pt x="60" y="393"/>
                    <a:pt x="96" y="441"/>
                  </a:cubicBezTo>
                  <a:cubicBezTo>
                    <a:pt x="155" y="476"/>
                    <a:pt x="215" y="476"/>
                    <a:pt x="274" y="476"/>
                  </a:cubicBezTo>
                  <a:cubicBezTo>
                    <a:pt x="334" y="476"/>
                    <a:pt x="393" y="441"/>
                    <a:pt x="441" y="393"/>
                  </a:cubicBezTo>
                  <a:cubicBezTo>
                    <a:pt x="489" y="345"/>
                    <a:pt x="501" y="274"/>
                    <a:pt x="489" y="214"/>
                  </a:cubicBezTo>
                  <a:cubicBezTo>
                    <a:pt x="477" y="155"/>
                    <a:pt x="441" y="95"/>
                    <a:pt x="393" y="48"/>
                  </a:cubicBezTo>
                  <a:cubicBezTo>
                    <a:pt x="334" y="0"/>
                    <a:pt x="274" y="0"/>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2" name="Google Shape;192;p23"/>
            <p:cNvSpPr/>
            <p:nvPr/>
          </p:nvSpPr>
          <p:spPr>
            <a:xfrm>
              <a:off x="7861152" y="1708325"/>
              <a:ext cx="10598" cy="10598"/>
            </a:xfrm>
            <a:custGeom>
              <a:avLst/>
              <a:gdLst/>
              <a:ahLst/>
              <a:cxnLst/>
              <a:rect l="l" t="t" r="r" b="b"/>
              <a:pathLst>
                <a:path w="239" h="239" extrusionOk="0">
                  <a:moveTo>
                    <a:pt x="108" y="1"/>
                  </a:moveTo>
                  <a:cubicBezTo>
                    <a:pt x="72" y="12"/>
                    <a:pt x="48" y="36"/>
                    <a:pt x="36" y="48"/>
                  </a:cubicBezTo>
                  <a:cubicBezTo>
                    <a:pt x="13" y="72"/>
                    <a:pt x="1" y="108"/>
                    <a:pt x="1" y="132"/>
                  </a:cubicBezTo>
                  <a:cubicBezTo>
                    <a:pt x="1" y="167"/>
                    <a:pt x="13" y="191"/>
                    <a:pt x="48" y="215"/>
                  </a:cubicBezTo>
                  <a:cubicBezTo>
                    <a:pt x="72" y="227"/>
                    <a:pt x="108" y="239"/>
                    <a:pt x="132" y="239"/>
                  </a:cubicBezTo>
                  <a:cubicBezTo>
                    <a:pt x="167" y="239"/>
                    <a:pt x="191" y="227"/>
                    <a:pt x="215" y="203"/>
                  </a:cubicBezTo>
                  <a:cubicBezTo>
                    <a:pt x="227" y="167"/>
                    <a:pt x="239" y="143"/>
                    <a:pt x="239" y="108"/>
                  </a:cubicBezTo>
                  <a:cubicBezTo>
                    <a:pt x="239" y="72"/>
                    <a:pt x="227" y="48"/>
                    <a:pt x="191" y="36"/>
                  </a:cubicBezTo>
                  <a:cubicBezTo>
                    <a:pt x="167" y="12"/>
                    <a:pt x="132"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93" name="Google Shape;193;p23"/>
          <p:cNvSpPr/>
          <p:nvPr/>
        </p:nvSpPr>
        <p:spPr>
          <a:xfrm>
            <a:off x="960991" y="-99165"/>
            <a:ext cx="291463" cy="192225"/>
          </a:xfrm>
          <a:custGeom>
            <a:avLst/>
            <a:gdLst/>
            <a:ahLst/>
            <a:cxnLst/>
            <a:rect l="l" t="t" r="r" b="b"/>
            <a:pathLst>
              <a:path w="6573" h="4335" extrusionOk="0">
                <a:moveTo>
                  <a:pt x="5954" y="1"/>
                </a:moveTo>
                <a:cubicBezTo>
                  <a:pt x="5299" y="13"/>
                  <a:pt x="4644" y="72"/>
                  <a:pt x="4013" y="227"/>
                </a:cubicBezTo>
                <a:cubicBezTo>
                  <a:pt x="3727" y="299"/>
                  <a:pt x="3454" y="406"/>
                  <a:pt x="3204" y="525"/>
                </a:cubicBezTo>
                <a:cubicBezTo>
                  <a:pt x="2965" y="644"/>
                  <a:pt x="2763" y="787"/>
                  <a:pt x="2549" y="953"/>
                </a:cubicBezTo>
                <a:cubicBezTo>
                  <a:pt x="2168" y="1275"/>
                  <a:pt x="1906" y="1739"/>
                  <a:pt x="1715" y="2204"/>
                </a:cubicBezTo>
                <a:cubicBezTo>
                  <a:pt x="1608" y="2454"/>
                  <a:pt x="1537" y="2739"/>
                  <a:pt x="1489" y="3001"/>
                </a:cubicBezTo>
                <a:cubicBezTo>
                  <a:pt x="1477" y="3097"/>
                  <a:pt x="1465" y="3168"/>
                  <a:pt x="1453" y="3263"/>
                </a:cubicBezTo>
                <a:cubicBezTo>
                  <a:pt x="1120" y="2787"/>
                  <a:pt x="834" y="2275"/>
                  <a:pt x="501" y="1811"/>
                </a:cubicBezTo>
                <a:cubicBezTo>
                  <a:pt x="443" y="1744"/>
                  <a:pt x="362" y="1701"/>
                  <a:pt x="277" y="1701"/>
                </a:cubicBezTo>
                <a:cubicBezTo>
                  <a:pt x="241" y="1701"/>
                  <a:pt x="204" y="1709"/>
                  <a:pt x="167" y="1727"/>
                </a:cubicBezTo>
                <a:cubicBezTo>
                  <a:pt x="60" y="1787"/>
                  <a:pt x="1" y="1954"/>
                  <a:pt x="84" y="2049"/>
                </a:cubicBezTo>
                <a:cubicBezTo>
                  <a:pt x="334" y="2394"/>
                  <a:pt x="537" y="2763"/>
                  <a:pt x="751" y="3120"/>
                </a:cubicBezTo>
                <a:cubicBezTo>
                  <a:pt x="858" y="3299"/>
                  <a:pt x="941" y="3466"/>
                  <a:pt x="1049" y="3632"/>
                </a:cubicBezTo>
                <a:cubicBezTo>
                  <a:pt x="1168" y="3823"/>
                  <a:pt x="1287" y="3990"/>
                  <a:pt x="1406" y="4180"/>
                </a:cubicBezTo>
                <a:cubicBezTo>
                  <a:pt x="1469" y="4285"/>
                  <a:pt x="1571" y="4335"/>
                  <a:pt x="1673" y="4335"/>
                </a:cubicBezTo>
                <a:cubicBezTo>
                  <a:pt x="1802" y="4335"/>
                  <a:pt x="1931" y="4255"/>
                  <a:pt x="1977" y="4109"/>
                </a:cubicBezTo>
                <a:cubicBezTo>
                  <a:pt x="2013" y="4001"/>
                  <a:pt x="2037" y="3882"/>
                  <a:pt x="2061" y="3763"/>
                </a:cubicBezTo>
                <a:cubicBezTo>
                  <a:pt x="2084" y="3644"/>
                  <a:pt x="2120" y="3513"/>
                  <a:pt x="2144" y="3394"/>
                </a:cubicBezTo>
                <a:cubicBezTo>
                  <a:pt x="2192" y="3204"/>
                  <a:pt x="2251" y="3025"/>
                  <a:pt x="2323" y="2847"/>
                </a:cubicBezTo>
                <a:cubicBezTo>
                  <a:pt x="2430" y="2608"/>
                  <a:pt x="2549" y="2382"/>
                  <a:pt x="2715" y="2156"/>
                </a:cubicBezTo>
                <a:cubicBezTo>
                  <a:pt x="2834" y="2025"/>
                  <a:pt x="2954" y="1894"/>
                  <a:pt x="3085" y="1787"/>
                </a:cubicBezTo>
                <a:cubicBezTo>
                  <a:pt x="3239" y="1668"/>
                  <a:pt x="3394" y="1573"/>
                  <a:pt x="3573" y="1501"/>
                </a:cubicBezTo>
                <a:cubicBezTo>
                  <a:pt x="3870" y="1382"/>
                  <a:pt x="4192" y="1311"/>
                  <a:pt x="4501" y="1263"/>
                </a:cubicBezTo>
                <a:cubicBezTo>
                  <a:pt x="4978" y="1204"/>
                  <a:pt x="5466" y="1204"/>
                  <a:pt x="5942" y="1204"/>
                </a:cubicBezTo>
                <a:cubicBezTo>
                  <a:pt x="6287" y="1204"/>
                  <a:pt x="6549" y="918"/>
                  <a:pt x="6549" y="596"/>
                </a:cubicBezTo>
                <a:cubicBezTo>
                  <a:pt x="6573" y="299"/>
                  <a:pt x="6299" y="1"/>
                  <a:pt x="59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4" name="Google Shape;194;p23"/>
          <p:cNvSpPr/>
          <p:nvPr/>
        </p:nvSpPr>
        <p:spPr>
          <a:xfrm>
            <a:off x="1019194" y="4857096"/>
            <a:ext cx="283038" cy="286408"/>
          </a:xfrm>
          <a:custGeom>
            <a:avLst/>
            <a:gdLst/>
            <a:ahLst/>
            <a:cxnLst/>
            <a:rect l="l" t="t" r="r" b="b"/>
            <a:pathLst>
              <a:path w="6383" h="6459" extrusionOk="0">
                <a:moveTo>
                  <a:pt x="4501" y="1"/>
                </a:moveTo>
                <a:cubicBezTo>
                  <a:pt x="4406" y="1"/>
                  <a:pt x="4299" y="60"/>
                  <a:pt x="4251" y="144"/>
                </a:cubicBezTo>
                <a:cubicBezTo>
                  <a:pt x="3846" y="989"/>
                  <a:pt x="3429" y="1810"/>
                  <a:pt x="3013" y="2644"/>
                </a:cubicBezTo>
                <a:cubicBezTo>
                  <a:pt x="3001" y="2632"/>
                  <a:pt x="2989" y="2632"/>
                  <a:pt x="2977" y="2620"/>
                </a:cubicBezTo>
                <a:cubicBezTo>
                  <a:pt x="2751" y="2489"/>
                  <a:pt x="2524" y="2370"/>
                  <a:pt x="2286" y="2227"/>
                </a:cubicBezTo>
                <a:cubicBezTo>
                  <a:pt x="2060" y="2108"/>
                  <a:pt x="1822" y="1989"/>
                  <a:pt x="1584" y="1870"/>
                </a:cubicBezTo>
                <a:cubicBezTo>
                  <a:pt x="1334" y="1739"/>
                  <a:pt x="1072" y="1608"/>
                  <a:pt x="798" y="1537"/>
                </a:cubicBezTo>
                <a:cubicBezTo>
                  <a:pt x="739" y="1513"/>
                  <a:pt x="679" y="1513"/>
                  <a:pt x="631" y="1513"/>
                </a:cubicBezTo>
                <a:cubicBezTo>
                  <a:pt x="429" y="1513"/>
                  <a:pt x="215" y="1620"/>
                  <a:pt x="96" y="1810"/>
                </a:cubicBezTo>
                <a:cubicBezTo>
                  <a:pt x="12" y="1953"/>
                  <a:pt x="0" y="2132"/>
                  <a:pt x="24" y="2275"/>
                </a:cubicBezTo>
                <a:cubicBezTo>
                  <a:pt x="72" y="2441"/>
                  <a:pt x="155" y="2560"/>
                  <a:pt x="310" y="2644"/>
                </a:cubicBezTo>
                <a:cubicBezTo>
                  <a:pt x="536" y="2799"/>
                  <a:pt x="774" y="2894"/>
                  <a:pt x="1012" y="2989"/>
                </a:cubicBezTo>
                <a:cubicBezTo>
                  <a:pt x="1251" y="3084"/>
                  <a:pt x="1477" y="3180"/>
                  <a:pt x="1727" y="3287"/>
                </a:cubicBezTo>
                <a:cubicBezTo>
                  <a:pt x="1965" y="3382"/>
                  <a:pt x="2215" y="3465"/>
                  <a:pt x="2453" y="3561"/>
                </a:cubicBezTo>
                <a:cubicBezTo>
                  <a:pt x="2477" y="3573"/>
                  <a:pt x="2513" y="3573"/>
                  <a:pt x="2536" y="3584"/>
                </a:cubicBezTo>
                <a:cubicBezTo>
                  <a:pt x="2441" y="3799"/>
                  <a:pt x="2346" y="4001"/>
                  <a:pt x="2239" y="4215"/>
                </a:cubicBezTo>
                <a:cubicBezTo>
                  <a:pt x="2024" y="4680"/>
                  <a:pt x="1774" y="5168"/>
                  <a:pt x="1584" y="5668"/>
                </a:cubicBezTo>
                <a:lnTo>
                  <a:pt x="1548" y="5799"/>
                </a:lnTo>
                <a:cubicBezTo>
                  <a:pt x="1524" y="5894"/>
                  <a:pt x="1524" y="5978"/>
                  <a:pt x="1560" y="6073"/>
                </a:cubicBezTo>
                <a:cubicBezTo>
                  <a:pt x="1608" y="6204"/>
                  <a:pt x="1691" y="6323"/>
                  <a:pt x="1822" y="6394"/>
                </a:cubicBezTo>
                <a:cubicBezTo>
                  <a:pt x="1903" y="6435"/>
                  <a:pt x="2000" y="6459"/>
                  <a:pt x="2095" y="6459"/>
                </a:cubicBezTo>
                <a:cubicBezTo>
                  <a:pt x="2140" y="6459"/>
                  <a:pt x="2185" y="6453"/>
                  <a:pt x="2227" y="6442"/>
                </a:cubicBezTo>
                <a:cubicBezTo>
                  <a:pt x="2346" y="6394"/>
                  <a:pt x="2513" y="6311"/>
                  <a:pt x="2560" y="6180"/>
                </a:cubicBezTo>
                <a:cubicBezTo>
                  <a:pt x="2763" y="5608"/>
                  <a:pt x="2941" y="5025"/>
                  <a:pt x="3132" y="4465"/>
                </a:cubicBezTo>
                <a:cubicBezTo>
                  <a:pt x="3215" y="4251"/>
                  <a:pt x="3286" y="4049"/>
                  <a:pt x="3346" y="3858"/>
                </a:cubicBezTo>
                <a:cubicBezTo>
                  <a:pt x="3513" y="3918"/>
                  <a:pt x="3667" y="3954"/>
                  <a:pt x="3834" y="4013"/>
                </a:cubicBezTo>
                <a:cubicBezTo>
                  <a:pt x="4084" y="4096"/>
                  <a:pt x="4322" y="4180"/>
                  <a:pt x="4560" y="4275"/>
                </a:cubicBezTo>
                <a:cubicBezTo>
                  <a:pt x="4810" y="4346"/>
                  <a:pt x="5049" y="4442"/>
                  <a:pt x="5287" y="4537"/>
                </a:cubicBezTo>
                <a:cubicBezTo>
                  <a:pt x="5525" y="4632"/>
                  <a:pt x="5763" y="4716"/>
                  <a:pt x="5989" y="4823"/>
                </a:cubicBezTo>
                <a:cubicBezTo>
                  <a:pt x="6001" y="4823"/>
                  <a:pt x="6025" y="4835"/>
                  <a:pt x="6037" y="4835"/>
                </a:cubicBezTo>
                <a:cubicBezTo>
                  <a:pt x="6068" y="4852"/>
                  <a:pt x="6102" y="4862"/>
                  <a:pt x="6136" y="4862"/>
                </a:cubicBezTo>
                <a:cubicBezTo>
                  <a:pt x="6193" y="4862"/>
                  <a:pt x="6249" y="4835"/>
                  <a:pt x="6287" y="4775"/>
                </a:cubicBezTo>
                <a:cubicBezTo>
                  <a:pt x="6382" y="4680"/>
                  <a:pt x="6370" y="4549"/>
                  <a:pt x="6275" y="4525"/>
                </a:cubicBezTo>
                <a:lnTo>
                  <a:pt x="5656" y="4204"/>
                </a:lnTo>
                <a:cubicBezTo>
                  <a:pt x="5430" y="4073"/>
                  <a:pt x="5191" y="3954"/>
                  <a:pt x="4977" y="3823"/>
                </a:cubicBezTo>
                <a:cubicBezTo>
                  <a:pt x="4549" y="3549"/>
                  <a:pt x="4120" y="3299"/>
                  <a:pt x="3691" y="3049"/>
                </a:cubicBezTo>
                <a:lnTo>
                  <a:pt x="3775" y="2775"/>
                </a:lnTo>
                <a:cubicBezTo>
                  <a:pt x="4072" y="1977"/>
                  <a:pt x="4382" y="1167"/>
                  <a:pt x="4763" y="394"/>
                </a:cubicBezTo>
                <a:cubicBezTo>
                  <a:pt x="4822" y="263"/>
                  <a:pt x="4775" y="96"/>
                  <a:pt x="4644" y="24"/>
                </a:cubicBezTo>
                <a:cubicBezTo>
                  <a:pt x="4596" y="13"/>
                  <a:pt x="4549" y="1"/>
                  <a:pt x="45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195" name="Google Shape;195;p23"/>
          <p:cNvGrpSpPr/>
          <p:nvPr/>
        </p:nvGrpSpPr>
        <p:grpSpPr>
          <a:xfrm>
            <a:off x="7962418" y="4559835"/>
            <a:ext cx="247122" cy="254793"/>
            <a:chOff x="7924518" y="4471660"/>
            <a:chExt cx="247122" cy="254793"/>
          </a:xfrm>
        </p:grpSpPr>
        <p:sp>
          <p:nvSpPr>
            <p:cNvPr id="196" name="Google Shape;196;p23"/>
            <p:cNvSpPr/>
            <p:nvPr/>
          </p:nvSpPr>
          <p:spPr>
            <a:xfrm>
              <a:off x="7924518" y="4471660"/>
              <a:ext cx="190096" cy="198122"/>
            </a:xfrm>
            <a:custGeom>
              <a:avLst/>
              <a:gdLst/>
              <a:ahLst/>
              <a:cxnLst/>
              <a:rect l="l" t="t" r="r" b="b"/>
              <a:pathLst>
                <a:path w="4287" h="4468" extrusionOk="0">
                  <a:moveTo>
                    <a:pt x="3965" y="1"/>
                  </a:moveTo>
                  <a:cubicBezTo>
                    <a:pt x="3882" y="13"/>
                    <a:pt x="3822" y="48"/>
                    <a:pt x="3787" y="108"/>
                  </a:cubicBezTo>
                  <a:cubicBezTo>
                    <a:pt x="3215" y="679"/>
                    <a:pt x="2632" y="1263"/>
                    <a:pt x="2060" y="1846"/>
                  </a:cubicBezTo>
                  <a:cubicBezTo>
                    <a:pt x="1465" y="2442"/>
                    <a:pt x="882" y="3025"/>
                    <a:pt x="286" y="3596"/>
                  </a:cubicBezTo>
                  <a:cubicBezTo>
                    <a:pt x="250" y="3632"/>
                    <a:pt x="227" y="3656"/>
                    <a:pt x="191" y="3680"/>
                  </a:cubicBezTo>
                  <a:cubicBezTo>
                    <a:pt x="167" y="3704"/>
                    <a:pt x="131" y="3739"/>
                    <a:pt x="108" y="3751"/>
                  </a:cubicBezTo>
                  <a:cubicBezTo>
                    <a:pt x="60" y="3811"/>
                    <a:pt x="24" y="3882"/>
                    <a:pt x="12" y="3954"/>
                  </a:cubicBezTo>
                  <a:cubicBezTo>
                    <a:pt x="0" y="4073"/>
                    <a:pt x="24" y="4180"/>
                    <a:pt x="84" y="4287"/>
                  </a:cubicBezTo>
                  <a:cubicBezTo>
                    <a:pt x="168" y="4408"/>
                    <a:pt x="301" y="4467"/>
                    <a:pt x="436" y="4467"/>
                  </a:cubicBezTo>
                  <a:cubicBezTo>
                    <a:pt x="566" y="4467"/>
                    <a:pt x="698" y="4411"/>
                    <a:pt x="786" y="4299"/>
                  </a:cubicBezTo>
                  <a:cubicBezTo>
                    <a:pt x="1322" y="3632"/>
                    <a:pt x="1894" y="2989"/>
                    <a:pt x="2453" y="2334"/>
                  </a:cubicBezTo>
                  <a:cubicBezTo>
                    <a:pt x="3025" y="1680"/>
                    <a:pt x="3584" y="1037"/>
                    <a:pt x="4180" y="429"/>
                  </a:cubicBezTo>
                  <a:cubicBezTo>
                    <a:pt x="4287" y="322"/>
                    <a:pt x="4239" y="132"/>
                    <a:pt x="4132" y="60"/>
                  </a:cubicBezTo>
                  <a:cubicBezTo>
                    <a:pt x="4096" y="13"/>
                    <a:pt x="4037" y="1"/>
                    <a:pt x="39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7" name="Google Shape;197;p23"/>
            <p:cNvSpPr/>
            <p:nvPr/>
          </p:nvSpPr>
          <p:spPr>
            <a:xfrm>
              <a:off x="7988417" y="4532898"/>
              <a:ext cx="183223" cy="193555"/>
            </a:xfrm>
            <a:custGeom>
              <a:avLst/>
              <a:gdLst/>
              <a:ahLst/>
              <a:cxnLst/>
              <a:rect l="l" t="t" r="r" b="b"/>
              <a:pathLst>
                <a:path w="4132" h="4365" extrusionOk="0">
                  <a:moveTo>
                    <a:pt x="3858" y="1"/>
                  </a:moveTo>
                  <a:cubicBezTo>
                    <a:pt x="3798" y="1"/>
                    <a:pt x="3751" y="37"/>
                    <a:pt x="3715" y="72"/>
                  </a:cubicBezTo>
                  <a:lnTo>
                    <a:pt x="3596" y="191"/>
                  </a:lnTo>
                  <a:cubicBezTo>
                    <a:pt x="3441" y="334"/>
                    <a:pt x="3298" y="453"/>
                    <a:pt x="3143" y="584"/>
                  </a:cubicBezTo>
                  <a:cubicBezTo>
                    <a:pt x="3000" y="715"/>
                    <a:pt x="2846" y="846"/>
                    <a:pt x="2679" y="989"/>
                  </a:cubicBezTo>
                  <a:cubicBezTo>
                    <a:pt x="2405" y="1239"/>
                    <a:pt x="2119" y="1501"/>
                    <a:pt x="1834" y="1775"/>
                  </a:cubicBezTo>
                  <a:lnTo>
                    <a:pt x="1786" y="1823"/>
                  </a:lnTo>
                  <a:lnTo>
                    <a:pt x="1762" y="1846"/>
                  </a:lnTo>
                  <a:cubicBezTo>
                    <a:pt x="1488" y="2096"/>
                    <a:pt x="1226" y="2358"/>
                    <a:pt x="953" y="2620"/>
                  </a:cubicBezTo>
                  <a:cubicBezTo>
                    <a:pt x="810" y="2775"/>
                    <a:pt x="655" y="2918"/>
                    <a:pt x="524" y="3073"/>
                  </a:cubicBezTo>
                  <a:cubicBezTo>
                    <a:pt x="381" y="3216"/>
                    <a:pt x="238" y="3370"/>
                    <a:pt x="119" y="3549"/>
                  </a:cubicBezTo>
                  <a:cubicBezTo>
                    <a:pt x="60" y="3620"/>
                    <a:pt x="36" y="3692"/>
                    <a:pt x="24" y="3787"/>
                  </a:cubicBezTo>
                  <a:cubicBezTo>
                    <a:pt x="0" y="3918"/>
                    <a:pt x="36" y="4049"/>
                    <a:pt x="107" y="4156"/>
                  </a:cubicBezTo>
                  <a:cubicBezTo>
                    <a:pt x="205" y="4284"/>
                    <a:pt x="374" y="4364"/>
                    <a:pt x="542" y="4364"/>
                  </a:cubicBezTo>
                  <a:cubicBezTo>
                    <a:pt x="640" y="4364"/>
                    <a:pt x="738" y="4337"/>
                    <a:pt x="822" y="4275"/>
                  </a:cubicBezTo>
                  <a:cubicBezTo>
                    <a:pt x="1167" y="3989"/>
                    <a:pt x="1417" y="3644"/>
                    <a:pt x="1703" y="3311"/>
                  </a:cubicBezTo>
                  <a:cubicBezTo>
                    <a:pt x="1953" y="2977"/>
                    <a:pt x="2191" y="2656"/>
                    <a:pt x="2441" y="2323"/>
                  </a:cubicBezTo>
                  <a:lnTo>
                    <a:pt x="3203" y="1346"/>
                  </a:lnTo>
                  <a:cubicBezTo>
                    <a:pt x="3334" y="1180"/>
                    <a:pt x="3477" y="1025"/>
                    <a:pt x="3596" y="870"/>
                  </a:cubicBezTo>
                  <a:cubicBezTo>
                    <a:pt x="3727" y="691"/>
                    <a:pt x="3893" y="525"/>
                    <a:pt x="4036" y="358"/>
                  </a:cubicBezTo>
                  <a:cubicBezTo>
                    <a:pt x="4132" y="287"/>
                    <a:pt x="4084" y="120"/>
                    <a:pt x="4013" y="60"/>
                  </a:cubicBezTo>
                  <a:cubicBezTo>
                    <a:pt x="3965" y="37"/>
                    <a:pt x="3917" y="13"/>
                    <a:pt x="3870" y="13"/>
                  </a:cubicBezTo>
                  <a:cubicBezTo>
                    <a:pt x="3870" y="1"/>
                    <a:pt x="3858" y="1"/>
                    <a:pt x="3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198" name="Google Shape;198;p23"/>
          <p:cNvSpPr/>
          <p:nvPr/>
        </p:nvSpPr>
        <p:spPr>
          <a:xfrm>
            <a:off x="6461273" y="4473991"/>
            <a:ext cx="134668" cy="206858"/>
          </a:xfrm>
          <a:custGeom>
            <a:avLst/>
            <a:gdLst/>
            <a:ahLst/>
            <a:cxnLst/>
            <a:rect l="l" t="t" r="r" b="b"/>
            <a:pathLst>
              <a:path w="3037" h="4665" extrusionOk="0">
                <a:moveTo>
                  <a:pt x="2702" y="0"/>
                </a:moveTo>
                <a:cubicBezTo>
                  <a:pt x="2651" y="0"/>
                  <a:pt x="2596" y="38"/>
                  <a:pt x="2548" y="114"/>
                </a:cubicBezTo>
                <a:cubicBezTo>
                  <a:pt x="2358" y="424"/>
                  <a:pt x="2156" y="757"/>
                  <a:pt x="1965" y="1067"/>
                </a:cubicBezTo>
                <a:cubicBezTo>
                  <a:pt x="1763" y="1388"/>
                  <a:pt x="1548" y="1734"/>
                  <a:pt x="1346" y="2079"/>
                </a:cubicBezTo>
                <a:cubicBezTo>
                  <a:pt x="941" y="2734"/>
                  <a:pt x="536" y="3377"/>
                  <a:pt x="120" y="4032"/>
                </a:cubicBezTo>
                <a:cubicBezTo>
                  <a:pt x="1" y="4222"/>
                  <a:pt x="72" y="4496"/>
                  <a:pt x="274" y="4603"/>
                </a:cubicBezTo>
                <a:cubicBezTo>
                  <a:pt x="340" y="4644"/>
                  <a:pt x="417" y="4664"/>
                  <a:pt x="494" y="4664"/>
                </a:cubicBezTo>
                <a:cubicBezTo>
                  <a:pt x="639" y="4664"/>
                  <a:pt x="784" y="4593"/>
                  <a:pt x="846" y="4460"/>
                </a:cubicBezTo>
                <a:cubicBezTo>
                  <a:pt x="1203" y="3793"/>
                  <a:pt x="1548" y="3103"/>
                  <a:pt x="1894" y="2424"/>
                </a:cubicBezTo>
                <a:cubicBezTo>
                  <a:pt x="2060" y="2091"/>
                  <a:pt x="2239" y="1746"/>
                  <a:pt x="2394" y="1424"/>
                </a:cubicBezTo>
                <a:cubicBezTo>
                  <a:pt x="2572" y="1079"/>
                  <a:pt x="2775" y="722"/>
                  <a:pt x="2965" y="376"/>
                </a:cubicBezTo>
                <a:cubicBezTo>
                  <a:pt x="3037" y="257"/>
                  <a:pt x="2989" y="114"/>
                  <a:pt x="2870" y="43"/>
                </a:cubicBezTo>
                <a:cubicBezTo>
                  <a:pt x="2834" y="7"/>
                  <a:pt x="2787" y="7"/>
                  <a:pt x="2739" y="7"/>
                </a:cubicBezTo>
                <a:cubicBezTo>
                  <a:pt x="2727" y="3"/>
                  <a:pt x="2715" y="0"/>
                  <a:pt x="2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9" name="Google Shape;199;p23"/>
          <p:cNvSpPr/>
          <p:nvPr/>
        </p:nvSpPr>
        <p:spPr>
          <a:xfrm>
            <a:off x="6447039" y="4461619"/>
            <a:ext cx="69706" cy="88951"/>
          </a:xfrm>
          <a:custGeom>
            <a:avLst/>
            <a:gdLst/>
            <a:ahLst/>
            <a:cxnLst/>
            <a:rect l="l" t="t" r="r" b="b"/>
            <a:pathLst>
              <a:path w="1572" h="2006" extrusionOk="0">
                <a:moveTo>
                  <a:pt x="845" y="477"/>
                </a:moveTo>
                <a:cubicBezTo>
                  <a:pt x="893" y="501"/>
                  <a:pt x="917" y="501"/>
                  <a:pt x="964" y="513"/>
                </a:cubicBezTo>
                <a:cubicBezTo>
                  <a:pt x="976" y="524"/>
                  <a:pt x="1012" y="524"/>
                  <a:pt x="1024" y="536"/>
                </a:cubicBezTo>
                <a:lnTo>
                  <a:pt x="1048" y="572"/>
                </a:lnTo>
                <a:cubicBezTo>
                  <a:pt x="1072" y="584"/>
                  <a:pt x="1072" y="596"/>
                  <a:pt x="1084" y="620"/>
                </a:cubicBezTo>
                <a:cubicBezTo>
                  <a:pt x="1084" y="632"/>
                  <a:pt x="1095" y="655"/>
                  <a:pt x="1095" y="679"/>
                </a:cubicBezTo>
                <a:lnTo>
                  <a:pt x="1095" y="822"/>
                </a:lnTo>
                <a:cubicBezTo>
                  <a:pt x="1084" y="929"/>
                  <a:pt x="1048" y="1013"/>
                  <a:pt x="1000" y="1108"/>
                </a:cubicBezTo>
                <a:cubicBezTo>
                  <a:pt x="953" y="1251"/>
                  <a:pt x="857" y="1405"/>
                  <a:pt x="750" y="1525"/>
                </a:cubicBezTo>
                <a:cubicBezTo>
                  <a:pt x="726" y="1548"/>
                  <a:pt x="703" y="1584"/>
                  <a:pt x="679" y="1596"/>
                </a:cubicBezTo>
                <a:cubicBezTo>
                  <a:pt x="667" y="1584"/>
                  <a:pt x="655" y="1584"/>
                  <a:pt x="631" y="1572"/>
                </a:cubicBezTo>
                <a:lnTo>
                  <a:pt x="548" y="1477"/>
                </a:lnTo>
                <a:cubicBezTo>
                  <a:pt x="512" y="1429"/>
                  <a:pt x="488" y="1394"/>
                  <a:pt x="464" y="1346"/>
                </a:cubicBezTo>
                <a:cubicBezTo>
                  <a:pt x="453" y="1286"/>
                  <a:pt x="441" y="1227"/>
                  <a:pt x="429" y="1155"/>
                </a:cubicBezTo>
                <a:cubicBezTo>
                  <a:pt x="405" y="1072"/>
                  <a:pt x="429" y="1001"/>
                  <a:pt x="429" y="929"/>
                </a:cubicBezTo>
                <a:cubicBezTo>
                  <a:pt x="441" y="858"/>
                  <a:pt x="453" y="774"/>
                  <a:pt x="488" y="715"/>
                </a:cubicBezTo>
                <a:cubicBezTo>
                  <a:pt x="500" y="679"/>
                  <a:pt x="524" y="632"/>
                  <a:pt x="560" y="596"/>
                </a:cubicBezTo>
                <a:cubicBezTo>
                  <a:pt x="572" y="572"/>
                  <a:pt x="607" y="560"/>
                  <a:pt x="631" y="524"/>
                </a:cubicBezTo>
                <a:cubicBezTo>
                  <a:pt x="643" y="513"/>
                  <a:pt x="679" y="501"/>
                  <a:pt x="691" y="501"/>
                </a:cubicBezTo>
                <a:cubicBezTo>
                  <a:pt x="703" y="501"/>
                  <a:pt x="738" y="477"/>
                  <a:pt x="750" y="477"/>
                </a:cubicBezTo>
                <a:close/>
                <a:moveTo>
                  <a:pt x="786" y="1"/>
                </a:moveTo>
                <a:cubicBezTo>
                  <a:pt x="607" y="24"/>
                  <a:pt x="417" y="108"/>
                  <a:pt x="274" y="262"/>
                </a:cubicBezTo>
                <a:cubicBezTo>
                  <a:pt x="131" y="417"/>
                  <a:pt x="60" y="632"/>
                  <a:pt x="24" y="834"/>
                </a:cubicBezTo>
                <a:cubicBezTo>
                  <a:pt x="0" y="1036"/>
                  <a:pt x="24" y="1239"/>
                  <a:pt x="83" y="1429"/>
                </a:cubicBezTo>
                <a:cubicBezTo>
                  <a:pt x="155" y="1632"/>
                  <a:pt x="274" y="1810"/>
                  <a:pt x="453" y="1929"/>
                </a:cubicBezTo>
                <a:cubicBezTo>
                  <a:pt x="500" y="1953"/>
                  <a:pt x="560" y="1989"/>
                  <a:pt x="619" y="2001"/>
                </a:cubicBezTo>
                <a:cubicBezTo>
                  <a:pt x="633" y="2004"/>
                  <a:pt x="648" y="2006"/>
                  <a:pt x="663" y="2006"/>
                </a:cubicBezTo>
                <a:cubicBezTo>
                  <a:pt x="699" y="2006"/>
                  <a:pt x="733" y="1997"/>
                  <a:pt x="750" y="1989"/>
                </a:cubicBezTo>
                <a:lnTo>
                  <a:pt x="774" y="1965"/>
                </a:lnTo>
                <a:cubicBezTo>
                  <a:pt x="976" y="1894"/>
                  <a:pt x="1131" y="1727"/>
                  <a:pt x="1250" y="1572"/>
                </a:cubicBezTo>
                <a:cubicBezTo>
                  <a:pt x="1310" y="1489"/>
                  <a:pt x="1369" y="1405"/>
                  <a:pt x="1405" y="1298"/>
                </a:cubicBezTo>
                <a:cubicBezTo>
                  <a:pt x="1465" y="1191"/>
                  <a:pt x="1500" y="1072"/>
                  <a:pt x="1524" y="953"/>
                </a:cubicBezTo>
                <a:cubicBezTo>
                  <a:pt x="1572" y="751"/>
                  <a:pt x="1572" y="501"/>
                  <a:pt x="1441" y="322"/>
                </a:cubicBezTo>
                <a:cubicBezTo>
                  <a:pt x="1381" y="227"/>
                  <a:pt x="1286" y="143"/>
                  <a:pt x="1191" y="96"/>
                </a:cubicBezTo>
                <a:cubicBezTo>
                  <a:pt x="1072" y="36"/>
                  <a:pt x="929" y="1"/>
                  <a:pt x="7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0" name="Google Shape;200;p23"/>
          <p:cNvSpPr/>
          <p:nvPr/>
        </p:nvSpPr>
        <p:spPr>
          <a:xfrm>
            <a:off x="6576388" y="4548753"/>
            <a:ext cx="79728" cy="72899"/>
          </a:xfrm>
          <a:custGeom>
            <a:avLst/>
            <a:gdLst/>
            <a:ahLst/>
            <a:cxnLst/>
            <a:rect l="l" t="t" r="r" b="b"/>
            <a:pathLst>
              <a:path w="1798" h="1644" extrusionOk="0">
                <a:moveTo>
                  <a:pt x="1250" y="333"/>
                </a:moveTo>
                <a:cubicBezTo>
                  <a:pt x="1262" y="333"/>
                  <a:pt x="1274" y="345"/>
                  <a:pt x="1310" y="345"/>
                </a:cubicBezTo>
                <a:cubicBezTo>
                  <a:pt x="1322" y="357"/>
                  <a:pt x="1334" y="357"/>
                  <a:pt x="1346" y="381"/>
                </a:cubicBezTo>
                <a:lnTo>
                  <a:pt x="1393" y="417"/>
                </a:lnTo>
                <a:lnTo>
                  <a:pt x="1441" y="512"/>
                </a:lnTo>
                <a:cubicBezTo>
                  <a:pt x="1465" y="583"/>
                  <a:pt x="1488" y="643"/>
                  <a:pt x="1488" y="714"/>
                </a:cubicBezTo>
                <a:lnTo>
                  <a:pt x="1488" y="834"/>
                </a:lnTo>
                <a:cubicBezTo>
                  <a:pt x="1488" y="876"/>
                  <a:pt x="1470" y="908"/>
                  <a:pt x="1457" y="940"/>
                </a:cubicBezTo>
                <a:lnTo>
                  <a:pt x="1457" y="940"/>
                </a:lnTo>
                <a:cubicBezTo>
                  <a:pt x="1456" y="940"/>
                  <a:pt x="1454" y="941"/>
                  <a:pt x="1453" y="941"/>
                </a:cubicBezTo>
                <a:cubicBezTo>
                  <a:pt x="1454" y="941"/>
                  <a:pt x="1456" y="941"/>
                  <a:pt x="1457" y="941"/>
                </a:cubicBezTo>
                <a:lnTo>
                  <a:pt x="1457" y="941"/>
                </a:lnTo>
                <a:cubicBezTo>
                  <a:pt x="1455" y="945"/>
                  <a:pt x="1454" y="949"/>
                  <a:pt x="1453" y="953"/>
                </a:cubicBezTo>
                <a:lnTo>
                  <a:pt x="1405" y="1048"/>
                </a:lnTo>
                <a:cubicBezTo>
                  <a:pt x="1381" y="1095"/>
                  <a:pt x="1334" y="1119"/>
                  <a:pt x="1310" y="1155"/>
                </a:cubicBezTo>
                <a:cubicBezTo>
                  <a:pt x="1253" y="1178"/>
                  <a:pt x="1208" y="1211"/>
                  <a:pt x="1152" y="1235"/>
                </a:cubicBezTo>
                <a:lnTo>
                  <a:pt x="1152" y="1235"/>
                </a:lnTo>
                <a:cubicBezTo>
                  <a:pt x="1154" y="1233"/>
                  <a:pt x="1155" y="1230"/>
                  <a:pt x="1155" y="1226"/>
                </a:cubicBezTo>
                <a:lnTo>
                  <a:pt x="1155" y="1226"/>
                </a:lnTo>
                <a:lnTo>
                  <a:pt x="1143" y="1238"/>
                </a:lnTo>
                <a:cubicBezTo>
                  <a:pt x="1072" y="1274"/>
                  <a:pt x="976" y="1286"/>
                  <a:pt x="905" y="1298"/>
                </a:cubicBezTo>
                <a:cubicBezTo>
                  <a:pt x="857" y="1310"/>
                  <a:pt x="810" y="1316"/>
                  <a:pt x="762" y="1316"/>
                </a:cubicBezTo>
                <a:cubicBezTo>
                  <a:pt x="714" y="1316"/>
                  <a:pt x="667" y="1310"/>
                  <a:pt x="619" y="1298"/>
                </a:cubicBezTo>
                <a:lnTo>
                  <a:pt x="441" y="1250"/>
                </a:lnTo>
                <a:cubicBezTo>
                  <a:pt x="429" y="1250"/>
                  <a:pt x="417" y="1238"/>
                  <a:pt x="393" y="1238"/>
                </a:cubicBezTo>
                <a:lnTo>
                  <a:pt x="393" y="1215"/>
                </a:lnTo>
                <a:cubicBezTo>
                  <a:pt x="417" y="1131"/>
                  <a:pt x="429" y="1060"/>
                  <a:pt x="453" y="988"/>
                </a:cubicBezTo>
                <a:cubicBezTo>
                  <a:pt x="500" y="893"/>
                  <a:pt x="548" y="810"/>
                  <a:pt x="607" y="738"/>
                </a:cubicBezTo>
                <a:cubicBezTo>
                  <a:pt x="679" y="643"/>
                  <a:pt x="750" y="572"/>
                  <a:pt x="845" y="500"/>
                </a:cubicBezTo>
                <a:cubicBezTo>
                  <a:pt x="905" y="453"/>
                  <a:pt x="976" y="405"/>
                  <a:pt x="1048" y="381"/>
                </a:cubicBezTo>
                <a:cubicBezTo>
                  <a:pt x="1095" y="357"/>
                  <a:pt x="1131" y="345"/>
                  <a:pt x="1167" y="345"/>
                </a:cubicBezTo>
                <a:cubicBezTo>
                  <a:pt x="1191" y="333"/>
                  <a:pt x="1215" y="333"/>
                  <a:pt x="1250" y="333"/>
                </a:cubicBezTo>
                <a:close/>
                <a:moveTo>
                  <a:pt x="1155" y="0"/>
                </a:moveTo>
                <a:cubicBezTo>
                  <a:pt x="965" y="24"/>
                  <a:pt x="786" y="95"/>
                  <a:pt x="619" y="214"/>
                </a:cubicBezTo>
                <a:cubicBezTo>
                  <a:pt x="274" y="464"/>
                  <a:pt x="0" y="881"/>
                  <a:pt x="24" y="1334"/>
                </a:cubicBezTo>
                <a:cubicBezTo>
                  <a:pt x="24" y="1345"/>
                  <a:pt x="24" y="1369"/>
                  <a:pt x="36" y="1393"/>
                </a:cubicBezTo>
                <a:cubicBezTo>
                  <a:pt x="36" y="1476"/>
                  <a:pt x="95" y="1572"/>
                  <a:pt x="191" y="1596"/>
                </a:cubicBezTo>
                <a:cubicBezTo>
                  <a:pt x="326" y="1627"/>
                  <a:pt x="460" y="1643"/>
                  <a:pt x="595" y="1643"/>
                </a:cubicBezTo>
                <a:cubicBezTo>
                  <a:pt x="663" y="1643"/>
                  <a:pt x="730" y="1639"/>
                  <a:pt x="798" y="1631"/>
                </a:cubicBezTo>
                <a:cubicBezTo>
                  <a:pt x="1024" y="1596"/>
                  <a:pt x="1250" y="1536"/>
                  <a:pt x="1441" y="1405"/>
                </a:cubicBezTo>
                <a:cubicBezTo>
                  <a:pt x="1524" y="1345"/>
                  <a:pt x="1607" y="1274"/>
                  <a:pt x="1667" y="1179"/>
                </a:cubicBezTo>
                <a:cubicBezTo>
                  <a:pt x="1727" y="1095"/>
                  <a:pt x="1762" y="976"/>
                  <a:pt x="1786" y="857"/>
                </a:cubicBezTo>
                <a:cubicBezTo>
                  <a:pt x="1798" y="738"/>
                  <a:pt x="1786" y="619"/>
                  <a:pt x="1750" y="512"/>
                </a:cubicBezTo>
                <a:cubicBezTo>
                  <a:pt x="1727" y="405"/>
                  <a:pt x="1679" y="298"/>
                  <a:pt x="1619" y="214"/>
                </a:cubicBezTo>
                <a:cubicBezTo>
                  <a:pt x="1512" y="83"/>
                  <a:pt x="1346" y="0"/>
                  <a:pt x="11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1" name="Google Shape;201;p23"/>
          <p:cNvSpPr/>
          <p:nvPr/>
        </p:nvSpPr>
        <p:spPr>
          <a:xfrm>
            <a:off x="8072587" y="93038"/>
            <a:ext cx="205439" cy="211248"/>
          </a:xfrm>
          <a:custGeom>
            <a:avLst/>
            <a:gdLst/>
            <a:ahLst/>
            <a:cxnLst/>
            <a:rect l="l" t="t" r="r" b="b"/>
            <a:pathLst>
              <a:path w="4633" h="4764" extrusionOk="0">
                <a:moveTo>
                  <a:pt x="2049" y="1"/>
                </a:moveTo>
                <a:cubicBezTo>
                  <a:pt x="1930" y="1"/>
                  <a:pt x="1834" y="108"/>
                  <a:pt x="1834" y="227"/>
                </a:cubicBezTo>
                <a:cubicBezTo>
                  <a:pt x="1858" y="894"/>
                  <a:pt x="1858" y="1572"/>
                  <a:pt x="1846" y="2239"/>
                </a:cubicBezTo>
                <a:lnTo>
                  <a:pt x="1846" y="2251"/>
                </a:lnTo>
                <a:cubicBezTo>
                  <a:pt x="1513" y="2322"/>
                  <a:pt x="1179" y="2406"/>
                  <a:pt x="846" y="2441"/>
                </a:cubicBezTo>
                <a:cubicBezTo>
                  <a:pt x="644" y="2477"/>
                  <a:pt x="441" y="2489"/>
                  <a:pt x="239" y="2489"/>
                </a:cubicBezTo>
                <a:cubicBezTo>
                  <a:pt x="108" y="2489"/>
                  <a:pt x="1" y="2596"/>
                  <a:pt x="1" y="2727"/>
                </a:cubicBezTo>
                <a:cubicBezTo>
                  <a:pt x="1" y="2846"/>
                  <a:pt x="108" y="2965"/>
                  <a:pt x="239" y="2965"/>
                </a:cubicBezTo>
                <a:cubicBezTo>
                  <a:pt x="775" y="2953"/>
                  <a:pt x="1310" y="2918"/>
                  <a:pt x="1846" y="2882"/>
                </a:cubicBezTo>
                <a:lnTo>
                  <a:pt x="1846" y="2882"/>
                </a:lnTo>
                <a:cubicBezTo>
                  <a:pt x="1834" y="3358"/>
                  <a:pt x="1834" y="3846"/>
                  <a:pt x="1858" y="4323"/>
                </a:cubicBezTo>
                <a:cubicBezTo>
                  <a:pt x="1870" y="4442"/>
                  <a:pt x="1906" y="4549"/>
                  <a:pt x="1989" y="4632"/>
                </a:cubicBezTo>
                <a:cubicBezTo>
                  <a:pt x="2084" y="4727"/>
                  <a:pt x="2192" y="4763"/>
                  <a:pt x="2311" y="4763"/>
                </a:cubicBezTo>
                <a:cubicBezTo>
                  <a:pt x="2430" y="4763"/>
                  <a:pt x="2525" y="4727"/>
                  <a:pt x="2620" y="4632"/>
                </a:cubicBezTo>
                <a:cubicBezTo>
                  <a:pt x="2692" y="4561"/>
                  <a:pt x="2763" y="4430"/>
                  <a:pt x="2751" y="4323"/>
                </a:cubicBezTo>
                <a:cubicBezTo>
                  <a:pt x="2692" y="3811"/>
                  <a:pt x="2620" y="3311"/>
                  <a:pt x="2549" y="2822"/>
                </a:cubicBezTo>
                <a:cubicBezTo>
                  <a:pt x="2751" y="2799"/>
                  <a:pt x="2965" y="2775"/>
                  <a:pt x="3180" y="2763"/>
                </a:cubicBezTo>
                <a:cubicBezTo>
                  <a:pt x="3537" y="2715"/>
                  <a:pt x="3918" y="2680"/>
                  <a:pt x="4275" y="2608"/>
                </a:cubicBezTo>
                <a:cubicBezTo>
                  <a:pt x="4478" y="2549"/>
                  <a:pt x="4632" y="2263"/>
                  <a:pt x="4549" y="2037"/>
                </a:cubicBezTo>
                <a:cubicBezTo>
                  <a:pt x="4525" y="1930"/>
                  <a:pt x="4454" y="1834"/>
                  <a:pt x="4347" y="1775"/>
                </a:cubicBezTo>
                <a:cubicBezTo>
                  <a:pt x="4311" y="1763"/>
                  <a:pt x="4275" y="1739"/>
                  <a:pt x="4239" y="1727"/>
                </a:cubicBezTo>
                <a:cubicBezTo>
                  <a:pt x="4192" y="1715"/>
                  <a:pt x="4168" y="1715"/>
                  <a:pt x="4120" y="1715"/>
                </a:cubicBezTo>
                <a:cubicBezTo>
                  <a:pt x="4073" y="1715"/>
                  <a:pt x="4049" y="1715"/>
                  <a:pt x="4001" y="1727"/>
                </a:cubicBezTo>
                <a:cubicBezTo>
                  <a:pt x="3751" y="1775"/>
                  <a:pt x="3501" y="1834"/>
                  <a:pt x="3239" y="1906"/>
                </a:cubicBezTo>
                <a:cubicBezTo>
                  <a:pt x="2977" y="1989"/>
                  <a:pt x="2703" y="2049"/>
                  <a:pt x="2442" y="2120"/>
                </a:cubicBezTo>
                <a:cubicBezTo>
                  <a:pt x="2406" y="1894"/>
                  <a:pt x="2394" y="1691"/>
                  <a:pt x="2382" y="1465"/>
                </a:cubicBezTo>
                <a:cubicBezTo>
                  <a:pt x="2334" y="1048"/>
                  <a:pt x="2311" y="644"/>
                  <a:pt x="2275" y="227"/>
                </a:cubicBezTo>
                <a:cubicBezTo>
                  <a:pt x="2263" y="108"/>
                  <a:pt x="2192" y="1"/>
                  <a:pt x="2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202" name="Google Shape;202;p23"/>
          <p:cNvGrpSpPr/>
          <p:nvPr/>
        </p:nvGrpSpPr>
        <p:grpSpPr>
          <a:xfrm>
            <a:off x="5619766" y="4694822"/>
            <a:ext cx="256078" cy="258739"/>
            <a:chOff x="6968391" y="4377697"/>
            <a:chExt cx="256078" cy="258739"/>
          </a:xfrm>
        </p:grpSpPr>
        <p:sp>
          <p:nvSpPr>
            <p:cNvPr id="203" name="Google Shape;203;p23"/>
            <p:cNvSpPr/>
            <p:nvPr/>
          </p:nvSpPr>
          <p:spPr>
            <a:xfrm>
              <a:off x="6968391" y="4377697"/>
              <a:ext cx="254482" cy="257142"/>
            </a:xfrm>
            <a:custGeom>
              <a:avLst/>
              <a:gdLst/>
              <a:ahLst/>
              <a:cxnLst/>
              <a:rect l="l" t="t" r="r" b="b"/>
              <a:pathLst>
                <a:path w="5739" h="5799" extrusionOk="0">
                  <a:moveTo>
                    <a:pt x="3358" y="0"/>
                  </a:moveTo>
                  <a:lnTo>
                    <a:pt x="3382" y="12"/>
                  </a:lnTo>
                  <a:lnTo>
                    <a:pt x="3334" y="12"/>
                  </a:lnTo>
                  <a:cubicBezTo>
                    <a:pt x="3179" y="24"/>
                    <a:pt x="3048" y="60"/>
                    <a:pt x="2929" y="143"/>
                  </a:cubicBezTo>
                  <a:cubicBezTo>
                    <a:pt x="2786" y="239"/>
                    <a:pt x="2632" y="358"/>
                    <a:pt x="2501" y="501"/>
                  </a:cubicBezTo>
                  <a:cubicBezTo>
                    <a:pt x="2370" y="643"/>
                    <a:pt x="2251" y="798"/>
                    <a:pt x="2131" y="941"/>
                  </a:cubicBezTo>
                  <a:cubicBezTo>
                    <a:pt x="2084" y="1001"/>
                    <a:pt x="2036" y="1060"/>
                    <a:pt x="2012" y="1120"/>
                  </a:cubicBezTo>
                  <a:lnTo>
                    <a:pt x="1893" y="1072"/>
                  </a:lnTo>
                  <a:cubicBezTo>
                    <a:pt x="1619" y="977"/>
                    <a:pt x="1346" y="882"/>
                    <a:pt x="1084" y="858"/>
                  </a:cubicBezTo>
                  <a:cubicBezTo>
                    <a:pt x="1036" y="858"/>
                    <a:pt x="977" y="834"/>
                    <a:pt x="941" y="834"/>
                  </a:cubicBezTo>
                  <a:lnTo>
                    <a:pt x="834" y="834"/>
                  </a:lnTo>
                  <a:cubicBezTo>
                    <a:pt x="727" y="858"/>
                    <a:pt x="643" y="870"/>
                    <a:pt x="584" y="917"/>
                  </a:cubicBezTo>
                  <a:cubicBezTo>
                    <a:pt x="429" y="989"/>
                    <a:pt x="322" y="1108"/>
                    <a:pt x="262" y="1239"/>
                  </a:cubicBezTo>
                  <a:cubicBezTo>
                    <a:pt x="226" y="1358"/>
                    <a:pt x="203" y="1513"/>
                    <a:pt x="250" y="1655"/>
                  </a:cubicBezTo>
                  <a:cubicBezTo>
                    <a:pt x="286" y="1786"/>
                    <a:pt x="346" y="1929"/>
                    <a:pt x="417" y="2060"/>
                  </a:cubicBezTo>
                  <a:cubicBezTo>
                    <a:pt x="524" y="2239"/>
                    <a:pt x="643" y="2417"/>
                    <a:pt x="738" y="2560"/>
                  </a:cubicBezTo>
                  <a:lnTo>
                    <a:pt x="798" y="2644"/>
                  </a:lnTo>
                  <a:cubicBezTo>
                    <a:pt x="715" y="2739"/>
                    <a:pt x="631" y="2846"/>
                    <a:pt x="548" y="2965"/>
                  </a:cubicBezTo>
                  <a:cubicBezTo>
                    <a:pt x="429" y="3132"/>
                    <a:pt x="322" y="3275"/>
                    <a:pt x="250" y="3429"/>
                  </a:cubicBezTo>
                  <a:cubicBezTo>
                    <a:pt x="179" y="3572"/>
                    <a:pt x="84" y="3751"/>
                    <a:pt x="48" y="3953"/>
                  </a:cubicBezTo>
                  <a:cubicBezTo>
                    <a:pt x="24" y="4049"/>
                    <a:pt x="0" y="4263"/>
                    <a:pt x="107" y="4430"/>
                  </a:cubicBezTo>
                  <a:cubicBezTo>
                    <a:pt x="179" y="4572"/>
                    <a:pt x="310" y="4680"/>
                    <a:pt x="453" y="4727"/>
                  </a:cubicBezTo>
                  <a:cubicBezTo>
                    <a:pt x="548" y="4751"/>
                    <a:pt x="631" y="4763"/>
                    <a:pt x="727" y="4763"/>
                  </a:cubicBezTo>
                  <a:lnTo>
                    <a:pt x="846" y="4763"/>
                  </a:lnTo>
                  <a:cubicBezTo>
                    <a:pt x="1072" y="4751"/>
                    <a:pt x="1274" y="4680"/>
                    <a:pt x="1477" y="4608"/>
                  </a:cubicBezTo>
                  <a:cubicBezTo>
                    <a:pt x="1679" y="4525"/>
                    <a:pt x="1893" y="4430"/>
                    <a:pt x="2072" y="4322"/>
                  </a:cubicBezTo>
                  <a:lnTo>
                    <a:pt x="2120" y="4287"/>
                  </a:lnTo>
                  <a:cubicBezTo>
                    <a:pt x="2239" y="4620"/>
                    <a:pt x="2381" y="4882"/>
                    <a:pt x="2512" y="5108"/>
                  </a:cubicBezTo>
                  <a:cubicBezTo>
                    <a:pt x="2584" y="5227"/>
                    <a:pt x="2679" y="5382"/>
                    <a:pt x="2798" y="5501"/>
                  </a:cubicBezTo>
                  <a:cubicBezTo>
                    <a:pt x="2870" y="5584"/>
                    <a:pt x="3001" y="5692"/>
                    <a:pt x="3155" y="5751"/>
                  </a:cubicBezTo>
                  <a:cubicBezTo>
                    <a:pt x="3227" y="5775"/>
                    <a:pt x="3286" y="5799"/>
                    <a:pt x="3358" y="5799"/>
                  </a:cubicBezTo>
                  <a:lnTo>
                    <a:pt x="3405" y="5799"/>
                  </a:lnTo>
                  <a:cubicBezTo>
                    <a:pt x="3465" y="5775"/>
                    <a:pt x="3524" y="5775"/>
                    <a:pt x="3572" y="5751"/>
                  </a:cubicBezTo>
                  <a:cubicBezTo>
                    <a:pt x="3691" y="5704"/>
                    <a:pt x="3786" y="5596"/>
                    <a:pt x="3846" y="5477"/>
                  </a:cubicBezTo>
                  <a:cubicBezTo>
                    <a:pt x="4013" y="5180"/>
                    <a:pt x="4048" y="4846"/>
                    <a:pt x="4060" y="4549"/>
                  </a:cubicBezTo>
                  <a:cubicBezTo>
                    <a:pt x="4072" y="4346"/>
                    <a:pt x="4072" y="4156"/>
                    <a:pt x="4072" y="3989"/>
                  </a:cubicBezTo>
                  <a:lnTo>
                    <a:pt x="4227" y="3989"/>
                  </a:lnTo>
                  <a:cubicBezTo>
                    <a:pt x="4501" y="3965"/>
                    <a:pt x="4846" y="3918"/>
                    <a:pt x="5156" y="3787"/>
                  </a:cubicBezTo>
                  <a:cubicBezTo>
                    <a:pt x="5251" y="3751"/>
                    <a:pt x="5310" y="3727"/>
                    <a:pt x="5370" y="3679"/>
                  </a:cubicBezTo>
                  <a:cubicBezTo>
                    <a:pt x="5429" y="3632"/>
                    <a:pt x="5489" y="3608"/>
                    <a:pt x="5549" y="3549"/>
                  </a:cubicBezTo>
                  <a:cubicBezTo>
                    <a:pt x="5632" y="3453"/>
                    <a:pt x="5727" y="3322"/>
                    <a:pt x="5739" y="3144"/>
                  </a:cubicBezTo>
                  <a:cubicBezTo>
                    <a:pt x="5739" y="3060"/>
                    <a:pt x="5727" y="2965"/>
                    <a:pt x="5691" y="2882"/>
                  </a:cubicBezTo>
                  <a:cubicBezTo>
                    <a:pt x="5668" y="2798"/>
                    <a:pt x="5620" y="2739"/>
                    <a:pt x="5572" y="2679"/>
                  </a:cubicBezTo>
                  <a:cubicBezTo>
                    <a:pt x="5489" y="2560"/>
                    <a:pt x="5358" y="2477"/>
                    <a:pt x="5179" y="2370"/>
                  </a:cubicBezTo>
                  <a:cubicBezTo>
                    <a:pt x="5037" y="2298"/>
                    <a:pt x="4882" y="2227"/>
                    <a:pt x="4679" y="2132"/>
                  </a:cubicBezTo>
                  <a:lnTo>
                    <a:pt x="4548" y="2072"/>
                  </a:lnTo>
                  <a:lnTo>
                    <a:pt x="4525" y="2060"/>
                  </a:lnTo>
                  <a:cubicBezTo>
                    <a:pt x="4441" y="2025"/>
                    <a:pt x="4358" y="1989"/>
                    <a:pt x="4263" y="1953"/>
                  </a:cubicBezTo>
                  <a:lnTo>
                    <a:pt x="4239" y="1941"/>
                  </a:lnTo>
                  <a:cubicBezTo>
                    <a:pt x="4239" y="1774"/>
                    <a:pt x="4227" y="1608"/>
                    <a:pt x="4203" y="1477"/>
                  </a:cubicBezTo>
                  <a:cubicBezTo>
                    <a:pt x="4179" y="1179"/>
                    <a:pt x="4132" y="834"/>
                    <a:pt x="3989" y="536"/>
                  </a:cubicBezTo>
                  <a:cubicBezTo>
                    <a:pt x="3905" y="393"/>
                    <a:pt x="3715" y="36"/>
                    <a:pt x="3358" y="0"/>
                  </a:cubicBezTo>
                  <a:close/>
                </a:path>
              </a:pathLst>
            </a:custGeom>
            <a:solidFill>
              <a:srgbClr val="F79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4" name="Google Shape;204;p23"/>
            <p:cNvSpPr/>
            <p:nvPr/>
          </p:nvSpPr>
          <p:spPr>
            <a:xfrm>
              <a:off x="6972072" y="4384038"/>
              <a:ext cx="252398" cy="252398"/>
            </a:xfrm>
            <a:custGeom>
              <a:avLst/>
              <a:gdLst/>
              <a:ahLst/>
              <a:cxnLst/>
              <a:rect l="l" t="t" r="r" b="b"/>
              <a:pathLst>
                <a:path w="5692" h="5692" extrusionOk="0">
                  <a:moveTo>
                    <a:pt x="3620" y="0"/>
                  </a:moveTo>
                  <a:lnTo>
                    <a:pt x="3620" y="0"/>
                  </a:lnTo>
                  <a:cubicBezTo>
                    <a:pt x="3633" y="10"/>
                    <a:pt x="3646" y="20"/>
                    <a:pt x="3659" y="30"/>
                  </a:cubicBezTo>
                  <a:lnTo>
                    <a:pt x="3659" y="30"/>
                  </a:lnTo>
                  <a:cubicBezTo>
                    <a:pt x="3652" y="12"/>
                    <a:pt x="3645" y="0"/>
                    <a:pt x="3620" y="0"/>
                  </a:cubicBezTo>
                  <a:close/>
                  <a:moveTo>
                    <a:pt x="3659" y="30"/>
                  </a:moveTo>
                  <a:cubicBezTo>
                    <a:pt x="3661" y="39"/>
                    <a:pt x="3664" y="49"/>
                    <a:pt x="3668" y="60"/>
                  </a:cubicBezTo>
                  <a:lnTo>
                    <a:pt x="3715" y="238"/>
                  </a:lnTo>
                  <a:cubicBezTo>
                    <a:pt x="3739" y="369"/>
                    <a:pt x="3739" y="500"/>
                    <a:pt x="3739" y="631"/>
                  </a:cubicBezTo>
                  <a:cubicBezTo>
                    <a:pt x="3727" y="929"/>
                    <a:pt x="3680" y="1215"/>
                    <a:pt x="3608" y="1512"/>
                  </a:cubicBezTo>
                  <a:cubicBezTo>
                    <a:pt x="3561" y="1703"/>
                    <a:pt x="3501" y="1905"/>
                    <a:pt x="3441" y="2096"/>
                  </a:cubicBezTo>
                  <a:cubicBezTo>
                    <a:pt x="3537" y="2108"/>
                    <a:pt x="3608" y="2120"/>
                    <a:pt x="3692" y="2155"/>
                  </a:cubicBezTo>
                  <a:cubicBezTo>
                    <a:pt x="3775" y="2167"/>
                    <a:pt x="3846" y="2203"/>
                    <a:pt x="3918" y="2227"/>
                  </a:cubicBezTo>
                  <a:cubicBezTo>
                    <a:pt x="3977" y="2263"/>
                    <a:pt x="4049" y="2274"/>
                    <a:pt x="4108" y="2322"/>
                  </a:cubicBezTo>
                  <a:cubicBezTo>
                    <a:pt x="4156" y="2346"/>
                    <a:pt x="4215" y="2382"/>
                    <a:pt x="4239" y="2405"/>
                  </a:cubicBezTo>
                  <a:cubicBezTo>
                    <a:pt x="4323" y="2465"/>
                    <a:pt x="4394" y="2524"/>
                    <a:pt x="4418" y="2620"/>
                  </a:cubicBezTo>
                  <a:cubicBezTo>
                    <a:pt x="4442" y="2644"/>
                    <a:pt x="4454" y="2691"/>
                    <a:pt x="4454" y="2715"/>
                  </a:cubicBezTo>
                  <a:lnTo>
                    <a:pt x="4454" y="2822"/>
                  </a:lnTo>
                  <a:cubicBezTo>
                    <a:pt x="4442" y="2870"/>
                    <a:pt x="4418" y="2894"/>
                    <a:pt x="4406" y="2941"/>
                  </a:cubicBezTo>
                  <a:cubicBezTo>
                    <a:pt x="4394" y="2977"/>
                    <a:pt x="4358" y="3013"/>
                    <a:pt x="4334" y="3048"/>
                  </a:cubicBezTo>
                  <a:cubicBezTo>
                    <a:pt x="4299" y="3072"/>
                    <a:pt x="4263" y="3108"/>
                    <a:pt x="4227" y="3132"/>
                  </a:cubicBezTo>
                  <a:lnTo>
                    <a:pt x="4096" y="3227"/>
                  </a:lnTo>
                  <a:cubicBezTo>
                    <a:pt x="3977" y="3286"/>
                    <a:pt x="3846" y="3346"/>
                    <a:pt x="3703" y="3370"/>
                  </a:cubicBezTo>
                  <a:cubicBezTo>
                    <a:pt x="3572" y="3417"/>
                    <a:pt x="3430" y="3453"/>
                    <a:pt x="3287" y="3465"/>
                  </a:cubicBezTo>
                  <a:cubicBezTo>
                    <a:pt x="3322" y="3572"/>
                    <a:pt x="3346" y="3691"/>
                    <a:pt x="3382" y="3787"/>
                  </a:cubicBezTo>
                  <a:cubicBezTo>
                    <a:pt x="3406" y="3894"/>
                    <a:pt x="3430" y="3989"/>
                    <a:pt x="3441" y="4084"/>
                  </a:cubicBezTo>
                  <a:cubicBezTo>
                    <a:pt x="3453" y="4179"/>
                    <a:pt x="3465" y="4263"/>
                    <a:pt x="3465" y="4370"/>
                  </a:cubicBezTo>
                  <a:cubicBezTo>
                    <a:pt x="3465" y="4525"/>
                    <a:pt x="3465" y="4703"/>
                    <a:pt x="3394" y="4834"/>
                  </a:cubicBezTo>
                  <a:cubicBezTo>
                    <a:pt x="3370" y="4894"/>
                    <a:pt x="3322" y="4941"/>
                    <a:pt x="3275" y="4965"/>
                  </a:cubicBezTo>
                  <a:cubicBezTo>
                    <a:pt x="3227" y="5001"/>
                    <a:pt x="3156" y="5013"/>
                    <a:pt x="3096" y="5013"/>
                  </a:cubicBezTo>
                  <a:cubicBezTo>
                    <a:pt x="2965" y="5013"/>
                    <a:pt x="2846" y="4941"/>
                    <a:pt x="2775" y="4846"/>
                  </a:cubicBezTo>
                  <a:cubicBezTo>
                    <a:pt x="2668" y="4727"/>
                    <a:pt x="2572" y="4596"/>
                    <a:pt x="2501" y="4441"/>
                  </a:cubicBezTo>
                  <a:cubicBezTo>
                    <a:pt x="2382" y="4191"/>
                    <a:pt x="2298" y="3929"/>
                    <a:pt x="2215" y="3656"/>
                  </a:cubicBezTo>
                  <a:cubicBezTo>
                    <a:pt x="2179" y="3703"/>
                    <a:pt x="2120" y="3751"/>
                    <a:pt x="2072" y="3775"/>
                  </a:cubicBezTo>
                  <a:cubicBezTo>
                    <a:pt x="2001" y="3834"/>
                    <a:pt x="1906" y="3894"/>
                    <a:pt x="1822" y="3941"/>
                  </a:cubicBezTo>
                  <a:cubicBezTo>
                    <a:pt x="1644" y="4048"/>
                    <a:pt x="1441" y="4132"/>
                    <a:pt x="1239" y="4191"/>
                  </a:cubicBezTo>
                  <a:cubicBezTo>
                    <a:pt x="1048" y="4251"/>
                    <a:pt x="834" y="4287"/>
                    <a:pt x="632" y="4298"/>
                  </a:cubicBezTo>
                  <a:cubicBezTo>
                    <a:pt x="536" y="4298"/>
                    <a:pt x="453" y="4298"/>
                    <a:pt x="346" y="4287"/>
                  </a:cubicBezTo>
                  <a:cubicBezTo>
                    <a:pt x="251" y="4263"/>
                    <a:pt x="179" y="4251"/>
                    <a:pt x="96" y="4239"/>
                  </a:cubicBezTo>
                  <a:cubicBezTo>
                    <a:pt x="79" y="4256"/>
                    <a:pt x="62" y="4273"/>
                    <a:pt x="45" y="4273"/>
                  </a:cubicBezTo>
                  <a:cubicBezTo>
                    <a:pt x="38" y="4273"/>
                    <a:pt x="31" y="4270"/>
                    <a:pt x="24" y="4263"/>
                  </a:cubicBezTo>
                  <a:lnTo>
                    <a:pt x="1" y="4263"/>
                  </a:lnTo>
                  <a:cubicBezTo>
                    <a:pt x="24" y="4287"/>
                    <a:pt x="24" y="4310"/>
                    <a:pt x="36" y="4322"/>
                  </a:cubicBezTo>
                  <a:cubicBezTo>
                    <a:pt x="108" y="4477"/>
                    <a:pt x="239" y="4584"/>
                    <a:pt x="393" y="4620"/>
                  </a:cubicBezTo>
                  <a:cubicBezTo>
                    <a:pt x="477" y="4656"/>
                    <a:pt x="572" y="4668"/>
                    <a:pt x="655" y="4668"/>
                  </a:cubicBezTo>
                  <a:lnTo>
                    <a:pt x="774" y="4668"/>
                  </a:lnTo>
                  <a:cubicBezTo>
                    <a:pt x="1001" y="4644"/>
                    <a:pt x="1227" y="4560"/>
                    <a:pt x="1406" y="4501"/>
                  </a:cubicBezTo>
                  <a:cubicBezTo>
                    <a:pt x="1620" y="4418"/>
                    <a:pt x="1846" y="4310"/>
                    <a:pt x="2001" y="4227"/>
                  </a:cubicBezTo>
                  <a:lnTo>
                    <a:pt x="2060" y="4191"/>
                  </a:lnTo>
                  <a:cubicBezTo>
                    <a:pt x="2179" y="4525"/>
                    <a:pt x="2298" y="4787"/>
                    <a:pt x="2441" y="5013"/>
                  </a:cubicBezTo>
                  <a:cubicBezTo>
                    <a:pt x="2501" y="5120"/>
                    <a:pt x="2608" y="5275"/>
                    <a:pt x="2727" y="5394"/>
                  </a:cubicBezTo>
                  <a:cubicBezTo>
                    <a:pt x="2799" y="5489"/>
                    <a:pt x="2930" y="5596"/>
                    <a:pt x="3084" y="5656"/>
                  </a:cubicBezTo>
                  <a:cubicBezTo>
                    <a:pt x="3156" y="5680"/>
                    <a:pt x="3215" y="5692"/>
                    <a:pt x="3287" y="5692"/>
                  </a:cubicBezTo>
                  <a:lnTo>
                    <a:pt x="3334" y="5692"/>
                  </a:lnTo>
                  <a:cubicBezTo>
                    <a:pt x="3406" y="5680"/>
                    <a:pt x="3453" y="5668"/>
                    <a:pt x="3501" y="5656"/>
                  </a:cubicBezTo>
                  <a:cubicBezTo>
                    <a:pt x="3620" y="5608"/>
                    <a:pt x="3727" y="5501"/>
                    <a:pt x="3787" y="5370"/>
                  </a:cubicBezTo>
                  <a:cubicBezTo>
                    <a:pt x="3942" y="5072"/>
                    <a:pt x="3977" y="4727"/>
                    <a:pt x="4001" y="4429"/>
                  </a:cubicBezTo>
                  <a:cubicBezTo>
                    <a:pt x="4025" y="4239"/>
                    <a:pt x="4025" y="4048"/>
                    <a:pt x="4025" y="3882"/>
                  </a:cubicBezTo>
                  <a:lnTo>
                    <a:pt x="4168" y="3882"/>
                  </a:lnTo>
                  <a:cubicBezTo>
                    <a:pt x="4465" y="3846"/>
                    <a:pt x="4799" y="3810"/>
                    <a:pt x="5108" y="3667"/>
                  </a:cubicBezTo>
                  <a:cubicBezTo>
                    <a:pt x="5192" y="3644"/>
                    <a:pt x="5251" y="3608"/>
                    <a:pt x="5311" y="3572"/>
                  </a:cubicBezTo>
                  <a:cubicBezTo>
                    <a:pt x="5370" y="3525"/>
                    <a:pt x="5430" y="3489"/>
                    <a:pt x="5489" y="3429"/>
                  </a:cubicBezTo>
                  <a:cubicBezTo>
                    <a:pt x="5585" y="3346"/>
                    <a:pt x="5668" y="3215"/>
                    <a:pt x="5692" y="3036"/>
                  </a:cubicBezTo>
                  <a:cubicBezTo>
                    <a:pt x="5692" y="2941"/>
                    <a:pt x="5668" y="2858"/>
                    <a:pt x="5644" y="2763"/>
                  </a:cubicBezTo>
                  <a:cubicBezTo>
                    <a:pt x="5608" y="2691"/>
                    <a:pt x="5573" y="2632"/>
                    <a:pt x="5525" y="2572"/>
                  </a:cubicBezTo>
                  <a:cubicBezTo>
                    <a:pt x="5430" y="2465"/>
                    <a:pt x="5299" y="2358"/>
                    <a:pt x="5120" y="2263"/>
                  </a:cubicBezTo>
                  <a:cubicBezTo>
                    <a:pt x="4977" y="2167"/>
                    <a:pt x="4823" y="2096"/>
                    <a:pt x="4632" y="2024"/>
                  </a:cubicBezTo>
                  <a:lnTo>
                    <a:pt x="4501" y="1965"/>
                  </a:lnTo>
                  <a:lnTo>
                    <a:pt x="4465" y="1941"/>
                  </a:lnTo>
                  <a:cubicBezTo>
                    <a:pt x="4394" y="1917"/>
                    <a:pt x="4299" y="1870"/>
                    <a:pt x="4215" y="1846"/>
                  </a:cubicBezTo>
                  <a:lnTo>
                    <a:pt x="4180" y="1822"/>
                  </a:lnTo>
                  <a:cubicBezTo>
                    <a:pt x="4180" y="1679"/>
                    <a:pt x="4180" y="1524"/>
                    <a:pt x="4168" y="1370"/>
                  </a:cubicBezTo>
                  <a:cubicBezTo>
                    <a:pt x="4144" y="1072"/>
                    <a:pt x="4096" y="739"/>
                    <a:pt x="3942" y="429"/>
                  </a:cubicBezTo>
                  <a:cubicBezTo>
                    <a:pt x="3908" y="330"/>
                    <a:pt x="3814" y="159"/>
                    <a:pt x="3659" y="3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5" name="Google Shape;205;p23"/>
            <p:cNvSpPr/>
            <p:nvPr/>
          </p:nvSpPr>
          <p:spPr>
            <a:xfrm>
              <a:off x="7127317" y="4382974"/>
              <a:ext cx="0" cy="44"/>
            </a:xfrm>
            <a:custGeom>
              <a:avLst/>
              <a:gdLst/>
              <a:ahLst/>
              <a:cxnLst/>
              <a:rect l="l" t="t" r="r" b="b"/>
              <a:pathLst>
                <a:path h="1" extrusionOk="0">
                  <a:moveTo>
                    <a:pt x="0" y="1"/>
                  </a:move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06" name="Google Shape;206;p23"/>
          <p:cNvGrpSpPr/>
          <p:nvPr/>
        </p:nvGrpSpPr>
        <p:grpSpPr>
          <a:xfrm>
            <a:off x="7238967" y="154954"/>
            <a:ext cx="214396" cy="218609"/>
            <a:chOff x="6778292" y="971829"/>
            <a:chExt cx="214396" cy="218609"/>
          </a:xfrm>
        </p:grpSpPr>
        <p:sp>
          <p:nvSpPr>
            <p:cNvPr id="207" name="Google Shape;207;p23"/>
            <p:cNvSpPr/>
            <p:nvPr/>
          </p:nvSpPr>
          <p:spPr>
            <a:xfrm>
              <a:off x="6779357" y="971829"/>
              <a:ext cx="213332" cy="214396"/>
            </a:xfrm>
            <a:custGeom>
              <a:avLst/>
              <a:gdLst/>
              <a:ahLst/>
              <a:cxnLst/>
              <a:rect l="l" t="t" r="r" b="b"/>
              <a:pathLst>
                <a:path w="4811" h="4835" extrusionOk="0">
                  <a:moveTo>
                    <a:pt x="1965" y="0"/>
                  </a:moveTo>
                  <a:cubicBezTo>
                    <a:pt x="1668" y="12"/>
                    <a:pt x="1501" y="310"/>
                    <a:pt x="1441" y="453"/>
                  </a:cubicBezTo>
                  <a:cubicBezTo>
                    <a:pt x="1346" y="703"/>
                    <a:pt x="1299" y="1001"/>
                    <a:pt x="1263" y="1239"/>
                  </a:cubicBezTo>
                  <a:cubicBezTo>
                    <a:pt x="1263" y="1358"/>
                    <a:pt x="1251" y="1489"/>
                    <a:pt x="1251" y="1620"/>
                  </a:cubicBezTo>
                  <a:lnTo>
                    <a:pt x="1227" y="1620"/>
                  </a:lnTo>
                  <a:cubicBezTo>
                    <a:pt x="1144" y="1655"/>
                    <a:pt x="1072" y="1679"/>
                    <a:pt x="1013" y="1715"/>
                  </a:cubicBezTo>
                  <a:lnTo>
                    <a:pt x="1001" y="1727"/>
                  </a:lnTo>
                  <a:lnTo>
                    <a:pt x="894" y="1774"/>
                  </a:lnTo>
                  <a:cubicBezTo>
                    <a:pt x="727" y="1846"/>
                    <a:pt x="596" y="1917"/>
                    <a:pt x="477" y="1977"/>
                  </a:cubicBezTo>
                  <a:cubicBezTo>
                    <a:pt x="346" y="2072"/>
                    <a:pt x="227" y="2155"/>
                    <a:pt x="156" y="2251"/>
                  </a:cubicBezTo>
                  <a:cubicBezTo>
                    <a:pt x="108" y="2298"/>
                    <a:pt x="72" y="2358"/>
                    <a:pt x="48" y="2417"/>
                  </a:cubicBezTo>
                  <a:cubicBezTo>
                    <a:pt x="13" y="2489"/>
                    <a:pt x="1" y="2560"/>
                    <a:pt x="1" y="2632"/>
                  </a:cubicBezTo>
                  <a:cubicBezTo>
                    <a:pt x="13" y="2786"/>
                    <a:pt x="96" y="2906"/>
                    <a:pt x="167" y="2977"/>
                  </a:cubicBezTo>
                  <a:cubicBezTo>
                    <a:pt x="215" y="3013"/>
                    <a:pt x="251" y="3048"/>
                    <a:pt x="310" y="3084"/>
                  </a:cubicBezTo>
                  <a:cubicBezTo>
                    <a:pt x="358" y="3108"/>
                    <a:pt x="406" y="3144"/>
                    <a:pt x="477" y="3167"/>
                  </a:cubicBezTo>
                  <a:cubicBezTo>
                    <a:pt x="751" y="3275"/>
                    <a:pt x="1025" y="3310"/>
                    <a:pt x="1275" y="3334"/>
                  </a:cubicBezTo>
                  <a:lnTo>
                    <a:pt x="1406" y="3334"/>
                  </a:lnTo>
                  <a:cubicBezTo>
                    <a:pt x="1406" y="3489"/>
                    <a:pt x="1406" y="3632"/>
                    <a:pt x="1418" y="3798"/>
                  </a:cubicBezTo>
                  <a:cubicBezTo>
                    <a:pt x="1430" y="4049"/>
                    <a:pt x="1465" y="4346"/>
                    <a:pt x="1596" y="4584"/>
                  </a:cubicBezTo>
                  <a:cubicBezTo>
                    <a:pt x="1656" y="4691"/>
                    <a:pt x="1751" y="4763"/>
                    <a:pt x="1834" y="4811"/>
                  </a:cubicBezTo>
                  <a:cubicBezTo>
                    <a:pt x="1870" y="4822"/>
                    <a:pt x="1906" y="4834"/>
                    <a:pt x="1965" y="4834"/>
                  </a:cubicBezTo>
                  <a:lnTo>
                    <a:pt x="2013" y="4834"/>
                  </a:lnTo>
                  <a:cubicBezTo>
                    <a:pt x="2072" y="4834"/>
                    <a:pt x="2132" y="4822"/>
                    <a:pt x="2192" y="4811"/>
                  </a:cubicBezTo>
                  <a:cubicBezTo>
                    <a:pt x="2323" y="4763"/>
                    <a:pt x="2430" y="4680"/>
                    <a:pt x="2489" y="4596"/>
                  </a:cubicBezTo>
                  <a:cubicBezTo>
                    <a:pt x="2596" y="4501"/>
                    <a:pt x="2668" y="4382"/>
                    <a:pt x="2727" y="4275"/>
                  </a:cubicBezTo>
                  <a:cubicBezTo>
                    <a:pt x="2846" y="4096"/>
                    <a:pt x="2954" y="3870"/>
                    <a:pt x="3061" y="3584"/>
                  </a:cubicBezTo>
                  <a:lnTo>
                    <a:pt x="3096" y="3620"/>
                  </a:lnTo>
                  <a:cubicBezTo>
                    <a:pt x="3251" y="3703"/>
                    <a:pt x="3430" y="3787"/>
                    <a:pt x="3608" y="3858"/>
                  </a:cubicBezTo>
                  <a:cubicBezTo>
                    <a:pt x="3751" y="3918"/>
                    <a:pt x="3930" y="3977"/>
                    <a:pt x="4132" y="3989"/>
                  </a:cubicBezTo>
                  <a:lnTo>
                    <a:pt x="4216" y="3989"/>
                  </a:lnTo>
                  <a:cubicBezTo>
                    <a:pt x="4287" y="3989"/>
                    <a:pt x="4370" y="3977"/>
                    <a:pt x="4442" y="3965"/>
                  </a:cubicBezTo>
                  <a:cubicBezTo>
                    <a:pt x="4561" y="3918"/>
                    <a:pt x="4668" y="3822"/>
                    <a:pt x="4739" y="3703"/>
                  </a:cubicBezTo>
                  <a:cubicBezTo>
                    <a:pt x="4811" y="3560"/>
                    <a:pt x="4799" y="3394"/>
                    <a:pt x="4787" y="3310"/>
                  </a:cubicBezTo>
                  <a:cubicBezTo>
                    <a:pt x="4751" y="3132"/>
                    <a:pt x="4680" y="2977"/>
                    <a:pt x="4620" y="2858"/>
                  </a:cubicBezTo>
                  <a:cubicBezTo>
                    <a:pt x="4549" y="2739"/>
                    <a:pt x="4466" y="2608"/>
                    <a:pt x="4370" y="2477"/>
                  </a:cubicBezTo>
                  <a:cubicBezTo>
                    <a:pt x="4287" y="2382"/>
                    <a:pt x="4228" y="2298"/>
                    <a:pt x="4156" y="2203"/>
                  </a:cubicBezTo>
                  <a:lnTo>
                    <a:pt x="4204" y="2144"/>
                  </a:lnTo>
                  <a:cubicBezTo>
                    <a:pt x="4287" y="2024"/>
                    <a:pt x="4382" y="1882"/>
                    <a:pt x="4466" y="1727"/>
                  </a:cubicBezTo>
                  <a:cubicBezTo>
                    <a:pt x="4525" y="1608"/>
                    <a:pt x="4573" y="1501"/>
                    <a:pt x="4609" y="1382"/>
                  </a:cubicBezTo>
                  <a:cubicBezTo>
                    <a:pt x="4632" y="1251"/>
                    <a:pt x="4632" y="1131"/>
                    <a:pt x="4585" y="1024"/>
                  </a:cubicBezTo>
                  <a:cubicBezTo>
                    <a:pt x="4549" y="929"/>
                    <a:pt x="4454" y="822"/>
                    <a:pt x="4335" y="762"/>
                  </a:cubicBezTo>
                  <a:cubicBezTo>
                    <a:pt x="4275" y="739"/>
                    <a:pt x="4204" y="715"/>
                    <a:pt x="4108" y="703"/>
                  </a:cubicBezTo>
                  <a:lnTo>
                    <a:pt x="3906" y="703"/>
                  </a:lnTo>
                  <a:cubicBezTo>
                    <a:pt x="3668" y="727"/>
                    <a:pt x="3442" y="810"/>
                    <a:pt x="3215" y="893"/>
                  </a:cubicBezTo>
                  <a:lnTo>
                    <a:pt x="3132" y="941"/>
                  </a:lnTo>
                  <a:cubicBezTo>
                    <a:pt x="3096" y="893"/>
                    <a:pt x="3061" y="834"/>
                    <a:pt x="3025" y="786"/>
                  </a:cubicBezTo>
                  <a:cubicBezTo>
                    <a:pt x="2918" y="667"/>
                    <a:pt x="2811" y="536"/>
                    <a:pt x="2715" y="417"/>
                  </a:cubicBezTo>
                  <a:cubicBezTo>
                    <a:pt x="2608" y="298"/>
                    <a:pt x="2489" y="215"/>
                    <a:pt x="2358" y="119"/>
                  </a:cubicBezTo>
                  <a:cubicBezTo>
                    <a:pt x="2251" y="48"/>
                    <a:pt x="2132" y="12"/>
                    <a:pt x="2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8" name="Google Shape;208;p23"/>
            <p:cNvSpPr/>
            <p:nvPr/>
          </p:nvSpPr>
          <p:spPr>
            <a:xfrm>
              <a:off x="6778292" y="977593"/>
              <a:ext cx="212312" cy="212844"/>
            </a:xfrm>
            <a:custGeom>
              <a:avLst/>
              <a:gdLst/>
              <a:ahLst/>
              <a:cxnLst/>
              <a:rect l="l" t="t" r="r" b="b"/>
              <a:pathLst>
                <a:path w="4788" h="4800" extrusionOk="0">
                  <a:moveTo>
                    <a:pt x="1723" y="1"/>
                  </a:moveTo>
                  <a:cubicBezTo>
                    <a:pt x="1717" y="1"/>
                    <a:pt x="1707" y="14"/>
                    <a:pt x="1692" y="37"/>
                  </a:cubicBezTo>
                  <a:cubicBezTo>
                    <a:pt x="1692" y="37"/>
                    <a:pt x="1692" y="37"/>
                    <a:pt x="1692" y="38"/>
                  </a:cubicBezTo>
                  <a:lnTo>
                    <a:pt x="1692" y="38"/>
                  </a:lnTo>
                  <a:cubicBezTo>
                    <a:pt x="1703" y="29"/>
                    <a:pt x="1715" y="21"/>
                    <a:pt x="1727" y="13"/>
                  </a:cubicBezTo>
                  <a:cubicBezTo>
                    <a:pt x="1727" y="5"/>
                    <a:pt x="1726" y="1"/>
                    <a:pt x="1723" y="1"/>
                  </a:cubicBezTo>
                  <a:close/>
                  <a:moveTo>
                    <a:pt x="1692" y="38"/>
                  </a:moveTo>
                  <a:cubicBezTo>
                    <a:pt x="1561" y="135"/>
                    <a:pt x="1497" y="283"/>
                    <a:pt x="1454" y="370"/>
                  </a:cubicBezTo>
                  <a:cubicBezTo>
                    <a:pt x="1346" y="620"/>
                    <a:pt x="1311" y="918"/>
                    <a:pt x="1275" y="1156"/>
                  </a:cubicBezTo>
                  <a:cubicBezTo>
                    <a:pt x="1263" y="1287"/>
                    <a:pt x="1263" y="1418"/>
                    <a:pt x="1263" y="1537"/>
                  </a:cubicBezTo>
                  <a:lnTo>
                    <a:pt x="1227" y="1537"/>
                  </a:lnTo>
                  <a:cubicBezTo>
                    <a:pt x="1156" y="1573"/>
                    <a:pt x="1084" y="1597"/>
                    <a:pt x="1025" y="1633"/>
                  </a:cubicBezTo>
                  <a:lnTo>
                    <a:pt x="1013" y="1644"/>
                  </a:lnTo>
                  <a:lnTo>
                    <a:pt x="906" y="1692"/>
                  </a:lnTo>
                  <a:cubicBezTo>
                    <a:pt x="739" y="1763"/>
                    <a:pt x="608" y="1823"/>
                    <a:pt x="489" y="1894"/>
                  </a:cubicBezTo>
                  <a:cubicBezTo>
                    <a:pt x="334" y="1990"/>
                    <a:pt x="215" y="2073"/>
                    <a:pt x="144" y="2168"/>
                  </a:cubicBezTo>
                  <a:cubicBezTo>
                    <a:pt x="96" y="2216"/>
                    <a:pt x="72" y="2275"/>
                    <a:pt x="37" y="2335"/>
                  </a:cubicBezTo>
                  <a:cubicBezTo>
                    <a:pt x="13" y="2406"/>
                    <a:pt x="1" y="2478"/>
                    <a:pt x="1" y="2549"/>
                  </a:cubicBezTo>
                  <a:cubicBezTo>
                    <a:pt x="13" y="2704"/>
                    <a:pt x="84" y="2823"/>
                    <a:pt x="156" y="2895"/>
                  </a:cubicBezTo>
                  <a:cubicBezTo>
                    <a:pt x="203" y="2942"/>
                    <a:pt x="263" y="2966"/>
                    <a:pt x="311" y="3002"/>
                  </a:cubicBezTo>
                  <a:cubicBezTo>
                    <a:pt x="334" y="3026"/>
                    <a:pt x="394" y="3061"/>
                    <a:pt x="477" y="3085"/>
                  </a:cubicBezTo>
                  <a:cubicBezTo>
                    <a:pt x="727" y="3204"/>
                    <a:pt x="1025" y="3240"/>
                    <a:pt x="1263" y="3264"/>
                  </a:cubicBezTo>
                  <a:lnTo>
                    <a:pt x="1394" y="3264"/>
                  </a:lnTo>
                  <a:cubicBezTo>
                    <a:pt x="1394" y="3407"/>
                    <a:pt x="1394" y="3561"/>
                    <a:pt x="1406" y="3728"/>
                  </a:cubicBezTo>
                  <a:cubicBezTo>
                    <a:pt x="1430" y="3978"/>
                    <a:pt x="1454" y="4264"/>
                    <a:pt x="1585" y="4514"/>
                  </a:cubicBezTo>
                  <a:cubicBezTo>
                    <a:pt x="1644" y="4633"/>
                    <a:pt x="1739" y="4716"/>
                    <a:pt x="1823" y="4752"/>
                  </a:cubicBezTo>
                  <a:cubicBezTo>
                    <a:pt x="1870" y="4788"/>
                    <a:pt x="1918" y="4800"/>
                    <a:pt x="1977" y="4800"/>
                  </a:cubicBezTo>
                  <a:lnTo>
                    <a:pt x="2025" y="4800"/>
                  </a:lnTo>
                  <a:cubicBezTo>
                    <a:pt x="2085" y="4800"/>
                    <a:pt x="2144" y="4788"/>
                    <a:pt x="2204" y="4776"/>
                  </a:cubicBezTo>
                  <a:cubicBezTo>
                    <a:pt x="2335" y="4728"/>
                    <a:pt x="2442" y="4633"/>
                    <a:pt x="2501" y="4561"/>
                  </a:cubicBezTo>
                  <a:cubicBezTo>
                    <a:pt x="2597" y="4454"/>
                    <a:pt x="2680" y="4323"/>
                    <a:pt x="2739" y="4240"/>
                  </a:cubicBezTo>
                  <a:cubicBezTo>
                    <a:pt x="2858" y="4038"/>
                    <a:pt x="2954" y="3823"/>
                    <a:pt x="3061" y="3549"/>
                  </a:cubicBezTo>
                  <a:lnTo>
                    <a:pt x="3109" y="3585"/>
                  </a:lnTo>
                  <a:cubicBezTo>
                    <a:pt x="3239" y="3657"/>
                    <a:pt x="3430" y="3740"/>
                    <a:pt x="3609" y="3823"/>
                  </a:cubicBezTo>
                  <a:cubicBezTo>
                    <a:pt x="3763" y="3883"/>
                    <a:pt x="3942" y="3942"/>
                    <a:pt x="4132" y="3954"/>
                  </a:cubicBezTo>
                  <a:lnTo>
                    <a:pt x="4228" y="3954"/>
                  </a:lnTo>
                  <a:cubicBezTo>
                    <a:pt x="4299" y="3954"/>
                    <a:pt x="4371" y="3942"/>
                    <a:pt x="4442" y="3919"/>
                  </a:cubicBezTo>
                  <a:cubicBezTo>
                    <a:pt x="4585" y="3895"/>
                    <a:pt x="4680" y="3788"/>
                    <a:pt x="4763" y="3668"/>
                  </a:cubicBezTo>
                  <a:cubicBezTo>
                    <a:pt x="4775" y="3657"/>
                    <a:pt x="4787" y="3645"/>
                    <a:pt x="4787" y="3621"/>
                  </a:cubicBezTo>
                  <a:lnTo>
                    <a:pt x="4775" y="3621"/>
                  </a:lnTo>
                  <a:cubicBezTo>
                    <a:pt x="4740" y="3621"/>
                    <a:pt x="4728" y="3609"/>
                    <a:pt x="4716" y="3597"/>
                  </a:cubicBezTo>
                  <a:cubicBezTo>
                    <a:pt x="4644" y="3609"/>
                    <a:pt x="4585" y="3609"/>
                    <a:pt x="4502" y="3621"/>
                  </a:cubicBezTo>
                  <a:lnTo>
                    <a:pt x="4263" y="3621"/>
                  </a:lnTo>
                  <a:cubicBezTo>
                    <a:pt x="4085" y="3609"/>
                    <a:pt x="3906" y="3585"/>
                    <a:pt x="3751" y="3538"/>
                  </a:cubicBezTo>
                  <a:cubicBezTo>
                    <a:pt x="3585" y="3490"/>
                    <a:pt x="3418" y="3418"/>
                    <a:pt x="3275" y="3323"/>
                  </a:cubicBezTo>
                  <a:cubicBezTo>
                    <a:pt x="3192" y="3287"/>
                    <a:pt x="3132" y="3240"/>
                    <a:pt x="3061" y="3192"/>
                  </a:cubicBezTo>
                  <a:cubicBezTo>
                    <a:pt x="3025" y="3168"/>
                    <a:pt x="2978" y="3121"/>
                    <a:pt x="2930" y="3085"/>
                  </a:cubicBezTo>
                  <a:cubicBezTo>
                    <a:pt x="2870" y="3311"/>
                    <a:pt x="2799" y="3538"/>
                    <a:pt x="2692" y="3740"/>
                  </a:cubicBezTo>
                  <a:cubicBezTo>
                    <a:pt x="2632" y="3859"/>
                    <a:pt x="2561" y="3978"/>
                    <a:pt x="2466" y="4085"/>
                  </a:cubicBezTo>
                  <a:cubicBezTo>
                    <a:pt x="2394" y="4157"/>
                    <a:pt x="2287" y="4216"/>
                    <a:pt x="2192" y="4216"/>
                  </a:cubicBezTo>
                  <a:cubicBezTo>
                    <a:pt x="2132" y="4216"/>
                    <a:pt x="2085" y="4204"/>
                    <a:pt x="2037" y="4180"/>
                  </a:cubicBezTo>
                  <a:cubicBezTo>
                    <a:pt x="1989" y="4157"/>
                    <a:pt x="1966" y="4109"/>
                    <a:pt x="1930" y="4073"/>
                  </a:cubicBezTo>
                  <a:cubicBezTo>
                    <a:pt x="1870" y="3954"/>
                    <a:pt x="1870" y="3811"/>
                    <a:pt x="1870" y="3680"/>
                  </a:cubicBezTo>
                  <a:cubicBezTo>
                    <a:pt x="1870" y="3597"/>
                    <a:pt x="1894" y="3514"/>
                    <a:pt x="1906" y="3442"/>
                  </a:cubicBezTo>
                  <a:cubicBezTo>
                    <a:pt x="1918" y="3359"/>
                    <a:pt x="1942" y="3276"/>
                    <a:pt x="1966" y="3192"/>
                  </a:cubicBezTo>
                  <a:cubicBezTo>
                    <a:pt x="1977" y="3085"/>
                    <a:pt x="2013" y="3002"/>
                    <a:pt x="2037" y="2906"/>
                  </a:cubicBezTo>
                  <a:cubicBezTo>
                    <a:pt x="1918" y="2895"/>
                    <a:pt x="1799" y="2859"/>
                    <a:pt x="1680" y="2835"/>
                  </a:cubicBezTo>
                  <a:cubicBezTo>
                    <a:pt x="1561" y="2799"/>
                    <a:pt x="1454" y="2764"/>
                    <a:pt x="1358" y="2704"/>
                  </a:cubicBezTo>
                  <a:cubicBezTo>
                    <a:pt x="1311" y="2668"/>
                    <a:pt x="1263" y="2656"/>
                    <a:pt x="1239" y="2621"/>
                  </a:cubicBezTo>
                  <a:cubicBezTo>
                    <a:pt x="1204" y="2609"/>
                    <a:pt x="1168" y="2585"/>
                    <a:pt x="1144" y="2549"/>
                  </a:cubicBezTo>
                  <a:cubicBezTo>
                    <a:pt x="1132" y="2525"/>
                    <a:pt x="1096" y="2490"/>
                    <a:pt x="1084" y="2466"/>
                  </a:cubicBezTo>
                  <a:cubicBezTo>
                    <a:pt x="1061" y="2430"/>
                    <a:pt x="1061" y="2383"/>
                    <a:pt x="1037" y="2359"/>
                  </a:cubicBezTo>
                  <a:lnTo>
                    <a:pt x="1037" y="2264"/>
                  </a:lnTo>
                  <a:cubicBezTo>
                    <a:pt x="1037" y="2240"/>
                    <a:pt x="1049" y="2204"/>
                    <a:pt x="1073" y="2180"/>
                  </a:cubicBezTo>
                  <a:cubicBezTo>
                    <a:pt x="1096" y="2109"/>
                    <a:pt x="1156" y="2049"/>
                    <a:pt x="1215" y="2002"/>
                  </a:cubicBezTo>
                  <a:cubicBezTo>
                    <a:pt x="1251" y="1966"/>
                    <a:pt x="1299" y="1942"/>
                    <a:pt x="1334" y="1930"/>
                  </a:cubicBezTo>
                  <a:cubicBezTo>
                    <a:pt x="1394" y="1894"/>
                    <a:pt x="1442" y="1871"/>
                    <a:pt x="1501" y="1847"/>
                  </a:cubicBezTo>
                  <a:cubicBezTo>
                    <a:pt x="1561" y="1823"/>
                    <a:pt x="1620" y="1811"/>
                    <a:pt x="1680" y="1787"/>
                  </a:cubicBezTo>
                  <a:cubicBezTo>
                    <a:pt x="1751" y="1775"/>
                    <a:pt x="1811" y="1763"/>
                    <a:pt x="1894" y="1752"/>
                  </a:cubicBezTo>
                  <a:lnTo>
                    <a:pt x="1751" y="1252"/>
                  </a:lnTo>
                  <a:cubicBezTo>
                    <a:pt x="1692" y="1013"/>
                    <a:pt x="1656" y="775"/>
                    <a:pt x="1632" y="525"/>
                  </a:cubicBezTo>
                  <a:cubicBezTo>
                    <a:pt x="1620" y="406"/>
                    <a:pt x="1632" y="299"/>
                    <a:pt x="1656" y="180"/>
                  </a:cubicBezTo>
                  <a:cubicBezTo>
                    <a:pt x="1668" y="144"/>
                    <a:pt x="1680" y="85"/>
                    <a:pt x="1692" y="38"/>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209" name="Google Shape;209;p23"/>
          <p:cNvSpPr/>
          <p:nvPr/>
        </p:nvSpPr>
        <p:spPr>
          <a:xfrm>
            <a:off x="6860150" y="976573"/>
            <a:ext cx="44" cy="44"/>
          </a:xfrm>
          <a:custGeom>
            <a:avLst/>
            <a:gdLst/>
            <a:ahLst/>
            <a:cxnLst/>
            <a:rect l="l" t="t" r="r" b="b"/>
            <a:pathLst>
              <a:path w="1" h="1" extrusionOk="0">
                <a:moveTo>
                  <a:pt x="0" y="1"/>
                </a:move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210" name="Google Shape;210;p23"/>
          <p:cNvGrpSpPr/>
          <p:nvPr/>
        </p:nvGrpSpPr>
        <p:grpSpPr>
          <a:xfrm>
            <a:off x="8460195" y="1169786"/>
            <a:ext cx="660001" cy="583995"/>
            <a:chOff x="8222283" y="2519761"/>
            <a:chExt cx="660001" cy="583995"/>
          </a:xfrm>
        </p:grpSpPr>
        <p:sp>
          <p:nvSpPr>
            <p:cNvPr id="211" name="Google Shape;211;p23"/>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2" name="Google Shape;212;p23"/>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3" name="Google Shape;213;p23"/>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4" name="Google Shape;214;p23"/>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5" name="Google Shape;215;p23"/>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16" name="Google Shape;216;p23"/>
          <p:cNvGrpSpPr/>
          <p:nvPr/>
        </p:nvGrpSpPr>
        <p:grpSpPr>
          <a:xfrm rot="-6049132">
            <a:off x="6480904" y="4758145"/>
            <a:ext cx="305234" cy="304477"/>
            <a:chOff x="1548327" y="2761296"/>
            <a:chExt cx="305242" cy="304485"/>
          </a:xfrm>
        </p:grpSpPr>
        <p:sp>
          <p:nvSpPr>
            <p:cNvPr id="217" name="Google Shape;217;p23"/>
            <p:cNvSpPr/>
            <p:nvPr/>
          </p:nvSpPr>
          <p:spPr>
            <a:xfrm>
              <a:off x="1548327" y="2761296"/>
              <a:ext cx="145212" cy="142363"/>
            </a:xfrm>
            <a:custGeom>
              <a:avLst/>
              <a:gdLst/>
              <a:ahLst/>
              <a:cxnLst/>
              <a:rect l="l" t="t" r="r" b="b"/>
              <a:pathLst>
                <a:path w="3263" h="3199" extrusionOk="0">
                  <a:moveTo>
                    <a:pt x="401" y="0"/>
                  </a:moveTo>
                  <a:cubicBezTo>
                    <a:pt x="346" y="0"/>
                    <a:pt x="303" y="14"/>
                    <a:pt x="274" y="43"/>
                  </a:cubicBezTo>
                  <a:cubicBezTo>
                    <a:pt x="0" y="293"/>
                    <a:pt x="846" y="1615"/>
                    <a:pt x="2239" y="3199"/>
                  </a:cubicBezTo>
                  <a:cubicBezTo>
                    <a:pt x="2239" y="3187"/>
                    <a:pt x="2251" y="3187"/>
                    <a:pt x="2251" y="3163"/>
                  </a:cubicBezTo>
                  <a:cubicBezTo>
                    <a:pt x="2536" y="2853"/>
                    <a:pt x="2834" y="2544"/>
                    <a:pt x="3108" y="2210"/>
                  </a:cubicBezTo>
                  <a:cubicBezTo>
                    <a:pt x="3155" y="2151"/>
                    <a:pt x="3215" y="2091"/>
                    <a:pt x="3263" y="2056"/>
                  </a:cubicBezTo>
                  <a:cubicBezTo>
                    <a:pt x="1947" y="814"/>
                    <a:pt x="818" y="0"/>
                    <a:pt x="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8" name="Google Shape;218;p23"/>
            <p:cNvSpPr/>
            <p:nvPr/>
          </p:nvSpPr>
          <p:spPr>
            <a:xfrm>
              <a:off x="1577476" y="2791824"/>
              <a:ext cx="276094" cy="273957"/>
            </a:xfrm>
            <a:custGeom>
              <a:avLst/>
              <a:gdLst/>
              <a:ahLst/>
              <a:cxnLst/>
              <a:rect l="l" t="t" r="r" b="b"/>
              <a:pathLst>
                <a:path w="6204" h="6156" extrusionOk="0">
                  <a:moveTo>
                    <a:pt x="3429" y="0"/>
                  </a:moveTo>
                  <a:lnTo>
                    <a:pt x="953" y="2405"/>
                  </a:lnTo>
                  <a:lnTo>
                    <a:pt x="476" y="2870"/>
                  </a:lnTo>
                  <a:lnTo>
                    <a:pt x="0" y="3346"/>
                  </a:lnTo>
                  <a:cubicBezTo>
                    <a:pt x="226" y="3584"/>
                    <a:pt x="476" y="3775"/>
                    <a:pt x="774" y="3929"/>
                  </a:cubicBezTo>
                  <a:cubicBezTo>
                    <a:pt x="1088" y="4072"/>
                    <a:pt x="1424" y="4146"/>
                    <a:pt x="1759" y="4146"/>
                  </a:cubicBezTo>
                  <a:cubicBezTo>
                    <a:pt x="1843" y="4146"/>
                    <a:pt x="1928" y="4141"/>
                    <a:pt x="2012" y="4132"/>
                  </a:cubicBezTo>
                  <a:cubicBezTo>
                    <a:pt x="2191" y="4120"/>
                    <a:pt x="2369" y="4072"/>
                    <a:pt x="2536" y="4025"/>
                  </a:cubicBezTo>
                  <a:cubicBezTo>
                    <a:pt x="2631" y="4168"/>
                    <a:pt x="2739" y="4310"/>
                    <a:pt x="2846" y="4441"/>
                  </a:cubicBezTo>
                  <a:lnTo>
                    <a:pt x="2929" y="4584"/>
                  </a:lnTo>
                  <a:cubicBezTo>
                    <a:pt x="3322" y="5096"/>
                    <a:pt x="3727" y="5632"/>
                    <a:pt x="4155" y="6132"/>
                  </a:cubicBezTo>
                  <a:cubicBezTo>
                    <a:pt x="4179" y="6144"/>
                    <a:pt x="4239" y="6156"/>
                    <a:pt x="4286" y="6156"/>
                  </a:cubicBezTo>
                  <a:lnTo>
                    <a:pt x="4346" y="6156"/>
                  </a:lnTo>
                  <a:cubicBezTo>
                    <a:pt x="4358" y="6156"/>
                    <a:pt x="4382" y="6144"/>
                    <a:pt x="4405" y="6144"/>
                  </a:cubicBezTo>
                  <a:lnTo>
                    <a:pt x="4465" y="6144"/>
                  </a:lnTo>
                  <a:cubicBezTo>
                    <a:pt x="4525" y="6132"/>
                    <a:pt x="4572" y="6108"/>
                    <a:pt x="4632" y="6096"/>
                  </a:cubicBezTo>
                  <a:cubicBezTo>
                    <a:pt x="4691" y="6073"/>
                    <a:pt x="4751" y="6049"/>
                    <a:pt x="4810" y="6025"/>
                  </a:cubicBezTo>
                  <a:cubicBezTo>
                    <a:pt x="4977" y="5953"/>
                    <a:pt x="5132" y="5846"/>
                    <a:pt x="5298" y="5727"/>
                  </a:cubicBezTo>
                  <a:cubicBezTo>
                    <a:pt x="5453" y="5608"/>
                    <a:pt x="5596" y="5477"/>
                    <a:pt x="5727" y="5299"/>
                  </a:cubicBezTo>
                  <a:cubicBezTo>
                    <a:pt x="5989" y="4965"/>
                    <a:pt x="6168" y="4549"/>
                    <a:pt x="6203" y="4120"/>
                  </a:cubicBezTo>
                  <a:cubicBezTo>
                    <a:pt x="6203" y="4060"/>
                    <a:pt x="6179" y="4001"/>
                    <a:pt x="6132" y="3965"/>
                  </a:cubicBezTo>
                  <a:cubicBezTo>
                    <a:pt x="6132" y="3953"/>
                    <a:pt x="6120" y="3953"/>
                    <a:pt x="6108" y="3941"/>
                  </a:cubicBezTo>
                  <a:cubicBezTo>
                    <a:pt x="5525" y="3453"/>
                    <a:pt x="4870" y="2977"/>
                    <a:pt x="4084" y="2417"/>
                  </a:cubicBezTo>
                  <a:cubicBezTo>
                    <a:pt x="4334" y="1572"/>
                    <a:pt x="4084" y="619"/>
                    <a:pt x="3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9" name="Google Shape;219;p23"/>
            <p:cNvSpPr/>
            <p:nvPr/>
          </p:nvSpPr>
          <p:spPr>
            <a:xfrm>
              <a:off x="1704616" y="2790222"/>
              <a:ext cx="148950" cy="223136"/>
            </a:xfrm>
            <a:custGeom>
              <a:avLst/>
              <a:gdLst/>
              <a:ahLst/>
              <a:cxnLst/>
              <a:rect l="l" t="t" r="r" b="b"/>
              <a:pathLst>
                <a:path w="3347" h="5014" extrusionOk="0">
                  <a:moveTo>
                    <a:pt x="572" y="1"/>
                  </a:moveTo>
                  <a:lnTo>
                    <a:pt x="1" y="536"/>
                  </a:lnTo>
                  <a:cubicBezTo>
                    <a:pt x="60" y="584"/>
                    <a:pt x="120" y="620"/>
                    <a:pt x="167" y="667"/>
                  </a:cubicBezTo>
                  <a:cubicBezTo>
                    <a:pt x="346" y="834"/>
                    <a:pt x="489" y="1036"/>
                    <a:pt x="584" y="1275"/>
                  </a:cubicBezTo>
                  <a:cubicBezTo>
                    <a:pt x="632" y="1417"/>
                    <a:pt x="667" y="1537"/>
                    <a:pt x="691" y="1656"/>
                  </a:cubicBezTo>
                  <a:cubicBezTo>
                    <a:pt x="715" y="1787"/>
                    <a:pt x="715" y="1906"/>
                    <a:pt x="715" y="2013"/>
                  </a:cubicBezTo>
                  <a:cubicBezTo>
                    <a:pt x="715" y="2144"/>
                    <a:pt x="703" y="2263"/>
                    <a:pt x="667" y="2382"/>
                  </a:cubicBezTo>
                  <a:cubicBezTo>
                    <a:pt x="655" y="2453"/>
                    <a:pt x="644" y="2525"/>
                    <a:pt x="608" y="2572"/>
                  </a:cubicBezTo>
                  <a:cubicBezTo>
                    <a:pt x="596" y="2620"/>
                    <a:pt x="584" y="2644"/>
                    <a:pt x="548" y="2691"/>
                  </a:cubicBezTo>
                  <a:cubicBezTo>
                    <a:pt x="548" y="2703"/>
                    <a:pt x="536" y="2703"/>
                    <a:pt x="536" y="2727"/>
                  </a:cubicBezTo>
                  <a:cubicBezTo>
                    <a:pt x="536" y="2739"/>
                    <a:pt x="548" y="2751"/>
                    <a:pt x="548" y="2751"/>
                  </a:cubicBezTo>
                  <a:cubicBezTo>
                    <a:pt x="572" y="2787"/>
                    <a:pt x="596" y="2810"/>
                    <a:pt x="632" y="2822"/>
                  </a:cubicBezTo>
                  <a:lnTo>
                    <a:pt x="703" y="2906"/>
                  </a:lnTo>
                  <a:lnTo>
                    <a:pt x="775" y="2977"/>
                  </a:lnTo>
                  <a:cubicBezTo>
                    <a:pt x="882" y="3084"/>
                    <a:pt x="1001" y="3203"/>
                    <a:pt x="1108" y="3287"/>
                  </a:cubicBezTo>
                  <a:cubicBezTo>
                    <a:pt x="1322" y="3501"/>
                    <a:pt x="1560" y="3703"/>
                    <a:pt x="1775" y="3870"/>
                  </a:cubicBezTo>
                  <a:lnTo>
                    <a:pt x="1882" y="3953"/>
                  </a:lnTo>
                  <a:lnTo>
                    <a:pt x="1894" y="3977"/>
                  </a:lnTo>
                  <a:cubicBezTo>
                    <a:pt x="2299" y="4334"/>
                    <a:pt x="2691" y="4656"/>
                    <a:pt x="3049" y="5013"/>
                  </a:cubicBezTo>
                  <a:cubicBezTo>
                    <a:pt x="3203" y="4751"/>
                    <a:pt x="3311" y="4454"/>
                    <a:pt x="3346" y="4120"/>
                  </a:cubicBezTo>
                  <a:cubicBezTo>
                    <a:pt x="3346" y="4061"/>
                    <a:pt x="3322" y="4001"/>
                    <a:pt x="3275" y="3977"/>
                  </a:cubicBezTo>
                  <a:cubicBezTo>
                    <a:pt x="3275" y="3953"/>
                    <a:pt x="3263" y="3953"/>
                    <a:pt x="3251" y="3942"/>
                  </a:cubicBezTo>
                  <a:cubicBezTo>
                    <a:pt x="2656" y="3453"/>
                    <a:pt x="2013" y="2977"/>
                    <a:pt x="1227" y="2429"/>
                  </a:cubicBezTo>
                  <a:cubicBezTo>
                    <a:pt x="1477" y="1572"/>
                    <a:pt x="1227" y="620"/>
                    <a:pt x="572"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221" name="Google Shape;221;p23"/>
          <p:cNvGrpSpPr/>
          <p:nvPr/>
        </p:nvGrpSpPr>
        <p:grpSpPr>
          <a:xfrm>
            <a:off x="6214029" y="1971061"/>
            <a:ext cx="2181212" cy="2452068"/>
            <a:chOff x="6213775" y="2023909"/>
            <a:chExt cx="2134050" cy="2399049"/>
          </a:xfrm>
        </p:grpSpPr>
        <p:grpSp>
          <p:nvGrpSpPr>
            <p:cNvPr id="222" name="Google Shape;222;p23"/>
            <p:cNvGrpSpPr/>
            <p:nvPr/>
          </p:nvGrpSpPr>
          <p:grpSpPr>
            <a:xfrm>
              <a:off x="6213775" y="2023909"/>
              <a:ext cx="2134050" cy="2399049"/>
              <a:chOff x="6213775" y="2023909"/>
              <a:chExt cx="2134050" cy="2399049"/>
            </a:xfrm>
          </p:grpSpPr>
          <p:sp>
            <p:nvSpPr>
              <p:cNvPr id="223" name="Google Shape;223;p23"/>
              <p:cNvSpPr/>
              <p:nvPr/>
            </p:nvSpPr>
            <p:spPr>
              <a:xfrm>
                <a:off x="6407554" y="3091427"/>
                <a:ext cx="670015" cy="492601"/>
              </a:xfrm>
              <a:custGeom>
                <a:avLst/>
                <a:gdLst/>
                <a:ahLst/>
                <a:cxnLst/>
                <a:rect l="l" t="t" r="r" b="b"/>
                <a:pathLst>
                  <a:path w="15110" h="11109" extrusionOk="0">
                    <a:moveTo>
                      <a:pt x="2620" y="0"/>
                    </a:moveTo>
                    <a:cubicBezTo>
                      <a:pt x="2536" y="0"/>
                      <a:pt x="2429" y="60"/>
                      <a:pt x="2381" y="143"/>
                    </a:cubicBezTo>
                    <a:cubicBezTo>
                      <a:pt x="2358" y="203"/>
                      <a:pt x="2358" y="274"/>
                      <a:pt x="2369" y="334"/>
                    </a:cubicBezTo>
                    <a:cubicBezTo>
                      <a:pt x="2381" y="393"/>
                      <a:pt x="2429" y="441"/>
                      <a:pt x="2500" y="489"/>
                    </a:cubicBezTo>
                    <a:cubicBezTo>
                      <a:pt x="2548" y="512"/>
                      <a:pt x="2572" y="536"/>
                      <a:pt x="2620" y="560"/>
                    </a:cubicBezTo>
                    <a:cubicBezTo>
                      <a:pt x="2381" y="691"/>
                      <a:pt x="2155" y="881"/>
                      <a:pt x="1917" y="1108"/>
                    </a:cubicBezTo>
                    <a:cubicBezTo>
                      <a:pt x="1596" y="1441"/>
                      <a:pt x="1310" y="1870"/>
                      <a:pt x="1024" y="2405"/>
                    </a:cubicBezTo>
                    <a:cubicBezTo>
                      <a:pt x="786" y="2870"/>
                      <a:pt x="607" y="3370"/>
                      <a:pt x="476" y="3929"/>
                    </a:cubicBezTo>
                    <a:cubicBezTo>
                      <a:pt x="405" y="4251"/>
                      <a:pt x="345" y="4560"/>
                      <a:pt x="334" y="4846"/>
                    </a:cubicBezTo>
                    <a:lnTo>
                      <a:pt x="274" y="4846"/>
                    </a:lnTo>
                    <a:cubicBezTo>
                      <a:pt x="214" y="4846"/>
                      <a:pt x="167" y="4858"/>
                      <a:pt x="119" y="4894"/>
                    </a:cubicBezTo>
                    <a:cubicBezTo>
                      <a:pt x="60" y="4941"/>
                      <a:pt x="36" y="5001"/>
                      <a:pt x="24" y="5060"/>
                    </a:cubicBezTo>
                    <a:cubicBezTo>
                      <a:pt x="0" y="5120"/>
                      <a:pt x="24" y="5191"/>
                      <a:pt x="60" y="5239"/>
                    </a:cubicBezTo>
                    <a:cubicBezTo>
                      <a:pt x="953" y="6203"/>
                      <a:pt x="1953" y="7061"/>
                      <a:pt x="3024" y="7823"/>
                    </a:cubicBezTo>
                    <a:cubicBezTo>
                      <a:pt x="4108" y="8585"/>
                      <a:pt x="5287" y="9240"/>
                      <a:pt x="6525" y="9763"/>
                    </a:cubicBezTo>
                    <a:cubicBezTo>
                      <a:pt x="8275" y="10502"/>
                      <a:pt x="10085" y="10930"/>
                      <a:pt x="11883" y="11085"/>
                    </a:cubicBezTo>
                    <a:cubicBezTo>
                      <a:pt x="11906" y="11097"/>
                      <a:pt x="11954" y="11097"/>
                      <a:pt x="11990" y="11097"/>
                    </a:cubicBezTo>
                    <a:cubicBezTo>
                      <a:pt x="12014" y="11097"/>
                      <a:pt x="12025" y="11097"/>
                      <a:pt x="12061" y="11085"/>
                    </a:cubicBezTo>
                    <a:cubicBezTo>
                      <a:pt x="12383" y="11097"/>
                      <a:pt x="12728" y="11109"/>
                      <a:pt x="13061" y="11109"/>
                    </a:cubicBezTo>
                    <a:cubicBezTo>
                      <a:pt x="13478" y="11109"/>
                      <a:pt x="13871" y="11097"/>
                      <a:pt x="14276" y="11073"/>
                    </a:cubicBezTo>
                    <a:cubicBezTo>
                      <a:pt x="14383" y="11049"/>
                      <a:pt x="14478" y="11049"/>
                      <a:pt x="14585" y="11037"/>
                    </a:cubicBezTo>
                    <a:cubicBezTo>
                      <a:pt x="14645" y="11037"/>
                      <a:pt x="14704" y="10990"/>
                      <a:pt x="14752" y="10954"/>
                    </a:cubicBezTo>
                    <a:cubicBezTo>
                      <a:pt x="14800" y="10895"/>
                      <a:pt x="14812" y="10835"/>
                      <a:pt x="14812" y="10752"/>
                    </a:cubicBezTo>
                    <a:cubicBezTo>
                      <a:pt x="14800" y="10621"/>
                      <a:pt x="14692" y="10537"/>
                      <a:pt x="14561" y="10537"/>
                    </a:cubicBezTo>
                    <a:lnTo>
                      <a:pt x="14526" y="10537"/>
                    </a:lnTo>
                    <a:cubicBezTo>
                      <a:pt x="14026" y="10573"/>
                      <a:pt x="13538" y="10609"/>
                      <a:pt x="13037" y="10609"/>
                    </a:cubicBezTo>
                    <a:cubicBezTo>
                      <a:pt x="13097" y="10573"/>
                      <a:pt x="13157" y="10537"/>
                      <a:pt x="13216" y="10490"/>
                    </a:cubicBezTo>
                    <a:cubicBezTo>
                      <a:pt x="13549" y="10252"/>
                      <a:pt x="13835" y="9966"/>
                      <a:pt x="14085" y="9644"/>
                    </a:cubicBezTo>
                    <a:cubicBezTo>
                      <a:pt x="14550" y="9025"/>
                      <a:pt x="14859" y="8251"/>
                      <a:pt x="14990" y="7406"/>
                    </a:cubicBezTo>
                    <a:cubicBezTo>
                      <a:pt x="15109" y="6608"/>
                      <a:pt x="15062" y="5775"/>
                      <a:pt x="14847" y="4918"/>
                    </a:cubicBezTo>
                    <a:cubicBezTo>
                      <a:pt x="14633" y="4120"/>
                      <a:pt x="14264" y="3370"/>
                      <a:pt x="13752" y="2763"/>
                    </a:cubicBezTo>
                    <a:cubicBezTo>
                      <a:pt x="13395" y="2346"/>
                      <a:pt x="12978" y="1989"/>
                      <a:pt x="12502" y="1727"/>
                    </a:cubicBezTo>
                    <a:cubicBezTo>
                      <a:pt x="12383" y="1643"/>
                      <a:pt x="12252" y="1584"/>
                      <a:pt x="12121" y="1524"/>
                    </a:cubicBezTo>
                    <a:lnTo>
                      <a:pt x="12145" y="1524"/>
                    </a:lnTo>
                    <a:cubicBezTo>
                      <a:pt x="12204" y="1512"/>
                      <a:pt x="12252" y="1465"/>
                      <a:pt x="12287" y="1429"/>
                    </a:cubicBezTo>
                    <a:cubicBezTo>
                      <a:pt x="12311" y="1370"/>
                      <a:pt x="12323" y="1274"/>
                      <a:pt x="12299" y="1215"/>
                    </a:cubicBezTo>
                    <a:cubicBezTo>
                      <a:pt x="12287" y="1155"/>
                      <a:pt x="12228" y="1096"/>
                      <a:pt x="12168" y="1072"/>
                    </a:cubicBezTo>
                    <a:cubicBezTo>
                      <a:pt x="12133" y="1048"/>
                      <a:pt x="12109" y="1036"/>
                      <a:pt x="12061" y="1036"/>
                    </a:cubicBezTo>
                    <a:cubicBezTo>
                      <a:pt x="12025" y="1036"/>
                      <a:pt x="12002" y="1036"/>
                      <a:pt x="11966" y="1048"/>
                    </a:cubicBezTo>
                    <a:cubicBezTo>
                      <a:pt x="11823" y="1084"/>
                      <a:pt x="11656" y="1131"/>
                      <a:pt x="11513" y="1155"/>
                    </a:cubicBezTo>
                    <a:cubicBezTo>
                      <a:pt x="11371" y="1191"/>
                      <a:pt x="11228" y="1215"/>
                      <a:pt x="11097" y="1227"/>
                    </a:cubicBezTo>
                    <a:cubicBezTo>
                      <a:pt x="11037" y="1215"/>
                      <a:pt x="10954" y="1215"/>
                      <a:pt x="10894" y="1203"/>
                    </a:cubicBezTo>
                    <a:lnTo>
                      <a:pt x="10871" y="1203"/>
                    </a:lnTo>
                    <a:cubicBezTo>
                      <a:pt x="10799" y="1203"/>
                      <a:pt x="10716" y="1227"/>
                      <a:pt x="10656" y="1286"/>
                    </a:cubicBezTo>
                    <a:cubicBezTo>
                      <a:pt x="9989" y="1381"/>
                      <a:pt x="9287" y="1429"/>
                      <a:pt x="8608" y="1429"/>
                    </a:cubicBezTo>
                    <a:cubicBezTo>
                      <a:pt x="8335" y="1429"/>
                      <a:pt x="8073" y="1429"/>
                      <a:pt x="7799" y="1405"/>
                    </a:cubicBezTo>
                    <a:lnTo>
                      <a:pt x="7834" y="1405"/>
                    </a:lnTo>
                    <a:cubicBezTo>
                      <a:pt x="6632" y="1334"/>
                      <a:pt x="5501" y="1131"/>
                      <a:pt x="4453" y="798"/>
                    </a:cubicBezTo>
                    <a:lnTo>
                      <a:pt x="4465" y="798"/>
                    </a:lnTo>
                    <a:cubicBezTo>
                      <a:pt x="4072" y="667"/>
                      <a:pt x="3679" y="500"/>
                      <a:pt x="3322" y="334"/>
                    </a:cubicBezTo>
                    <a:cubicBezTo>
                      <a:pt x="3310" y="322"/>
                      <a:pt x="3298" y="322"/>
                      <a:pt x="3298" y="322"/>
                    </a:cubicBezTo>
                    <a:lnTo>
                      <a:pt x="3262" y="310"/>
                    </a:lnTo>
                    <a:cubicBezTo>
                      <a:pt x="3072" y="215"/>
                      <a:pt x="2881" y="119"/>
                      <a:pt x="2703" y="12"/>
                    </a:cubicBezTo>
                    <a:cubicBezTo>
                      <a:pt x="2703" y="0"/>
                      <a:pt x="2655" y="0"/>
                      <a:pt x="26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4" name="Google Shape;224;p23"/>
              <p:cNvSpPr/>
              <p:nvPr/>
            </p:nvSpPr>
            <p:spPr>
              <a:xfrm>
                <a:off x="6213775" y="2838538"/>
                <a:ext cx="371723" cy="510027"/>
              </a:xfrm>
              <a:custGeom>
                <a:avLst/>
                <a:gdLst/>
                <a:ahLst/>
                <a:cxnLst/>
                <a:rect l="l" t="t" r="r" b="b"/>
                <a:pathLst>
                  <a:path w="8383" h="11502" extrusionOk="0">
                    <a:moveTo>
                      <a:pt x="5716" y="0"/>
                    </a:moveTo>
                    <a:cubicBezTo>
                      <a:pt x="5466" y="60"/>
                      <a:pt x="5227" y="119"/>
                      <a:pt x="5001" y="203"/>
                    </a:cubicBezTo>
                    <a:cubicBezTo>
                      <a:pt x="4775" y="298"/>
                      <a:pt x="4537" y="405"/>
                      <a:pt x="4287" y="548"/>
                    </a:cubicBezTo>
                    <a:cubicBezTo>
                      <a:pt x="3858" y="786"/>
                      <a:pt x="3441" y="1119"/>
                      <a:pt x="2989" y="1536"/>
                    </a:cubicBezTo>
                    <a:cubicBezTo>
                      <a:pt x="2227" y="2251"/>
                      <a:pt x="1572" y="3167"/>
                      <a:pt x="1024" y="4275"/>
                    </a:cubicBezTo>
                    <a:cubicBezTo>
                      <a:pt x="727" y="4882"/>
                      <a:pt x="477" y="5525"/>
                      <a:pt x="298" y="6192"/>
                    </a:cubicBezTo>
                    <a:cubicBezTo>
                      <a:pt x="203" y="6489"/>
                      <a:pt x="143" y="6799"/>
                      <a:pt x="108" y="7096"/>
                    </a:cubicBezTo>
                    <a:cubicBezTo>
                      <a:pt x="72" y="7251"/>
                      <a:pt x="60" y="7406"/>
                      <a:pt x="48" y="7561"/>
                    </a:cubicBezTo>
                    <a:lnTo>
                      <a:pt x="48" y="7608"/>
                    </a:lnTo>
                    <a:cubicBezTo>
                      <a:pt x="12" y="7846"/>
                      <a:pt x="1" y="8108"/>
                      <a:pt x="12" y="8370"/>
                    </a:cubicBezTo>
                    <a:cubicBezTo>
                      <a:pt x="60" y="8442"/>
                      <a:pt x="108" y="8525"/>
                      <a:pt x="143" y="8608"/>
                    </a:cubicBezTo>
                    <a:cubicBezTo>
                      <a:pt x="370" y="8906"/>
                      <a:pt x="655" y="9204"/>
                      <a:pt x="977" y="9513"/>
                    </a:cubicBezTo>
                    <a:cubicBezTo>
                      <a:pt x="1334" y="9859"/>
                      <a:pt x="1727" y="10168"/>
                      <a:pt x="2156" y="10466"/>
                    </a:cubicBezTo>
                    <a:cubicBezTo>
                      <a:pt x="2620" y="10775"/>
                      <a:pt x="3049" y="11014"/>
                      <a:pt x="3477" y="11192"/>
                    </a:cubicBezTo>
                    <a:cubicBezTo>
                      <a:pt x="3703" y="11287"/>
                      <a:pt x="3930" y="11359"/>
                      <a:pt x="4168" y="11418"/>
                    </a:cubicBezTo>
                    <a:cubicBezTo>
                      <a:pt x="4346" y="11466"/>
                      <a:pt x="4537" y="11490"/>
                      <a:pt x="4751" y="11502"/>
                    </a:cubicBezTo>
                    <a:lnTo>
                      <a:pt x="4870" y="11502"/>
                    </a:lnTo>
                    <a:cubicBezTo>
                      <a:pt x="4930" y="11502"/>
                      <a:pt x="5001" y="11466"/>
                      <a:pt x="5049" y="11418"/>
                    </a:cubicBezTo>
                    <a:cubicBezTo>
                      <a:pt x="5061" y="11395"/>
                      <a:pt x="5061" y="11383"/>
                      <a:pt x="5073" y="11371"/>
                    </a:cubicBezTo>
                    <a:lnTo>
                      <a:pt x="5120" y="11275"/>
                    </a:lnTo>
                    <a:cubicBezTo>
                      <a:pt x="5132" y="11240"/>
                      <a:pt x="5144" y="11180"/>
                      <a:pt x="5168" y="11133"/>
                    </a:cubicBezTo>
                    <a:cubicBezTo>
                      <a:pt x="5204" y="10763"/>
                      <a:pt x="5287" y="10359"/>
                      <a:pt x="5406" y="9966"/>
                    </a:cubicBezTo>
                    <a:cubicBezTo>
                      <a:pt x="5596" y="9347"/>
                      <a:pt x="5882" y="8739"/>
                      <a:pt x="6239" y="8144"/>
                    </a:cubicBezTo>
                    <a:cubicBezTo>
                      <a:pt x="6609" y="7549"/>
                      <a:pt x="7073" y="6989"/>
                      <a:pt x="7573" y="6513"/>
                    </a:cubicBezTo>
                    <a:lnTo>
                      <a:pt x="7585" y="6501"/>
                    </a:lnTo>
                    <a:lnTo>
                      <a:pt x="7609" y="6489"/>
                    </a:lnTo>
                    <a:cubicBezTo>
                      <a:pt x="7704" y="6394"/>
                      <a:pt x="7811" y="6311"/>
                      <a:pt x="7930" y="6215"/>
                    </a:cubicBezTo>
                    <a:cubicBezTo>
                      <a:pt x="7990" y="6180"/>
                      <a:pt x="8025" y="6120"/>
                      <a:pt x="8037" y="6061"/>
                    </a:cubicBezTo>
                    <a:cubicBezTo>
                      <a:pt x="8049" y="6001"/>
                      <a:pt x="8037" y="5941"/>
                      <a:pt x="8002" y="5894"/>
                    </a:cubicBezTo>
                    <a:cubicBezTo>
                      <a:pt x="7942" y="5822"/>
                      <a:pt x="7906" y="5763"/>
                      <a:pt x="7847" y="5680"/>
                    </a:cubicBezTo>
                    <a:lnTo>
                      <a:pt x="7823" y="5668"/>
                    </a:lnTo>
                    <a:lnTo>
                      <a:pt x="7692" y="5489"/>
                    </a:lnTo>
                    <a:cubicBezTo>
                      <a:pt x="7692" y="5477"/>
                      <a:pt x="7680" y="5465"/>
                      <a:pt x="7680" y="5441"/>
                    </a:cubicBezTo>
                    <a:cubicBezTo>
                      <a:pt x="7680" y="5441"/>
                      <a:pt x="7680" y="5430"/>
                      <a:pt x="7668" y="5430"/>
                    </a:cubicBezTo>
                    <a:cubicBezTo>
                      <a:pt x="7644" y="5406"/>
                      <a:pt x="7632" y="5370"/>
                      <a:pt x="7632" y="5322"/>
                    </a:cubicBezTo>
                    <a:cubicBezTo>
                      <a:pt x="7621" y="5263"/>
                      <a:pt x="7621" y="5227"/>
                      <a:pt x="7621" y="5168"/>
                    </a:cubicBezTo>
                    <a:cubicBezTo>
                      <a:pt x="7632" y="5072"/>
                      <a:pt x="7644" y="4989"/>
                      <a:pt x="7680" y="4882"/>
                    </a:cubicBezTo>
                    <a:cubicBezTo>
                      <a:pt x="7752" y="4691"/>
                      <a:pt x="7847" y="4513"/>
                      <a:pt x="7930" y="4334"/>
                    </a:cubicBezTo>
                    <a:lnTo>
                      <a:pt x="7942" y="4298"/>
                    </a:lnTo>
                    <a:cubicBezTo>
                      <a:pt x="8049" y="4096"/>
                      <a:pt x="8168" y="3870"/>
                      <a:pt x="8240" y="3620"/>
                    </a:cubicBezTo>
                    <a:cubicBezTo>
                      <a:pt x="8323" y="3382"/>
                      <a:pt x="8347" y="3144"/>
                      <a:pt x="8359" y="2858"/>
                    </a:cubicBezTo>
                    <a:cubicBezTo>
                      <a:pt x="8383" y="2620"/>
                      <a:pt x="8335" y="2370"/>
                      <a:pt x="8275" y="2072"/>
                    </a:cubicBezTo>
                    <a:cubicBezTo>
                      <a:pt x="8156" y="1596"/>
                      <a:pt x="7871" y="1131"/>
                      <a:pt x="7466" y="774"/>
                    </a:cubicBezTo>
                    <a:cubicBezTo>
                      <a:pt x="7275" y="596"/>
                      <a:pt x="7037" y="441"/>
                      <a:pt x="6751" y="298"/>
                    </a:cubicBezTo>
                    <a:cubicBezTo>
                      <a:pt x="6501" y="167"/>
                      <a:pt x="6204" y="72"/>
                      <a:pt x="58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5" name="Google Shape;225;p23"/>
              <p:cNvSpPr/>
              <p:nvPr/>
            </p:nvSpPr>
            <p:spPr>
              <a:xfrm>
                <a:off x="6214307" y="2838538"/>
                <a:ext cx="370659" cy="430832"/>
              </a:xfrm>
              <a:custGeom>
                <a:avLst/>
                <a:gdLst/>
                <a:ahLst/>
                <a:cxnLst/>
                <a:rect l="l" t="t" r="r" b="b"/>
                <a:pathLst>
                  <a:path w="8359" h="9716" extrusionOk="0">
                    <a:moveTo>
                      <a:pt x="5704" y="0"/>
                    </a:moveTo>
                    <a:cubicBezTo>
                      <a:pt x="5454" y="60"/>
                      <a:pt x="5215" y="119"/>
                      <a:pt x="4989" y="203"/>
                    </a:cubicBezTo>
                    <a:cubicBezTo>
                      <a:pt x="4763" y="298"/>
                      <a:pt x="4525" y="405"/>
                      <a:pt x="4275" y="548"/>
                    </a:cubicBezTo>
                    <a:cubicBezTo>
                      <a:pt x="3858" y="786"/>
                      <a:pt x="3429" y="1096"/>
                      <a:pt x="2977" y="1536"/>
                    </a:cubicBezTo>
                    <a:cubicBezTo>
                      <a:pt x="2215" y="2251"/>
                      <a:pt x="1560" y="3167"/>
                      <a:pt x="1012" y="4287"/>
                    </a:cubicBezTo>
                    <a:cubicBezTo>
                      <a:pt x="715" y="4894"/>
                      <a:pt x="465" y="5537"/>
                      <a:pt x="286" y="6203"/>
                    </a:cubicBezTo>
                    <a:cubicBezTo>
                      <a:pt x="191" y="6513"/>
                      <a:pt x="131" y="6811"/>
                      <a:pt x="96" y="7108"/>
                    </a:cubicBezTo>
                    <a:cubicBezTo>
                      <a:pt x="72" y="7251"/>
                      <a:pt x="60" y="7394"/>
                      <a:pt x="48" y="7525"/>
                    </a:cubicBezTo>
                    <a:lnTo>
                      <a:pt x="48" y="7573"/>
                    </a:lnTo>
                    <a:lnTo>
                      <a:pt x="48" y="7620"/>
                    </a:lnTo>
                    <a:cubicBezTo>
                      <a:pt x="12" y="7858"/>
                      <a:pt x="0" y="8120"/>
                      <a:pt x="12" y="8382"/>
                    </a:cubicBezTo>
                    <a:cubicBezTo>
                      <a:pt x="60" y="8466"/>
                      <a:pt x="108" y="8549"/>
                      <a:pt x="167" y="8620"/>
                    </a:cubicBezTo>
                    <a:cubicBezTo>
                      <a:pt x="405" y="8918"/>
                      <a:pt x="667" y="9216"/>
                      <a:pt x="1001" y="9525"/>
                    </a:cubicBezTo>
                    <a:cubicBezTo>
                      <a:pt x="1072" y="9585"/>
                      <a:pt x="1132" y="9656"/>
                      <a:pt x="1203" y="9716"/>
                    </a:cubicBezTo>
                    <a:lnTo>
                      <a:pt x="1203" y="9656"/>
                    </a:lnTo>
                    <a:cubicBezTo>
                      <a:pt x="1203" y="9037"/>
                      <a:pt x="1286" y="8406"/>
                      <a:pt x="1405" y="7787"/>
                    </a:cubicBezTo>
                    <a:cubicBezTo>
                      <a:pt x="1536" y="7156"/>
                      <a:pt x="1727" y="6549"/>
                      <a:pt x="1965" y="5953"/>
                    </a:cubicBezTo>
                    <a:cubicBezTo>
                      <a:pt x="2441" y="4798"/>
                      <a:pt x="3144" y="3703"/>
                      <a:pt x="4037" y="2834"/>
                    </a:cubicBezTo>
                    <a:cubicBezTo>
                      <a:pt x="4037" y="2810"/>
                      <a:pt x="4049" y="2810"/>
                      <a:pt x="4049" y="2798"/>
                    </a:cubicBezTo>
                    <a:cubicBezTo>
                      <a:pt x="4060" y="2786"/>
                      <a:pt x="4084" y="2786"/>
                      <a:pt x="4096" y="2786"/>
                    </a:cubicBezTo>
                    <a:cubicBezTo>
                      <a:pt x="4108" y="2786"/>
                      <a:pt x="4120" y="2798"/>
                      <a:pt x="4144" y="2798"/>
                    </a:cubicBezTo>
                    <a:cubicBezTo>
                      <a:pt x="4334" y="3036"/>
                      <a:pt x="4561" y="3251"/>
                      <a:pt x="4775" y="3441"/>
                    </a:cubicBezTo>
                    <a:lnTo>
                      <a:pt x="4763" y="3429"/>
                    </a:lnTo>
                    <a:lnTo>
                      <a:pt x="4763" y="3429"/>
                    </a:lnTo>
                    <a:cubicBezTo>
                      <a:pt x="5120" y="3703"/>
                      <a:pt x="5513" y="3941"/>
                      <a:pt x="5906" y="4120"/>
                    </a:cubicBezTo>
                    <a:lnTo>
                      <a:pt x="5894" y="4120"/>
                    </a:lnTo>
                    <a:cubicBezTo>
                      <a:pt x="6061" y="4203"/>
                      <a:pt x="6227" y="4263"/>
                      <a:pt x="6406" y="4298"/>
                    </a:cubicBezTo>
                    <a:cubicBezTo>
                      <a:pt x="6549" y="4346"/>
                      <a:pt x="6716" y="4382"/>
                      <a:pt x="6870" y="4406"/>
                    </a:cubicBezTo>
                    <a:cubicBezTo>
                      <a:pt x="6978" y="4417"/>
                      <a:pt x="7085" y="4441"/>
                      <a:pt x="7204" y="4441"/>
                    </a:cubicBezTo>
                    <a:cubicBezTo>
                      <a:pt x="7311" y="4441"/>
                      <a:pt x="7394" y="4441"/>
                      <a:pt x="7489" y="4417"/>
                    </a:cubicBezTo>
                    <a:cubicBezTo>
                      <a:pt x="7573" y="4406"/>
                      <a:pt x="7644" y="4394"/>
                      <a:pt x="7740" y="4382"/>
                    </a:cubicBezTo>
                    <a:cubicBezTo>
                      <a:pt x="7799" y="4358"/>
                      <a:pt x="7859" y="4346"/>
                      <a:pt x="7918" y="4322"/>
                    </a:cubicBezTo>
                    <a:lnTo>
                      <a:pt x="7930" y="4298"/>
                    </a:lnTo>
                    <a:cubicBezTo>
                      <a:pt x="8037" y="4096"/>
                      <a:pt x="8156" y="3858"/>
                      <a:pt x="8228" y="3620"/>
                    </a:cubicBezTo>
                    <a:cubicBezTo>
                      <a:pt x="8299" y="3382"/>
                      <a:pt x="8347" y="3144"/>
                      <a:pt x="8347" y="2858"/>
                    </a:cubicBezTo>
                    <a:cubicBezTo>
                      <a:pt x="8359" y="2620"/>
                      <a:pt x="8335" y="2370"/>
                      <a:pt x="8263" y="2072"/>
                    </a:cubicBezTo>
                    <a:cubicBezTo>
                      <a:pt x="8144" y="1596"/>
                      <a:pt x="7859" y="1131"/>
                      <a:pt x="7454" y="774"/>
                    </a:cubicBezTo>
                    <a:cubicBezTo>
                      <a:pt x="7263" y="596"/>
                      <a:pt x="7025" y="441"/>
                      <a:pt x="6739" y="298"/>
                    </a:cubicBezTo>
                    <a:cubicBezTo>
                      <a:pt x="6489" y="179"/>
                      <a:pt x="6204" y="72"/>
                      <a:pt x="5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6" name="Google Shape;226;p23"/>
              <p:cNvSpPr/>
              <p:nvPr/>
            </p:nvSpPr>
            <p:spPr>
              <a:xfrm>
                <a:off x="6492028" y="3048237"/>
                <a:ext cx="77644" cy="27936"/>
              </a:xfrm>
              <a:custGeom>
                <a:avLst/>
                <a:gdLst/>
                <a:ahLst/>
                <a:cxnLst/>
                <a:rect l="l" t="t" r="r" b="b"/>
                <a:pathLst>
                  <a:path w="1751" h="630" extrusionOk="0">
                    <a:moveTo>
                      <a:pt x="243" y="0"/>
                    </a:moveTo>
                    <a:cubicBezTo>
                      <a:pt x="198" y="0"/>
                      <a:pt x="153" y="17"/>
                      <a:pt x="119" y="34"/>
                    </a:cubicBezTo>
                    <a:cubicBezTo>
                      <a:pt x="60" y="69"/>
                      <a:pt x="36" y="129"/>
                      <a:pt x="24" y="200"/>
                    </a:cubicBezTo>
                    <a:cubicBezTo>
                      <a:pt x="0" y="260"/>
                      <a:pt x="24" y="331"/>
                      <a:pt x="48" y="379"/>
                    </a:cubicBezTo>
                    <a:cubicBezTo>
                      <a:pt x="95" y="439"/>
                      <a:pt x="143" y="462"/>
                      <a:pt x="214" y="486"/>
                    </a:cubicBezTo>
                    <a:cubicBezTo>
                      <a:pt x="478" y="567"/>
                      <a:pt x="756" y="629"/>
                      <a:pt x="1031" y="629"/>
                    </a:cubicBezTo>
                    <a:cubicBezTo>
                      <a:pt x="1202" y="629"/>
                      <a:pt x="1371" y="605"/>
                      <a:pt x="1536" y="546"/>
                    </a:cubicBezTo>
                    <a:cubicBezTo>
                      <a:pt x="1667" y="498"/>
                      <a:pt x="1750" y="367"/>
                      <a:pt x="1703" y="224"/>
                    </a:cubicBezTo>
                    <a:cubicBezTo>
                      <a:pt x="1667" y="141"/>
                      <a:pt x="1584" y="58"/>
                      <a:pt x="1477" y="46"/>
                    </a:cubicBezTo>
                    <a:cubicBezTo>
                      <a:pt x="1465" y="58"/>
                      <a:pt x="1417" y="58"/>
                      <a:pt x="1393" y="81"/>
                    </a:cubicBezTo>
                    <a:lnTo>
                      <a:pt x="1215" y="117"/>
                    </a:lnTo>
                    <a:cubicBezTo>
                      <a:pt x="1119" y="141"/>
                      <a:pt x="1036" y="141"/>
                      <a:pt x="929" y="141"/>
                    </a:cubicBezTo>
                    <a:cubicBezTo>
                      <a:pt x="715" y="117"/>
                      <a:pt x="512" y="69"/>
                      <a:pt x="298" y="10"/>
                    </a:cubicBezTo>
                    <a:cubicBezTo>
                      <a:pt x="280" y="3"/>
                      <a:pt x="262" y="0"/>
                      <a:pt x="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7" name="Google Shape;227;p23"/>
              <p:cNvSpPr/>
              <p:nvPr/>
            </p:nvSpPr>
            <p:spPr>
              <a:xfrm>
                <a:off x="6499921" y="3083046"/>
                <a:ext cx="78708" cy="30862"/>
              </a:xfrm>
              <a:custGeom>
                <a:avLst/>
                <a:gdLst/>
                <a:ahLst/>
                <a:cxnLst/>
                <a:rect l="l" t="t" r="r" b="b"/>
                <a:pathLst>
                  <a:path w="1775" h="696" extrusionOk="0">
                    <a:moveTo>
                      <a:pt x="1446" y="1"/>
                    </a:moveTo>
                    <a:cubicBezTo>
                      <a:pt x="1397" y="1"/>
                      <a:pt x="1359" y="18"/>
                      <a:pt x="1334" y="35"/>
                    </a:cubicBezTo>
                    <a:cubicBezTo>
                      <a:pt x="1299" y="58"/>
                      <a:pt x="1275" y="70"/>
                      <a:pt x="1251" y="82"/>
                    </a:cubicBezTo>
                    <a:cubicBezTo>
                      <a:pt x="1156" y="130"/>
                      <a:pt x="1060" y="154"/>
                      <a:pt x="953" y="177"/>
                    </a:cubicBezTo>
                    <a:cubicBezTo>
                      <a:pt x="863" y="191"/>
                      <a:pt x="772" y="197"/>
                      <a:pt x="679" y="197"/>
                    </a:cubicBezTo>
                    <a:cubicBezTo>
                      <a:pt x="613" y="197"/>
                      <a:pt x="546" y="194"/>
                      <a:pt x="477" y="189"/>
                    </a:cubicBezTo>
                    <a:cubicBezTo>
                      <a:pt x="417" y="189"/>
                      <a:pt x="358" y="177"/>
                      <a:pt x="322" y="177"/>
                    </a:cubicBezTo>
                    <a:cubicBezTo>
                      <a:pt x="263" y="177"/>
                      <a:pt x="179" y="177"/>
                      <a:pt x="144" y="201"/>
                    </a:cubicBezTo>
                    <a:cubicBezTo>
                      <a:pt x="84" y="225"/>
                      <a:pt x="36" y="297"/>
                      <a:pt x="36" y="368"/>
                    </a:cubicBezTo>
                    <a:cubicBezTo>
                      <a:pt x="1" y="487"/>
                      <a:pt x="96" y="654"/>
                      <a:pt x="227" y="666"/>
                    </a:cubicBezTo>
                    <a:cubicBezTo>
                      <a:pt x="370" y="681"/>
                      <a:pt x="518" y="696"/>
                      <a:pt x="664" y="696"/>
                    </a:cubicBezTo>
                    <a:cubicBezTo>
                      <a:pt x="750" y="696"/>
                      <a:pt x="834" y="691"/>
                      <a:pt x="918" y="678"/>
                    </a:cubicBezTo>
                    <a:cubicBezTo>
                      <a:pt x="1168" y="654"/>
                      <a:pt x="1406" y="570"/>
                      <a:pt x="1632" y="451"/>
                    </a:cubicBezTo>
                    <a:cubicBezTo>
                      <a:pt x="1751" y="392"/>
                      <a:pt x="1775" y="213"/>
                      <a:pt x="1703" y="118"/>
                    </a:cubicBezTo>
                    <a:cubicBezTo>
                      <a:pt x="1656" y="35"/>
                      <a:pt x="1584" y="11"/>
                      <a:pt x="1513" y="11"/>
                    </a:cubicBezTo>
                    <a:cubicBezTo>
                      <a:pt x="1488" y="4"/>
                      <a:pt x="1466" y="1"/>
                      <a:pt x="14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8" name="Google Shape;228;p23"/>
              <p:cNvSpPr/>
              <p:nvPr/>
            </p:nvSpPr>
            <p:spPr>
              <a:xfrm>
                <a:off x="6299313" y="3119230"/>
                <a:ext cx="104028" cy="139235"/>
              </a:xfrm>
              <a:custGeom>
                <a:avLst/>
                <a:gdLst/>
                <a:ahLst/>
                <a:cxnLst/>
                <a:rect l="l" t="t" r="r" b="b"/>
                <a:pathLst>
                  <a:path w="2346" h="3140" extrusionOk="0">
                    <a:moveTo>
                      <a:pt x="1235" y="1"/>
                    </a:moveTo>
                    <a:cubicBezTo>
                      <a:pt x="668" y="1"/>
                      <a:pt x="152" y="636"/>
                      <a:pt x="84" y="1469"/>
                    </a:cubicBezTo>
                    <a:cubicBezTo>
                      <a:pt x="0" y="2326"/>
                      <a:pt x="417" y="3076"/>
                      <a:pt x="1036" y="3136"/>
                    </a:cubicBezTo>
                    <a:cubicBezTo>
                      <a:pt x="1061" y="3138"/>
                      <a:pt x="1086" y="3139"/>
                      <a:pt x="1111" y="3139"/>
                    </a:cubicBezTo>
                    <a:cubicBezTo>
                      <a:pt x="1678" y="3139"/>
                      <a:pt x="2194" y="2504"/>
                      <a:pt x="2263" y="1671"/>
                    </a:cubicBezTo>
                    <a:cubicBezTo>
                      <a:pt x="2346" y="802"/>
                      <a:pt x="1929" y="52"/>
                      <a:pt x="1310" y="4"/>
                    </a:cubicBezTo>
                    <a:cubicBezTo>
                      <a:pt x="1285" y="2"/>
                      <a:pt x="1260" y="1"/>
                      <a:pt x="12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9" name="Google Shape;229;p23"/>
              <p:cNvSpPr/>
              <p:nvPr/>
            </p:nvSpPr>
            <p:spPr>
              <a:xfrm>
                <a:off x="6214307" y="2839070"/>
                <a:ext cx="250269" cy="431364"/>
              </a:xfrm>
              <a:custGeom>
                <a:avLst/>
                <a:gdLst/>
                <a:ahLst/>
                <a:cxnLst/>
                <a:rect l="l" t="t" r="r" b="b"/>
                <a:pathLst>
                  <a:path w="5644" h="9728" extrusionOk="0">
                    <a:moveTo>
                      <a:pt x="5644" y="0"/>
                    </a:moveTo>
                    <a:lnTo>
                      <a:pt x="5644" y="0"/>
                    </a:lnTo>
                    <a:cubicBezTo>
                      <a:pt x="5370" y="60"/>
                      <a:pt x="5168" y="119"/>
                      <a:pt x="4989" y="179"/>
                    </a:cubicBezTo>
                    <a:cubicBezTo>
                      <a:pt x="4763" y="250"/>
                      <a:pt x="4525" y="369"/>
                      <a:pt x="4275" y="524"/>
                    </a:cubicBezTo>
                    <a:cubicBezTo>
                      <a:pt x="3858" y="762"/>
                      <a:pt x="3429" y="1072"/>
                      <a:pt x="2977" y="1512"/>
                    </a:cubicBezTo>
                    <a:cubicBezTo>
                      <a:pt x="2215" y="2227"/>
                      <a:pt x="1560" y="3143"/>
                      <a:pt x="1012" y="4263"/>
                    </a:cubicBezTo>
                    <a:cubicBezTo>
                      <a:pt x="715" y="4870"/>
                      <a:pt x="465" y="5513"/>
                      <a:pt x="286" y="6180"/>
                    </a:cubicBezTo>
                    <a:cubicBezTo>
                      <a:pt x="191" y="6489"/>
                      <a:pt x="131" y="6799"/>
                      <a:pt x="96" y="7084"/>
                    </a:cubicBezTo>
                    <a:cubicBezTo>
                      <a:pt x="72" y="7215"/>
                      <a:pt x="60" y="7370"/>
                      <a:pt x="48" y="7501"/>
                    </a:cubicBezTo>
                    <a:lnTo>
                      <a:pt x="48" y="7549"/>
                    </a:lnTo>
                    <a:lnTo>
                      <a:pt x="48" y="7596"/>
                    </a:lnTo>
                    <a:cubicBezTo>
                      <a:pt x="12" y="7846"/>
                      <a:pt x="0" y="8096"/>
                      <a:pt x="12" y="8358"/>
                    </a:cubicBezTo>
                    <a:cubicBezTo>
                      <a:pt x="60" y="8442"/>
                      <a:pt x="108" y="8513"/>
                      <a:pt x="167" y="8608"/>
                    </a:cubicBezTo>
                    <a:cubicBezTo>
                      <a:pt x="405" y="8906"/>
                      <a:pt x="667" y="9204"/>
                      <a:pt x="1001" y="9525"/>
                    </a:cubicBezTo>
                    <a:cubicBezTo>
                      <a:pt x="1072" y="9585"/>
                      <a:pt x="1132" y="9668"/>
                      <a:pt x="1203" y="9728"/>
                    </a:cubicBezTo>
                    <a:lnTo>
                      <a:pt x="1227" y="9692"/>
                    </a:lnTo>
                    <a:lnTo>
                      <a:pt x="1227" y="9668"/>
                    </a:lnTo>
                    <a:cubicBezTo>
                      <a:pt x="1227" y="9454"/>
                      <a:pt x="1239" y="9228"/>
                      <a:pt x="1251" y="9013"/>
                    </a:cubicBezTo>
                    <a:cubicBezTo>
                      <a:pt x="1286" y="8608"/>
                      <a:pt x="1346" y="8192"/>
                      <a:pt x="1429" y="7787"/>
                    </a:cubicBezTo>
                    <a:cubicBezTo>
                      <a:pt x="1501" y="7406"/>
                      <a:pt x="1608" y="7013"/>
                      <a:pt x="1739" y="6656"/>
                    </a:cubicBezTo>
                    <a:lnTo>
                      <a:pt x="1739" y="6596"/>
                    </a:lnTo>
                    <a:cubicBezTo>
                      <a:pt x="1715" y="6334"/>
                      <a:pt x="1715" y="6060"/>
                      <a:pt x="1727" y="5799"/>
                    </a:cubicBezTo>
                    <a:cubicBezTo>
                      <a:pt x="1774" y="5167"/>
                      <a:pt x="1941" y="4572"/>
                      <a:pt x="2179" y="3989"/>
                    </a:cubicBezTo>
                    <a:cubicBezTo>
                      <a:pt x="2429" y="3393"/>
                      <a:pt x="2775" y="2834"/>
                      <a:pt x="3168" y="2310"/>
                    </a:cubicBezTo>
                    <a:cubicBezTo>
                      <a:pt x="3870" y="1417"/>
                      <a:pt x="4715" y="655"/>
                      <a:pt x="5644" y="0"/>
                    </a:cubicBez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0" name="Google Shape;230;p23"/>
              <p:cNvSpPr/>
              <p:nvPr/>
            </p:nvSpPr>
            <p:spPr>
              <a:xfrm>
                <a:off x="6300377" y="3183794"/>
                <a:ext cx="57024" cy="74495"/>
              </a:xfrm>
              <a:custGeom>
                <a:avLst/>
                <a:gdLst/>
                <a:ahLst/>
                <a:cxnLst/>
                <a:rect l="l" t="t" r="r" b="b"/>
                <a:pathLst>
                  <a:path w="1286" h="1680" extrusionOk="0">
                    <a:moveTo>
                      <a:pt x="60" y="1"/>
                    </a:moveTo>
                    <a:lnTo>
                      <a:pt x="60" y="13"/>
                    </a:lnTo>
                    <a:lnTo>
                      <a:pt x="60" y="60"/>
                    </a:lnTo>
                    <a:cubicBezTo>
                      <a:pt x="0" y="894"/>
                      <a:pt x="417" y="1620"/>
                      <a:pt x="1012" y="1680"/>
                    </a:cubicBezTo>
                    <a:cubicBezTo>
                      <a:pt x="1107" y="1680"/>
                      <a:pt x="1203" y="1680"/>
                      <a:pt x="1286" y="1644"/>
                    </a:cubicBezTo>
                    <a:cubicBezTo>
                      <a:pt x="1036" y="1430"/>
                      <a:pt x="786" y="1168"/>
                      <a:pt x="595" y="894"/>
                    </a:cubicBezTo>
                    <a:cubicBezTo>
                      <a:pt x="441" y="692"/>
                      <a:pt x="310" y="489"/>
                      <a:pt x="191" y="263"/>
                    </a:cubicBezTo>
                    <a:lnTo>
                      <a:pt x="60" y="1"/>
                    </a:ln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1" name="Google Shape;231;p23"/>
              <p:cNvSpPr/>
              <p:nvPr/>
            </p:nvSpPr>
            <p:spPr>
              <a:xfrm>
                <a:off x="6266587" y="3131558"/>
                <a:ext cx="179011" cy="217012"/>
              </a:xfrm>
              <a:custGeom>
                <a:avLst/>
                <a:gdLst/>
                <a:ahLst/>
                <a:cxnLst/>
                <a:rect l="l" t="t" r="r" b="b"/>
                <a:pathLst>
                  <a:path w="4037" h="4894" extrusionOk="0">
                    <a:moveTo>
                      <a:pt x="488" y="0"/>
                    </a:moveTo>
                    <a:cubicBezTo>
                      <a:pt x="381" y="417"/>
                      <a:pt x="286" y="786"/>
                      <a:pt x="203" y="1179"/>
                    </a:cubicBezTo>
                    <a:cubicBezTo>
                      <a:pt x="119" y="1572"/>
                      <a:pt x="60" y="1989"/>
                      <a:pt x="24" y="2393"/>
                    </a:cubicBezTo>
                    <a:cubicBezTo>
                      <a:pt x="12" y="2620"/>
                      <a:pt x="0" y="2846"/>
                      <a:pt x="0" y="3048"/>
                    </a:cubicBezTo>
                    <a:lnTo>
                      <a:pt x="0" y="3084"/>
                    </a:lnTo>
                    <a:cubicBezTo>
                      <a:pt x="262" y="3346"/>
                      <a:pt x="584" y="3596"/>
                      <a:pt x="953" y="3858"/>
                    </a:cubicBezTo>
                    <a:cubicBezTo>
                      <a:pt x="1417" y="4167"/>
                      <a:pt x="1846" y="4406"/>
                      <a:pt x="2274" y="4584"/>
                    </a:cubicBezTo>
                    <a:cubicBezTo>
                      <a:pt x="2500" y="4667"/>
                      <a:pt x="2715" y="4751"/>
                      <a:pt x="2965" y="4810"/>
                    </a:cubicBezTo>
                    <a:cubicBezTo>
                      <a:pt x="3143" y="4846"/>
                      <a:pt x="3334" y="4882"/>
                      <a:pt x="3536" y="4894"/>
                    </a:cubicBezTo>
                    <a:lnTo>
                      <a:pt x="3655" y="4894"/>
                    </a:lnTo>
                    <a:cubicBezTo>
                      <a:pt x="3715" y="4894"/>
                      <a:pt x="3786" y="4846"/>
                      <a:pt x="3834" y="4810"/>
                    </a:cubicBezTo>
                    <a:lnTo>
                      <a:pt x="3870" y="4763"/>
                    </a:lnTo>
                    <a:lnTo>
                      <a:pt x="3882" y="4727"/>
                    </a:lnTo>
                    <a:cubicBezTo>
                      <a:pt x="3894" y="4703"/>
                      <a:pt x="3905" y="4691"/>
                      <a:pt x="3905" y="4667"/>
                    </a:cubicBezTo>
                    <a:lnTo>
                      <a:pt x="3953" y="4525"/>
                    </a:lnTo>
                    <a:cubicBezTo>
                      <a:pt x="3977" y="4358"/>
                      <a:pt x="4001" y="4179"/>
                      <a:pt x="4036" y="4001"/>
                    </a:cubicBezTo>
                    <a:cubicBezTo>
                      <a:pt x="3953" y="3977"/>
                      <a:pt x="3870" y="3941"/>
                      <a:pt x="3786" y="3894"/>
                    </a:cubicBezTo>
                    <a:cubicBezTo>
                      <a:pt x="3298" y="3679"/>
                      <a:pt x="2846" y="3417"/>
                      <a:pt x="2405" y="3096"/>
                    </a:cubicBezTo>
                    <a:cubicBezTo>
                      <a:pt x="2274" y="2989"/>
                      <a:pt x="2143" y="2882"/>
                      <a:pt x="2024" y="2786"/>
                    </a:cubicBezTo>
                    <a:cubicBezTo>
                      <a:pt x="1954" y="2804"/>
                      <a:pt x="1878" y="2815"/>
                      <a:pt x="1810" y="2815"/>
                    </a:cubicBezTo>
                    <a:cubicBezTo>
                      <a:pt x="1785" y="2815"/>
                      <a:pt x="1761" y="2813"/>
                      <a:pt x="1738" y="2810"/>
                    </a:cubicBezTo>
                    <a:cubicBezTo>
                      <a:pt x="1155" y="2751"/>
                      <a:pt x="726" y="2024"/>
                      <a:pt x="786" y="1191"/>
                    </a:cubicBezTo>
                    <a:lnTo>
                      <a:pt x="786" y="1143"/>
                    </a:lnTo>
                    <a:lnTo>
                      <a:pt x="786" y="1131"/>
                    </a:lnTo>
                    <a:cubicBezTo>
                      <a:pt x="726" y="1000"/>
                      <a:pt x="679" y="857"/>
                      <a:pt x="631" y="715"/>
                    </a:cubicBezTo>
                    <a:cubicBezTo>
                      <a:pt x="560" y="476"/>
                      <a:pt x="512" y="250"/>
                      <a:pt x="488"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2" name="Google Shape;232;p23"/>
              <p:cNvSpPr/>
              <p:nvPr/>
            </p:nvSpPr>
            <p:spPr>
              <a:xfrm>
                <a:off x="6921763" y="3308925"/>
                <a:ext cx="650456" cy="827050"/>
              </a:xfrm>
              <a:custGeom>
                <a:avLst/>
                <a:gdLst/>
                <a:ahLst/>
                <a:cxnLst/>
                <a:rect l="l" t="t" r="r" b="b"/>
                <a:pathLst>
                  <a:path w="14563" h="18551" extrusionOk="0">
                    <a:moveTo>
                      <a:pt x="2632" y="1"/>
                    </a:moveTo>
                    <a:cubicBezTo>
                      <a:pt x="2596" y="48"/>
                      <a:pt x="2573" y="48"/>
                      <a:pt x="2549" y="60"/>
                    </a:cubicBezTo>
                    <a:cubicBezTo>
                      <a:pt x="2489" y="72"/>
                      <a:pt x="2442" y="120"/>
                      <a:pt x="2418" y="179"/>
                    </a:cubicBezTo>
                    <a:cubicBezTo>
                      <a:pt x="1846" y="1179"/>
                      <a:pt x="1120" y="2513"/>
                      <a:pt x="644" y="3942"/>
                    </a:cubicBezTo>
                    <a:cubicBezTo>
                      <a:pt x="406" y="4632"/>
                      <a:pt x="239" y="5311"/>
                      <a:pt x="132" y="5978"/>
                    </a:cubicBezTo>
                    <a:cubicBezTo>
                      <a:pt x="37" y="6668"/>
                      <a:pt x="1" y="7371"/>
                      <a:pt x="48" y="8073"/>
                    </a:cubicBezTo>
                    <a:cubicBezTo>
                      <a:pt x="96" y="8657"/>
                      <a:pt x="179" y="9252"/>
                      <a:pt x="346" y="9823"/>
                    </a:cubicBezTo>
                    <a:cubicBezTo>
                      <a:pt x="489" y="10359"/>
                      <a:pt x="703" y="10883"/>
                      <a:pt x="989" y="11419"/>
                    </a:cubicBezTo>
                    <a:cubicBezTo>
                      <a:pt x="1477" y="12359"/>
                      <a:pt x="2156" y="13252"/>
                      <a:pt x="3025" y="14086"/>
                    </a:cubicBezTo>
                    <a:cubicBezTo>
                      <a:pt x="3799" y="14824"/>
                      <a:pt x="4716" y="15503"/>
                      <a:pt x="5823" y="16134"/>
                    </a:cubicBezTo>
                    <a:cubicBezTo>
                      <a:pt x="7180" y="16931"/>
                      <a:pt x="8609" y="17550"/>
                      <a:pt x="9823" y="18074"/>
                    </a:cubicBezTo>
                    <a:cubicBezTo>
                      <a:pt x="10193" y="18241"/>
                      <a:pt x="10574" y="18384"/>
                      <a:pt x="10943" y="18539"/>
                    </a:cubicBezTo>
                    <a:cubicBezTo>
                      <a:pt x="10966" y="18551"/>
                      <a:pt x="11014" y="18551"/>
                      <a:pt x="11050" y="18551"/>
                    </a:cubicBezTo>
                    <a:cubicBezTo>
                      <a:pt x="11074" y="18551"/>
                      <a:pt x="11109" y="18551"/>
                      <a:pt x="11133" y="18539"/>
                    </a:cubicBezTo>
                    <a:lnTo>
                      <a:pt x="11145" y="18539"/>
                    </a:lnTo>
                    <a:cubicBezTo>
                      <a:pt x="11181" y="18539"/>
                      <a:pt x="11205" y="18539"/>
                      <a:pt x="11228" y="18515"/>
                    </a:cubicBezTo>
                    <a:cubicBezTo>
                      <a:pt x="12098" y="18193"/>
                      <a:pt x="12907" y="17503"/>
                      <a:pt x="13586" y="16527"/>
                    </a:cubicBezTo>
                    <a:cubicBezTo>
                      <a:pt x="13907" y="16074"/>
                      <a:pt x="14145" y="15586"/>
                      <a:pt x="14324" y="15086"/>
                    </a:cubicBezTo>
                    <a:cubicBezTo>
                      <a:pt x="14479" y="14610"/>
                      <a:pt x="14562" y="14145"/>
                      <a:pt x="14562" y="13693"/>
                    </a:cubicBezTo>
                    <a:cubicBezTo>
                      <a:pt x="14538" y="13681"/>
                      <a:pt x="14526" y="13669"/>
                      <a:pt x="14515" y="13669"/>
                    </a:cubicBezTo>
                    <a:cubicBezTo>
                      <a:pt x="13979" y="13264"/>
                      <a:pt x="13491" y="12824"/>
                      <a:pt x="12991" y="12371"/>
                    </a:cubicBezTo>
                    <a:cubicBezTo>
                      <a:pt x="12752" y="12145"/>
                      <a:pt x="12514" y="11931"/>
                      <a:pt x="12300" y="11693"/>
                    </a:cubicBezTo>
                    <a:cubicBezTo>
                      <a:pt x="12240" y="11633"/>
                      <a:pt x="12181" y="11550"/>
                      <a:pt x="12121" y="11490"/>
                    </a:cubicBezTo>
                    <a:cubicBezTo>
                      <a:pt x="11979" y="11359"/>
                      <a:pt x="11848" y="11216"/>
                      <a:pt x="11728" y="11062"/>
                    </a:cubicBezTo>
                    <a:lnTo>
                      <a:pt x="11717" y="11050"/>
                    </a:lnTo>
                    <a:lnTo>
                      <a:pt x="11538" y="10823"/>
                    </a:lnTo>
                    <a:cubicBezTo>
                      <a:pt x="11478" y="10752"/>
                      <a:pt x="11419" y="10657"/>
                      <a:pt x="11371" y="10585"/>
                    </a:cubicBezTo>
                    <a:cubicBezTo>
                      <a:pt x="11193" y="10347"/>
                      <a:pt x="11050" y="10109"/>
                      <a:pt x="10931" y="9871"/>
                    </a:cubicBezTo>
                    <a:cubicBezTo>
                      <a:pt x="10788" y="9609"/>
                      <a:pt x="10705" y="9347"/>
                      <a:pt x="10645" y="9085"/>
                    </a:cubicBezTo>
                    <a:cubicBezTo>
                      <a:pt x="10597" y="8859"/>
                      <a:pt x="10585" y="8657"/>
                      <a:pt x="10597" y="8442"/>
                    </a:cubicBezTo>
                    <a:cubicBezTo>
                      <a:pt x="10609" y="8204"/>
                      <a:pt x="10657" y="7978"/>
                      <a:pt x="10728" y="7740"/>
                    </a:cubicBezTo>
                    <a:cubicBezTo>
                      <a:pt x="10824" y="7490"/>
                      <a:pt x="10943" y="7240"/>
                      <a:pt x="11109" y="6978"/>
                    </a:cubicBezTo>
                    <a:cubicBezTo>
                      <a:pt x="11300" y="6680"/>
                      <a:pt x="11538" y="6406"/>
                      <a:pt x="11836" y="6085"/>
                    </a:cubicBezTo>
                    <a:cubicBezTo>
                      <a:pt x="11883" y="6049"/>
                      <a:pt x="11895" y="5990"/>
                      <a:pt x="11895" y="5930"/>
                    </a:cubicBezTo>
                    <a:cubicBezTo>
                      <a:pt x="11895" y="5847"/>
                      <a:pt x="11859" y="5787"/>
                      <a:pt x="11800" y="5751"/>
                    </a:cubicBezTo>
                    <a:cubicBezTo>
                      <a:pt x="11752" y="5716"/>
                      <a:pt x="11717" y="5692"/>
                      <a:pt x="11657" y="5692"/>
                    </a:cubicBezTo>
                    <a:cubicBezTo>
                      <a:pt x="11574" y="5692"/>
                      <a:pt x="11514" y="5716"/>
                      <a:pt x="11455" y="5775"/>
                    </a:cubicBezTo>
                    <a:cubicBezTo>
                      <a:pt x="11371" y="5870"/>
                      <a:pt x="11300" y="5954"/>
                      <a:pt x="11217" y="6025"/>
                    </a:cubicBezTo>
                    <a:cubicBezTo>
                      <a:pt x="11193" y="5811"/>
                      <a:pt x="11133" y="5573"/>
                      <a:pt x="11038" y="5359"/>
                    </a:cubicBezTo>
                    <a:cubicBezTo>
                      <a:pt x="10919" y="5085"/>
                      <a:pt x="10764" y="4811"/>
                      <a:pt x="10550" y="4525"/>
                    </a:cubicBezTo>
                    <a:cubicBezTo>
                      <a:pt x="10193" y="4061"/>
                      <a:pt x="9764" y="3608"/>
                      <a:pt x="9216" y="3144"/>
                    </a:cubicBezTo>
                    <a:cubicBezTo>
                      <a:pt x="8180" y="2251"/>
                      <a:pt x="7049" y="1608"/>
                      <a:pt x="5883" y="1239"/>
                    </a:cubicBezTo>
                    <a:cubicBezTo>
                      <a:pt x="5263" y="1048"/>
                      <a:pt x="4644" y="941"/>
                      <a:pt x="3989" y="929"/>
                    </a:cubicBezTo>
                    <a:lnTo>
                      <a:pt x="3823" y="929"/>
                    </a:lnTo>
                    <a:cubicBezTo>
                      <a:pt x="3358" y="929"/>
                      <a:pt x="2906" y="989"/>
                      <a:pt x="2442" y="1084"/>
                    </a:cubicBezTo>
                    <a:cubicBezTo>
                      <a:pt x="2573" y="834"/>
                      <a:pt x="2727" y="596"/>
                      <a:pt x="2858" y="346"/>
                    </a:cubicBezTo>
                    <a:cubicBezTo>
                      <a:pt x="2882" y="298"/>
                      <a:pt x="2882" y="239"/>
                      <a:pt x="2870" y="179"/>
                    </a:cubicBezTo>
                    <a:cubicBezTo>
                      <a:pt x="2858" y="120"/>
                      <a:pt x="2799" y="60"/>
                      <a:pt x="2739" y="36"/>
                    </a:cubicBezTo>
                    <a:cubicBezTo>
                      <a:pt x="2704" y="13"/>
                      <a:pt x="2668" y="1"/>
                      <a:pt x="2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3" name="Google Shape;233;p23"/>
              <p:cNvSpPr/>
              <p:nvPr/>
            </p:nvSpPr>
            <p:spPr>
              <a:xfrm>
                <a:off x="7489838" y="3873331"/>
                <a:ext cx="117774" cy="88685"/>
              </a:xfrm>
              <a:custGeom>
                <a:avLst/>
                <a:gdLst/>
                <a:ahLst/>
                <a:cxnLst/>
                <a:rect l="l" t="t" r="r" b="b"/>
                <a:pathLst>
                  <a:path w="2656" h="2000" extrusionOk="0">
                    <a:moveTo>
                      <a:pt x="287" y="0"/>
                    </a:moveTo>
                    <a:cubicBezTo>
                      <a:pt x="215" y="0"/>
                      <a:pt x="120" y="48"/>
                      <a:pt x="84" y="120"/>
                    </a:cubicBezTo>
                    <a:cubicBezTo>
                      <a:pt x="1" y="239"/>
                      <a:pt x="49" y="381"/>
                      <a:pt x="156" y="465"/>
                    </a:cubicBezTo>
                    <a:cubicBezTo>
                      <a:pt x="870" y="941"/>
                      <a:pt x="1525" y="1501"/>
                      <a:pt x="2239" y="1965"/>
                    </a:cubicBezTo>
                    <a:cubicBezTo>
                      <a:pt x="2279" y="1989"/>
                      <a:pt x="2321" y="1999"/>
                      <a:pt x="2363" y="1999"/>
                    </a:cubicBezTo>
                    <a:cubicBezTo>
                      <a:pt x="2447" y="1999"/>
                      <a:pt x="2529" y="1957"/>
                      <a:pt x="2585" y="1894"/>
                    </a:cubicBezTo>
                    <a:cubicBezTo>
                      <a:pt x="2656" y="1774"/>
                      <a:pt x="2608" y="1620"/>
                      <a:pt x="2501" y="1548"/>
                    </a:cubicBezTo>
                    <a:cubicBezTo>
                      <a:pt x="1775" y="1084"/>
                      <a:pt x="1132" y="501"/>
                      <a:pt x="418" y="48"/>
                    </a:cubicBezTo>
                    <a:cubicBezTo>
                      <a:pt x="382" y="12"/>
                      <a:pt x="334" y="0"/>
                      <a:pt x="287" y="0"/>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4" name="Google Shape;234;p23"/>
              <p:cNvSpPr/>
              <p:nvPr/>
            </p:nvSpPr>
            <p:spPr>
              <a:xfrm>
                <a:off x="7493562" y="3870670"/>
                <a:ext cx="116709" cy="90281"/>
              </a:xfrm>
              <a:custGeom>
                <a:avLst/>
                <a:gdLst/>
                <a:ahLst/>
                <a:cxnLst/>
                <a:rect l="l" t="t" r="r" b="b"/>
                <a:pathLst>
                  <a:path w="2632" h="2036" extrusionOk="0">
                    <a:moveTo>
                      <a:pt x="250" y="1"/>
                    </a:moveTo>
                    <a:cubicBezTo>
                      <a:pt x="238" y="13"/>
                      <a:pt x="215" y="13"/>
                      <a:pt x="203" y="13"/>
                    </a:cubicBezTo>
                    <a:cubicBezTo>
                      <a:pt x="143" y="37"/>
                      <a:pt x="84" y="72"/>
                      <a:pt x="36" y="120"/>
                    </a:cubicBezTo>
                    <a:cubicBezTo>
                      <a:pt x="12" y="180"/>
                      <a:pt x="0" y="239"/>
                      <a:pt x="12" y="299"/>
                    </a:cubicBezTo>
                    <a:cubicBezTo>
                      <a:pt x="24" y="370"/>
                      <a:pt x="72" y="418"/>
                      <a:pt x="119" y="465"/>
                    </a:cubicBezTo>
                    <a:cubicBezTo>
                      <a:pt x="798" y="1001"/>
                      <a:pt x="1489" y="1537"/>
                      <a:pt x="2227" y="2001"/>
                    </a:cubicBezTo>
                    <a:cubicBezTo>
                      <a:pt x="2266" y="2025"/>
                      <a:pt x="2308" y="2035"/>
                      <a:pt x="2351" y="2035"/>
                    </a:cubicBezTo>
                    <a:cubicBezTo>
                      <a:pt x="2438" y="2035"/>
                      <a:pt x="2524" y="1990"/>
                      <a:pt x="2572" y="1918"/>
                    </a:cubicBezTo>
                    <a:cubicBezTo>
                      <a:pt x="2632" y="1834"/>
                      <a:pt x="2620" y="1727"/>
                      <a:pt x="2572" y="1656"/>
                    </a:cubicBezTo>
                    <a:cubicBezTo>
                      <a:pt x="2227" y="1453"/>
                      <a:pt x="1917" y="1251"/>
                      <a:pt x="1608" y="1013"/>
                    </a:cubicBezTo>
                    <a:lnTo>
                      <a:pt x="929" y="477"/>
                    </a:lnTo>
                    <a:cubicBezTo>
                      <a:pt x="738" y="322"/>
                      <a:pt x="560" y="191"/>
                      <a:pt x="381" y="49"/>
                    </a:cubicBezTo>
                    <a:cubicBezTo>
                      <a:pt x="357" y="13"/>
                      <a:pt x="298" y="1"/>
                      <a:pt x="250" y="1"/>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5" name="Google Shape;235;p23"/>
              <p:cNvSpPr/>
              <p:nvPr/>
            </p:nvSpPr>
            <p:spPr>
              <a:xfrm>
                <a:off x="7488818" y="3865925"/>
                <a:ext cx="126199" cy="96977"/>
              </a:xfrm>
              <a:custGeom>
                <a:avLst/>
                <a:gdLst/>
                <a:ahLst/>
                <a:cxnLst/>
                <a:rect l="l" t="t" r="r" b="b"/>
                <a:pathLst>
                  <a:path w="2846" h="2187" extrusionOk="0">
                    <a:moveTo>
                      <a:pt x="262" y="1"/>
                    </a:moveTo>
                    <a:cubicBezTo>
                      <a:pt x="179" y="25"/>
                      <a:pt x="83" y="60"/>
                      <a:pt x="48" y="120"/>
                    </a:cubicBezTo>
                    <a:cubicBezTo>
                      <a:pt x="12" y="179"/>
                      <a:pt x="0" y="239"/>
                      <a:pt x="12" y="298"/>
                    </a:cubicBezTo>
                    <a:cubicBezTo>
                      <a:pt x="24" y="370"/>
                      <a:pt x="72" y="418"/>
                      <a:pt x="119" y="465"/>
                    </a:cubicBezTo>
                    <a:cubicBezTo>
                      <a:pt x="881" y="1049"/>
                      <a:pt x="1631" y="1644"/>
                      <a:pt x="2453" y="2144"/>
                    </a:cubicBezTo>
                    <a:cubicBezTo>
                      <a:pt x="2495" y="2173"/>
                      <a:pt x="2541" y="2186"/>
                      <a:pt x="2587" y="2186"/>
                    </a:cubicBezTo>
                    <a:cubicBezTo>
                      <a:pt x="2671" y="2186"/>
                      <a:pt x="2752" y="2142"/>
                      <a:pt x="2798" y="2072"/>
                    </a:cubicBezTo>
                    <a:cubicBezTo>
                      <a:pt x="2846" y="2001"/>
                      <a:pt x="2846" y="1906"/>
                      <a:pt x="2810" y="1822"/>
                    </a:cubicBezTo>
                    <a:cubicBezTo>
                      <a:pt x="2429" y="1608"/>
                      <a:pt x="2072" y="1370"/>
                      <a:pt x="1727" y="1120"/>
                    </a:cubicBezTo>
                    <a:cubicBezTo>
                      <a:pt x="1381" y="870"/>
                      <a:pt x="1060" y="584"/>
                      <a:pt x="726" y="298"/>
                    </a:cubicBezTo>
                    <a:cubicBezTo>
                      <a:pt x="607" y="215"/>
                      <a:pt x="500" y="144"/>
                      <a:pt x="381" y="48"/>
                    </a:cubicBezTo>
                    <a:cubicBezTo>
                      <a:pt x="357" y="25"/>
                      <a:pt x="310" y="1"/>
                      <a:pt x="262" y="1"/>
                    </a:cubicBezTo>
                    <a:close/>
                  </a:path>
                </a:pathLst>
              </a:custGeom>
              <a:solidFill>
                <a:srgbClr val="2880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6" name="Google Shape;236;p23"/>
              <p:cNvSpPr/>
              <p:nvPr/>
            </p:nvSpPr>
            <p:spPr>
              <a:xfrm>
                <a:off x="7261781" y="3433535"/>
                <a:ext cx="355893" cy="564436"/>
              </a:xfrm>
              <a:custGeom>
                <a:avLst/>
                <a:gdLst/>
                <a:ahLst/>
                <a:cxnLst/>
                <a:rect l="l" t="t" r="r" b="b"/>
                <a:pathLst>
                  <a:path w="8026" h="12729" extrusionOk="0">
                    <a:moveTo>
                      <a:pt x="1096" y="1"/>
                    </a:moveTo>
                    <a:cubicBezTo>
                      <a:pt x="1072" y="36"/>
                      <a:pt x="1060" y="60"/>
                      <a:pt x="1036" y="84"/>
                    </a:cubicBezTo>
                    <a:cubicBezTo>
                      <a:pt x="834" y="382"/>
                      <a:pt x="643" y="715"/>
                      <a:pt x="489" y="1108"/>
                    </a:cubicBezTo>
                    <a:cubicBezTo>
                      <a:pt x="298" y="1608"/>
                      <a:pt x="167" y="2168"/>
                      <a:pt x="84" y="2763"/>
                    </a:cubicBezTo>
                    <a:cubicBezTo>
                      <a:pt x="0" y="3453"/>
                      <a:pt x="12" y="4168"/>
                      <a:pt x="108" y="4846"/>
                    </a:cubicBezTo>
                    <a:cubicBezTo>
                      <a:pt x="143" y="5156"/>
                      <a:pt x="203" y="5442"/>
                      <a:pt x="286" y="5692"/>
                    </a:cubicBezTo>
                    <a:cubicBezTo>
                      <a:pt x="370" y="5989"/>
                      <a:pt x="477" y="6299"/>
                      <a:pt x="608" y="6632"/>
                    </a:cubicBezTo>
                    <a:cubicBezTo>
                      <a:pt x="774" y="7001"/>
                      <a:pt x="953" y="7359"/>
                      <a:pt x="1143" y="7668"/>
                    </a:cubicBezTo>
                    <a:cubicBezTo>
                      <a:pt x="1334" y="8002"/>
                      <a:pt x="1560" y="8311"/>
                      <a:pt x="1810" y="8621"/>
                    </a:cubicBezTo>
                    <a:cubicBezTo>
                      <a:pt x="2155" y="9037"/>
                      <a:pt x="2525" y="9442"/>
                      <a:pt x="2929" y="9811"/>
                    </a:cubicBezTo>
                    <a:cubicBezTo>
                      <a:pt x="3298" y="10157"/>
                      <a:pt x="3715" y="10502"/>
                      <a:pt x="4168" y="10835"/>
                    </a:cubicBezTo>
                    <a:cubicBezTo>
                      <a:pt x="4596" y="11157"/>
                      <a:pt x="5073" y="11466"/>
                      <a:pt x="5561" y="11776"/>
                    </a:cubicBezTo>
                    <a:cubicBezTo>
                      <a:pt x="6073" y="12085"/>
                      <a:pt x="6620" y="12407"/>
                      <a:pt x="7263" y="12728"/>
                    </a:cubicBezTo>
                    <a:cubicBezTo>
                      <a:pt x="7311" y="12716"/>
                      <a:pt x="7347" y="12705"/>
                      <a:pt x="7382" y="12669"/>
                    </a:cubicBezTo>
                    <a:cubicBezTo>
                      <a:pt x="7430" y="12621"/>
                      <a:pt x="7454" y="12562"/>
                      <a:pt x="7466" y="12490"/>
                    </a:cubicBezTo>
                    <a:cubicBezTo>
                      <a:pt x="7466" y="12443"/>
                      <a:pt x="7454" y="12383"/>
                      <a:pt x="7442" y="12359"/>
                    </a:cubicBezTo>
                    <a:lnTo>
                      <a:pt x="7454" y="12359"/>
                    </a:lnTo>
                    <a:cubicBezTo>
                      <a:pt x="7489" y="12359"/>
                      <a:pt x="7525" y="12347"/>
                      <a:pt x="7561" y="12312"/>
                    </a:cubicBezTo>
                    <a:cubicBezTo>
                      <a:pt x="7585" y="12288"/>
                      <a:pt x="7609" y="12252"/>
                      <a:pt x="7620" y="12204"/>
                    </a:cubicBezTo>
                    <a:cubicBezTo>
                      <a:pt x="7692" y="12204"/>
                      <a:pt x="7763" y="12169"/>
                      <a:pt x="7811" y="12085"/>
                    </a:cubicBezTo>
                    <a:cubicBezTo>
                      <a:pt x="7847" y="12050"/>
                      <a:pt x="7859" y="11990"/>
                      <a:pt x="7859" y="11931"/>
                    </a:cubicBezTo>
                    <a:cubicBezTo>
                      <a:pt x="7882" y="11907"/>
                      <a:pt x="7930" y="11883"/>
                      <a:pt x="7966" y="11835"/>
                    </a:cubicBezTo>
                    <a:cubicBezTo>
                      <a:pt x="8001" y="11764"/>
                      <a:pt x="8025" y="11657"/>
                      <a:pt x="7978" y="11585"/>
                    </a:cubicBezTo>
                    <a:lnTo>
                      <a:pt x="7918" y="11550"/>
                    </a:lnTo>
                    <a:lnTo>
                      <a:pt x="7847" y="11514"/>
                    </a:lnTo>
                    <a:cubicBezTo>
                      <a:pt x="7561" y="11347"/>
                      <a:pt x="7263" y="11157"/>
                      <a:pt x="6930" y="10919"/>
                    </a:cubicBezTo>
                    <a:lnTo>
                      <a:pt x="6906" y="10895"/>
                    </a:lnTo>
                    <a:lnTo>
                      <a:pt x="6870" y="10883"/>
                    </a:lnTo>
                    <a:cubicBezTo>
                      <a:pt x="6620" y="10692"/>
                      <a:pt x="6394" y="10514"/>
                      <a:pt x="6204" y="10347"/>
                    </a:cubicBezTo>
                    <a:cubicBezTo>
                      <a:pt x="6144" y="10288"/>
                      <a:pt x="6085" y="10240"/>
                      <a:pt x="6025" y="10204"/>
                    </a:cubicBezTo>
                    <a:cubicBezTo>
                      <a:pt x="5799" y="10002"/>
                      <a:pt x="5584" y="9799"/>
                      <a:pt x="5358" y="9585"/>
                    </a:cubicBezTo>
                    <a:lnTo>
                      <a:pt x="5311" y="9561"/>
                    </a:lnTo>
                    <a:lnTo>
                      <a:pt x="5287" y="9526"/>
                    </a:lnTo>
                    <a:cubicBezTo>
                      <a:pt x="5073" y="9335"/>
                      <a:pt x="4846" y="9133"/>
                      <a:pt x="4644" y="8906"/>
                    </a:cubicBezTo>
                    <a:cubicBezTo>
                      <a:pt x="4584" y="8847"/>
                      <a:pt x="4525" y="8775"/>
                      <a:pt x="4465" y="8716"/>
                    </a:cubicBezTo>
                    <a:cubicBezTo>
                      <a:pt x="4311" y="8573"/>
                      <a:pt x="4191" y="8430"/>
                      <a:pt x="4072" y="8275"/>
                    </a:cubicBezTo>
                    <a:cubicBezTo>
                      <a:pt x="4001" y="8192"/>
                      <a:pt x="3941" y="8121"/>
                      <a:pt x="3882" y="8037"/>
                    </a:cubicBezTo>
                    <a:cubicBezTo>
                      <a:pt x="3822" y="7966"/>
                      <a:pt x="3763" y="7894"/>
                      <a:pt x="3715" y="7799"/>
                    </a:cubicBezTo>
                    <a:cubicBezTo>
                      <a:pt x="3537" y="7549"/>
                      <a:pt x="3394" y="7323"/>
                      <a:pt x="3275" y="7085"/>
                    </a:cubicBezTo>
                    <a:cubicBezTo>
                      <a:pt x="3144" y="6823"/>
                      <a:pt x="3048" y="6573"/>
                      <a:pt x="2989" y="6299"/>
                    </a:cubicBezTo>
                    <a:cubicBezTo>
                      <a:pt x="2941" y="6097"/>
                      <a:pt x="2929" y="5870"/>
                      <a:pt x="2941" y="5656"/>
                    </a:cubicBezTo>
                    <a:cubicBezTo>
                      <a:pt x="2965" y="5442"/>
                      <a:pt x="3001" y="5204"/>
                      <a:pt x="3084" y="4977"/>
                    </a:cubicBezTo>
                    <a:cubicBezTo>
                      <a:pt x="3168" y="4727"/>
                      <a:pt x="3287" y="4465"/>
                      <a:pt x="3453" y="4215"/>
                    </a:cubicBezTo>
                    <a:cubicBezTo>
                      <a:pt x="3644" y="3918"/>
                      <a:pt x="3882" y="3620"/>
                      <a:pt x="4180" y="3322"/>
                    </a:cubicBezTo>
                    <a:cubicBezTo>
                      <a:pt x="4227" y="3275"/>
                      <a:pt x="4239" y="3215"/>
                      <a:pt x="4239" y="3156"/>
                    </a:cubicBezTo>
                    <a:cubicBezTo>
                      <a:pt x="4239" y="3084"/>
                      <a:pt x="4191" y="3025"/>
                      <a:pt x="4156" y="2977"/>
                    </a:cubicBezTo>
                    <a:cubicBezTo>
                      <a:pt x="4108" y="2941"/>
                      <a:pt x="4049" y="2918"/>
                      <a:pt x="3989" y="2918"/>
                    </a:cubicBezTo>
                    <a:cubicBezTo>
                      <a:pt x="3918" y="2918"/>
                      <a:pt x="3834" y="2953"/>
                      <a:pt x="3787" y="3013"/>
                    </a:cubicBezTo>
                    <a:cubicBezTo>
                      <a:pt x="3703" y="3096"/>
                      <a:pt x="3632" y="3191"/>
                      <a:pt x="3549" y="3275"/>
                    </a:cubicBezTo>
                    <a:cubicBezTo>
                      <a:pt x="3537" y="3072"/>
                      <a:pt x="3489" y="2846"/>
                      <a:pt x="3394" y="2608"/>
                    </a:cubicBezTo>
                    <a:cubicBezTo>
                      <a:pt x="3275" y="2322"/>
                      <a:pt x="3108" y="2060"/>
                      <a:pt x="2894" y="1775"/>
                    </a:cubicBezTo>
                    <a:cubicBezTo>
                      <a:pt x="2536" y="1298"/>
                      <a:pt x="2096" y="858"/>
                      <a:pt x="1560" y="393"/>
                    </a:cubicBezTo>
                    <a:cubicBezTo>
                      <a:pt x="1393" y="239"/>
                      <a:pt x="1251" y="120"/>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7" name="Google Shape;237;p23"/>
              <p:cNvSpPr/>
              <p:nvPr/>
            </p:nvSpPr>
            <p:spPr>
              <a:xfrm>
                <a:off x="7384257" y="3920201"/>
                <a:ext cx="401300" cy="501735"/>
              </a:xfrm>
              <a:custGeom>
                <a:avLst/>
                <a:gdLst/>
                <a:ahLst/>
                <a:cxnLst/>
                <a:rect l="l" t="t" r="r" b="b"/>
                <a:pathLst>
                  <a:path w="9050" h="11315" extrusionOk="0">
                    <a:moveTo>
                      <a:pt x="4679" y="1"/>
                    </a:moveTo>
                    <a:cubicBezTo>
                      <a:pt x="4625" y="1"/>
                      <a:pt x="4566" y="32"/>
                      <a:pt x="4525" y="63"/>
                    </a:cubicBezTo>
                    <a:lnTo>
                      <a:pt x="4489" y="110"/>
                    </a:lnTo>
                    <a:cubicBezTo>
                      <a:pt x="4466" y="134"/>
                      <a:pt x="4442" y="170"/>
                      <a:pt x="4430" y="194"/>
                    </a:cubicBezTo>
                    <a:cubicBezTo>
                      <a:pt x="4406" y="241"/>
                      <a:pt x="4382" y="289"/>
                      <a:pt x="4370" y="348"/>
                    </a:cubicBezTo>
                    <a:cubicBezTo>
                      <a:pt x="4275" y="717"/>
                      <a:pt x="4144" y="1087"/>
                      <a:pt x="3977" y="1456"/>
                    </a:cubicBezTo>
                    <a:cubicBezTo>
                      <a:pt x="3692" y="2051"/>
                      <a:pt x="3334" y="2622"/>
                      <a:pt x="2894" y="3158"/>
                    </a:cubicBezTo>
                    <a:cubicBezTo>
                      <a:pt x="2430" y="3694"/>
                      <a:pt x="1906" y="4182"/>
                      <a:pt x="1346" y="4575"/>
                    </a:cubicBezTo>
                    <a:lnTo>
                      <a:pt x="1334" y="4587"/>
                    </a:lnTo>
                    <a:lnTo>
                      <a:pt x="1310" y="4599"/>
                    </a:lnTo>
                    <a:lnTo>
                      <a:pt x="953" y="4825"/>
                    </a:lnTo>
                    <a:cubicBezTo>
                      <a:pt x="882" y="4873"/>
                      <a:pt x="858" y="4908"/>
                      <a:pt x="822" y="4968"/>
                    </a:cubicBezTo>
                    <a:cubicBezTo>
                      <a:pt x="810" y="5028"/>
                      <a:pt x="810" y="5087"/>
                      <a:pt x="834" y="5147"/>
                    </a:cubicBezTo>
                    <a:cubicBezTo>
                      <a:pt x="882" y="5230"/>
                      <a:pt x="929" y="5301"/>
                      <a:pt x="953" y="5385"/>
                    </a:cubicBezTo>
                    <a:cubicBezTo>
                      <a:pt x="953" y="5409"/>
                      <a:pt x="977" y="5409"/>
                      <a:pt x="977" y="5420"/>
                    </a:cubicBezTo>
                    <a:cubicBezTo>
                      <a:pt x="1013" y="5480"/>
                      <a:pt x="1048" y="5540"/>
                      <a:pt x="1072" y="5611"/>
                    </a:cubicBezTo>
                    <a:cubicBezTo>
                      <a:pt x="1072" y="5623"/>
                      <a:pt x="1072" y="5647"/>
                      <a:pt x="1096" y="5659"/>
                    </a:cubicBezTo>
                    <a:lnTo>
                      <a:pt x="1096" y="5670"/>
                    </a:lnTo>
                    <a:cubicBezTo>
                      <a:pt x="1108" y="5706"/>
                      <a:pt x="1108" y="5742"/>
                      <a:pt x="1108" y="5778"/>
                    </a:cubicBezTo>
                    <a:cubicBezTo>
                      <a:pt x="1108" y="5837"/>
                      <a:pt x="1108" y="5897"/>
                      <a:pt x="1096" y="5944"/>
                    </a:cubicBezTo>
                    <a:cubicBezTo>
                      <a:pt x="1072" y="6028"/>
                      <a:pt x="1037" y="6123"/>
                      <a:pt x="1001" y="6206"/>
                    </a:cubicBezTo>
                    <a:cubicBezTo>
                      <a:pt x="917" y="6385"/>
                      <a:pt x="798" y="6563"/>
                      <a:pt x="679" y="6730"/>
                    </a:cubicBezTo>
                    <a:lnTo>
                      <a:pt x="656" y="6754"/>
                    </a:lnTo>
                    <a:cubicBezTo>
                      <a:pt x="525" y="6933"/>
                      <a:pt x="382" y="7159"/>
                      <a:pt x="275" y="7397"/>
                    </a:cubicBezTo>
                    <a:cubicBezTo>
                      <a:pt x="167" y="7623"/>
                      <a:pt x="96" y="7861"/>
                      <a:pt x="48" y="8123"/>
                    </a:cubicBezTo>
                    <a:cubicBezTo>
                      <a:pt x="1" y="8361"/>
                      <a:pt x="1" y="8623"/>
                      <a:pt x="36" y="8921"/>
                    </a:cubicBezTo>
                    <a:cubicBezTo>
                      <a:pt x="96" y="9409"/>
                      <a:pt x="298" y="9897"/>
                      <a:pt x="644" y="10314"/>
                    </a:cubicBezTo>
                    <a:cubicBezTo>
                      <a:pt x="810" y="10504"/>
                      <a:pt x="1037" y="10707"/>
                      <a:pt x="1287" y="10885"/>
                    </a:cubicBezTo>
                    <a:cubicBezTo>
                      <a:pt x="1525" y="11040"/>
                      <a:pt x="1787" y="11183"/>
                      <a:pt x="2084" y="11302"/>
                    </a:cubicBezTo>
                    <a:lnTo>
                      <a:pt x="2072" y="11290"/>
                    </a:lnTo>
                    <a:lnTo>
                      <a:pt x="2072" y="11290"/>
                    </a:lnTo>
                    <a:cubicBezTo>
                      <a:pt x="2120" y="11290"/>
                      <a:pt x="2168" y="11314"/>
                      <a:pt x="2227" y="11314"/>
                    </a:cubicBezTo>
                    <a:cubicBezTo>
                      <a:pt x="2489" y="11290"/>
                      <a:pt x="2727" y="11266"/>
                      <a:pt x="2953" y="11207"/>
                    </a:cubicBezTo>
                    <a:cubicBezTo>
                      <a:pt x="3192" y="11159"/>
                      <a:pt x="3430" y="11076"/>
                      <a:pt x="3715" y="10969"/>
                    </a:cubicBezTo>
                    <a:cubicBezTo>
                      <a:pt x="4168" y="10790"/>
                      <a:pt x="4632" y="10540"/>
                      <a:pt x="5120" y="10183"/>
                    </a:cubicBezTo>
                    <a:cubicBezTo>
                      <a:pt x="5978" y="9564"/>
                      <a:pt x="6763" y="8754"/>
                      <a:pt x="7466" y="7742"/>
                    </a:cubicBezTo>
                    <a:cubicBezTo>
                      <a:pt x="7847" y="7171"/>
                      <a:pt x="8180" y="6575"/>
                      <a:pt x="8454" y="5956"/>
                    </a:cubicBezTo>
                    <a:cubicBezTo>
                      <a:pt x="8573" y="5670"/>
                      <a:pt x="8692" y="5373"/>
                      <a:pt x="8788" y="5075"/>
                    </a:cubicBezTo>
                    <a:cubicBezTo>
                      <a:pt x="8835" y="4920"/>
                      <a:pt x="8859" y="4778"/>
                      <a:pt x="8907" y="4623"/>
                    </a:cubicBezTo>
                    <a:lnTo>
                      <a:pt x="8918" y="4587"/>
                    </a:lnTo>
                    <a:cubicBezTo>
                      <a:pt x="8978" y="4349"/>
                      <a:pt x="9038" y="4087"/>
                      <a:pt x="9049" y="3837"/>
                    </a:cubicBezTo>
                    <a:cubicBezTo>
                      <a:pt x="9026" y="3754"/>
                      <a:pt x="8978" y="3658"/>
                      <a:pt x="8954" y="3587"/>
                    </a:cubicBezTo>
                    <a:cubicBezTo>
                      <a:pt x="8776" y="3265"/>
                      <a:pt x="8537" y="2932"/>
                      <a:pt x="8252" y="2563"/>
                    </a:cubicBezTo>
                    <a:cubicBezTo>
                      <a:pt x="7954" y="2170"/>
                      <a:pt x="7597" y="1801"/>
                      <a:pt x="7228" y="1456"/>
                    </a:cubicBezTo>
                    <a:cubicBezTo>
                      <a:pt x="6823" y="1087"/>
                      <a:pt x="6418" y="789"/>
                      <a:pt x="6013" y="539"/>
                    </a:cubicBezTo>
                    <a:cubicBezTo>
                      <a:pt x="5811" y="420"/>
                      <a:pt x="5585" y="301"/>
                      <a:pt x="5382" y="206"/>
                    </a:cubicBezTo>
                    <a:cubicBezTo>
                      <a:pt x="5216" y="134"/>
                      <a:pt x="5025" y="75"/>
                      <a:pt x="4823" y="27"/>
                    </a:cubicBezTo>
                    <a:cubicBezTo>
                      <a:pt x="4787" y="15"/>
                      <a:pt x="4751" y="15"/>
                      <a:pt x="4704" y="3"/>
                    </a:cubicBezTo>
                    <a:cubicBezTo>
                      <a:pt x="4696" y="2"/>
                      <a:pt x="4687" y="1"/>
                      <a:pt x="4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8" name="Google Shape;238;p23"/>
              <p:cNvSpPr/>
              <p:nvPr/>
            </p:nvSpPr>
            <p:spPr>
              <a:xfrm>
                <a:off x="7383724" y="4023787"/>
                <a:ext cx="402896" cy="398639"/>
              </a:xfrm>
              <a:custGeom>
                <a:avLst/>
                <a:gdLst/>
                <a:ahLst/>
                <a:cxnLst/>
                <a:rect l="l" t="t" r="r" b="b"/>
                <a:pathLst>
                  <a:path w="9086" h="8990" extrusionOk="0">
                    <a:moveTo>
                      <a:pt x="2637" y="4871"/>
                    </a:moveTo>
                    <a:cubicBezTo>
                      <a:pt x="2643" y="4875"/>
                      <a:pt x="2650" y="4878"/>
                      <a:pt x="2656" y="4882"/>
                    </a:cubicBezTo>
                    <a:cubicBezTo>
                      <a:pt x="2656" y="4874"/>
                      <a:pt x="2644" y="4871"/>
                      <a:pt x="2637" y="4871"/>
                    </a:cubicBezTo>
                    <a:close/>
                    <a:moveTo>
                      <a:pt x="8097" y="1"/>
                    </a:moveTo>
                    <a:cubicBezTo>
                      <a:pt x="8097" y="13"/>
                      <a:pt x="8097" y="48"/>
                      <a:pt x="8085" y="60"/>
                    </a:cubicBezTo>
                    <a:cubicBezTo>
                      <a:pt x="7990" y="679"/>
                      <a:pt x="7847" y="1299"/>
                      <a:pt x="7621" y="1894"/>
                    </a:cubicBezTo>
                    <a:cubicBezTo>
                      <a:pt x="7395" y="2489"/>
                      <a:pt x="7133" y="3061"/>
                      <a:pt x="6799" y="3620"/>
                    </a:cubicBezTo>
                    <a:cubicBezTo>
                      <a:pt x="6168" y="4704"/>
                      <a:pt x="5335" y="5668"/>
                      <a:pt x="4299" y="6418"/>
                    </a:cubicBezTo>
                    <a:cubicBezTo>
                      <a:pt x="4299" y="6430"/>
                      <a:pt x="4287" y="6430"/>
                      <a:pt x="4287" y="6442"/>
                    </a:cubicBezTo>
                    <a:cubicBezTo>
                      <a:pt x="4275" y="6454"/>
                      <a:pt x="4263" y="6454"/>
                      <a:pt x="4239" y="6454"/>
                    </a:cubicBezTo>
                    <a:cubicBezTo>
                      <a:pt x="4228" y="6454"/>
                      <a:pt x="4216" y="6442"/>
                      <a:pt x="4216" y="6430"/>
                    </a:cubicBezTo>
                    <a:cubicBezTo>
                      <a:pt x="4061" y="6156"/>
                      <a:pt x="3870" y="5918"/>
                      <a:pt x="3668" y="5704"/>
                    </a:cubicBezTo>
                    <a:lnTo>
                      <a:pt x="3668" y="5704"/>
                    </a:lnTo>
                    <a:lnTo>
                      <a:pt x="3680" y="5716"/>
                    </a:lnTo>
                    <a:cubicBezTo>
                      <a:pt x="3370" y="5382"/>
                      <a:pt x="3025" y="5109"/>
                      <a:pt x="2632" y="4870"/>
                    </a:cubicBezTo>
                    <a:lnTo>
                      <a:pt x="2632" y="4870"/>
                    </a:lnTo>
                    <a:cubicBezTo>
                      <a:pt x="2632" y="4870"/>
                      <a:pt x="2634" y="4870"/>
                      <a:pt x="2637" y="4871"/>
                    </a:cubicBezTo>
                    <a:lnTo>
                      <a:pt x="2637" y="4871"/>
                    </a:lnTo>
                    <a:cubicBezTo>
                      <a:pt x="2487" y="4780"/>
                      <a:pt x="2328" y="4701"/>
                      <a:pt x="2180" y="4632"/>
                    </a:cubicBezTo>
                    <a:cubicBezTo>
                      <a:pt x="2025" y="4573"/>
                      <a:pt x="1882" y="4513"/>
                      <a:pt x="1727" y="4466"/>
                    </a:cubicBezTo>
                    <a:cubicBezTo>
                      <a:pt x="1620" y="4430"/>
                      <a:pt x="1525" y="4406"/>
                      <a:pt x="1418" y="4394"/>
                    </a:cubicBezTo>
                    <a:cubicBezTo>
                      <a:pt x="1322" y="4370"/>
                      <a:pt x="1227" y="4358"/>
                      <a:pt x="1132" y="4358"/>
                    </a:cubicBezTo>
                    <a:cubicBezTo>
                      <a:pt x="1049" y="4358"/>
                      <a:pt x="965" y="4358"/>
                      <a:pt x="882" y="4370"/>
                    </a:cubicBezTo>
                    <a:cubicBezTo>
                      <a:pt x="822" y="4370"/>
                      <a:pt x="751" y="4394"/>
                      <a:pt x="691" y="4406"/>
                    </a:cubicBezTo>
                    <a:lnTo>
                      <a:pt x="668" y="4418"/>
                    </a:lnTo>
                    <a:cubicBezTo>
                      <a:pt x="537" y="4597"/>
                      <a:pt x="394" y="4823"/>
                      <a:pt x="275" y="5061"/>
                    </a:cubicBezTo>
                    <a:cubicBezTo>
                      <a:pt x="167" y="5287"/>
                      <a:pt x="96" y="5525"/>
                      <a:pt x="48" y="5787"/>
                    </a:cubicBezTo>
                    <a:cubicBezTo>
                      <a:pt x="1" y="6025"/>
                      <a:pt x="1" y="6275"/>
                      <a:pt x="37" y="6573"/>
                    </a:cubicBezTo>
                    <a:cubicBezTo>
                      <a:pt x="72" y="7073"/>
                      <a:pt x="298" y="7573"/>
                      <a:pt x="644" y="7978"/>
                    </a:cubicBezTo>
                    <a:cubicBezTo>
                      <a:pt x="810" y="8168"/>
                      <a:pt x="1025" y="8359"/>
                      <a:pt x="1287" y="8538"/>
                    </a:cubicBezTo>
                    <a:cubicBezTo>
                      <a:pt x="1501" y="8704"/>
                      <a:pt x="1787" y="8835"/>
                      <a:pt x="2084" y="8966"/>
                    </a:cubicBezTo>
                    <a:lnTo>
                      <a:pt x="2084" y="8978"/>
                    </a:lnTo>
                    <a:cubicBezTo>
                      <a:pt x="2132" y="8978"/>
                      <a:pt x="2180" y="8990"/>
                      <a:pt x="2239" y="8990"/>
                    </a:cubicBezTo>
                    <a:cubicBezTo>
                      <a:pt x="2501" y="8978"/>
                      <a:pt x="2739" y="8942"/>
                      <a:pt x="2977" y="8883"/>
                    </a:cubicBezTo>
                    <a:cubicBezTo>
                      <a:pt x="3215" y="8835"/>
                      <a:pt x="3454" y="8752"/>
                      <a:pt x="3739" y="8645"/>
                    </a:cubicBezTo>
                    <a:cubicBezTo>
                      <a:pt x="4180" y="8466"/>
                      <a:pt x="4644" y="8216"/>
                      <a:pt x="5156" y="7859"/>
                    </a:cubicBezTo>
                    <a:cubicBezTo>
                      <a:pt x="6002" y="7252"/>
                      <a:pt x="6787" y="6430"/>
                      <a:pt x="7490" y="5418"/>
                    </a:cubicBezTo>
                    <a:cubicBezTo>
                      <a:pt x="7871" y="4847"/>
                      <a:pt x="8204" y="4251"/>
                      <a:pt x="8490" y="3632"/>
                    </a:cubicBezTo>
                    <a:cubicBezTo>
                      <a:pt x="8609" y="3334"/>
                      <a:pt x="8728" y="3049"/>
                      <a:pt x="8811" y="2751"/>
                    </a:cubicBezTo>
                    <a:cubicBezTo>
                      <a:pt x="8859" y="2620"/>
                      <a:pt x="8883" y="2489"/>
                      <a:pt x="8919" y="2346"/>
                    </a:cubicBezTo>
                    <a:lnTo>
                      <a:pt x="8930" y="2311"/>
                    </a:lnTo>
                    <a:lnTo>
                      <a:pt x="8942" y="2263"/>
                    </a:lnTo>
                    <a:cubicBezTo>
                      <a:pt x="9002" y="2025"/>
                      <a:pt x="9061" y="1775"/>
                      <a:pt x="9085" y="1513"/>
                    </a:cubicBezTo>
                    <a:cubicBezTo>
                      <a:pt x="9050" y="1429"/>
                      <a:pt x="9002" y="1334"/>
                      <a:pt x="8978" y="1251"/>
                    </a:cubicBezTo>
                    <a:cubicBezTo>
                      <a:pt x="8800" y="918"/>
                      <a:pt x="8561" y="584"/>
                      <a:pt x="8276" y="227"/>
                    </a:cubicBezTo>
                    <a:lnTo>
                      <a:pt x="80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9" name="Google Shape;239;p23"/>
              <p:cNvSpPr/>
              <p:nvPr/>
            </p:nvSpPr>
            <p:spPr>
              <a:xfrm>
                <a:off x="7412769" y="4175086"/>
                <a:ext cx="75560" cy="34144"/>
              </a:xfrm>
              <a:custGeom>
                <a:avLst/>
                <a:gdLst/>
                <a:ahLst/>
                <a:cxnLst/>
                <a:rect l="l" t="t" r="r" b="b"/>
                <a:pathLst>
                  <a:path w="1704" h="770" extrusionOk="0">
                    <a:moveTo>
                      <a:pt x="504" y="1"/>
                    </a:moveTo>
                    <a:cubicBezTo>
                      <a:pt x="412" y="1"/>
                      <a:pt x="319" y="10"/>
                      <a:pt x="227" y="30"/>
                    </a:cubicBezTo>
                    <a:cubicBezTo>
                      <a:pt x="96" y="53"/>
                      <a:pt x="1" y="173"/>
                      <a:pt x="13" y="303"/>
                    </a:cubicBezTo>
                    <a:cubicBezTo>
                      <a:pt x="36" y="411"/>
                      <a:pt x="120" y="482"/>
                      <a:pt x="215" y="518"/>
                    </a:cubicBezTo>
                    <a:cubicBezTo>
                      <a:pt x="236" y="532"/>
                      <a:pt x="257" y="538"/>
                      <a:pt x="275" y="538"/>
                    </a:cubicBezTo>
                    <a:cubicBezTo>
                      <a:pt x="288" y="538"/>
                      <a:pt x="300" y="535"/>
                      <a:pt x="310" y="530"/>
                    </a:cubicBezTo>
                    <a:cubicBezTo>
                      <a:pt x="370" y="518"/>
                      <a:pt x="429" y="518"/>
                      <a:pt x="489" y="506"/>
                    </a:cubicBezTo>
                    <a:cubicBezTo>
                      <a:pt x="584" y="506"/>
                      <a:pt x="667" y="518"/>
                      <a:pt x="763" y="530"/>
                    </a:cubicBezTo>
                    <a:cubicBezTo>
                      <a:pt x="965" y="577"/>
                      <a:pt x="1167" y="661"/>
                      <a:pt x="1358" y="756"/>
                    </a:cubicBezTo>
                    <a:cubicBezTo>
                      <a:pt x="1383" y="766"/>
                      <a:pt x="1410" y="770"/>
                      <a:pt x="1438" y="770"/>
                    </a:cubicBezTo>
                    <a:cubicBezTo>
                      <a:pt x="1476" y="770"/>
                      <a:pt x="1514" y="763"/>
                      <a:pt x="1548" y="756"/>
                    </a:cubicBezTo>
                    <a:cubicBezTo>
                      <a:pt x="1608" y="720"/>
                      <a:pt x="1656" y="684"/>
                      <a:pt x="1679" y="601"/>
                    </a:cubicBezTo>
                    <a:cubicBezTo>
                      <a:pt x="1703" y="542"/>
                      <a:pt x="1703" y="470"/>
                      <a:pt x="1668" y="411"/>
                    </a:cubicBezTo>
                    <a:cubicBezTo>
                      <a:pt x="1644" y="351"/>
                      <a:pt x="1596" y="303"/>
                      <a:pt x="1525" y="280"/>
                    </a:cubicBezTo>
                    <a:cubicBezTo>
                      <a:pt x="1205" y="129"/>
                      <a:pt x="855" y="1"/>
                      <a:pt x="5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0" name="Google Shape;240;p23"/>
              <p:cNvSpPr/>
              <p:nvPr/>
            </p:nvSpPr>
            <p:spPr>
              <a:xfrm>
                <a:off x="7410153" y="4139833"/>
                <a:ext cx="78708" cy="26916"/>
              </a:xfrm>
              <a:custGeom>
                <a:avLst/>
                <a:gdLst/>
                <a:ahLst/>
                <a:cxnLst/>
                <a:rect l="l" t="t" r="r" b="b"/>
                <a:pathLst>
                  <a:path w="1775" h="607" extrusionOk="0">
                    <a:moveTo>
                      <a:pt x="813" y="1"/>
                    </a:moveTo>
                    <a:cubicBezTo>
                      <a:pt x="596" y="1"/>
                      <a:pt x="387" y="39"/>
                      <a:pt x="179" y="122"/>
                    </a:cubicBezTo>
                    <a:cubicBezTo>
                      <a:pt x="48" y="170"/>
                      <a:pt x="0" y="325"/>
                      <a:pt x="60" y="444"/>
                    </a:cubicBezTo>
                    <a:cubicBezTo>
                      <a:pt x="95" y="527"/>
                      <a:pt x="167" y="563"/>
                      <a:pt x="226" y="587"/>
                    </a:cubicBezTo>
                    <a:cubicBezTo>
                      <a:pt x="236" y="597"/>
                      <a:pt x="253" y="600"/>
                      <a:pt x="272" y="600"/>
                    </a:cubicBezTo>
                    <a:cubicBezTo>
                      <a:pt x="298" y="600"/>
                      <a:pt x="330" y="593"/>
                      <a:pt x="357" y="587"/>
                    </a:cubicBezTo>
                    <a:cubicBezTo>
                      <a:pt x="393" y="563"/>
                      <a:pt x="417" y="563"/>
                      <a:pt x="453" y="551"/>
                    </a:cubicBezTo>
                    <a:cubicBezTo>
                      <a:pt x="548" y="527"/>
                      <a:pt x="655" y="503"/>
                      <a:pt x="762" y="503"/>
                    </a:cubicBezTo>
                    <a:cubicBezTo>
                      <a:pt x="929" y="503"/>
                      <a:pt x="1072" y="527"/>
                      <a:pt x="1238" y="551"/>
                    </a:cubicBezTo>
                    <a:cubicBezTo>
                      <a:pt x="1298" y="563"/>
                      <a:pt x="1346" y="587"/>
                      <a:pt x="1405" y="598"/>
                    </a:cubicBezTo>
                    <a:cubicBezTo>
                      <a:pt x="1430" y="603"/>
                      <a:pt x="1454" y="606"/>
                      <a:pt x="1480" y="606"/>
                    </a:cubicBezTo>
                    <a:cubicBezTo>
                      <a:pt x="1516" y="606"/>
                      <a:pt x="1554" y="600"/>
                      <a:pt x="1596" y="587"/>
                    </a:cubicBezTo>
                    <a:cubicBezTo>
                      <a:pt x="1655" y="551"/>
                      <a:pt x="1703" y="503"/>
                      <a:pt x="1727" y="432"/>
                    </a:cubicBezTo>
                    <a:cubicBezTo>
                      <a:pt x="1774" y="313"/>
                      <a:pt x="1715" y="146"/>
                      <a:pt x="1584" y="122"/>
                    </a:cubicBezTo>
                    <a:cubicBezTo>
                      <a:pt x="1357" y="63"/>
                      <a:pt x="1131" y="15"/>
                      <a:pt x="905" y="3"/>
                    </a:cubicBezTo>
                    <a:cubicBezTo>
                      <a:pt x="874" y="2"/>
                      <a:pt x="844" y="1"/>
                      <a:pt x="8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1" name="Google Shape;241;p23"/>
              <p:cNvSpPr/>
              <p:nvPr/>
            </p:nvSpPr>
            <p:spPr>
              <a:xfrm>
                <a:off x="7590186" y="4024408"/>
                <a:ext cx="112985" cy="136087"/>
              </a:xfrm>
              <a:custGeom>
                <a:avLst/>
                <a:gdLst/>
                <a:ahLst/>
                <a:cxnLst/>
                <a:rect l="l" t="t" r="r" b="b"/>
                <a:pathLst>
                  <a:path w="2548" h="3069" extrusionOk="0">
                    <a:moveTo>
                      <a:pt x="1458" y="1"/>
                    </a:moveTo>
                    <a:cubicBezTo>
                      <a:pt x="920" y="1"/>
                      <a:pt x="385" y="537"/>
                      <a:pt x="214" y="1285"/>
                    </a:cubicBezTo>
                    <a:cubicBezTo>
                      <a:pt x="0" y="2118"/>
                      <a:pt x="322" y="2916"/>
                      <a:pt x="917" y="3047"/>
                    </a:cubicBezTo>
                    <a:cubicBezTo>
                      <a:pt x="978" y="3061"/>
                      <a:pt x="1040" y="3069"/>
                      <a:pt x="1102" y="3069"/>
                    </a:cubicBezTo>
                    <a:cubicBezTo>
                      <a:pt x="1638" y="3069"/>
                      <a:pt x="2164" y="2532"/>
                      <a:pt x="2346" y="1785"/>
                    </a:cubicBezTo>
                    <a:cubicBezTo>
                      <a:pt x="2548" y="951"/>
                      <a:pt x="2227" y="153"/>
                      <a:pt x="1643" y="22"/>
                    </a:cubicBezTo>
                    <a:cubicBezTo>
                      <a:pt x="1582" y="8"/>
                      <a:pt x="1520" y="1"/>
                      <a:pt x="14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2" name="Google Shape;242;p23"/>
              <p:cNvSpPr/>
              <p:nvPr/>
            </p:nvSpPr>
            <p:spPr>
              <a:xfrm>
                <a:off x="7487221" y="4023787"/>
                <a:ext cx="298336" cy="399171"/>
              </a:xfrm>
              <a:custGeom>
                <a:avLst/>
                <a:gdLst/>
                <a:ahLst/>
                <a:cxnLst/>
                <a:rect l="l" t="t" r="r" b="b"/>
                <a:pathLst>
                  <a:path w="6728" h="9002" extrusionOk="0">
                    <a:moveTo>
                      <a:pt x="5751" y="1"/>
                    </a:moveTo>
                    <a:lnTo>
                      <a:pt x="5739" y="25"/>
                    </a:lnTo>
                    <a:lnTo>
                      <a:pt x="5739" y="60"/>
                    </a:lnTo>
                    <a:cubicBezTo>
                      <a:pt x="5704" y="263"/>
                      <a:pt x="5656" y="477"/>
                      <a:pt x="5620" y="703"/>
                    </a:cubicBezTo>
                    <a:cubicBezTo>
                      <a:pt x="5525" y="1096"/>
                      <a:pt x="5406" y="1501"/>
                      <a:pt x="5275" y="1894"/>
                    </a:cubicBezTo>
                    <a:cubicBezTo>
                      <a:pt x="5144" y="2263"/>
                      <a:pt x="4977" y="2620"/>
                      <a:pt x="4811" y="2977"/>
                    </a:cubicBezTo>
                    <a:lnTo>
                      <a:pt x="4811" y="3037"/>
                    </a:lnTo>
                    <a:cubicBezTo>
                      <a:pt x="4799" y="3299"/>
                      <a:pt x="4763" y="3573"/>
                      <a:pt x="4703" y="3835"/>
                    </a:cubicBezTo>
                    <a:cubicBezTo>
                      <a:pt x="4572" y="4454"/>
                      <a:pt x="4322" y="5025"/>
                      <a:pt x="4013" y="5549"/>
                    </a:cubicBezTo>
                    <a:cubicBezTo>
                      <a:pt x="3668" y="6121"/>
                      <a:pt x="3251" y="6621"/>
                      <a:pt x="2775" y="7073"/>
                    </a:cubicBezTo>
                    <a:cubicBezTo>
                      <a:pt x="1953" y="7859"/>
                      <a:pt x="1001" y="8478"/>
                      <a:pt x="0" y="9002"/>
                    </a:cubicBezTo>
                    <a:cubicBezTo>
                      <a:pt x="227" y="8978"/>
                      <a:pt x="441" y="8930"/>
                      <a:pt x="631" y="8883"/>
                    </a:cubicBezTo>
                    <a:cubicBezTo>
                      <a:pt x="858" y="8835"/>
                      <a:pt x="1108" y="8752"/>
                      <a:pt x="1393" y="8645"/>
                    </a:cubicBezTo>
                    <a:cubicBezTo>
                      <a:pt x="1834" y="8466"/>
                      <a:pt x="2298" y="8216"/>
                      <a:pt x="2798" y="7859"/>
                    </a:cubicBezTo>
                    <a:cubicBezTo>
                      <a:pt x="3656" y="7252"/>
                      <a:pt x="4441" y="6430"/>
                      <a:pt x="5144" y="5418"/>
                    </a:cubicBezTo>
                    <a:cubicBezTo>
                      <a:pt x="5525" y="4847"/>
                      <a:pt x="5858" y="4251"/>
                      <a:pt x="6132" y="3632"/>
                    </a:cubicBezTo>
                    <a:cubicBezTo>
                      <a:pt x="6275" y="3334"/>
                      <a:pt x="6370" y="3037"/>
                      <a:pt x="6466" y="2751"/>
                    </a:cubicBezTo>
                    <a:cubicBezTo>
                      <a:pt x="6513" y="2620"/>
                      <a:pt x="6537" y="2489"/>
                      <a:pt x="6573" y="2346"/>
                    </a:cubicBezTo>
                    <a:lnTo>
                      <a:pt x="6585" y="2311"/>
                    </a:lnTo>
                    <a:lnTo>
                      <a:pt x="6596" y="2263"/>
                    </a:lnTo>
                    <a:cubicBezTo>
                      <a:pt x="6656" y="2013"/>
                      <a:pt x="6716" y="1775"/>
                      <a:pt x="6727" y="1513"/>
                    </a:cubicBezTo>
                    <a:cubicBezTo>
                      <a:pt x="6704" y="1429"/>
                      <a:pt x="6656" y="1334"/>
                      <a:pt x="6632" y="1251"/>
                    </a:cubicBezTo>
                    <a:cubicBezTo>
                      <a:pt x="6454" y="918"/>
                      <a:pt x="6215" y="584"/>
                      <a:pt x="5930" y="227"/>
                    </a:cubicBezTo>
                    <a:lnTo>
                      <a:pt x="5751" y="1"/>
                    </a:ln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3" name="Google Shape;243;p23"/>
              <p:cNvSpPr/>
              <p:nvPr/>
            </p:nvSpPr>
            <p:spPr>
              <a:xfrm>
                <a:off x="7650360" y="4023565"/>
                <a:ext cx="52324" cy="79994"/>
              </a:xfrm>
              <a:custGeom>
                <a:avLst/>
                <a:gdLst/>
                <a:ahLst/>
                <a:cxnLst/>
                <a:rect l="l" t="t" r="r" b="b"/>
                <a:pathLst>
                  <a:path w="1180" h="1804" extrusionOk="0">
                    <a:moveTo>
                      <a:pt x="84" y="1"/>
                    </a:moveTo>
                    <a:cubicBezTo>
                      <a:pt x="56" y="1"/>
                      <a:pt x="28" y="2"/>
                      <a:pt x="0" y="6"/>
                    </a:cubicBezTo>
                    <a:cubicBezTo>
                      <a:pt x="227" y="268"/>
                      <a:pt x="429" y="553"/>
                      <a:pt x="596" y="851"/>
                    </a:cubicBezTo>
                    <a:cubicBezTo>
                      <a:pt x="715" y="1065"/>
                      <a:pt x="822" y="1304"/>
                      <a:pt x="905" y="1518"/>
                    </a:cubicBezTo>
                    <a:cubicBezTo>
                      <a:pt x="929" y="1625"/>
                      <a:pt x="953" y="1732"/>
                      <a:pt x="989" y="1804"/>
                    </a:cubicBezTo>
                    <a:lnTo>
                      <a:pt x="1001" y="1756"/>
                    </a:lnTo>
                    <a:cubicBezTo>
                      <a:pt x="1179" y="946"/>
                      <a:pt x="870" y="149"/>
                      <a:pt x="286" y="18"/>
                    </a:cubicBezTo>
                    <a:cubicBezTo>
                      <a:pt x="219" y="9"/>
                      <a:pt x="151" y="1"/>
                      <a:pt x="84" y="1"/>
                    </a:cubicBezTo>
                    <a:close/>
                  </a:path>
                </a:pathLst>
              </a:custGeom>
              <a:solidFill>
                <a:srgbClr val="EC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4" name="Google Shape;244;p23"/>
              <p:cNvSpPr/>
              <p:nvPr/>
            </p:nvSpPr>
            <p:spPr>
              <a:xfrm>
                <a:off x="7569567" y="3920201"/>
                <a:ext cx="172182" cy="235104"/>
              </a:xfrm>
              <a:custGeom>
                <a:avLst/>
                <a:gdLst/>
                <a:ahLst/>
                <a:cxnLst/>
                <a:rect l="l" t="t" r="r" b="b"/>
                <a:pathLst>
                  <a:path w="3883" h="5302" extrusionOk="0">
                    <a:moveTo>
                      <a:pt x="487" y="1"/>
                    </a:moveTo>
                    <a:cubicBezTo>
                      <a:pt x="429" y="1"/>
                      <a:pt x="353" y="32"/>
                      <a:pt x="322" y="63"/>
                    </a:cubicBezTo>
                    <a:lnTo>
                      <a:pt x="275" y="110"/>
                    </a:lnTo>
                    <a:lnTo>
                      <a:pt x="263" y="134"/>
                    </a:lnTo>
                    <a:cubicBezTo>
                      <a:pt x="239" y="146"/>
                      <a:pt x="227" y="182"/>
                      <a:pt x="215" y="194"/>
                    </a:cubicBezTo>
                    <a:lnTo>
                      <a:pt x="156" y="336"/>
                    </a:lnTo>
                    <a:cubicBezTo>
                      <a:pt x="108" y="503"/>
                      <a:pt x="60" y="670"/>
                      <a:pt x="1" y="848"/>
                    </a:cubicBezTo>
                    <a:lnTo>
                      <a:pt x="227" y="979"/>
                    </a:lnTo>
                    <a:cubicBezTo>
                      <a:pt x="679" y="1265"/>
                      <a:pt x="1108" y="1587"/>
                      <a:pt x="1489" y="1968"/>
                    </a:cubicBezTo>
                    <a:cubicBezTo>
                      <a:pt x="1608" y="2087"/>
                      <a:pt x="1715" y="2206"/>
                      <a:pt x="1834" y="2325"/>
                    </a:cubicBezTo>
                    <a:cubicBezTo>
                      <a:pt x="1877" y="2314"/>
                      <a:pt x="1920" y="2308"/>
                      <a:pt x="1963" y="2308"/>
                    </a:cubicBezTo>
                    <a:cubicBezTo>
                      <a:pt x="2015" y="2308"/>
                      <a:pt x="2068" y="2317"/>
                      <a:pt x="2120" y="2337"/>
                    </a:cubicBezTo>
                    <a:cubicBezTo>
                      <a:pt x="2704" y="2468"/>
                      <a:pt x="3013" y="3254"/>
                      <a:pt x="2834" y="4075"/>
                    </a:cubicBezTo>
                    <a:lnTo>
                      <a:pt x="2823" y="4123"/>
                    </a:lnTo>
                    <a:lnTo>
                      <a:pt x="2823" y="4135"/>
                    </a:lnTo>
                    <a:cubicBezTo>
                      <a:pt x="2858" y="4289"/>
                      <a:pt x="2894" y="4420"/>
                      <a:pt x="2906" y="4563"/>
                    </a:cubicBezTo>
                    <a:cubicBezTo>
                      <a:pt x="2954" y="4801"/>
                      <a:pt x="2965" y="5039"/>
                      <a:pt x="2965" y="5301"/>
                    </a:cubicBezTo>
                    <a:cubicBezTo>
                      <a:pt x="3120" y="4956"/>
                      <a:pt x="3287" y="4599"/>
                      <a:pt x="3418" y="4230"/>
                    </a:cubicBezTo>
                    <a:cubicBezTo>
                      <a:pt x="3549" y="3837"/>
                      <a:pt x="3668" y="3432"/>
                      <a:pt x="3763" y="3039"/>
                    </a:cubicBezTo>
                    <a:cubicBezTo>
                      <a:pt x="3799" y="2813"/>
                      <a:pt x="3847" y="2611"/>
                      <a:pt x="3882" y="2396"/>
                    </a:cubicBezTo>
                    <a:lnTo>
                      <a:pt x="3882" y="2372"/>
                    </a:lnTo>
                    <a:cubicBezTo>
                      <a:pt x="3656" y="2075"/>
                      <a:pt x="3370" y="1777"/>
                      <a:pt x="3049" y="1456"/>
                    </a:cubicBezTo>
                    <a:cubicBezTo>
                      <a:pt x="2632" y="1087"/>
                      <a:pt x="2239" y="789"/>
                      <a:pt x="1834" y="539"/>
                    </a:cubicBezTo>
                    <a:cubicBezTo>
                      <a:pt x="1632" y="420"/>
                      <a:pt x="1418" y="301"/>
                      <a:pt x="1191" y="206"/>
                    </a:cubicBezTo>
                    <a:cubicBezTo>
                      <a:pt x="1013" y="134"/>
                      <a:pt x="846" y="75"/>
                      <a:pt x="632" y="27"/>
                    </a:cubicBezTo>
                    <a:cubicBezTo>
                      <a:pt x="584" y="15"/>
                      <a:pt x="560" y="15"/>
                      <a:pt x="513" y="3"/>
                    </a:cubicBezTo>
                    <a:cubicBezTo>
                      <a:pt x="505" y="2"/>
                      <a:pt x="496" y="1"/>
                      <a:pt x="48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5" name="Google Shape;245;p23"/>
              <p:cNvSpPr/>
              <p:nvPr/>
            </p:nvSpPr>
            <p:spPr>
              <a:xfrm>
                <a:off x="7257568" y="3561820"/>
                <a:ext cx="23235" cy="39775"/>
              </a:xfrm>
              <a:custGeom>
                <a:avLst/>
                <a:gdLst/>
                <a:ahLst/>
                <a:cxnLst/>
                <a:rect l="l" t="t" r="r" b="b"/>
                <a:pathLst>
                  <a:path w="524" h="897" extrusionOk="0">
                    <a:moveTo>
                      <a:pt x="274" y="1"/>
                    </a:moveTo>
                    <a:cubicBezTo>
                      <a:pt x="143" y="1"/>
                      <a:pt x="24" y="84"/>
                      <a:pt x="24" y="203"/>
                    </a:cubicBezTo>
                    <a:cubicBezTo>
                      <a:pt x="0" y="346"/>
                      <a:pt x="0" y="477"/>
                      <a:pt x="0" y="608"/>
                    </a:cubicBezTo>
                    <a:cubicBezTo>
                      <a:pt x="0" y="679"/>
                      <a:pt x="0" y="739"/>
                      <a:pt x="48" y="799"/>
                    </a:cubicBezTo>
                    <a:cubicBezTo>
                      <a:pt x="95" y="846"/>
                      <a:pt x="155" y="894"/>
                      <a:pt x="215" y="894"/>
                    </a:cubicBezTo>
                    <a:cubicBezTo>
                      <a:pt x="225" y="896"/>
                      <a:pt x="236" y="897"/>
                      <a:pt x="247" y="897"/>
                    </a:cubicBezTo>
                    <a:cubicBezTo>
                      <a:pt x="299" y="897"/>
                      <a:pt x="356" y="876"/>
                      <a:pt x="405" y="846"/>
                    </a:cubicBezTo>
                    <a:cubicBezTo>
                      <a:pt x="453" y="822"/>
                      <a:pt x="500" y="739"/>
                      <a:pt x="500" y="679"/>
                    </a:cubicBezTo>
                    <a:cubicBezTo>
                      <a:pt x="500" y="548"/>
                      <a:pt x="500" y="418"/>
                      <a:pt x="512" y="287"/>
                    </a:cubicBezTo>
                    <a:cubicBezTo>
                      <a:pt x="524" y="144"/>
                      <a:pt x="441" y="13"/>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6" name="Google Shape;246;p23"/>
              <p:cNvSpPr/>
              <p:nvPr/>
            </p:nvSpPr>
            <p:spPr>
              <a:xfrm>
                <a:off x="7259120" y="3636804"/>
                <a:ext cx="24344" cy="38755"/>
              </a:xfrm>
              <a:custGeom>
                <a:avLst/>
                <a:gdLst/>
                <a:ahLst/>
                <a:cxnLst/>
                <a:rect l="l" t="t" r="r" b="b"/>
                <a:pathLst>
                  <a:path w="549" h="874" extrusionOk="0">
                    <a:moveTo>
                      <a:pt x="203" y="0"/>
                    </a:moveTo>
                    <a:cubicBezTo>
                      <a:pt x="144" y="24"/>
                      <a:pt x="72" y="48"/>
                      <a:pt x="49" y="108"/>
                    </a:cubicBezTo>
                    <a:cubicBezTo>
                      <a:pt x="1" y="167"/>
                      <a:pt x="1" y="227"/>
                      <a:pt x="1" y="286"/>
                    </a:cubicBezTo>
                    <a:cubicBezTo>
                      <a:pt x="1" y="405"/>
                      <a:pt x="13" y="536"/>
                      <a:pt x="25" y="655"/>
                    </a:cubicBezTo>
                    <a:cubicBezTo>
                      <a:pt x="57" y="783"/>
                      <a:pt x="137" y="873"/>
                      <a:pt x="264" y="873"/>
                    </a:cubicBezTo>
                    <a:cubicBezTo>
                      <a:pt x="279" y="873"/>
                      <a:pt x="294" y="872"/>
                      <a:pt x="310" y="870"/>
                    </a:cubicBezTo>
                    <a:cubicBezTo>
                      <a:pt x="441" y="858"/>
                      <a:pt x="549" y="715"/>
                      <a:pt x="513" y="584"/>
                    </a:cubicBezTo>
                    <a:cubicBezTo>
                      <a:pt x="501" y="465"/>
                      <a:pt x="489" y="334"/>
                      <a:pt x="477" y="215"/>
                    </a:cubicBezTo>
                    <a:cubicBezTo>
                      <a:pt x="477" y="155"/>
                      <a:pt x="430" y="84"/>
                      <a:pt x="370" y="48"/>
                    </a:cubicBezTo>
                    <a:cubicBezTo>
                      <a:pt x="322" y="24"/>
                      <a:pt x="275"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7" name="Google Shape;247;p23"/>
              <p:cNvSpPr/>
              <p:nvPr/>
            </p:nvSpPr>
            <p:spPr>
              <a:xfrm>
                <a:off x="7274995" y="3702787"/>
                <a:ext cx="31173" cy="41593"/>
              </a:xfrm>
              <a:custGeom>
                <a:avLst/>
                <a:gdLst/>
                <a:ahLst/>
                <a:cxnLst/>
                <a:rect l="l" t="t" r="r" b="b"/>
                <a:pathLst>
                  <a:path w="703" h="938" extrusionOk="0">
                    <a:moveTo>
                      <a:pt x="262" y="1"/>
                    </a:moveTo>
                    <a:cubicBezTo>
                      <a:pt x="226" y="1"/>
                      <a:pt x="191" y="1"/>
                      <a:pt x="167" y="25"/>
                    </a:cubicBezTo>
                    <a:cubicBezTo>
                      <a:pt x="107" y="48"/>
                      <a:pt x="60" y="96"/>
                      <a:pt x="24" y="156"/>
                    </a:cubicBezTo>
                    <a:cubicBezTo>
                      <a:pt x="0" y="215"/>
                      <a:pt x="12" y="275"/>
                      <a:pt x="24" y="346"/>
                    </a:cubicBezTo>
                    <a:cubicBezTo>
                      <a:pt x="72" y="501"/>
                      <a:pt x="119" y="644"/>
                      <a:pt x="179" y="775"/>
                    </a:cubicBezTo>
                    <a:cubicBezTo>
                      <a:pt x="225" y="867"/>
                      <a:pt x="320" y="937"/>
                      <a:pt x="416" y="937"/>
                    </a:cubicBezTo>
                    <a:cubicBezTo>
                      <a:pt x="445" y="937"/>
                      <a:pt x="473" y="931"/>
                      <a:pt x="500" y="918"/>
                    </a:cubicBezTo>
                    <a:cubicBezTo>
                      <a:pt x="619" y="858"/>
                      <a:pt x="703" y="703"/>
                      <a:pt x="643" y="584"/>
                    </a:cubicBezTo>
                    <a:cubicBezTo>
                      <a:pt x="584" y="441"/>
                      <a:pt x="536" y="298"/>
                      <a:pt x="488" y="156"/>
                    </a:cubicBezTo>
                    <a:cubicBezTo>
                      <a:pt x="476" y="96"/>
                      <a:pt x="393" y="36"/>
                      <a:pt x="357" y="25"/>
                    </a:cubicBezTo>
                    <a:cubicBezTo>
                      <a:pt x="322" y="1"/>
                      <a:pt x="29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8" name="Google Shape;248;p23"/>
              <p:cNvSpPr/>
              <p:nvPr/>
            </p:nvSpPr>
            <p:spPr>
              <a:xfrm>
                <a:off x="7308785" y="3771430"/>
                <a:ext cx="33301" cy="36627"/>
              </a:xfrm>
              <a:custGeom>
                <a:avLst/>
                <a:gdLst/>
                <a:ahLst/>
                <a:cxnLst/>
                <a:rect l="l" t="t" r="r" b="b"/>
                <a:pathLst>
                  <a:path w="751" h="826" extrusionOk="0">
                    <a:moveTo>
                      <a:pt x="298" y="1"/>
                    </a:moveTo>
                    <a:cubicBezTo>
                      <a:pt x="262" y="1"/>
                      <a:pt x="238" y="24"/>
                      <a:pt x="191" y="36"/>
                    </a:cubicBezTo>
                    <a:cubicBezTo>
                      <a:pt x="72" y="84"/>
                      <a:pt x="0" y="239"/>
                      <a:pt x="60" y="358"/>
                    </a:cubicBezTo>
                    <a:cubicBezTo>
                      <a:pt x="119" y="501"/>
                      <a:pt x="191" y="620"/>
                      <a:pt x="274" y="739"/>
                    </a:cubicBezTo>
                    <a:cubicBezTo>
                      <a:pt x="322" y="794"/>
                      <a:pt x="403" y="825"/>
                      <a:pt x="481" y="825"/>
                    </a:cubicBezTo>
                    <a:cubicBezTo>
                      <a:pt x="537" y="825"/>
                      <a:pt x="591" y="809"/>
                      <a:pt x="631" y="774"/>
                    </a:cubicBezTo>
                    <a:cubicBezTo>
                      <a:pt x="738" y="691"/>
                      <a:pt x="750" y="536"/>
                      <a:pt x="679" y="417"/>
                    </a:cubicBezTo>
                    <a:cubicBezTo>
                      <a:pt x="655" y="382"/>
                      <a:pt x="631" y="346"/>
                      <a:pt x="607" y="298"/>
                    </a:cubicBezTo>
                    <a:cubicBezTo>
                      <a:pt x="572" y="263"/>
                      <a:pt x="548" y="203"/>
                      <a:pt x="536" y="155"/>
                    </a:cubicBezTo>
                    <a:cubicBezTo>
                      <a:pt x="488" y="60"/>
                      <a:pt x="393" y="1"/>
                      <a:pt x="2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9" name="Google Shape;249;p23"/>
              <p:cNvSpPr/>
              <p:nvPr/>
            </p:nvSpPr>
            <p:spPr>
              <a:xfrm>
                <a:off x="7360001" y="3833599"/>
                <a:ext cx="34321" cy="33523"/>
              </a:xfrm>
              <a:custGeom>
                <a:avLst/>
                <a:gdLst/>
                <a:ahLst/>
                <a:cxnLst/>
                <a:rect l="l" t="t" r="r" b="b"/>
                <a:pathLst>
                  <a:path w="774" h="756" extrusionOk="0">
                    <a:moveTo>
                      <a:pt x="242" y="0"/>
                    </a:moveTo>
                    <a:cubicBezTo>
                      <a:pt x="194" y="0"/>
                      <a:pt x="146" y="22"/>
                      <a:pt x="107" y="51"/>
                    </a:cubicBezTo>
                    <a:cubicBezTo>
                      <a:pt x="60" y="87"/>
                      <a:pt x="12" y="146"/>
                      <a:pt x="12" y="206"/>
                    </a:cubicBezTo>
                    <a:cubicBezTo>
                      <a:pt x="0" y="265"/>
                      <a:pt x="36" y="349"/>
                      <a:pt x="60" y="408"/>
                    </a:cubicBezTo>
                    <a:cubicBezTo>
                      <a:pt x="131" y="492"/>
                      <a:pt x="226" y="575"/>
                      <a:pt x="310" y="658"/>
                    </a:cubicBezTo>
                    <a:cubicBezTo>
                      <a:pt x="357" y="706"/>
                      <a:pt x="405" y="754"/>
                      <a:pt x="476" y="754"/>
                    </a:cubicBezTo>
                    <a:cubicBezTo>
                      <a:pt x="484" y="755"/>
                      <a:pt x="493" y="756"/>
                      <a:pt x="501" y="756"/>
                    </a:cubicBezTo>
                    <a:cubicBezTo>
                      <a:pt x="555" y="756"/>
                      <a:pt x="615" y="727"/>
                      <a:pt x="667" y="706"/>
                    </a:cubicBezTo>
                    <a:cubicBezTo>
                      <a:pt x="714" y="658"/>
                      <a:pt x="762" y="599"/>
                      <a:pt x="762" y="539"/>
                    </a:cubicBezTo>
                    <a:cubicBezTo>
                      <a:pt x="774" y="480"/>
                      <a:pt x="762" y="385"/>
                      <a:pt x="714" y="349"/>
                    </a:cubicBezTo>
                    <a:lnTo>
                      <a:pt x="464" y="87"/>
                    </a:lnTo>
                    <a:cubicBezTo>
                      <a:pt x="417" y="51"/>
                      <a:pt x="369" y="4"/>
                      <a:pt x="298" y="4"/>
                    </a:cubicBezTo>
                    <a:lnTo>
                      <a:pt x="274" y="4"/>
                    </a:lnTo>
                    <a:cubicBezTo>
                      <a:pt x="263" y="1"/>
                      <a:pt x="253" y="0"/>
                      <a:pt x="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0" name="Google Shape;250;p23"/>
              <p:cNvSpPr/>
              <p:nvPr/>
            </p:nvSpPr>
            <p:spPr>
              <a:xfrm>
                <a:off x="7415430" y="3884417"/>
                <a:ext cx="36450" cy="30552"/>
              </a:xfrm>
              <a:custGeom>
                <a:avLst/>
                <a:gdLst/>
                <a:ahLst/>
                <a:cxnLst/>
                <a:rect l="l" t="t" r="r" b="b"/>
                <a:pathLst>
                  <a:path w="822" h="689" extrusionOk="0">
                    <a:moveTo>
                      <a:pt x="274" y="1"/>
                    </a:moveTo>
                    <a:cubicBezTo>
                      <a:pt x="191" y="12"/>
                      <a:pt x="119" y="48"/>
                      <a:pt x="72" y="108"/>
                    </a:cubicBezTo>
                    <a:cubicBezTo>
                      <a:pt x="0" y="215"/>
                      <a:pt x="12" y="370"/>
                      <a:pt x="119" y="453"/>
                    </a:cubicBezTo>
                    <a:cubicBezTo>
                      <a:pt x="214" y="524"/>
                      <a:pt x="310" y="584"/>
                      <a:pt x="405" y="643"/>
                    </a:cubicBezTo>
                    <a:cubicBezTo>
                      <a:pt x="455" y="673"/>
                      <a:pt x="508" y="688"/>
                      <a:pt x="560" y="688"/>
                    </a:cubicBezTo>
                    <a:cubicBezTo>
                      <a:pt x="633" y="688"/>
                      <a:pt x="702" y="658"/>
                      <a:pt x="750" y="596"/>
                    </a:cubicBezTo>
                    <a:cubicBezTo>
                      <a:pt x="822" y="501"/>
                      <a:pt x="810" y="334"/>
                      <a:pt x="703" y="239"/>
                    </a:cubicBezTo>
                    <a:cubicBezTo>
                      <a:pt x="607" y="179"/>
                      <a:pt x="512" y="108"/>
                      <a:pt x="417" y="48"/>
                    </a:cubicBezTo>
                    <a:cubicBezTo>
                      <a:pt x="369" y="24"/>
                      <a:pt x="310" y="1"/>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1" name="Google Shape;251;p23"/>
              <p:cNvSpPr/>
              <p:nvPr/>
            </p:nvSpPr>
            <p:spPr>
              <a:xfrm>
                <a:off x="7471391" y="3926676"/>
                <a:ext cx="32237" cy="27271"/>
              </a:xfrm>
              <a:custGeom>
                <a:avLst/>
                <a:gdLst/>
                <a:ahLst/>
                <a:cxnLst/>
                <a:rect l="l" t="t" r="r" b="b"/>
                <a:pathLst>
                  <a:path w="727" h="615" extrusionOk="0">
                    <a:moveTo>
                      <a:pt x="238" y="0"/>
                    </a:moveTo>
                    <a:cubicBezTo>
                      <a:pt x="179" y="12"/>
                      <a:pt x="107" y="48"/>
                      <a:pt x="84" y="107"/>
                    </a:cubicBezTo>
                    <a:cubicBezTo>
                      <a:pt x="0" y="214"/>
                      <a:pt x="24" y="393"/>
                      <a:pt x="119" y="452"/>
                    </a:cubicBezTo>
                    <a:cubicBezTo>
                      <a:pt x="215" y="488"/>
                      <a:pt x="286" y="548"/>
                      <a:pt x="381" y="595"/>
                    </a:cubicBezTo>
                    <a:cubicBezTo>
                      <a:pt x="400" y="609"/>
                      <a:pt x="424" y="614"/>
                      <a:pt x="450" y="614"/>
                    </a:cubicBezTo>
                    <a:cubicBezTo>
                      <a:pt x="491" y="614"/>
                      <a:pt x="536" y="603"/>
                      <a:pt x="572" y="595"/>
                    </a:cubicBezTo>
                    <a:cubicBezTo>
                      <a:pt x="631" y="571"/>
                      <a:pt x="679" y="524"/>
                      <a:pt x="703" y="464"/>
                    </a:cubicBezTo>
                    <a:cubicBezTo>
                      <a:pt x="727" y="405"/>
                      <a:pt x="727" y="333"/>
                      <a:pt x="703" y="274"/>
                    </a:cubicBezTo>
                    <a:cubicBezTo>
                      <a:pt x="679" y="214"/>
                      <a:pt x="631" y="167"/>
                      <a:pt x="572" y="143"/>
                    </a:cubicBezTo>
                    <a:lnTo>
                      <a:pt x="441" y="48"/>
                    </a:lnTo>
                    <a:cubicBezTo>
                      <a:pt x="393" y="12"/>
                      <a:pt x="334"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2" name="Google Shape;252;p23"/>
              <p:cNvSpPr/>
              <p:nvPr/>
            </p:nvSpPr>
            <p:spPr>
              <a:xfrm>
                <a:off x="7521543" y="3958337"/>
                <a:ext cx="29089" cy="23235"/>
              </a:xfrm>
              <a:custGeom>
                <a:avLst/>
                <a:gdLst/>
                <a:ahLst/>
                <a:cxnLst/>
                <a:rect l="l" t="t" r="r" b="b"/>
                <a:pathLst>
                  <a:path w="656" h="524" extrusionOk="0">
                    <a:moveTo>
                      <a:pt x="286" y="0"/>
                    </a:moveTo>
                    <a:cubicBezTo>
                      <a:pt x="203" y="0"/>
                      <a:pt x="119" y="36"/>
                      <a:pt x="84" y="108"/>
                    </a:cubicBezTo>
                    <a:cubicBezTo>
                      <a:pt x="0" y="215"/>
                      <a:pt x="36" y="393"/>
                      <a:pt x="155" y="453"/>
                    </a:cubicBezTo>
                    <a:lnTo>
                      <a:pt x="238" y="489"/>
                    </a:lnTo>
                    <a:cubicBezTo>
                      <a:pt x="284" y="511"/>
                      <a:pt x="334" y="523"/>
                      <a:pt x="383" y="523"/>
                    </a:cubicBezTo>
                    <a:cubicBezTo>
                      <a:pt x="463" y="523"/>
                      <a:pt x="539" y="491"/>
                      <a:pt x="584" y="417"/>
                    </a:cubicBezTo>
                    <a:cubicBezTo>
                      <a:pt x="655" y="322"/>
                      <a:pt x="631" y="143"/>
                      <a:pt x="512" y="72"/>
                    </a:cubicBezTo>
                    <a:lnTo>
                      <a:pt x="417" y="36"/>
                    </a:lnTo>
                    <a:cubicBezTo>
                      <a:pt x="381" y="0"/>
                      <a:pt x="334" y="0"/>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3" name="Google Shape;253;p23"/>
              <p:cNvSpPr/>
              <p:nvPr/>
            </p:nvSpPr>
            <p:spPr>
              <a:xfrm>
                <a:off x="6871605" y="2948332"/>
                <a:ext cx="793021" cy="664206"/>
              </a:xfrm>
              <a:custGeom>
                <a:avLst/>
                <a:gdLst/>
                <a:ahLst/>
                <a:cxnLst/>
                <a:rect l="l" t="t" r="r" b="b"/>
                <a:pathLst>
                  <a:path w="17884" h="14979" extrusionOk="0">
                    <a:moveTo>
                      <a:pt x="4668" y="1"/>
                    </a:moveTo>
                    <a:cubicBezTo>
                      <a:pt x="4704" y="25"/>
                      <a:pt x="4692" y="25"/>
                      <a:pt x="4680" y="25"/>
                    </a:cubicBezTo>
                    <a:cubicBezTo>
                      <a:pt x="4597" y="25"/>
                      <a:pt x="4525" y="48"/>
                      <a:pt x="4477" y="120"/>
                    </a:cubicBezTo>
                    <a:cubicBezTo>
                      <a:pt x="4466" y="96"/>
                      <a:pt x="4442" y="96"/>
                      <a:pt x="4418" y="96"/>
                    </a:cubicBezTo>
                    <a:cubicBezTo>
                      <a:pt x="4347" y="96"/>
                      <a:pt x="4275" y="132"/>
                      <a:pt x="4227" y="191"/>
                    </a:cubicBezTo>
                    <a:cubicBezTo>
                      <a:pt x="3858" y="668"/>
                      <a:pt x="3406" y="1132"/>
                      <a:pt x="2870" y="1608"/>
                    </a:cubicBezTo>
                    <a:cubicBezTo>
                      <a:pt x="1965" y="2406"/>
                      <a:pt x="989" y="3120"/>
                      <a:pt x="156" y="3692"/>
                    </a:cubicBezTo>
                    <a:cubicBezTo>
                      <a:pt x="48" y="3763"/>
                      <a:pt x="1" y="3906"/>
                      <a:pt x="60" y="4013"/>
                    </a:cubicBezTo>
                    <a:cubicBezTo>
                      <a:pt x="48" y="4263"/>
                      <a:pt x="60" y="4537"/>
                      <a:pt x="108" y="4799"/>
                    </a:cubicBezTo>
                    <a:cubicBezTo>
                      <a:pt x="156" y="5085"/>
                      <a:pt x="215" y="5382"/>
                      <a:pt x="310" y="5716"/>
                    </a:cubicBezTo>
                    <a:cubicBezTo>
                      <a:pt x="489" y="6263"/>
                      <a:pt x="739" y="6823"/>
                      <a:pt x="1132" y="7466"/>
                    </a:cubicBezTo>
                    <a:cubicBezTo>
                      <a:pt x="1715" y="8430"/>
                      <a:pt x="2489" y="9407"/>
                      <a:pt x="3513" y="10443"/>
                    </a:cubicBezTo>
                    <a:cubicBezTo>
                      <a:pt x="4501" y="11431"/>
                      <a:pt x="5537" y="12276"/>
                      <a:pt x="6633" y="12979"/>
                    </a:cubicBezTo>
                    <a:cubicBezTo>
                      <a:pt x="7252" y="13360"/>
                      <a:pt x="7871" y="13705"/>
                      <a:pt x="8502" y="13991"/>
                    </a:cubicBezTo>
                    <a:cubicBezTo>
                      <a:pt x="9121" y="14264"/>
                      <a:pt x="9788" y="14503"/>
                      <a:pt x="10478" y="14681"/>
                    </a:cubicBezTo>
                    <a:cubicBezTo>
                      <a:pt x="11252" y="14884"/>
                      <a:pt x="12026" y="14979"/>
                      <a:pt x="12740" y="14979"/>
                    </a:cubicBezTo>
                    <a:cubicBezTo>
                      <a:pt x="12931" y="14979"/>
                      <a:pt x="13133" y="14967"/>
                      <a:pt x="13324" y="14955"/>
                    </a:cubicBezTo>
                    <a:cubicBezTo>
                      <a:pt x="13348" y="14967"/>
                      <a:pt x="13395" y="14967"/>
                      <a:pt x="13419" y="14967"/>
                    </a:cubicBezTo>
                    <a:cubicBezTo>
                      <a:pt x="13467" y="14967"/>
                      <a:pt x="13526" y="14955"/>
                      <a:pt x="13562" y="14919"/>
                    </a:cubicBezTo>
                    <a:cubicBezTo>
                      <a:pt x="14348" y="14348"/>
                      <a:pt x="15110" y="13598"/>
                      <a:pt x="15896" y="12657"/>
                    </a:cubicBezTo>
                    <a:cubicBezTo>
                      <a:pt x="16515" y="11919"/>
                      <a:pt x="17134" y="11085"/>
                      <a:pt x="17824" y="10014"/>
                    </a:cubicBezTo>
                    <a:cubicBezTo>
                      <a:pt x="17872" y="9954"/>
                      <a:pt x="17884" y="9895"/>
                      <a:pt x="17884" y="9823"/>
                    </a:cubicBezTo>
                    <a:cubicBezTo>
                      <a:pt x="17884" y="9764"/>
                      <a:pt x="17848" y="9681"/>
                      <a:pt x="17801" y="9645"/>
                    </a:cubicBezTo>
                    <a:cubicBezTo>
                      <a:pt x="17801" y="9609"/>
                      <a:pt x="17789" y="9561"/>
                      <a:pt x="17753" y="9538"/>
                    </a:cubicBezTo>
                    <a:cubicBezTo>
                      <a:pt x="16896" y="8418"/>
                      <a:pt x="15800" y="7502"/>
                      <a:pt x="14657" y="6573"/>
                    </a:cubicBezTo>
                    <a:lnTo>
                      <a:pt x="14455" y="6406"/>
                    </a:lnTo>
                    <a:cubicBezTo>
                      <a:pt x="13979" y="6025"/>
                      <a:pt x="13514" y="5656"/>
                      <a:pt x="13050" y="5263"/>
                    </a:cubicBezTo>
                    <a:cubicBezTo>
                      <a:pt x="12800" y="5037"/>
                      <a:pt x="12526" y="4823"/>
                      <a:pt x="12276" y="4597"/>
                    </a:cubicBezTo>
                    <a:cubicBezTo>
                      <a:pt x="12038" y="4382"/>
                      <a:pt x="11800" y="4192"/>
                      <a:pt x="11562" y="3989"/>
                    </a:cubicBezTo>
                    <a:cubicBezTo>
                      <a:pt x="10585" y="3132"/>
                      <a:pt x="9490" y="2263"/>
                      <a:pt x="8335" y="1513"/>
                    </a:cubicBezTo>
                    <a:cubicBezTo>
                      <a:pt x="7049" y="715"/>
                      <a:pt x="5859" y="203"/>
                      <a:pt x="4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4" name="Google Shape;254;p23"/>
              <p:cNvSpPr/>
              <p:nvPr/>
            </p:nvSpPr>
            <p:spPr>
              <a:xfrm>
                <a:off x="6929163" y="3020168"/>
                <a:ext cx="694315" cy="518453"/>
              </a:xfrm>
              <a:custGeom>
                <a:avLst/>
                <a:gdLst/>
                <a:ahLst/>
                <a:cxnLst/>
                <a:rect l="l" t="t" r="r" b="b"/>
                <a:pathLst>
                  <a:path w="15658" h="11692" extrusionOk="0">
                    <a:moveTo>
                      <a:pt x="1525" y="0"/>
                    </a:moveTo>
                    <a:cubicBezTo>
                      <a:pt x="1036" y="452"/>
                      <a:pt x="501" y="869"/>
                      <a:pt x="1" y="1262"/>
                    </a:cubicBezTo>
                    <a:cubicBezTo>
                      <a:pt x="251" y="1881"/>
                      <a:pt x="536" y="2477"/>
                      <a:pt x="858" y="3072"/>
                    </a:cubicBezTo>
                    <a:lnTo>
                      <a:pt x="858" y="3096"/>
                    </a:lnTo>
                    <a:cubicBezTo>
                      <a:pt x="1239" y="3762"/>
                      <a:pt x="1655" y="4417"/>
                      <a:pt x="2096" y="5024"/>
                    </a:cubicBezTo>
                    <a:cubicBezTo>
                      <a:pt x="2548" y="5644"/>
                      <a:pt x="3037" y="6215"/>
                      <a:pt x="3572" y="6751"/>
                    </a:cubicBezTo>
                    <a:lnTo>
                      <a:pt x="3549" y="6739"/>
                    </a:lnTo>
                    <a:lnTo>
                      <a:pt x="3549" y="6739"/>
                    </a:lnTo>
                    <a:cubicBezTo>
                      <a:pt x="4072" y="7275"/>
                      <a:pt x="4644" y="7775"/>
                      <a:pt x="5239" y="8251"/>
                    </a:cubicBezTo>
                    <a:cubicBezTo>
                      <a:pt x="5835" y="8715"/>
                      <a:pt x="6442" y="9144"/>
                      <a:pt x="7097" y="9537"/>
                    </a:cubicBezTo>
                    <a:lnTo>
                      <a:pt x="7085" y="9525"/>
                    </a:lnTo>
                    <a:lnTo>
                      <a:pt x="7085" y="9525"/>
                    </a:lnTo>
                    <a:cubicBezTo>
                      <a:pt x="7680" y="9882"/>
                      <a:pt x="8299" y="10192"/>
                      <a:pt x="8930" y="10454"/>
                    </a:cubicBezTo>
                    <a:cubicBezTo>
                      <a:pt x="9549" y="10728"/>
                      <a:pt x="10192" y="10966"/>
                      <a:pt x="10847" y="11144"/>
                    </a:cubicBezTo>
                    <a:lnTo>
                      <a:pt x="10835" y="11144"/>
                    </a:lnTo>
                    <a:cubicBezTo>
                      <a:pt x="11454" y="11323"/>
                      <a:pt x="12097" y="11454"/>
                      <a:pt x="12740" y="11561"/>
                    </a:cubicBezTo>
                    <a:cubicBezTo>
                      <a:pt x="13169" y="11620"/>
                      <a:pt x="13609" y="11680"/>
                      <a:pt x="14062" y="11692"/>
                    </a:cubicBezTo>
                    <a:cubicBezTo>
                      <a:pt x="14252" y="11490"/>
                      <a:pt x="14431" y="11275"/>
                      <a:pt x="14621" y="11049"/>
                    </a:cubicBezTo>
                    <a:cubicBezTo>
                      <a:pt x="14967" y="10656"/>
                      <a:pt x="15312" y="10216"/>
                      <a:pt x="15657" y="9727"/>
                    </a:cubicBezTo>
                    <a:cubicBezTo>
                      <a:pt x="15514" y="9715"/>
                      <a:pt x="15371" y="9715"/>
                      <a:pt x="15241" y="9704"/>
                    </a:cubicBezTo>
                    <a:cubicBezTo>
                      <a:pt x="14288" y="9596"/>
                      <a:pt x="13347" y="9406"/>
                      <a:pt x="12419" y="9108"/>
                    </a:cubicBezTo>
                    <a:cubicBezTo>
                      <a:pt x="10061" y="8346"/>
                      <a:pt x="7894" y="7001"/>
                      <a:pt x="6037" y="5358"/>
                    </a:cubicBezTo>
                    <a:cubicBezTo>
                      <a:pt x="4287" y="3810"/>
                      <a:pt x="2775" y="1988"/>
                      <a:pt x="1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5" name="Google Shape;255;p23"/>
              <p:cNvSpPr/>
              <p:nvPr/>
            </p:nvSpPr>
            <p:spPr>
              <a:xfrm>
                <a:off x="6966633" y="3156346"/>
                <a:ext cx="44" cy="44"/>
              </a:xfrm>
              <a:custGeom>
                <a:avLst/>
                <a:gdLst/>
                <a:ahLst/>
                <a:cxnLst/>
                <a:rect l="l" t="t" r="r" b="b"/>
                <a:pathLst>
                  <a:path w="1" h="1" extrusionOk="0">
                    <a:moveTo>
                      <a:pt x="1" y="1"/>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6" name="Google Shape;256;p23"/>
              <p:cNvSpPr/>
              <p:nvPr/>
            </p:nvSpPr>
            <p:spPr>
              <a:xfrm>
                <a:off x="7188925" y="3382318"/>
                <a:ext cx="434024" cy="156839"/>
              </a:xfrm>
              <a:custGeom>
                <a:avLst/>
                <a:gdLst/>
                <a:ahLst/>
                <a:cxnLst/>
                <a:rect l="l" t="t" r="r" b="b"/>
                <a:pathLst>
                  <a:path w="9788" h="3537" extrusionOk="0">
                    <a:moveTo>
                      <a:pt x="4275" y="1"/>
                    </a:moveTo>
                    <a:cubicBezTo>
                      <a:pt x="3929" y="132"/>
                      <a:pt x="3560" y="239"/>
                      <a:pt x="3191" y="310"/>
                    </a:cubicBezTo>
                    <a:cubicBezTo>
                      <a:pt x="2371" y="490"/>
                      <a:pt x="1550" y="585"/>
                      <a:pt x="709" y="585"/>
                    </a:cubicBezTo>
                    <a:cubicBezTo>
                      <a:pt x="659" y="585"/>
                      <a:pt x="610" y="585"/>
                      <a:pt x="560" y="584"/>
                    </a:cubicBezTo>
                    <a:cubicBezTo>
                      <a:pt x="381" y="584"/>
                      <a:pt x="179" y="560"/>
                      <a:pt x="0" y="560"/>
                    </a:cubicBezTo>
                    <a:cubicBezTo>
                      <a:pt x="405" y="846"/>
                      <a:pt x="810" y="1120"/>
                      <a:pt x="1227" y="1370"/>
                    </a:cubicBezTo>
                    <a:cubicBezTo>
                      <a:pt x="1822" y="1727"/>
                      <a:pt x="2441" y="2037"/>
                      <a:pt x="3060" y="2310"/>
                    </a:cubicBezTo>
                    <a:cubicBezTo>
                      <a:pt x="3679" y="2572"/>
                      <a:pt x="4334" y="2811"/>
                      <a:pt x="4977" y="2989"/>
                    </a:cubicBezTo>
                    <a:lnTo>
                      <a:pt x="5156" y="3037"/>
                    </a:lnTo>
                    <a:cubicBezTo>
                      <a:pt x="5715" y="3180"/>
                      <a:pt x="6299" y="3323"/>
                      <a:pt x="6870" y="3394"/>
                    </a:cubicBezTo>
                    <a:lnTo>
                      <a:pt x="7025" y="3418"/>
                    </a:lnTo>
                    <a:cubicBezTo>
                      <a:pt x="7323" y="3465"/>
                      <a:pt x="7644" y="3501"/>
                      <a:pt x="7966" y="3525"/>
                    </a:cubicBezTo>
                    <a:cubicBezTo>
                      <a:pt x="8037" y="3525"/>
                      <a:pt x="8120" y="3537"/>
                      <a:pt x="8192" y="3537"/>
                    </a:cubicBezTo>
                    <a:cubicBezTo>
                      <a:pt x="8382" y="3346"/>
                      <a:pt x="8561" y="3120"/>
                      <a:pt x="8751" y="2906"/>
                    </a:cubicBezTo>
                    <a:cubicBezTo>
                      <a:pt x="9097" y="2501"/>
                      <a:pt x="9442" y="2049"/>
                      <a:pt x="9787" y="1572"/>
                    </a:cubicBezTo>
                    <a:lnTo>
                      <a:pt x="9585" y="1560"/>
                    </a:lnTo>
                    <a:lnTo>
                      <a:pt x="9371" y="1537"/>
                    </a:lnTo>
                    <a:cubicBezTo>
                      <a:pt x="8418" y="1429"/>
                      <a:pt x="7478" y="1239"/>
                      <a:pt x="6549" y="941"/>
                    </a:cubicBezTo>
                    <a:cubicBezTo>
                      <a:pt x="5775" y="679"/>
                      <a:pt x="5025" y="382"/>
                      <a:pt x="4275"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7" name="Google Shape;257;p23"/>
              <p:cNvSpPr/>
              <p:nvPr/>
            </p:nvSpPr>
            <p:spPr>
              <a:xfrm>
                <a:off x="6967697" y="3346445"/>
                <a:ext cx="585011" cy="266631"/>
              </a:xfrm>
              <a:custGeom>
                <a:avLst/>
                <a:gdLst/>
                <a:ahLst/>
                <a:cxnLst/>
                <a:rect l="l" t="t" r="r" b="b"/>
                <a:pathLst>
                  <a:path w="13193" h="6013" extrusionOk="0">
                    <a:moveTo>
                      <a:pt x="1" y="0"/>
                    </a:moveTo>
                    <a:lnTo>
                      <a:pt x="1" y="0"/>
                    </a:lnTo>
                    <a:cubicBezTo>
                      <a:pt x="405" y="500"/>
                      <a:pt x="846" y="976"/>
                      <a:pt x="1334" y="1476"/>
                    </a:cubicBezTo>
                    <a:cubicBezTo>
                      <a:pt x="2310" y="2465"/>
                      <a:pt x="3358" y="3310"/>
                      <a:pt x="4454" y="4012"/>
                    </a:cubicBezTo>
                    <a:cubicBezTo>
                      <a:pt x="5073" y="4393"/>
                      <a:pt x="5692" y="4739"/>
                      <a:pt x="6323" y="5024"/>
                    </a:cubicBezTo>
                    <a:cubicBezTo>
                      <a:pt x="6954" y="5298"/>
                      <a:pt x="7609" y="5536"/>
                      <a:pt x="8299" y="5715"/>
                    </a:cubicBezTo>
                    <a:cubicBezTo>
                      <a:pt x="9073" y="5929"/>
                      <a:pt x="9847" y="6013"/>
                      <a:pt x="10573" y="6013"/>
                    </a:cubicBezTo>
                    <a:cubicBezTo>
                      <a:pt x="10752" y="6013"/>
                      <a:pt x="10966" y="6001"/>
                      <a:pt x="11169" y="5989"/>
                    </a:cubicBezTo>
                    <a:cubicBezTo>
                      <a:pt x="11216" y="6001"/>
                      <a:pt x="11240" y="6001"/>
                      <a:pt x="11276" y="6001"/>
                    </a:cubicBezTo>
                    <a:cubicBezTo>
                      <a:pt x="11324" y="6001"/>
                      <a:pt x="11383" y="5989"/>
                      <a:pt x="11419" y="5953"/>
                    </a:cubicBezTo>
                    <a:cubicBezTo>
                      <a:pt x="12014" y="5513"/>
                      <a:pt x="12597" y="4977"/>
                      <a:pt x="13193" y="4346"/>
                    </a:cubicBezTo>
                    <a:cubicBezTo>
                      <a:pt x="12776" y="4322"/>
                      <a:pt x="12407" y="4274"/>
                      <a:pt x="12038" y="4215"/>
                    </a:cubicBezTo>
                    <a:lnTo>
                      <a:pt x="11871" y="4191"/>
                    </a:lnTo>
                    <a:cubicBezTo>
                      <a:pt x="11300" y="4096"/>
                      <a:pt x="10716" y="3977"/>
                      <a:pt x="10157" y="3834"/>
                    </a:cubicBezTo>
                    <a:lnTo>
                      <a:pt x="9978" y="3786"/>
                    </a:lnTo>
                    <a:cubicBezTo>
                      <a:pt x="9323" y="3596"/>
                      <a:pt x="8680" y="3370"/>
                      <a:pt x="8061" y="3096"/>
                    </a:cubicBezTo>
                    <a:cubicBezTo>
                      <a:pt x="7430" y="2834"/>
                      <a:pt x="6823" y="2524"/>
                      <a:pt x="6228" y="2167"/>
                    </a:cubicBezTo>
                    <a:cubicBezTo>
                      <a:pt x="5811" y="1905"/>
                      <a:pt x="5394" y="1643"/>
                      <a:pt x="4989" y="1357"/>
                    </a:cubicBezTo>
                    <a:cubicBezTo>
                      <a:pt x="4299" y="1310"/>
                      <a:pt x="3596" y="1226"/>
                      <a:pt x="2894" y="1060"/>
                    </a:cubicBezTo>
                    <a:cubicBezTo>
                      <a:pt x="2025" y="869"/>
                      <a:pt x="1191" y="583"/>
                      <a:pt x="405" y="202"/>
                    </a:cubicBezTo>
                    <a:cubicBezTo>
                      <a:pt x="275" y="143"/>
                      <a:pt x="144" y="71"/>
                      <a:pt x="1"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8" name="Google Shape;258;p23"/>
              <p:cNvSpPr/>
              <p:nvPr/>
            </p:nvSpPr>
            <p:spPr>
              <a:xfrm>
                <a:off x="7380044" y="3260907"/>
                <a:ext cx="287783" cy="191693"/>
              </a:xfrm>
              <a:custGeom>
                <a:avLst/>
                <a:gdLst/>
                <a:ahLst/>
                <a:cxnLst/>
                <a:rect l="l" t="t" r="r" b="b"/>
                <a:pathLst>
                  <a:path w="6490" h="4323" extrusionOk="0">
                    <a:moveTo>
                      <a:pt x="3775" y="0"/>
                    </a:moveTo>
                    <a:cubicBezTo>
                      <a:pt x="3608" y="238"/>
                      <a:pt x="3429" y="465"/>
                      <a:pt x="3239" y="667"/>
                    </a:cubicBezTo>
                    <a:cubicBezTo>
                      <a:pt x="2953" y="965"/>
                      <a:pt x="2656" y="1250"/>
                      <a:pt x="2322" y="1500"/>
                    </a:cubicBezTo>
                    <a:cubicBezTo>
                      <a:pt x="1989" y="1750"/>
                      <a:pt x="1632" y="1977"/>
                      <a:pt x="1274" y="2167"/>
                    </a:cubicBezTo>
                    <a:cubicBezTo>
                      <a:pt x="858" y="2393"/>
                      <a:pt x="441" y="2572"/>
                      <a:pt x="0" y="2739"/>
                    </a:cubicBezTo>
                    <a:cubicBezTo>
                      <a:pt x="739" y="3108"/>
                      <a:pt x="1501" y="3429"/>
                      <a:pt x="2275" y="3679"/>
                    </a:cubicBezTo>
                    <a:cubicBezTo>
                      <a:pt x="3179" y="3977"/>
                      <a:pt x="4132" y="4167"/>
                      <a:pt x="5084" y="4275"/>
                    </a:cubicBezTo>
                    <a:lnTo>
                      <a:pt x="5311" y="4298"/>
                    </a:lnTo>
                    <a:lnTo>
                      <a:pt x="5501" y="4322"/>
                    </a:lnTo>
                    <a:cubicBezTo>
                      <a:pt x="5799" y="3917"/>
                      <a:pt x="6096" y="3489"/>
                      <a:pt x="6406" y="2989"/>
                    </a:cubicBezTo>
                    <a:cubicBezTo>
                      <a:pt x="6454" y="2929"/>
                      <a:pt x="6489" y="2870"/>
                      <a:pt x="6466" y="2798"/>
                    </a:cubicBezTo>
                    <a:cubicBezTo>
                      <a:pt x="6454" y="2727"/>
                      <a:pt x="6430" y="2667"/>
                      <a:pt x="6382" y="2620"/>
                    </a:cubicBezTo>
                    <a:cubicBezTo>
                      <a:pt x="6382" y="2596"/>
                      <a:pt x="6358" y="2548"/>
                      <a:pt x="6335" y="2512"/>
                    </a:cubicBezTo>
                    <a:cubicBezTo>
                      <a:pt x="5608" y="1584"/>
                      <a:pt x="4715" y="774"/>
                      <a:pt x="3775"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9" name="Google Shape;259;p23"/>
              <p:cNvSpPr/>
              <p:nvPr/>
            </p:nvSpPr>
            <p:spPr>
              <a:xfrm>
                <a:off x="7228977" y="2023909"/>
                <a:ext cx="1009776" cy="786677"/>
              </a:xfrm>
              <a:custGeom>
                <a:avLst/>
                <a:gdLst/>
                <a:ahLst/>
                <a:cxnLst/>
                <a:rect l="l" t="t" r="r" b="b"/>
                <a:pathLst>
                  <a:path w="25111" h="19563" extrusionOk="0">
                    <a:moveTo>
                      <a:pt x="20515" y="0"/>
                    </a:moveTo>
                    <a:cubicBezTo>
                      <a:pt x="19717" y="24"/>
                      <a:pt x="18943" y="274"/>
                      <a:pt x="18181" y="524"/>
                    </a:cubicBezTo>
                    <a:cubicBezTo>
                      <a:pt x="17705" y="667"/>
                      <a:pt x="17217" y="834"/>
                      <a:pt x="16717" y="929"/>
                    </a:cubicBezTo>
                    <a:cubicBezTo>
                      <a:pt x="16360" y="1012"/>
                      <a:pt x="15979" y="1036"/>
                      <a:pt x="15586" y="1036"/>
                    </a:cubicBezTo>
                    <a:cubicBezTo>
                      <a:pt x="15443" y="1036"/>
                      <a:pt x="15276" y="1036"/>
                      <a:pt x="15121" y="1024"/>
                    </a:cubicBezTo>
                    <a:lnTo>
                      <a:pt x="15098" y="1024"/>
                    </a:lnTo>
                    <a:cubicBezTo>
                      <a:pt x="14395" y="965"/>
                      <a:pt x="13693" y="834"/>
                      <a:pt x="13014" y="691"/>
                    </a:cubicBezTo>
                    <a:lnTo>
                      <a:pt x="12859" y="667"/>
                    </a:lnTo>
                    <a:cubicBezTo>
                      <a:pt x="12145" y="536"/>
                      <a:pt x="11395" y="381"/>
                      <a:pt x="10621" y="357"/>
                    </a:cubicBezTo>
                    <a:lnTo>
                      <a:pt x="10335" y="357"/>
                    </a:lnTo>
                    <a:cubicBezTo>
                      <a:pt x="9799" y="357"/>
                      <a:pt x="9252" y="417"/>
                      <a:pt x="8692" y="512"/>
                    </a:cubicBezTo>
                    <a:cubicBezTo>
                      <a:pt x="8061" y="655"/>
                      <a:pt x="7430" y="845"/>
                      <a:pt x="6870" y="1107"/>
                    </a:cubicBezTo>
                    <a:cubicBezTo>
                      <a:pt x="6275" y="1393"/>
                      <a:pt x="5751" y="1738"/>
                      <a:pt x="5275" y="2155"/>
                    </a:cubicBezTo>
                    <a:cubicBezTo>
                      <a:pt x="5263" y="1858"/>
                      <a:pt x="5180" y="1584"/>
                      <a:pt x="5061" y="1334"/>
                    </a:cubicBezTo>
                    <a:cubicBezTo>
                      <a:pt x="4965" y="1131"/>
                      <a:pt x="4811" y="953"/>
                      <a:pt x="4620" y="845"/>
                    </a:cubicBezTo>
                    <a:cubicBezTo>
                      <a:pt x="4501" y="786"/>
                      <a:pt x="4382" y="750"/>
                      <a:pt x="4310" y="738"/>
                    </a:cubicBezTo>
                    <a:cubicBezTo>
                      <a:pt x="4263" y="738"/>
                      <a:pt x="4215" y="726"/>
                      <a:pt x="4191" y="726"/>
                    </a:cubicBezTo>
                    <a:cubicBezTo>
                      <a:pt x="4084" y="726"/>
                      <a:pt x="3989" y="738"/>
                      <a:pt x="3870" y="774"/>
                    </a:cubicBezTo>
                    <a:cubicBezTo>
                      <a:pt x="3668" y="810"/>
                      <a:pt x="3453" y="953"/>
                      <a:pt x="3298" y="1131"/>
                    </a:cubicBezTo>
                    <a:cubicBezTo>
                      <a:pt x="3156" y="1286"/>
                      <a:pt x="3060" y="1488"/>
                      <a:pt x="2977" y="1750"/>
                    </a:cubicBezTo>
                    <a:cubicBezTo>
                      <a:pt x="2906" y="2000"/>
                      <a:pt x="2894" y="2274"/>
                      <a:pt x="2894" y="2465"/>
                    </a:cubicBezTo>
                    <a:cubicBezTo>
                      <a:pt x="2894" y="2679"/>
                      <a:pt x="2906" y="2881"/>
                      <a:pt x="2941" y="3120"/>
                    </a:cubicBezTo>
                    <a:cubicBezTo>
                      <a:pt x="2906" y="3108"/>
                      <a:pt x="2858" y="3072"/>
                      <a:pt x="2834" y="3060"/>
                    </a:cubicBezTo>
                    <a:cubicBezTo>
                      <a:pt x="2644" y="2977"/>
                      <a:pt x="2441" y="2929"/>
                      <a:pt x="2227" y="2929"/>
                    </a:cubicBezTo>
                    <a:lnTo>
                      <a:pt x="2179" y="2929"/>
                    </a:lnTo>
                    <a:cubicBezTo>
                      <a:pt x="1870" y="2929"/>
                      <a:pt x="1572" y="3060"/>
                      <a:pt x="1405" y="3286"/>
                    </a:cubicBezTo>
                    <a:cubicBezTo>
                      <a:pt x="1310" y="3417"/>
                      <a:pt x="1251" y="3548"/>
                      <a:pt x="1239" y="3691"/>
                    </a:cubicBezTo>
                    <a:cubicBezTo>
                      <a:pt x="1227" y="3774"/>
                      <a:pt x="1239" y="3870"/>
                      <a:pt x="1251" y="3953"/>
                    </a:cubicBezTo>
                    <a:cubicBezTo>
                      <a:pt x="1274" y="4048"/>
                      <a:pt x="1298" y="4120"/>
                      <a:pt x="1346" y="4179"/>
                    </a:cubicBezTo>
                    <a:cubicBezTo>
                      <a:pt x="1417" y="4310"/>
                      <a:pt x="1524" y="4441"/>
                      <a:pt x="1667" y="4560"/>
                    </a:cubicBezTo>
                    <a:cubicBezTo>
                      <a:pt x="1751" y="4620"/>
                      <a:pt x="1822" y="4679"/>
                      <a:pt x="1905" y="4727"/>
                    </a:cubicBezTo>
                    <a:cubicBezTo>
                      <a:pt x="1667" y="4917"/>
                      <a:pt x="1453" y="5132"/>
                      <a:pt x="1251" y="5382"/>
                    </a:cubicBezTo>
                    <a:cubicBezTo>
                      <a:pt x="989" y="5715"/>
                      <a:pt x="762" y="6096"/>
                      <a:pt x="584" y="6525"/>
                    </a:cubicBezTo>
                    <a:cubicBezTo>
                      <a:pt x="239" y="7334"/>
                      <a:pt x="60" y="8239"/>
                      <a:pt x="36" y="9347"/>
                    </a:cubicBezTo>
                    <a:cubicBezTo>
                      <a:pt x="0" y="10275"/>
                      <a:pt x="108" y="11287"/>
                      <a:pt x="334" y="12347"/>
                    </a:cubicBezTo>
                    <a:cubicBezTo>
                      <a:pt x="536" y="13311"/>
                      <a:pt x="858" y="14240"/>
                      <a:pt x="1251" y="15073"/>
                    </a:cubicBezTo>
                    <a:cubicBezTo>
                      <a:pt x="1453" y="15478"/>
                      <a:pt x="1655" y="15812"/>
                      <a:pt x="1882" y="16145"/>
                    </a:cubicBezTo>
                    <a:cubicBezTo>
                      <a:pt x="2132" y="16502"/>
                      <a:pt x="2429" y="16824"/>
                      <a:pt x="2775" y="17145"/>
                    </a:cubicBezTo>
                    <a:cubicBezTo>
                      <a:pt x="3501" y="17800"/>
                      <a:pt x="4430" y="18336"/>
                      <a:pt x="5525" y="18752"/>
                    </a:cubicBezTo>
                    <a:cubicBezTo>
                      <a:pt x="6549" y="19122"/>
                      <a:pt x="7668" y="19372"/>
                      <a:pt x="8847" y="19491"/>
                    </a:cubicBezTo>
                    <a:cubicBezTo>
                      <a:pt x="9323" y="19538"/>
                      <a:pt x="9811" y="19562"/>
                      <a:pt x="10287" y="19562"/>
                    </a:cubicBezTo>
                    <a:cubicBezTo>
                      <a:pt x="10942" y="19562"/>
                      <a:pt x="11585" y="19526"/>
                      <a:pt x="12228" y="19431"/>
                    </a:cubicBezTo>
                    <a:cubicBezTo>
                      <a:pt x="12764" y="19360"/>
                      <a:pt x="13276" y="19252"/>
                      <a:pt x="13788" y="19122"/>
                    </a:cubicBezTo>
                    <a:cubicBezTo>
                      <a:pt x="14324" y="18967"/>
                      <a:pt x="14871" y="18776"/>
                      <a:pt x="15407" y="18526"/>
                    </a:cubicBezTo>
                    <a:cubicBezTo>
                      <a:pt x="16586" y="17979"/>
                      <a:pt x="17729" y="17205"/>
                      <a:pt x="19027" y="16085"/>
                    </a:cubicBezTo>
                    <a:cubicBezTo>
                      <a:pt x="19384" y="15788"/>
                      <a:pt x="19741" y="15454"/>
                      <a:pt x="20122" y="15085"/>
                    </a:cubicBezTo>
                    <a:cubicBezTo>
                      <a:pt x="20146" y="15085"/>
                      <a:pt x="20170" y="15085"/>
                      <a:pt x="20181" y="15073"/>
                    </a:cubicBezTo>
                    <a:cubicBezTo>
                      <a:pt x="20443" y="14966"/>
                      <a:pt x="20658" y="14847"/>
                      <a:pt x="20872" y="14704"/>
                    </a:cubicBezTo>
                    <a:cubicBezTo>
                      <a:pt x="21063" y="14561"/>
                      <a:pt x="21253" y="14383"/>
                      <a:pt x="21455" y="14192"/>
                    </a:cubicBezTo>
                    <a:cubicBezTo>
                      <a:pt x="21777" y="13847"/>
                      <a:pt x="22051" y="13418"/>
                      <a:pt x="22265" y="12918"/>
                    </a:cubicBezTo>
                    <a:cubicBezTo>
                      <a:pt x="22658" y="12037"/>
                      <a:pt x="22884" y="10990"/>
                      <a:pt x="22896" y="9823"/>
                    </a:cubicBezTo>
                    <a:cubicBezTo>
                      <a:pt x="22908" y="9466"/>
                      <a:pt x="22884" y="9085"/>
                      <a:pt x="22848" y="8751"/>
                    </a:cubicBezTo>
                    <a:cubicBezTo>
                      <a:pt x="23075" y="8668"/>
                      <a:pt x="23277" y="8537"/>
                      <a:pt x="23491" y="8346"/>
                    </a:cubicBezTo>
                    <a:cubicBezTo>
                      <a:pt x="23599" y="8251"/>
                      <a:pt x="23682" y="8132"/>
                      <a:pt x="23789" y="8001"/>
                    </a:cubicBezTo>
                    <a:cubicBezTo>
                      <a:pt x="23896" y="7858"/>
                      <a:pt x="23968" y="7703"/>
                      <a:pt x="24027" y="7561"/>
                    </a:cubicBezTo>
                    <a:cubicBezTo>
                      <a:pt x="24146" y="7227"/>
                      <a:pt x="24158" y="6930"/>
                      <a:pt x="24087" y="6632"/>
                    </a:cubicBezTo>
                    <a:cubicBezTo>
                      <a:pt x="24039" y="6453"/>
                      <a:pt x="23932" y="6310"/>
                      <a:pt x="23789" y="6156"/>
                    </a:cubicBezTo>
                    <a:cubicBezTo>
                      <a:pt x="23908" y="6084"/>
                      <a:pt x="24027" y="6013"/>
                      <a:pt x="24134" y="5906"/>
                    </a:cubicBezTo>
                    <a:cubicBezTo>
                      <a:pt x="24325" y="5727"/>
                      <a:pt x="24503" y="5513"/>
                      <a:pt x="24670" y="5263"/>
                    </a:cubicBezTo>
                    <a:cubicBezTo>
                      <a:pt x="24801" y="5036"/>
                      <a:pt x="24908" y="4786"/>
                      <a:pt x="24992" y="4489"/>
                    </a:cubicBezTo>
                    <a:cubicBezTo>
                      <a:pt x="25063" y="4239"/>
                      <a:pt x="25099" y="3953"/>
                      <a:pt x="25111" y="3655"/>
                    </a:cubicBezTo>
                    <a:cubicBezTo>
                      <a:pt x="25111" y="3120"/>
                      <a:pt x="24968" y="2536"/>
                      <a:pt x="24646" y="1988"/>
                    </a:cubicBezTo>
                    <a:cubicBezTo>
                      <a:pt x="24384" y="1512"/>
                      <a:pt x="23991" y="1096"/>
                      <a:pt x="23503" y="750"/>
                    </a:cubicBezTo>
                    <a:cubicBezTo>
                      <a:pt x="22718" y="274"/>
                      <a:pt x="21765" y="0"/>
                      <a:pt x="20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0" name="Google Shape;260;p23"/>
              <p:cNvSpPr/>
              <p:nvPr/>
            </p:nvSpPr>
            <p:spPr>
              <a:xfrm>
                <a:off x="7228012" y="2051656"/>
                <a:ext cx="163303" cy="598523"/>
              </a:xfrm>
              <a:custGeom>
                <a:avLst/>
                <a:gdLst/>
                <a:ahLst/>
                <a:cxnLst/>
                <a:rect l="l" t="t" r="r" b="b"/>
                <a:pathLst>
                  <a:path w="4061" h="14884" extrusionOk="0">
                    <a:moveTo>
                      <a:pt x="4061" y="1"/>
                    </a:moveTo>
                    <a:lnTo>
                      <a:pt x="4001" y="60"/>
                    </a:lnTo>
                    <a:cubicBezTo>
                      <a:pt x="4000" y="62"/>
                      <a:pt x="3998" y="63"/>
                      <a:pt x="3997" y="65"/>
                    </a:cubicBezTo>
                    <a:lnTo>
                      <a:pt x="3997" y="65"/>
                    </a:lnTo>
                    <a:cubicBezTo>
                      <a:pt x="4026" y="50"/>
                      <a:pt x="4049" y="29"/>
                      <a:pt x="4061" y="1"/>
                    </a:cubicBezTo>
                    <a:close/>
                    <a:moveTo>
                      <a:pt x="3997" y="65"/>
                    </a:moveTo>
                    <a:cubicBezTo>
                      <a:pt x="3965" y="80"/>
                      <a:pt x="3925" y="90"/>
                      <a:pt x="3882" y="96"/>
                    </a:cubicBezTo>
                    <a:cubicBezTo>
                      <a:pt x="3680" y="144"/>
                      <a:pt x="3465" y="275"/>
                      <a:pt x="3311" y="453"/>
                    </a:cubicBezTo>
                    <a:cubicBezTo>
                      <a:pt x="3168" y="596"/>
                      <a:pt x="3072" y="810"/>
                      <a:pt x="2989" y="1072"/>
                    </a:cubicBezTo>
                    <a:cubicBezTo>
                      <a:pt x="2918" y="1334"/>
                      <a:pt x="2906" y="1596"/>
                      <a:pt x="2906" y="1787"/>
                    </a:cubicBezTo>
                    <a:cubicBezTo>
                      <a:pt x="2906" y="2001"/>
                      <a:pt x="2918" y="2203"/>
                      <a:pt x="2953" y="2441"/>
                    </a:cubicBezTo>
                    <a:cubicBezTo>
                      <a:pt x="2918" y="2418"/>
                      <a:pt x="2894" y="2406"/>
                      <a:pt x="2846" y="2382"/>
                    </a:cubicBezTo>
                    <a:cubicBezTo>
                      <a:pt x="2656" y="2299"/>
                      <a:pt x="2441" y="2251"/>
                      <a:pt x="2239" y="2251"/>
                    </a:cubicBezTo>
                    <a:lnTo>
                      <a:pt x="2191" y="2251"/>
                    </a:lnTo>
                    <a:cubicBezTo>
                      <a:pt x="1882" y="2251"/>
                      <a:pt x="1584" y="2382"/>
                      <a:pt x="1406" y="2608"/>
                    </a:cubicBezTo>
                    <a:cubicBezTo>
                      <a:pt x="1298" y="2739"/>
                      <a:pt x="1251" y="2882"/>
                      <a:pt x="1239" y="3013"/>
                    </a:cubicBezTo>
                    <a:cubicBezTo>
                      <a:pt x="1215" y="3108"/>
                      <a:pt x="1239" y="3192"/>
                      <a:pt x="1251" y="3275"/>
                    </a:cubicBezTo>
                    <a:cubicBezTo>
                      <a:pt x="1263" y="3370"/>
                      <a:pt x="1310" y="3442"/>
                      <a:pt x="1346" y="3501"/>
                    </a:cubicBezTo>
                    <a:cubicBezTo>
                      <a:pt x="1417" y="3656"/>
                      <a:pt x="1525" y="3775"/>
                      <a:pt x="1667" y="3906"/>
                    </a:cubicBezTo>
                    <a:cubicBezTo>
                      <a:pt x="1739" y="3965"/>
                      <a:pt x="1822" y="4025"/>
                      <a:pt x="1906" y="4073"/>
                    </a:cubicBezTo>
                    <a:cubicBezTo>
                      <a:pt x="1667" y="4251"/>
                      <a:pt x="1441" y="4477"/>
                      <a:pt x="1251" y="4704"/>
                    </a:cubicBezTo>
                    <a:cubicBezTo>
                      <a:pt x="989" y="5037"/>
                      <a:pt x="763" y="5418"/>
                      <a:pt x="584" y="5859"/>
                    </a:cubicBezTo>
                    <a:cubicBezTo>
                      <a:pt x="239" y="6656"/>
                      <a:pt x="60" y="7585"/>
                      <a:pt x="36" y="8668"/>
                    </a:cubicBezTo>
                    <a:cubicBezTo>
                      <a:pt x="1" y="9609"/>
                      <a:pt x="108" y="10621"/>
                      <a:pt x="334" y="11693"/>
                    </a:cubicBezTo>
                    <a:cubicBezTo>
                      <a:pt x="536" y="12657"/>
                      <a:pt x="846" y="13574"/>
                      <a:pt x="1251" y="14407"/>
                    </a:cubicBezTo>
                    <a:cubicBezTo>
                      <a:pt x="1322" y="14574"/>
                      <a:pt x="1417" y="14741"/>
                      <a:pt x="1501" y="14883"/>
                    </a:cubicBezTo>
                    <a:cubicBezTo>
                      <a:pt x="1298" y="14312"/>
                      <a:pt x="1132" y="13717"/>
                      <a:pt x="1001" y="13098"/>
                    </a:cubicBezTo>
                    <a:cubicBezTo>
                      <a:pt x="870" y="12526"/>
                      <a:pt x="774" y="11931"/>
                      <a:pt x="715" y="11335"/>
                    </a:cubicBezTo>
                    <a:cubicBezTo>
                      <a:pt x="655" y="10704"/>
                      <a:pt x="632" y="10085"/>
                      <a:pt x="667" y="9466"/>
                    </a:cubicBezTo>
                    <a:cubicBezTo>
                      <a:pt x="703" y="8859"/>
                      <a:pt x="786" y="8264"/>
                      <a:pt x="941" y="7668"/>
                    </a:cubicBezTo>
                    <a:cubicBezTo>
                      <a:pt x="1084" y="7109"/>
                      <a:pt x="1298" y="6537"/>
                      <a:pt x="1608" y="6037"/>
                    </a:cubicBezTo>
                    <a:cubicBezTo>
                      <a:pt x="1679" y="5894"/>
                      <a:pt x="1763" y="5775"/>
                      <a:pt x="1846" y="5656"/>
                    </a:cubicBezTo>
                    <a:cubicBezTo>
                      <a:pt x="1941" y="5537"/>
                      <a:pt x="2013" y="5442"/>
                      <a:pt x="2096" y="5323"/>
                    </a:cubicBezTo>
                    <a:cubicBezTo>
                      <a:pt x="2203" y="5204"/>
                      <a:pt x="2310" y="5108"/>
                      <a:pt x="2429" y="5001"/>
                    </a:cubicBezTo>
                    <a:cubicBezTo>
                      <a:pt x="2532" y="4921"/>
                      <a:pt x="2646" y="4820"/>
                      <a:pt x="2739" y="4738"/>
                    </a:cubicBezTo>
                    <a:lnTo>
                      <a:pt x="2739" y="4738"/>
                    </a:lnTo>
                    <a:cubicBezTo>
                      <a:pt x="2739" y="4738"/>
                      <a:pt x="2739" y="4739"/>
                      <a:pt x="2739" y="4739"/>
                    </a:cubicBezTo>
                    <a:cubicBezTo>
                      <a:pt x="2894" y="4608"/>
                      <a:pt x="3037" y="4477"/>
                      <a:pt x="3156" y="4311"/>
                    </a:cubicBezTo>
                    <a:cubicBezTo>
                      <a:pt x="3168" y="4275"/>
                      <a:pt x="3203" y="4251"/>
                      <a:pt x="3215" y="4204"/>
                    </a:cubicBezTo>
                    <a:lnTo>
                      <a:pt x="3215" y="4168"/>
                    </a:lnTo>
                    <a:cubicBezTo>
                      <a:pt x="3215" y="4144"/>
                      <a:pt x="3215" y="4108"/>
                      <a:pt x="3203" y="4073"/>
                    </a:cubicBezTo>
                    <a:cubicBezTo>
                      <a:pt x="3191" y="4025"/>
                      <a:pt x="3191" y="3977"/>
                      <a:pt x="3168" y="3930"/>
                    </a:cubicBezTo>
                    <a:cubicBezTo>
                      <a:pt x="3156" y="3894"/>
                      <a:pt x="3156" y="3846"/>
                      <a:pt x="3156" y="3799"/>
                    </a:cubicBezTo>
                    <a:cubicBezTo>
                      <a:pt x="3156" y="3715"/>
                      <a:pt x="3156" y="3620"/>
                      <a:pt x="3203" y="3549"/>
                    </a:cubicBezTo>
                    <a:cubicBezTo>
                      <a:pt x="3227" y="3501"/>
                      <a:pt x="3263" y="3453"/>
                      <a:pt x="3287" y="3430"/>
                    </a:cubicBezTo>
                    <a:cubicBezTo>
                      <a:pt x="3322" y="3394"/>
                      <a:pt x="3346" y="3382"/>
                      <a:pt x="3382" y="3358"/>
                    </a:cubicBezTo>
                    <a:cubicBezTo>
                      <a:pt x="3441" y="3311"/>
                      <a:pt x="3513" y="3263"/>
                      <a:pt x="3572" y="3203"/>
                    </a:cubicBezTo>
                    <a:cubicBezTo>
                      <a:pt x="3608" y="3192"/>
                      <a:pt x="3620" y="3156"/>
                      <a:pt x="3632" y="3132"/>
                    </a:cubicBezTo>
                    <a:cubicBezTo>
                      <a:pt x="3644" y="3096"/>
                      <a:pt x="3680" y="3061"/>
                      <a:pt x="3692" y="3025"/>
                    </a:cubicBezTo>
                    <a:cubicBezTo>
                      <a:pt x="3703" y="3001"/>
                      <a:pt x="3727" y="2977"/>
                      <a:pt x="3739" y="2953"/>
                    </a:cubicBezTo>
                    <a:cubicBezTo>
                      <a:pt x="3751" y="2918"/>
                      <a:pt x="3763" y="2894"/>
                      <a:pt x="3787" y="2882"/>
                    </a:cubicBezTo>
                    <a:lnTo>
                      <a:pt x="3787" y="2846"/>
                    </a:lnTo>
                    <a:lnTo>
                      <a:pt x="3787" y="2763"/>
                    </a:lnTo>
                    <a:cubicBezTo>
                      <a:pt x="3787" y="2715"/>
                      <a:pt x="3763" y="2680"/>
                      <a:pt x="3763" y="2644"/>
                    </a:cubicBezTo>
                    <a:cubicBezTo>
                      <a:pt x="3739" y="2489"/>
                      <a:pt x="3703" y="2346"/>
                      <a:pt x="3680" y="2180"/>
                    </a:cubicBezTo>
                    <a:cubicBezTo>
                      <a:pt x="3668" y="2060"/>
                      <a:pt x="3644" y="1929"/>
                      <a:pt x="3632" y="1810"/>
                    </a:cubicBezTo>
                    <a:cubicBezTo>
                      <a:pt x="3620" y="1668"/>
                      <a:pt x="3620" y="1537"/>
                      <a:pt x="3620" y="1394"/>
                    </a:cubicBezTo>
                    <a:cubicBezTo>
                      <a:pt x="3620" y="1251"/>
                      <a:pt x="3632" y="1120"/>
                      <a:pt x="3644" y="989"/>
                    </a:cubicBezTo>
                    <a:cubicBezTo>
                      <a:pt x="3668" y="834"/>
                      <a:pt x="3692" y="691"/>
                      <a:pt x="3751" y="560"/>
                    </a:cubicBezTo>
                    <a:cubicBezTo>
                      <a:pt x="3799" y="441"/>
                      <a:pt x="3834" y="322"/>
                      <a:pt x="3894" y="215"/>
                    </a:cubicBezTo>
                    <a:cubicBezTo>
                      <a:pt x="3929" y="169"/>
                      <a:pt x="3952" y="112"/>
                      <a:pt x="3997" y="65"/>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1" name="Google Shape;261;p23"/>
              <p:cNvSpPr/>
              <p:nvPr/>
            </p:nvSpPr>
            <p:spPr>
              <a:xfrm>
                <a:off x="7986423" y="2270456"/>
                <a:ext cx="136964" cy="369674"/>
              </a:xfrm>
              <a:custGeom>
                <a:avLst/>
                <a:gdLst/>
                <a:ahLst/>
                <a:cxnLst/>
                <a:rect l="l" t="t" r="r" b="b"/>
                <a:pathLst>
                  <a:path w="3406" h="9193" extrusionOk="0">
                    <a:moveTo>
                      <a:pt x="1143" y="620"/>
                    </a:moveTo>
                    <a:cubicBezTo>
                      <a:pt x="1137" y="620"/>
                      <a:pt x="1134" y="626"/>
                      <a:pt x="1133" y="632"/>
                    </a:cubicBezTo>
                    <a:lnTo>
                      <a:pt x="1133" y="632"/>
                    </a:lnTo>
                    <a:cubicBezTo>
                      <a:pt x="1136" y="628"/>
                      <a:pt x="1140" y="624"/>
                      <a:pt x="1143" y="620"/>
                    </a:cubicBezTo>
                    <a:close/>
                    <a:moveTo>
                      <a:pt x="2107" y="1"/>
                    </a:moveTo>
                    <a:cubicBezTo>
                      <a:pt x="2072" y="1"/>
                      <a:pt x="2024" y="13"/>
                      <a:pt x="1977" y="25"/>
                    </a:cubicBezTo>
                    <a:lnTo>
                      <a:pt x="1846" y="72"/>
                    </a:lnTo>
                    <a:lnTo>
                      <a:pt x="1857" y="72"/>
                    </a:lnTo>
                    <a:cubicBezTo>
                      <a:pt x="1750" y="120"/>
                      <a:pt x="1655" y="156"/>
                      <a:pt x="1560" y="239"/>
                    </a:cubicBezTo>
                    <a:cubicBezTo>
                      <a:pt x="1393" y="358"/>
                      <a:pt x="1262" y="489"/>
                      <a:pt x="1131" y="644"/>
                    </a:cubicBezTo>
                    <a:cubicBezTo>
                      <a:pt x="1131" y="644"/>
                      <a:pt x="1131" y="638"/>
                      <a:pt x="1133" y="632"/>
                    </a:cubicBezTo>
                    <a:lnTo>
                      <a:pt x="1133" y="632"/>
                    </a:lnTo>
                    <a:cubicBezTo>
                      <a:pt x="888" y="915"/>
                      <a:pt x="700" y="1244"/>
                      <a:pt x="536" y="1572"/>
                    </a:cubicBezTo>
                    <a:cubicBezTo>
                      <a:pt x="441" y="1751"/>
                      <a:pt x="369" y="1942"/>
                      <a:pt x="310" y="2144"/>
                    </a:cubicBezTo>
                    <a:cubicBezTo>
                      <a:pt x="238" y="2394"/>
                      <a:pt x="167" y="2644"/>
                      <a:pt x="119" y="2894"/>
                    </a:cubicBezTo>
                    <a:cubicBezTo>
                      <a:pt x="60" y="3227"/>
                      <a:pt x="24" y="3573"/>
                      <a:pt x="12" y="3906"/>
                    </a:cubicBezTo>
                    <a:cubicBezTo>
                      <a:pt x="0" y="4263"/>
                      <a:pt x="12" y="4609"/>
                      <a:pt x="48" y="4966"/>
                    </a:cubicBezTo>
                    <a:lnTo>
                      <a:pt x="48" y="4954"/>
                    </a:lnTo>
                    <a:cubicBezTo>
                      <a:pt x="119" y="5752"/>
                      <a:pt x="286" y="6561"/>
                      <a:pt x="488" y="7335"/>
                    </a:cubicBezTo>
                    <a:cubicBezTo>
                      <a:pt x="655" y="7954"/>
                      <a:pt x="857" y="8585"/>
                      <a:pt x="1084" y="9192"/>
                    </a:cubicBezTo>
                    <a:cubicBezTo>
                      <a:pt x="1143" y="9133"/>
                      <a:pt x="1215" y="9073"/>
                      <a:pt x="1298" y="9002"/>
                    </a:cubicBezTo>
                    <a:cubicBezTo>
                      <a:pt x="1310" y="9002"/>
                      <a:pt x="1322" y="9002"/>
                      <a:pt x="1357" y="8990"/>
                    </a:cubicBezTo>
                    <a:cubicBezTo>
                      <a:pt x="1607" y="8883"/>
                      <a:pt x="1834" y="8764"/>
                      <a:pt x="2036" y="8609"/>
                    </a:cubicBezTo>
                    <a:cubicBezTo>
                      <a:pt x="2227" y="8478"/>
                      <a:pt x="2429" y="8311"/>
                      <a:pt x="2619" y="8109"/>
                    </a:cubicBezTo>
                    <a:cubicBezTo>
                      <a:pt x="2727" y="7990"/>
                      <a:pt x="2822" y="7871"/>
                      <a:pt x="2929" y="7740"/>
                    </a:cubicBezTo>
                    <a:cubicBezTo>
                      <a:pt x="2941" y="7645"/>
                      <a:pt x="2965" y="7573"/>
                      <a:pt x="2977" y="7478"/>
                    </a:cubicBezTo>
                    <a:lnTo>
                      <a:pt x="2977" y="7502"/>
                    </a:lnTo>
                    <a:cubicBezTo>
                      <a:pt x="3179" y="6323"/>
                      <a:pt x="3334" y="5121"/>
                      <a:pt x="3381" y="3930"/>
                    </a:cubicBezTo>
                    <a:cubicBezTo>
                      <a:pt x="3381" y="3716"/>
                      <a:pt x="3393" y="3513"/>
                      <a:pt x="3393" y="3299"/>
                    </a:cubicBezTo>
                    <a:cubicBezTo>
                      <a:pt x="3393" y="3156"/>
                      <a:pt x="3405" y="2989"/>
                      <a:pt x="3405" y="2835"/>
                    </a:cubicBezTo>
                    <a:cubicBezTo>
                      <a:pt x="3405" y="2477"/>
                      <a:pt x="3405" y="2108"/>
                      <a:pt x="3381" y="1751"/>
                    </a:cubicBezTo>
                    <a:lnTo>
                      <a:pt x="3381" y="1763"/>
                    </a:lnTo>
                    <a:cubicBezTo>
                      <a:pt x="3346" y="1441"/>
                      <a:pt x="3298" y="1108"/>
                      <a:pt x="3179" y="799"/>
                    </a:cubicBezTo>
                    <a:cubicBezTo>
                      <a:pt x="3144" y="672"/>
                      <a:pt x="3088" y="556"/>
                      <a:pt x="2998" y="441"/>
                    </a:cubicBezTo>
                    <a:lnTo>
                      <a:pt x="2998" y="441"/>
                    </a:lnTo>
                    <a:cubicBezTo>
                      <a:pt x="2999" y="441"/>
                      <a:pt x="2999" y="441"/>
                      <a:pt x="3000" y="441"/>
                    </a:cubicBezTo>
                    <a:cubicBezTo>
                      <a:pt x="2944" y="374"/>
                      <a:pt x="2888" y="306"/>
                      <a:pt x="2822" y="249"/>
                    </a:cubicBezTo>
                    <a:lnTo>
                      <a:pt x="2822" y="249"/>
                    </a:lnTo>
                    <a:cubicBezTo>
                      <a:pt x="2822" y="250"/>
                      <a:pt x="2822" y="250"/>
                      <a:pt x="2822" y="251"/>
                    </a:cubicBezTo>
                    <a:cubicBezTo>
                      <a:pt x="2821" y="249"/>
                      <a:pt x="2820" y="248"/>
                      <a:pt x="2819" y="246"/>
                    </a:cubicBezTo>
                    <a:lnTo>
                      <a:pt x="2819" y="246"/>
                    </a:lnTo>
                    <a:cubicBezTo>
                      <a:pt x="2820" y="247"/>
                      <a:pt x="2821" y="248"/>
                      <a:pt x="2822" y="249"/>
                    </a:cubicBezTo>
                    <a:lnTo>
                      <a:pt x="2822" y="249"/>
                    </a:lnTo>
                    <a:cubicBezTo>
                      <a:pt x="2821" y="243"/>
                      <a:pt x="2816" y="240"/>
                      <a:pt x="2813" y="239"/>
                    </a:cubicBezTo>
                    <a:lnTo>
                      <a:pt x="2813" y="239"/>
                    </a:lnTo>
                    <a:cubicBezTo>
                      <a:pt x="2815" y="242"/>
                      <a:pt x="2817" y="244"/>
                      <a:pt x="2819" y="246"/>
                    </a:cubicBezTo>
                    <a:lnTo>
                      <a:pt x="2819" y="246"/>
                    </a:lnTo>
                    <a:cubicBezTo>
                      <a:pt x="2816" y="244"/>
                      <a:pt x="2813" y="241"/>
                      <a:pt x="2810" y="239"/>
                    </a:cubicBezTo>
                    <a:lnTo>
                      <a:pt x="2810" y="239"/>
                    </a:lnTo>
                    <a:cubicBezTo>
                      <a:pt x="2810" y="239"/>
                      <a:pt x="2811" y="239"/>
                      <a:pt x="2813" y="239"/>
                    </a:cubicBezTo>
                    <a:lnTo>
                      <a:pt x="2813" y="239"/>
                    </a:lnTo>
                    <a:cubicBezTo>
                      <a:pt x="2790" y="212"/>
                      <a:pt x="2760" y="201"/>
                      <a:pt x="2739" y="179"/>
                    </a:cubicBezTo>
                    <a:cubicBezTo>
                      <a:pt x="2691" y="144"/>
                      <a:pt x="2667" y="132"/>
                      <a:pt x="2619" y="120"/>
                    </a:cubicBezTo>
                    <a:lnTo>
                      <a:pt x="2488" y="72"/>
                    </a:lnTo>
                    <a:cubicBezTo>
                      <a:pt x="2441" y="60"/>
                      <a:pt x="2405" y="48"/>
                      <a:pt x="2369" y="48"/>
                    </a:cubicBezTo>
                    <a:cubicBezTo>
                      <a:pt x="2310" y="25"/>
                      <a:pt x="2262" y="25"/>
                      <a:pt x="2203" y="25"/>
                    </a:cubicBezTo>
                    <a:cubicBezTo>
                      <a:pt x="2167" y="1"/>
                      <a:pt x="2143" y="1"/>
                      <a:pt x="210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2" name="Google Shape;262;p23"/>
              <p:cNvSpPr/>
              <p:nvPr/>
            </p:nvSpPr>
            <p:spPr>
              <a:xfrm>
                <a:off x="8007936" y="2333188"/>
                <a:ext cx="40" cy="40"/>
              </a:xfrm>
              <a:custGeom>
                <a:avLst/>
                <a:gdLst/>
                <a:ahLst/>
                <a:cxnLst/>
                <a:rect l="l" t="t" r="r" b="b"/>
                <a:pathLst>
                  <a:path w="1" h="1" extrusionOk="0">
                    <a:moveTo>
                      <a:pt x="1" y="1"/>
                    </a:moveTo>
                    <a:lnTo>
                      <a:pt x="1" y="1"/>
                    </a:lnTo>
                    <a:lnTo>
                      <a:pt x="1" y="1"/>
                    </a:lnTo>
                    <a:close/>
                  </a:path>
                </a:pathLst>
              </a:custGeom>
              <a:solidFill>
                <a:srgbClr val="0B46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3" name="Google Shape;263;p23"/>
              <p:cNvSpPr/>
              <p:nvPr/>
            </p:nvSpPr>
            <p:spPr>
              <a:xfrm>
                <a:off x="7995511" y="2537632"/>
                <a:ext cx="158518" cy="195393"/>
              </a:xfrm>
              <a:custGeom>
                <a:avLst/>
                <a:gdLst/>
                <a:ahLst/>
                <a:cxnLst/>
                <a:rect l="l" t="t" r="r" b="b"/>
                <a:pathLst>
                  <a:path w="3942" h="4859" extrusionOk="0">
                    <a:moveTo>
                      <a:pt x="2417" y="1"/>
                    </a:moveTo>
                    <a:cubicBezTo>
                      <a:pt x="2286" y="1"/>
                      <a:pt x="2155" y="24"/>
                      <a:pt x="2001" y="60"/>
                    </a:cubicBezTo>
                    <a:cubicBezTo>
                      <a:pt x="1810" y="120"/>
                      <a:pt x="1620" y="227"/>
                      <a:pt x="1465" y="382"/>
                    </a:cubicBezTo>
                    <a:cubicBezTo>
                      <a:pt x="1417" y="417"/>
                      <a:pt x="1370" y="465"/>
                      <a:pt x="1322" y="524"/>
                    </a:cubicBezTo>
                    <a:cubicBezTo>
                      <a:pt x="1298" y="524"/>
                      <a:pt x="1286" y="548"/>
                      <a:pt x="1274" y="560"/>
                    </a:cubicBezTo>
                    <a:cubicBezTo>
                      <a:pt x="1143" y="691"/>
                      <a:pt x="1024" y="834"/>
                      <a:pt x="917" y="989"/>
                    </a:cubicBezTo>
                    <a:cubicBezTo>
                      <a:pt x="810" y="1132"/>
                      <a:pt x="715" y="1310"/>
                      <a:pt x="596" y="1536"/>
                    </a:cubicBezTo>
                    <a:cubicBezTo>
                      <a:pt x="381" y="1929"/>
                      <a:pt x="238" y="2322"/>
                      <a:pt x="131" y="2763"/>
                    </a:cubicBezTo>
                    <a:cubicBezTo>
                      <a:pt x="12" y="3203"/>
                      <a:pt x="0" y="3572"/>
                      <a:pt x="60" y="3906"/>
                    </a:cubicBezTo>
                    <a:cubicBezTo>
                      <a:pt x="96" y="4096"/>
                      <a:pt x="155" y="4275"/>
                      <a:pt x="262" y="4406"/>
                    </a:cubicBezTo>
                    <a:cubicBezTo>
                      <a:pt x="357" y="4561"/>
                      <a:pt x="500" y="4668"/>
                      <a:pt x="679" y="4751"/>
                    </a:cubicBezTo>
                    <a:cubicBezTo>
                      <a:pt x="869" y="4846"/>
                      <a:pt x="1096" y="4858"/>
                      <a:pt x="1262" y="4858"/>
                    </a:cubicBezTo>
                    <a:lnTo>
                      <a:pt x="1286" y="4858"/>
                    </a:lnTo>
                    <a:cubicBezTo>
                      <a:pt x="1524" y="4858"/>
                      <a:pt x="1798" y="4799"/>
                      <a:pt x="2060" y="4692"/>
                    </a:cubicBezTo>
                    <a:cubicBezTo>
                      <a:pt x="2334" y="4608"/>
                      <a:pt x="2596" y="4442"/>
                      <a:pt x="2834" y="4215"/>
                    </a:cubicBezTo>
                    <a:cubicBezTo>
                      <a:pt x="3072" y="4025"/>
                      <a:pt x="3263" y="3775"/>
                      <a:pt x="3441" y="3501"/>
                    </a:cubicBezTo>
                    <a:cubicBezTo>
                      <a:pt x="3620" y="3215"/>
                      <a:pt x="3739" y="2918"/>
                      <a:pt x="3834" y="2596"/>
                    </a:cubicBezTo>
                    <a:cubicBezTo>
                      <a:pt x="3906" y="2298"/>
                      <a:pt x="3941" y="1965"/>
                      <a:pt x="3929" y="1644"/>
                    </a:cubicBezTo>
                    <a:cubicBezTo>
                      <a:pt x="3882" y="1060"/>
                      <a:pt x="3608" y="560"/>
                      <a:pt x="3191" y="274"/>
                    </a:cubicBezTo>
                    <a:cubicBezTo>
                      <a:pt x="3036" y="155"/>
                      <a:pt x="2834" y="84"/>
                      <a:pt x="2632" y="36"/>
                    </a:cubicBezTo>
                    <a:cubicBezTo>
                      <a:pt x="2560" y="1"/>
                      <a:pt x="2501" y="1"/>
                      <a:pt x="2417" y="1"/>
                    </a:cubicBezTo>
                    <a:close/>
                  </a:path>
                </a:pathLst>
              </a:custGeom>
              <a:solidFill>
                <a:srgbClr val="F28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4" name="Google Shape;264;p23"/>
              <p:cNvSpPr/>
              <p:nvPr/>
            </p:nvSpPr>
            <p:spPr>
              <a:xfrm>
                <a:off x="8049114" y="2567792"/>
                <a:ext cx="67557" cy="52598"/>
              </a:xfrm>
              <a:custGeom>
                <a:avLst/>
                <a:gdLst/>
                <a:ahLst/>
                <a:cxnLst/>
                <a:rect l="l" t="t" r="r" b="b"/>
                <a:pathLst>
                  <a:path w="1680" h="1308" extrusionOk="0">
                    <a:moveTo>
                      <a:pt x="1322" y="1"/>
                    </a:moveTo>
                    <a:cubicBezTo>
                      <a:pt x="1251" y="1"/>
                      <a:pt x="1180" y="24"/>
                      <a:pt x="1108" y="48"/>
                    </a:cubicBezTo>
                    <a:cubicBezTo>
                      <a:pt x="1025" y="60"/>
                      <a:pt x="953" y="108"/>
                      <a:pt x="882" y="132"/>
                    </a:cubicBezTo>
                    <a:cubicBezTo>
                      <a:pt x="810" y="179"/>
                      <a:pt x="727" y="227"/>
                      <a:pt x="656" y="286"/>
                    </a:cubicBezTo>
                    <a:cubicBezTo>
                      <a:pt x="370" y="489"/>
                      <a:pt x="167" y="810"/>
                      <a:pt x="37" y="1120"/>
                    </a:cubicBezTo>
                    <a:cubicBezTo>
                      <a:pt x="1" y="1191"/>
                      <a:pt x="37" y="1263"/>
                      <a:pt x="96" y="1298"/>
                    </a:cubicBezTo>
                    <a:cubicBezTo>
                      <a:pt x="111" y="1305"/>
                      <a:pt x="128" y="1308"/>
                      <a:pt x="146" y="1308"/>
                    </a:cubicBezTo>
                    <a:cubicBezTo>
                      <a:pt x="195" y="1308"/>
                      <a:pt x="248" y="1283"/>
                      <a:pt x="275" y="1239"/>
                    </a:cubicBezTo>
                    <a:cubicBezTo>
                      <a:pt x="334" y="1108"/>
                      <a:pt x="394" y="965"/>
                      <a:pt x="465" y="834"/>
                    </a:cubicBezTo>
                    <a:cubicBezTo>
                      <a:pt x="548" y="715"/>
                      <a:pt x="644" y="596"/>
                      <a:pt x="751" y="489"/>
                    </a:cubicBezTo>
                    <a:cubicBezTo>
                      <a:pt x="834" y="417"/>
                      <a:pt x="906" y="358"/>
                      <a:pt x="1013" y="298"/>
                    </a:cubicBezTo>
                    <a:cubicBezTo>
                      <a:pt x="1084" y="251"/>
                      <a:pt x="1180" y="227"/>
                      <a:pt x="1263" y="215"/>
                    </a:cubicBezTo>
                    <a:cubicBezTo>
                      <a:pt x="1346" y="191"/>
                      <a:pt x="1418" y="191"/>
                      <a:pt x="1489" y="191"/>
                    </a:cubicBezTo>
                    <a:lnTo>
                      <a:pt x="1549" y="191"/>
                    </a:lnTo>
                    <a:cubicBezTo>
                      <a:pt x="1608" y="191"/>
                      <a:pt x="1656" y="167"/>
                      <a:pt x="1668" y="120"/>
                    </a:cubicBezTo>
                    <a:cubicBezTo>
                      <a:pt x="1680" y="72"/>
                      <a:pt x="1644" y="13"/>
                      <a:pt x="1596" y="13"/>
                    </a:cubicBezTo>
                    <a:cubicBezTo>
                      <a:pt x="1549" y="13"/>
                      <a:pt x="1501" y="1"/>
                      <a:pt x="14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5" name="Google Shape;265;p23"/>
              <p:cNvSpPr/>
              <p:nvPr/>
            </p:nvSpPr>
            <p:spPr>
              <a:xfrm>
                <a:off x="7205975" y="2133530"/>
                <a:ext cx="875265" cy="831192"/>
              </a:xfrm>
              <a:custGeom>
                <a:avLst/>
                <a:gdLst/>
                <a:ahLst/>
                <a:cxnLst/>
                <a:rect l="l" t="t" r="r" b="b"/>
                <a:pathLst>
                  <a:path w="21766" h="20670" extrusionOk="0">
                    <a:moveTo>
                      <a:pt x="13943" y="1"/>
                    </a:moveTo>
                    <a:cubicBezTo>
                      <a:pt x="13714" y="22"/>
                      <a:pt x="13494" y="26"/>
                      <a:pt x="13280" y="26"/>
                    </a:cubicBezTo>
                    <a:cubicBezTo>
                      <a:pt x="13138" y="26"/>
                      <a:pt x="12998" y="24"/>
                      <a:pt x="12860" y="24"/>
                    </a:cubicBezTo>
                    <a:cubicBezTo>
                      <a:pt x="12086" y="24"/>
                      <a:pt x="11312" y="84"/>
                      <a:pt x="10538" y="191"/>
                    </a:cubicBezTo>
                    <a:cubicBezTo>
                      <a:pt x="9300" y="370"/>
                      <a:pt x="8204" y="691"/>
                      <a:pt x="7240" y="1156"/>
                    </a:cubicBezTo>
                    <a:cubicBezTo>
                      <a:pt x="6752" y="1394"/>
                      <a:pt x="6275" y="1703"/>
                      <a:pt x="5859" y="2060"/>
                    </a:cubicBezTo>
                    <a:cubicBezTo>
                      <a:pt x="5454" y="2406"/>
                      <a:pt x="5073" y="2858"/>
                      <a:pt x="4704" y="3406"/>
                    </a:cubicBezTo>
                    <a:cubicBezTo>
                      <a:pt x="4192" y="4168"/>
                      <a:pt x="3823" y="5025"/>
                      <a:pt x="3585" y="5954"/>
                    </a:cubicBezTo>
                    <a:cubicBezTo>
                      <a:pt x="3406" y="6668"/>
                      <a:pt x="3287" y="7454"/>
                      <a:pt x="3251" y="8359"/>
                    </a:cubicBezTo>
                    <a:cubicBezTo>
                      <a:pt x="3227" y="8311"/>
                      <a:pt x="3180" y="8275"/>
                      <a:pt x="3108" y="8216"/>
                    </a:cubicBezTo>
                    <a:cubicBezTo>
                      <a:pt x="2930" y="8073"/>
                      <a:pt x="2716" y="7990"/>
                      <a:pt x="2477" y="7954"/>
                    </a:cubicBezTo>
                    <a:cubicBezTo>
                      <a:pt x="2394" y="7942"/>
                      <a:pt x="2323" y="7942"/>
                      <a:pt x="2227" y="7942"/>
                    </a:cubicBezTo>
                    <a:cubicBezTo>
                      <a:pt x="1858" y="7942"/>
                      <a:pt x="1465" y="8061"/>
                      <a:pt x="1096" y="8287"/>
                    </a:cubicBezTo>
                    <a:cubicBezTo>
                      <a:pt x="894" y="8406"/>
                      <a:pt x="715" y="8585"/>
                      <a:pt x="549" y="8764"/>
                    </a:cubicBezTo>
                    <a:cubicBezTo>
                      <a:pt x="382" y="8954"/>
                      <a:pt x="251" y="9168"/>
                      <a:pt x="156" y="9407"/>
                    </a:cubicBezTo>
                    <a:cubicBezTo>
                      <a:pt x="72" y="9621"/>
                      <a:pt x="25" y="9895"/>
                      <a:pt x="13" y="10192"/>
                    </a:cubicBezTo>
                    <a:cubicBezTo>
                      <a:pt x="1" y="10442"/>
                      <a:pt x="25" y="10716"/>
                      <a:pt x="96" y="10990"/>
                    </a:cubicBezTo>
                    <a:cubicBezTo>
                      <a:pt x="156" y="11276"/>
                      <a:pt x="275" y="11562"/>
                      <a:pt x="441" y="11859"/>
                    </a:cubicBezTo>
                    <a:cubicBezTo>
                      <a:pt x="596" y="12121"/>
                      <a:pt x="787" y="12395"/>
                      <a:pt x="1025" y="12621"/>
                    </a:cubicBezTo>
                    <a:cubicBezTo>
                      <a:pt x="1251" y="12824"/>
                      <a:pt x="1501" y="13014"/>
                      <a:pt x="1751" y="13157"/>
                    </a:cubicBezTo>
                    <a:cubicBezTo>
                      <a:pt x="2001" y="13288"/>
                      <a:pt x="2287" y="13371"/>
                      <a:pt x="2585" y="13407"/>
                    </a:cubicBezTo>
                    <a:cubicBezTo>
                      <a:pt x="2823" y="14193"/>
                      <a:pt x="3180" y="14967"/>
                      <a:pt x="3656" y="15693"/>
                    </a:cubicBezTo>
                    <a:cubicBezTo>
                      <a:pt x="3966" y="16193"/>
                      <a:pt x="4359" y="16669"/>
                      <a:pt x="4775" y="17110"/>
                    </a:cubicBezTo>
                    <a:cubicBezTo>
                      <a:pt x="5156" y="17527"/>
                      <a:pt x="5609" y="17931"/>
                      <a:pt x="6133" y="18336"/>
                    </a:cubicBezTo>
                    <a:cubicBezTo>
                      <a:pt x="7085" y="19063"/>
                      <a:pt x="8157" y="19646"/>
                      <a:pt x="9312" y="20063"/>
                    </a:cubicBezTo>
                    <a:cubicBezTo>
                      <a:pt x="10336" y="20432"/>
                      <a:pt x="11443" y="20634"/>
                      <a:pt x="12586" y="20670"/>
                    </a:cubicBezTo>
                    <a:lnTo>
                      <a:pt x="12991" y="20670"/>
                    </a:lnTo>
                    <a:cubicBezTo>
                      <a:pt x="13776" y="20670"/>
                      <a:pt x="14598" y="20598"/>
                      <a:pt x="15419" y="20444"/>
                    </a:cubicBezTo>
                    <a:cubicBezTo>
                      <a:pt x="16408" y="20265"/>
                      <a:pt x="17348" y="19967"/>
                      <a:pt x="18194" y="19563"/>
                    </a:cubicBezTo>
                    <a:cubicBezTo>
                      <a:pt x="19110" y="19134"/>
                      <a:pt x="19849" y="18574"/>
                      <a:pt x="20396" y="17896"/>
                    </a:cubicBezTo>
                    <a:cubicBezTo>
                      <a:pt x="20718" y="17527"/>
                      <a:pt x="20956" y="17146"/>
                      <a:pt x="21134" y="16729"/>
                    </a:cubicBezTo>
                    <a:cubicBezTo>
                      <a:pt x="21230" y="16491"/>
                      <a:pt x="21313" y="16265"/>
                      <a:pt x="21373" y="16038"/>
                    </a:cubicBezTo>
                    <a:cubicBezTo>
                      <a:pt x="21432" y="15812"/>
                      <a:pt x="21468" y="15574"/>
                      <a:pt x="21504" y="15276"/>
                    </a:cubicBezTo>
                    <a:cubicBezTo>
                      <a:pt x="21551" y="14907"/>
                      <a:pt x="21551" y="14526"/>
                      <a:pt x="21527" y="14193"/>
                    </a:cubicBezTo>
                    <a:cubicBezTo>
                      <a:pt x="21515" y="13788"/>
                      <a:pt x="21492" y="13395"/>
                      <a:pt x="21444" y="12978"/>
                    </a:cubicBezTo>
                    <a:cubicBezTo>
                      <a:pt x="21408" y="12621"/>
                      <a:pt x="21373" y="12181"/>
                      <a:pt x="21349" y="11800"/>
                    </a:cubicBezTo>
                    <a:cubicBezTo>
                      <a:pt x="21337" y="11371"/>
                      <a:pt x="21349" y="10931"/>
                      <a:pt x="21408" y="10538"/>
                    </a:cubicBezTo>
                    <a:cubicBezTo>
                      <a:pt x="21432" y="10419"/>
                      <a:pt x="21444" y="10300"/>
                      <a:pt x="21468" y="10192"/>
                    </a:cubicBezTo>
                    <a:lnTo>
                      <a:pt x="21492" y="10133"/>
                    </a:lnTo>
                    <a:lnTo>
                      <a:pt x="21504" y="10073"/>
                    </a:lnTo>
                    <a:cubicBezTo>
                      <a:pt x="21515" y="9954"/>
                      <a:pt x="21551" y="9847"/>
                      <a:pt x="21563" y="9728"/>
                    </a:cubicBezTo>
                    <a:cubicBezTo>
                      <a:pt x="21611" y="9442"/>
                      <a:pt x="21646" y="9180"/>
                      <a:pt x="21682" y="8883"/>
                    </a:cubicBezTo>
                    <a:cubicBezTo>
                      <a:pt x="21742" y="8287"/>
                      <a:pt x="21766" y="7740"/>
                      <a:pt x="21754" y="7180"/>
                    </a:cubicBezTo>
                    <a:cubicBezTo>
                      <a:pt x="21706" y="5989"/>
                      <a:pt x="21444" y="4966"/>
                      <a:pt x="20956" y="4132"/>
                    </a:cubicBezTo>
                    <a:cubicBezTo>
                      <a:pt x="20968" y="4108"/>
                      <a:pt x="20980" y="4061"/>
                      <a:pt x="20980" y="4025"/>
                    </a:cubicBezTo>
                    <a:cubicBezTo>
                      <a:pt x="20968" y="3811"/>
                      <a:pt x="20920" y="3549"/>
                      <a:pt x="20813" y="3287"/>
                    </a:cubicBezTo>
                    <a:cubicBezTo>
                      <a:pt x="20742" y="3061"/>
                      <a:pt x="20634" y="2834"/>
                      <a:pt x="20503" y="2632"/>
                    </a:cubicBezTo>
                    <a:cubicBezTo>
                      <a:pt x="20265" y="2263"/>
                      <a:pt x="19944" y="1918"/>
                      <a:pt x="19503" y="1584"/>
                    </a:cubicBezTo>
                    <a:cubicBezTo>
                      <a:pt x="19146" y="1334"/>
                      <a:pt x="18753" y="1096"/>
                      <a:pt x="18194" y="870"/>
                    </a:cubicBezTo>
                    <a:cubicBezTo>
                      <a:pt x="17777" y="691"/>
                      <a:pt x="17301" y="548"/>
                      <a:pt x="16765" y="417"/>
                    </a:cubicBezTo>
                    <a:cubicBezTo>
                      <a:pt x="15908" y="203"/>
                      <a:pt x="14979" y="72"/>
                      <a:pt x="13943"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6" name="Google Shape;266;p23"/>
              <p:cNvSpPr/>
              <p:nvPr/>
            </p:nvSpPr>
            <p:spPr>
              <a:xfrm>
                <a:off x="7338154" y="2132083"/>
                <a:ext cx="733034" cy="375424"/>
              </a:xfrm>
              <a:custGeom>
                <a:avLst/>
                <a:gdLst/>
                <a:ahLst/>
                <a:cxnLst/>
                <a:rect l="l" t="t" r="r" b="b"/>
                <a:pathLst>
                  <a:path w="18229" h="9336" extrusionOk="0">
                    <a:moveTo>
                      <a:pt x="9596" y="1"/>
                    </a:moveTo>
                    <a:cubicBezTo>
                      <a:pt x="8799" y="60"/>
                      <a:pt x="8025" y="120"/>
                      <a:pt x="7251" y="227"/>
                    </a:cubicBezTo>
                    <a:cubicBezTo>
                      <a:pt x="6013" y="406"/>
                      <a:pt x="4893" y="727"/>
                      <a:pt x="3965" y="1203"/>
                    </a:cubicBezTo>
                    <a:cubicBezTo>
                      <a:pt x="3465" y="1442"/>
                      <a:pt x="2988" y="1751"/>
                      <a:pt x="2572" y="2108"/>
                    </a:cubicBezTo>
                    <a:cubicBezTo>
                      <a:pt x="2155" y="2454"/>
                      <a:pt x="1786" y="2906"/>
                      <a:pt x="1417" y="3454"/>
                    </a:cubicBezTo>
                    <a:cubicBezTo>
                      <a:pt x="905" y="4216"/>
                      <a:pt x="536" y="5061"/>
                      <a:pt x="298" y="5978"/>
                    </a:cubicBezTo>
                    <a:cubicBezTo>
                      <a:pt x="155" y="6549"/>
                      <a:pt x="60" y="7157"/>
                      <a:pt x="0" y="7847"/>
                    </a:cubicBezTo>
                    <a:cubicBezTo>
                      <a:pt x="48" y="7978"/>
                      <a:pt x="95" y="8097"/>
                      <a:pt x="131" y="8216"/>
                    </a:cubicBezTo>
                    <a:lnTo>
                      <a:pt x="131" y="8204"/>
                    </a:lnTo>
                    <a:cubicBezTo>
                      <a:pt x="238" y="8442"/>
                      <a:pt x="357" y="8681"/>
                      <a:pt x="500" y="8883"/>
                    </a:cubicBezTo>
                    <a:cubicBezTo>
                      <a:pt x="583" y="8990"/>
                      <a:pt x="667" y="9073"/>
                      <a:pt x="774" y="9157"/>
                    </a:cubicBezTo>
                    <a:cubicBezTo>
                      <a:pt x="845" y="9193"/>
                      <a:pt x="905" y="9240"/>
                      <a:pt x="1000" y="9276"/>
                    </a:cubicBezTo>
                    <a:cubicBezTo>
                      <a:pt x="1060" y="9300"/>
                      <a:pt x="1131" y="9312"/>
                      <a:pt x="1203" y="9335"/>
                    </a:cubicBezTo>
                    <a:lnTo>
                      <a:pt x="1417" y="9335"/>
                    </a:lnTo>
                    <a:cubicBezTo>
                      <a:pt x="1500" y="9312"/>
                      <a:pt x="1595" y="9300"/>
                      <a:pt x="1667" y="9252"/>
                    </a:cubicBezTo>
                    <a:cubicBezTo>
                      <a:pt x="1857" y="9181"/>
                      <a:pt x="2024" y="9062"/>
                      <a:pt x="2191" y="8943"/>
                    </a:cubicBezTo>
                    <a:cubicBezTo>
                      <a:pt x="2322" y="8835"/>
                      <a:pt x="2453" y="8716"/>
                      <a:pt x="2572" y="8597"/>
                    </a:cubicBezTo>
                    <a:cubicBezTo>
                      <a:pt x="2691" y="8478"/>
                      <a:pt x="2810" y="8347"/>
                      <a:pt x="2917" y="8204"/>
                    </a:cubicBezTo>
                    <a:lnTo>
                      <a:pt x="2929" y="8181"/>
                    </a:lnTo>
                    <a:cubicBezTo>
                      <a:pt x="3262" y="7752"/>
                      <a:pt x="3512" y="7276"/>
                      <a:pt x="3703" y="6787"/>
                    </a:cubicBezTo>
                    <a:lnTo>
                      <a:pt x="3703" y="6799"/>
                    </a:lnTo>
                    <a:cubicBezTo>
                      <a:pt x="3977" y="6133"/>
                      <a:pt x="4155" y="5442"/>
                      <a:pt x="4239" y="4728"/>
                    </a:cubicBezTo>
                    <a:cubicBezTo>
                      <a:pt x="4262" y="4632"/>
                      <a:pt x="4274" y="4513"/>
                      <a:pt x="4274" y="4406"/>
                    </a:cubicBezTo>
                    <a:cubicBezTo>
                      <a:pt x="4274" y="4394"/>
                      <a:pt x="4274" y="4371"/>
                      <a:pt x="4286" y="4359"/>
                    </a:cubicBezTo>
                    <a:cubicBezTo>
                      <a:pt x="4298" y="4347"/>
                      <a:pt x="4322" y="4347"/>
                      <a:pt x="4334" y="4347"/>
                    </a:cubicBezTo>
                    <a:cubicBezTo>
                      <a:pt x="4346" y="4347"/>
                      <a:pt x="4358" y="4347"/>
                      <a:pt x="4358" y="4359"/>
                    </a:cubicBezTo>
                    <a:lnTo>
                      <a:pt x="4382" y="4359"/>
                    </a:lnTo>
                    <a:cubicBezTo>
                      <a:pt x="4453" y="4371"/>
                      <a:pt x="4524" y="4394"/>
                      <a:pt x="4620" y="4394"/>
                    </a:cubicBezTo>
                    <a:lnTo>
                      <a:pt x="4810" y="4394"/>
                    </a:lnTo>
                    <a:cubicBezTo>
                      <a:pt x="4917" y="4394"/>
                      <a:pt x="5013" y="4371"/>
                      <a:pt x="5120" y="4347"/>
                    </a:cubicBezTo>
                    <a:cubicBezTo>
                      <a:pt x="5215" y="4335"/>
                      <a:pt x="5298" y="4299"/>
                      <a:pt x="5405" y="4275"/>
                    </a:cubicBezTo>
                    <a:lnTo>
                      <a:pt x="5394" y="4275"/>
                    </a:lnTo>
                    <a:cubicBezTo>
                      <a:pt x="5489" y="4240"/>
                      <a:pt x="5596" y="4192"/>
                      <a:pt x="5691" y="4156"/>
                    </a:cubicBezTo>
                    <a:cubicBezTo>
                      <a:pt x="5775" y="4109"/>
                      <a:pt x="5870" y="4061"/>
                      <a:pt x="5953" y="4001"/>
                    </a:cubicBezTo>
                    <a:cubicBezTo>
                      <a:pt x="6048" y="3942"/>
                      <a:pt x="6120" y="3882"/>
                      <a:pt x="6203" y="3811"/>
                    </a:cubicBezTo>
                    <a:cubicBezTo>
                      <a:pt x="6287" y="3751"/>
                      <a:pt x="6346" y="3692"/>
                      <a:pt x="6406" y="3620"/>
                    </a:cubicBezTo>
                    <a:lnTo>
                      <a:pt x="6537" y="3442"/>
                    </a:lnTo>
                    <a:cubicBezTo>
                      <a:pt x="6548" y="3430"/>
                      <a:pt x="6560" y="3406"/>
                      <a:pt x="6584" y="3406"/>
                    </a:cubicBezTo>
                    <a:lnTo>
                      <a:pt x="6620" y="3406"/>
                    </a:lnTo>
                    <a:cubicBezTo>
                      <a:pt x="6644" y="3406"/>
                      <a:pt x="6656" y="3406"/>
                      <a:pt x="6668" y="3430"/>
                    </a:cubicBezTo>
                    <a:cubicBezTo>
                      <a:pt x="6739" y="3513"/>
                      <a:pt x="6834" y="3585"/>
                      <a:pt x="6906" y="3668"/>
                    </a:cubicBezTo>
                    <a:cubicBezTo>
                      <a:pt x="7072" y="3811"/>
                      <a:pt x="7239" y="3942"/>
                      <a:pt x="7418" y="4061"/>
                    </a:cubicBezTo>
                    <a:cubicBezTo>
                      <a:pt x="7560" y="4180"/>
                      <a:pt x="7727" y="4299"/>
                      <a:pt x="7894" y="4406"/>
                    </a:cubicBezTo>
                    <a:cubicBezTo>
                      <a:pt x="8203" y="4621"/>
                      <a:pt x="8549" y="4811"/>
                      <a:pt x="8882" y="4990"/>
                    </a:cubicBezTo>
                    <a:cubicBezTo>
                      <a:pt x="9323" y="5216"/>
                      <a:pt x="9751" y="5394"/>
                      <a:pt x="10192" y="5549"/>
                    </a:cubicBezTo>
                    <a:cubicBezTo>
                      <a:pt x="10632" y="5704"/>
                      <a:pt x="11073" y="5835"/>
                      <a:pt x="11537" y="5918"/>
                    </a:cubicBezTo>
                    <a:lnTo>
                      <a:pt x="11525" y="5918"/>
                    </a:lnTo>
                    <a:cubicBezTo>
                      <a:pt x="12061" y="6037"/>
                      <a:pt x="12597" y="6121"/>
                      <a:pt x="13133" y="6168"/>
                    </a:cubicBezTo>
                    <a:cubicBezTo>
                      <a:pt x="13472" y="6191"/>
                      <a:pt x="13817" y="6199"/>
                      <a:pt x="14163" y="6199"/>
                    </a:cubicBezTo>
                    <a:cubicBezTo>
                      <a:pt x="14363" y="6199"/>
                      <a:pt x="14563" y="6197"/>
                      <a:pt x="14764" y="6192"/>
                    </a:cubicBezTo>
                    <a:cubicBezTo>
                      <a:pt x="15347" y="6168"/>
                      <a:pt x="15907" y="6109"/>
                      <a:pt x="16490" y="5990"/>
                    </a:cubicBezTo>
                    <a:cubicBezTo>
                      <a:pt x="17038" y="5883"/>
                      <a:pt x="17597" y="5752"/>
                      <a:pt x="18133" y="5573"/>
                    </a:cubicBezTo>
                    <a:lnTo>
                      <a:pt x="18109" y="5573"/>
                    </a:lnTo>
                    <a:lnTo>
                      <a:pt x="18228" y="5525"/>
                    </a:lnTo>
                    <a:cubicBezTo>
                      <a:pt x="18098" y="5037"/>
                      <a:pt x="17919" y="4573"/>
                      <a:pt x="17681" y="4168"/>
                    </a:cubicBezTo>
                    <a:cubicBezTo>
                      <a:pt x="17693" y="4144"/>
                      <a:pt x="17717" y="4109"/>
                      <a:pt x="17717" y="4061"/>
                    </a:cubicBezTo>
                    <a:cubicBezTo>
                      <a:pt x="17693" y="3847"/>
                      <a:pt x="17657" y="3585"/>
                      <a:pt x="17550" y="3323"/>
                    </a:cubicBezTo>
                    <a:cubicBezTo>
                      <a:pt x="17478" y="3097"/>
                      <a:pt x="17371" y="2870"/>
                      <a:pt x="17240" y="2668"/>
                    </a:cubicBezTo>
                    <a:cubicBezTo>
                      <a:pt x="17002" y="2299"/>
                      <a:pt x="16669" y="1954"/>
                      <a:pt x="16240" y="1620"/>
                    </a:cubicBezTo>
                    <a:cubicBezTo>
                      <a:pt x="15883" y="1358"/>
                      <a:pt x="15466" y="1132"/>
                      <a:pt x="14930" y="906"/>
                    </a:cubicBezTo>
                    <a:cubicBezTo>
                      <a:pt x="14514" y="727"/>
                      <a:pt x="14037" y="584"/>
                      <a:pt x="13502" y="453"/>
                    </a:cubicBezTo>
                    <a:cubicBezTo>
                      <a:pt x="12633" y="239"/>
                      <a:pt x="11716" y="96"/>
                      <a:pt x="10668" y="37"/>
                    </a:cubicBezTo>
                    <a:cubicBezTo>
                      <a:pt x="10287" y="13"/>
                      <a:pt x="9930" y="1"/>
                      <a:pt x="9596" y="1"/>
                    </a:cubicBezTo>
                    <a:close/>
                  </a:path>
                </a:pathLst>
              </a:custGeom>
              <a:solidFill>
                <a:srgbClr val="F28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7" name="Google Shape;267;p23"/>
              <p:cNvSpPr/>
              <p:nvPr/>
            </p:nvSpPr>
            <p:spPr>
              <a:xfrm>
                <a:off x="7328828" y="2461576"/>
                <a:ext cx="44" cy="44"/>
              </a:xfrm>
              <a:custGeom>
                <a:avLst/>
                <a:gdLst/>
                <a:ahLst/>
                <a:cxnLst/>
                <a:rect l="l" t="t" r="r" b="b"/>
                <a:pathLst>
                  <a:path w="1" h="1" extrusionOk="0">
                    <a:moveTo>
                      <a:pt x="1" y="0"/>
                    </a:moveTo>
                    <a:lnTo>
                      <a:pt x="1" y="0"/>
                    </a:lnTo>
                    <a:lnTo>
                      <a:pt x="1"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8" name="Google Shape;268;p23"/>
              <p:cNvSpPr/>
              <p:nvPr/>
            </p:nvSpPr>
            <p:spPr>
              <a:xfrm>
                <a:off x="7328828" y="2461576"/>
                <a:ext cx="44" cy="44"/>
              </a:xfrm>
              <a:custGeom>
                <a:avLst/>
                <a:gdLst/>
                <a:ahLst/>
                <a:cxnLst/>
                <a:rect l="l" t="t" r="r" b="b"/>
                <a:pathLst>
                  <a:path w="1" h="1" extrusionOk="0">
                    <a:moveTo>
                      <a:pt x="1" y="0"/>
                    </a:moveTo>
                    <a:lnTo>
                      <a:pt x="1" y="0"/>
                    </a:lnTo>
                    <a:lnTo>
                      <a:pt x="1" y="0"/>
                    </a:lnTo>
                    <a:lnTo>
                      <a:pt x="1"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9" name="Google Shape;269;p23"/>
              <p:cNvSpPr/>
              <p:nvPr/>
            </p:nvSpPr>
            <p:spPr>
              <a:xfrm>
                <a:off x="7576575" y="2294423"/>
                <a:ext cx="40" cy="40"/>
              </a:xfrm>
              <a:custGeom>
                <a:avLst/>
                <a:gdLst/>
                <a:ahLst/>
                <a:cxnLst/>
                <a:rect l="l" t="t" r="r" b="b"/>
                <a:pathLst>
                  <a:path w="1" h="1" extrusionOk="0">
                    <a:moveTo>
                      <a:pt x="0" y="0"/>
                    </a:moveTo>
                    <a:lnTo>
                      <a:pt x="0" y="0"/>
                    </a:lnTo>
                    <a:lnTo>
                      <a:pt x="0"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0" name="Google Shape;270;p23"/>
              <p:cNvSpPr/>
              <p:nvPr/>
            </p:nvSpPr>
            <p:spPr>
              <a:xfrm>
                <a:off x="7694358" y="2335119"/>
                <a:ext cx="40" cy="40"/>
              </a:xfrm>
              <a:custGeom>
                <a:avLst/>
                <a:gdLst/>
                <a:ahLst/>
                <a:cxnLst/>
                <a:rect l="l" t="t" r="r" b="b"/>
                <a:pathLst>
                  <a:path w="1" h="1" extrusionOk="0">
                    <a:moveTo>
                      <a:pt x="0" y="0"/>
                    </a:moveTo>
                    <a:lnTo>
                      <a:pt x="0" y="0"/>
                    </a:lnTo>
                    <a:lnTo>
                      <a:pt x="0" y="0"/>
                    </a:lnTo>
                    <a:lnTo>
                      <a:pt x="0" y="0"/>
                    </a:lnTo>
                    <a:lnTo>
                      <a:pt x="0" y="0"/>
                    </a:lnTo>
                    <a:close/>
                  </a:path>
                </a:pathLst>
              </a:custGeom>
              <a:solidFill>
                <a:srgbClr val="EA9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1" name="Google Shape;271;p23"/>
              <p:cNvSpPr/>
              <p:nvPr/>
            </p:nvSpPr>
            <p:spPr>
              <a:xfrm>
                <a:off x="7237100" y="2489577"/>
                <a:ext cx="69487" cy="30079"/>
              </a:xfrm>
              <a:custGeom>
                <a:avLst/>
                <a:gdLst/>
                <a:ahLst/>
                <a:cxnLst/>
                <a:rect l="l" t="t" r="r" b="b"/>
                <a:pathLst>
                  <a:path w="1728" h="748" extrusionOk="0">
                    <a:moveTo>
                      <a:pt x="586" y="0"/>
                    </a:moveTo>
                    <a:cubicBezTo>
                      <a:pt x="510" y="0"/>
                      <a:pt x="458" y="11"/>
                      <a:pt x="406" y="29"/>
                    </a:cubicBezTo>
                    <a:cubicBezTo>
                      <a:pt x="251" y="53"/>
                      <a:pt x="132" y="148"/>
                      <a:pt x="25" y="255"/>
                    </a:cubicBezTo>
                    <a:cubicBezTo>
                      <a:pt x="1" y="279"/>
                      <a:pt x="1" y="350"/>
                      <a:pt x="48" y="386"/>
                    </a:cubicBezTo>
                    <a:cubicBezTo>
                      <a:pt x="63" y="396"/>
                      <a:pt x="80" y="402"/>
                      <a:pt x="98" y="402"/>
                    </a:cubicBezTo>
                    <a:cubicBezTo>
                      <a:pt x="124" y="402"/>
                      <a:pt x="151" y="390"/>
                      <a:pt x="179" y="362"/>
                    </a:cubicBezTo>
                    <a:cubicBezTo>
                      <a:pt x="191" y="350"/>
                      <a:pt x="203" y="338"/>
                      <a:pt x="227" y="338"/>
                    </a:cubicBezTo>
                    <a:cubicBezTo>
                      <a:pt x="263" y="303"/>
                      <a:pt x="298" y="279"/>
                      <a:pt x="346" y="267"/>
                    </a:cubicBezTo>
                    <a:lnTo>
                      <a:pt x="477" y="219"/>
                    </a:lnTo>
                    <a:cubicBezTo>
                      <a:pt x="537" y="207"/>
                      <a:pt x="584" y="207"/>
                      <a:pt x="644" y="207"/>
                    </a:cubicBezTo>
                    <a:cubicBezTo>
                      <a:pt x="703" y="207"/>
                      <a:pt x="775" y="219"/>
                      <a:pt x="834" y="243"/>
                    </a:cubicBezTo>
                    <a:cubicBezTo>
                      <a:pt x="918" y="279"/>
                      <a:pt x="1013" y="326"/>
                      <a:pt x="1096" y="386"/>
                    </a:cubicBezTo>
                    <a:cubicBezTo>
                      <a:pt x="1191" y="445"/>
                      <a:pt x="1275" y="517"/>
                      <a:pt x="1358" y="588"/>
                    </a:cubicBezTo>
                    <a:cubicBezTo>
                      <a:pt x="1382" y="624"/>
                      <a:pt x="1394" y="648"/>
                      <a:pt x="1418" y="684"/>
                    </a:cubicBezTo>
                    <a:cubicBezTo>
                      <a:pt x="1439" y="726"/>
                      <a:pt x="1486" y="748"/>
                      <a:pt x="1536" y="748"/>
                    </a:cubicBezTo>
                    <a:cubicBezTo>
                      <a:pt x="1569" y="748"/>
                      <a:pt x="1603" y="738"/>
                      <a:pt x="1632" y="719"/>
                    </a:cubicBezTo>
                    <a:cubicBezTo>
                      <a:pt x="1668" y="695"/>
                      <a:pt x="1691" y="660"/>
                      <a:pt x="1715" y="624"/>
                    </a:cubicBezTo>
                    <a:cubicBezTo>
                      <a:pt x="1727" y="564"/>
                      <a:pt x="1691" y="517"/>
                      <a:pt x="1668" y="469"/>
                    </a:cubicBezTo>
                    <a:cubicBezTo>
                      <a:pt x="1608" y="422"/>
                      <a:pt x="1561" y="362"/>
                      <a:pt x="1501" y="326"/>
                    </a:cubicBezTo>
                    <a:cubicBezTo>
                      <a:pt x="1441" y="279"/>
                      <a:pt x="1370" y="231"/>
                      <a:pt x="1310" y="183"/>
                    </a:cubicBezTo>
                    <a:cubicBezTo>
                      <a:pt x="1180" y="112"/>
                      <a:pt x="1025" y="53"/>
                      <a:pt x="882" y="29"/>
                    </a:cubicBezTo>
                    <a:cubicBezTo>
                      <a:pt x="822" y="5"/>
                      <a:pt x="739" y="5"/>
                      <a:pt x="679" y="5"/>
                    </a:cubicBezTo>
                    <a:cubicBezTo>
                      <a:pt x="644" y="2"/>
                      <a:pt x="614"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2" name="Google Shape;272;p23"/>
              <p:cNvSpPr/>
              <p:nvPr/>
            </p:nvSpPr>
            <p:spPr>
              <a:xfrm>
                <a:off x="7301762" y="2094765"/>
                <a:ext cx="814906" cy="432365"/>
              </a:xfrm>
              <a:custGeom>
                <a:avLst/>
                <a:gdLst/>
                <a:ahLst/>
                <a:cxnLst/>
                <a:rect l="l" t="t" r="r" b="b"/>
                <a:pathLst>
                  <a:path w="20265" h="10752" extrusionOk="0">
                    <a:moveTo>
                      <a:pt x="9489" y="0"/>
                    </a:moveTo>
                    <a:cubicBezTo>
                      <a:pt x="8346" y="0"/>
                      <a:pt x="7334" y="119"/>
                      <a:pt x="6382" y="357"/>
                    </a:cubicBezTo>
                    <a:cubicBezTo>
                      <a:pt x="5775" y="512"/>
                      <a:pt x="5179" y="738"/>
                      <a:pt x="4608" y="1036"/>
                    </a:cubicBezTo>
                    <a:cubicBezTo>
                      <a:pt x="4096" y="1298"/>
                      <a:pt x="3584" y="1643"/>
                      <a:pt x="3096" y="2048"/>
                    </a:cubicBezTo>
                    <a:cubicBezTo>
                      <a:pt x="2167" y="2822"/>
                      <a:pt x="1417" y="3798"/>
                      <a:pt x="917" y="4882"/>
                    </a:cubicBezTo>
                    <a:cubicBezTo>
                      <a:pt x="619" y="5537"/>
                      <a:pt x="417" y="6239"/>
                      <a:pt x="322" y="6942"/>
                    </a:cubicBezTo>
                    <a:cubicBezTo>
                      <a:pt x="262" y="6965"/>
                      <a:pt x="203" y="7013"/>
                      <a:pt x="191" y="7073"/>
                    </a:cubicBezTo>
                    <a:cubicBezTo>
                      <a:pt x="83" y="7525"/>
                      <a:pt x="24" y="7906"/>
                      <a:pt x="12" y="8263"/>
                    </a:cubicBezTo>
                    <a:cubicBezTo>
                      <a:pt x="0" y="8620"/>
                      <a:pt x="48" y="8978"/>
                      <a:pt x="119" y="9323"/>
                    </a:cubicBezTo>
                    <a:cubicBezTo>
                      <a:pt x="203" y="9728"/>
                      <a:pt x="417" y="10275"/>
                      <a:pt x="857" y="10561"/>
                    </a:cubicBezTo>
                    <a:cubicBezTo>
                      <a:pt x="1036" y="10680"/>
                      <a:pt x="1250" y="10740"/>
                      <a:pt x="1453" y="10752"/>
                    </a:cubicBezTo>
                    <a:lnTo>
                      <a:pt x="1500" y="10752"/>
                    </a:lnTo>
                    <a:cubicBezTo>
                      <a:pt x="1691" y="10752"/>
                      <a:pt x="1905" y="10704"/>
                      <a:pt x="2108" y="10597"/>
                    </a:cubicBezTo>
                    <a:cubicBezTo>
                      <a:pt x="2322" y="10513"/>
                      <a:pt x="2524" y="10359"/>
                      <a:pt x="2750" y="10156"/>
                    </a:cubicBezTo>
                    <a:cubicBezTo>
                      <a:pt x="2941" y="9966"/>
                      <a:pt x="3143" y="9740"/>
                      <a:pt x="3334" y="9466"/>
                    </a:cubicBezTo>
                    <a:cubicBezTo>
                      <a:pt x="3560" y="9144"/>
                      <a:pt x="3763" y="8775"/>
                      <a:pt x="3953" y="8335"/>
                    </a:cubicBezTo>
                    <a:cubicBezTo>
                      <a:pt x="4132" y="7942"/>
                      <a:pt x="4286" y="7501"/>
                      <a:pt x="4405" y="7025"/>
                    </a:cubicBezTo>
                    <a:cubicBezTo>
                      <a:pt x="4525" y="6549"/>
                      <a:pt x="4596" y="6096"/>
                      <a:pt x="4632" y="5656"/>
                    </a:cubicBezTo>
                    <a:cubicBezTo>
                      <a:pt x="4644" y="5322"/>
                      <a:pt x="4632" y="4977"/>
                      <a:pt x="4584" y="4679"/>
                    </a:cubicBezTo>
                    <a:lnTo>
                      <a:pt x="4584" y="4679"/>
                    </a:lnTo>
                    <a:cubicBezTo>
                      <a:pt x="4644" y="4691"/>
                      <a:pt x="4691" y="4691"/>
                      <a:pt x="4751" y="4691"/>
                    </a:cubicBezTo>
                    <a:lnTo>
                      <a:pt x="4929" y="4691"/>
                    </a:lnTo>
                    <a:cubicBezTo>
                      <a:pt x="5048" y="4691"/>
                      <a:pt x="5179" y="4679"/>
                      <a:pt x="5310" y="4667"/>
                    </a:cubicBezTo>
                    <a:cubicBezTo>
                      <a:pt x="5644" y="4620"/>
                      <a:pt x="5977" y="4513"/>
                      <a:pt x="6310" y="4334"/>
                    </a:cubicBezTo>
                    <a:cubicBezTo>
                      <a:pt x="6453" y="4263"/>
                      <a:pt x="6608" y="4156"/>
                      <a:pt x="6739" y="4048"/>
                    </a:cubicBezTo>
                    <a:cubicBezTo>
                      <a:pt x="6906" y="3929"/>
                      <a:pt x="7037" y="3786"/>
                      <a:pt x="7156" y="3667"/>
                    </a:cubicBezTo>
                    <a:cubicBezTo>
                      <a:pt x="7334" y="3489"/>
                      <a:pt x="7489" y="3263"/>
                      <a:pt x="7632" y="3013"/>
                    </a:cubicBezTo>
                    <a:cubicBezTo>
                      <a:pt x="8537" y="3834"/>
                      <a:pt x="9573" y="4513"/>
                      <a:pt x="10680" y="5060"/>
                    </a:cubicBezTo>
                    <a:cubicBezTo>
                      <a:pt x="11930" y="5691"/>
                      <a:pt x="13228" y="6072"/>
                      <a:pt x="14514" y="6227"/>
                    </a:cubicBezTo>
                    <a:cubicBezTo>
                      <a:pt x="14847" y="6275"/>
                      <a:pt x="15193" y="6287"/>
                      <a:pt x="15538" y="6287"/>
                    </a:cubicBezTo>
                    <a:cubicBezTo>
                      <a:pt x="16181" y="6287"/>
                      <a:pt x="16800" y="6215"/>
                      <a:pt x="17395" y="6096"/>
                    </a:cubicBezTo>
                    <a:cubicBezTo>
                      <a:pt x="17919" y="5977"/>
                      <a:pt x="18395" y="5810"/>
                      <a:pt x="18824" y="5596"/>
                    </a:cubicBezTo>
                    <a:cubicBezTo>
                      <a:pt x="19288" y="5382"/>
                      <a:pt x="19717" y="5096"/>
                      <a:pt x="20134" y="4763"/>
                    </a:cubicBezTo>
                    <a:cubicBezTo>
                      <a:pt x="20229" y="4691"/>
                      <a:pt x="20265" y="4572"/>
                      <a:pt x="20229" y="4465"/>
                    </a:cubicBezTo>
                    <a:cubicBezTo>
                      <a:pt x="20241" y="4429"/>
                      <a:pt x="20241" y="4382"/>
                      <a:pt x="20229" y="4334"/>
                    </a:cubicBezTo>
                    <a:cubicBezTo>
                      <a:pt x="20134" y="3739"/>
                      <a:pt x="19931" y="3191"/>
                      <a:pt x="19610" y="2739"/>
                    </a:cubicBezTo>
                    <a:cubicBezTo>
                      <a:pt x="19312" y="2322"/>
                      <a:pt x="18919" y="1953"/>
                      <a:pt x="18419" y="1655"/>
                    </a:cubicBezTo>
                    <a:cubicBezTo>
                      <a:pt x="18002" y="1405"/>
                      <a:pt x="17514" y="1191"/>
                      <a:pt x="16907" y="1000"/>
                    </a:cubicBezTo>
                    <a:cubicBezTo>
                      <a:pt x="16359" y="834"/>
                      <a:pt x="15788" y="738"/>
                      <a:pt x="15240" y="631"/>
                    </a:cubicBezTo>
                    <a:lnTo>
                      <a:pt x="15169" y="619"/>
                    </a:lnTo>
                    <a:cubicBezTo>
                      <a:pt x="13776" y="357"/>
                      <a:pt x="12287" y="107"/>
                      <a:pt x="10775" y="0"/>
                    </a:cubicBezTo>
                    <a:cubicBezTo>
                      <a:pt x="10624" y="8"/>
                      <a:pt x="10476" y="11"/>
                      <a:pt x="10331" y="11"/>
                    </a:cubicBezTo>
                    <a:cubicBezTo>
                      <a:pt x="10040" y="11"/>
                      <a:pt x="9759" y="0"/>
                      <a:pt x="9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3" name="Google Shape;273;p23"/>
              <p:cNvSpPr/>
              <p:nvPr/>
            </p:nvSpPr>
            <p:spPr>
              <a:xfrm>
                <a:off x="7655553" y="2201531"/>
                <a:ext cx="504225" cy="111348"/>
              </a:xfrm>
              <a:custGeom>
                <a:avLst/>
                <a:gdLst/>
                <a:ahLst/>
                <a:cxnLst/>
                <a:rect l="l" t="t" r="r" b="b"/>
                <a:pathLst>
                  <a:path w="12539" h="2769" extrusionOk="0">
                    <a:moveTo>
                      <a:pt x="12086" y="0"/>
                    </a:moveTo>
                    <a:cubicBezTo>
                      <a:pt x="12002" y="12"/>
                      <a:pt x="11919" y="48"/>
                      <a:pt x="11824" y="84"/>
                    </a:cubicBezTo>
                    <a:cubicBezTo>
                      <a:pt x="11407" y="369"/>
                      <a:pt x="10990" y="643"/>
                      <a:pt x="10550" y="881"/>
                    </a:cubicBezTo>
                    <a:cubicBezTo>
                      <a:pt x="9776" y="1274"/>
                      <a:pt x="8954" y="1572"/>
                      <a:pt x="8109" y="1786"/>
                    </a:cubicBezTo>
                    <a:cubicBezTo>
                      <a:pt x="7585" y="1905"/>
                      <a:pt x="7061" y="1989"/>
                      <a:pt x="6525" y="2036"/>
                    </a:cubicBezTo>
                    <a:cubicBezTo>
                      <a:pt x="6125" y="2073"/>
                      <a:pt x="5718" y="2088"/>
                      <a:pt x="5315" y="2088"/>
                    </a:cubicBezTo>
                    <a:cubicBezTo>
                      <a:pt x="5190" y="2088"/>
                      <a:pt x="5066" y="2087"/>
                      <a:pt x="4942" y="2084"/>
                    </a:cubicBezTo>
                    <a:cubicBezTo>
                      <a:pt x="4501" y="2072"/>
                      <a:pt x="4073" y="2012"/>
                      <a:pt x="3644" y="1929"/>
                    </a:cubicBezTo>
                    <a:cubicBezTo>
                      <a:pt x="3216" y="1858"/>
                      <a:pt x="2763" y="1751"/>
                      <a:pt x="2346" y="1620"/>
                    </a:cubicBezTo>
                    <a:lnTo>
                      <a:pt x="2358" y="1620"/>
                    </a:lnTo>
                    <a:cubicBezTo>
                      <a:pt x="1644" y="1381"/>
                      <a:pt x="953" y="1072"/>
                      <a:pt x="322" y="667"/>
                    </a:cubicBezTo>
                    <a:cubicBezTo>
                      <a:pt x="275" y="643"/>
                      <a:pt x="215" y="596"/>
                      <a:pt x="179" y="560"/>
                    </a:cubicBezTo>
                    <a:cubicBezTo>
                      <a:pt x="160" y="550"/>
                      <a:pt x="138" y="544"/>
                      <a:pt x="116" y="544"/>
                    </a:cubicBezTo>
                    <a:cubicBezTo>
                      <a:pt x="85" y="544"/>
                      <a:pt x="53" y="556"/>
                      <a:pt x="25" y="584"/>
                    </a:cubicBezTo>
                    <a:cubicBezTo>
                      <a:pt x="1" y="619"/>
                      <a:pt x="1" y="703"/>
                      <a:pt x="37" y="727"/>
                    </a:cubicBezTo>
                    <a:cubicBezTo>
                      <a:pt x="489" y="1060"/>
                      <a:pt x="953" y="1358"/>
                      <a:pt x="1442" y="1608"/>
                    </a:cubicBezTo>
                    <a:cubicBezTo>
                      <a:pt x="1680" y="1727"/>
                      <a:pt x="1930" y="1846"/>
                      <a:pt x="2180" y="1953"/>
                    </a:cubicBezTo>
                    <a:cubicBezTo>
                      <a:pt x="2454" y="2072"/>
                      <a:pt x="2739" y="2155"/>
                      <a:pt x="3001" y="2251"/>
                    </a:cubicBezTo>
                    <a:lnTo>
                      <a:pt x="2942" y="2227"/>
                    </a:lnTo>
                    <a:lnTo>
                      <a:pt x="2942" y="2227"/>
                    </a:lnTo>
                    <a:cubicBezTo>
                      <a:pt x="3275" y="2334"/>
                      <a:pt x="3608" y="2429"/>
                      <a:pt x="3954" y="2501"/>
                    </a:cubicBezTo>
                    <a:cubicBezTo>
                      <a:pt x="4299" y="2572"/>
                      <a:pt x="4620" y="2620"/>
                      <a:pt x="4966" y="2679"/>
                    </a:cubicBezTo>
                    <a:cubicBezTo>
                      <a:pt x="5428" y="2734"/>
                      <a:pt x="5896" y="2768"/>
                      <a:pt x="6362" y="2768"/>
                    </a:cubicBezTo>
                    <a:cubicBezTo>
                      <a:pt x="6604" y="2768"/>
                      <a:pt x="6845" y="2759"/>
                      <a:pt x="7085" y="2739"/>
                    </a:cubicBezTo>
                    <a:cubicBezTo>
                      <a:pt x="8466" y="2632"/>
                      <a:pt x="9835" y="2286"/>
                      <a:pt x="11074" y="1655"/>
                    </a:cubicBezTo>
                    <a:cubicBezTo>
                      <a:pt x="11514" y="1417"/>
                      <a:pt x="11967" y="1155"/>
                      <a:pt x="12348" y="834"/>
                    </a:cubicBezTo>
                    <a:cubicBezTo>
                      <a:pt x="12443" y="762"/>
                      <a:pt x="12514" y="667"/>
                      <a:pt x="12526" y="536"/>
                    </a:cubicBezTo>
                    <a:cubicBezTo>
                      <a:pt x="12538" y="417"/>
                      <a:pt x="12526" y="298"/>
                      <a:pt x="12455" y="191"/>
                    </a:cubicBezTo>
                    <a:cubicBezTo>
                      <a:pt x="12360" y="72"/>
                      <a:pt x="12229" y="0"/>
                      <a:pt x="1208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4" name="Google Shape;274;p23"/>
              <p:cNvSpPr/>
              <p:nvPr/>
            </p:nvSpPr>
            <p:spPr>
              <a:xfrm>
                <a:off x="7912190" y="2133048"/>
                <a:ext cx="234640" cy="111308"/>
              </a:xfrm>
              <a:custGeom>
                <a:avLst/>
                <a:gdLst/>
                <a:ahLst/>
                <a:cxnLst/>
                <a:rect l="l" t="t" r="r" b="b"/>
                <a:pathLst>
                  <a:path w="5835" h="2768" extrusionOk="0">
                    <a:moveTo>
                      <a:pt x="5501" y="1"/>
                    </a:moveTo>
                    <a:cubicBezTo>
                      <a:pt x="5477" y="1"/>
                      <a:pt x="5466" y="25"/>
                      <a:pt x="5430" y="25"/>
                    </a:cubicBezTo>
                    <a:cubicBezTo>
                      <a:pt x="5382" y="36"/>
                      <a:pt x="5347" y="60"/>
                      <a:pt x="5311" y="108"/>
                    </a:cubicBezTo>
                    <a:cubicBezTo>
                      <a:pt x="5192" y="215"/>
                      <a:pt x="5073" y="334"/>
                      <a:pt x="4966" y="441"/>
                    </a:cubicBezTo>
                    <a:cubicBezTo>
                      <a:pt x="4668" y="703"/>
                      <a:pt x="4358" y="977"/>
                      <a:pt x="4037" y="1203"/>
                    </a:cubicBezTo>
                    <a:cubicBezTo>
                      <a:pt x="3692" y="1453"/>
                      <a:pt x="3334" y="1680"/>
                      <a:pt x="2941" y="1870"/>
                    </a:cubicBezTo>
                    <a:cubicBezTo>
                      <a:pt x="2703" y="2001"/>
                      <a:pt x="2453" y="2108"/>
                      <a:pt x="2179" y="2215"/>
                    </a:cubicBezTo>
                    <a:cubicBezTo>
                      <a:pt x="1937" y="2308"/>
                      <a:pt x="1695" y="2389"/>
                      <a:pt x="1431" y="2448"/>
                    </a:cubicBezTo>
                    <a:lnTo>
                      <a:pt x="1431" y="2448"/>
                    </a:lnTo>
                    <a:cubicBezTo>
                      <a:pt x="1434" y="2444"/>
                      <a:pt x="1437" y="2439"/>
                      <a:pt x="1441" y="2430"/>
                    </a:cubicBezTo>
                    <a:lnTo>
                      <a:pt x="1441" y="2430"/>
                    </a:lnTo>
                    <a:cubicBezTo>
                      <a:pt x="1048" y="2525"/>
                      <a:pt x="655" y="2572"/>
                      <a:pt x="251" y="2572"/>
                    </a:cubicBezTo>
                    <a:cubicBezTo>
                      <a:pt x="203" y="2572"/>
                      <a:pt x="155" y="2572"/>
                      <a:pt x="120" y="2549"/>
                    </a:cubicBezTo>
                    <a:cubicBezTo>
                      <a:pt x="72" y="2549"/>
                      <a:pt x="24" y="2572"/>
                      <a:pt x="13" y="2620"/>
                    </a:cubicBezTo>
                    <a:cubicBezTo>
                      <a:pt x="1" y="2668"/>
                      <a:pt x="48" y="2715"/>
                      <a:pt x="84" y="2727"/>
                    </a:cubicBezTo>
                    <a:cubicBezTo>
                      <a:pt x="263" y="2754"/>
                      <a:pt x="441" y="2767"/>
                      <a:pt x="620" y="2767"/>
                    </a:cubicBezTo>
                    <a:cubicBezTo>
                      <a:pt x="679" y="2767"/>
                      <a:pt x="739" y="2766"/>
                      <a:pt x="798" y="2763"/>
                    </a:cubicBezTo>
                    <a:cubicBezTo>
                      <a:pt x="1072" y="2751"/>
                      <a:pt x="1322" y="2715"/>
                      <a:pt x="1596" y="2668"/>
                    </a:cubicBezTo>
                    <a:cubicBezTo>
                      <a:pt x="1846" y="2632"/>
                      <a:pt x="2096" y="2572"/>
                      <a:pt x="2334" y="2489"/>
                    </a:cubicBezTo>
                    <a:cubicBezTo>
                      <a:pt x="2608" y="2418"/>
                      <a:pt x="2858" y="2311"/>
                      <a:pt x="3108" y="2215"/>
                    </a:cubicBezTo>
                    <a:cubicBezTo>
                      <a:pt x="3358" y="2108"/>
                      <a:pt x="3596" y="1989"/>
                      <a:pt x="3834" y="1870"/>
                    </a:cubicBezTo>
                    <a:cubicBezTo>
                      <a:pt x="4073" y="1739"/>
                      <a:pt x="4311" y="1596"/>
                      <a:pt x="4549" y="1453"/>
                    </a:cubicBezTo>
                    <a:cubicBezTo>
                      <a:pt x="4763" y="1322"/>
                      <a:pt x="4966" y="1168"/>
                      <a:pt x="5168" y="1025"/>
                    </a:cubicBezTo>
                    <a:cubicBezTo>
                      <a:pt x="5370" y="858"/>
                      <a:pt x="5585" y="679"/>
                      <a:pt x="5763" y="501"/>
                    </a:cubicBezTo>
                    <a:cubicBezTo>
                      <a:pt x="5823" y="441"/>
                      <a:pt x="5835" y="346"/>
                      <a:pt x="5835" y="275"/>
                    </a:cubicBezTo>
                    <a:cubicBezTo>
                      <a:pt x="5835" y="203"/>
                      <a:pt x="5787" y="132"/>
                      <a:pt x="5728" y="84"/>
                    </a:cubicBezTo>
                    <a:cubicBezTo>
                      <a:pt x="5668" y="36"/>
                      <a:pt x="5608" y="13"/>
                      <a:pt x="5537" y="13"/>
                    </a:cubicBezTo>
                    <a:lnTo>
                      <a:pt x="5501" y="1"/>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5" name="Google Shape;275;p23"/>
              <p:cNvSpPr/>
              <p:nvPr/>
            </p:nvSpPr>
            <p:spPr>
              <a:xfrm>
                <a:off x="7356330" y="2297278"/>
                <a:ext cx="103467" cy="196639"/>
              </a:xfrm>
              <a:custGeom>
                <a:avLst/>
                <a:gdLst/>
                <a:ahLst/>
                <a:cxnLst/>
                <a:rect l="l" t="t" r="r" b="b"/>
                <a:pathLst>
                  <a:path w="2573" h="4890" extrusionOk="0">
                    <a:moveTo>
                      <a:pt x="1786" y="2370"/>
                    </a:moveTo>
                    <a:cubicBezTo>
                      <a:pt x="1786" y="2382"/>
                      <a:pt x="1763" y="2394"/>
                      <a:pt x="1763" y="2406"/>
                    </a:cubicBezTo>
                    <a:cubicBezTo>
                      <a:pt x="1763" y="2394"/>
                      <a:pt x="1763" y="2382"/>
                      <a:pt x="1786" y="2370"/>
                    </a:cubicBezTo>
                    <a:close/>
                    <a:moveTo>
                      <a:pt x="2453" y="1"/>
                    </a:moveTo>
                    <a:cubicBezTo>
                      <a:pt x="2417" y="24"/>
                      <a:pt x="2358" y="72"/>
                      <a:pt x="2346" y="132"/>
                    </a:cubicBezTo>
                    <a:cubicBezTo>
                      <a:pt x="2346" y="477"/>
                      <a:pt x="2286" y="798"/>
                      <a:pt x="2215" y="1132"/>
                    </a:cubicBezTo>
                    <a:cubicBezTo>
                      <a:pt x="2108" y="1572"/>
                      <a:pt x="1965" y="2013"/>
                      <a:pt x="1739" y="2406"/>
                    </a:cubicBezTo>
                    <a:lnTo>
                      <a:pt x="1560" y="2727"/>
                    </a:lnTo>
                    <a:cubicBezTo>
                      <a:pt x="1489" y="2858"/>
                      <a:pt x="1405" y="2977"/>
                      <a:pt x="1322" y="3096"/>
                    </a:cubicBezTo>
                    <a:cubicBezTo>
                      <a:pt x="1191" y="3299"/>
                      <a:pt x="1024" y="3513"/>
                      <a:pt x="846" y="3703"/>
                    </a:cubicBezTo>
                    <a:cubicBezTo>
                      <a:pt x="751" y="3799"/>
                      <a:pt x="667" y="3870"/>
                      <a:pt x="572" y="3942"/>
                    </a:cubicBezTo>
                    <a:cubicBezTo>
                      <a:pt x="477" y="4037"/>
                      <a:pt x="370" y="4108"/>
                      <a:pt x="262" y="4168"/>
                    </a:cubicBezTo>
                    <a:cubicBezTo>
                      <a:pt x="250" y="4168"/>
                      <a:pt x="250" y="4180"/>
                      <a:pt x="239" y="4180"/>
                    </a:cubicBezTo>
                    <a:lnTo>
                      <a:pt x="143" y="4227"/>
                    </a:lnTo>
                    <a:cubicBezTo>
                      <a:pt x="84" y="4275"/>
                      <a:pt x="48" y="4323"/>
                      <a:pt x="24" y="4394"/>
                    </a:cubicBezTo>
                    <a:cubicBezTo>
                      <a:pt x="0" y="4477"/>
                      <a:pt x="0" y="4584"/>
                      <a:pt x="36" y="4680"/>
                    </a:cubicBezTo>
                    <a:cubicBezTo>
                      <a:pt x="84" y="4763"/>
                      <a:pt x="155" y="4835"/>
                      <a:pt x="250" y="4870"/>
                    </a:cubicBezTo>
                    <a:cubicBezTo>
                      <a:pt x="289" y="4881"/>
                      <a:pt x="335" y="4890"/>
                      <a:pt x="381" y="4890"/>
                    </a:cubicBezTo>
                    <a:cubicBezTo>
                      <a:pt x="434" y="4890"/>
                      <a:pt x="486" y="4878"/>
                      <a:pt x="524" y="4846"/>
                    </a:cubicBezTo>
                    <a:cubicBezTo>
                      <a:pt x="631" y="4787"/>
                      <a:pt x="727" y="4739"/>
                      <a:pt x="822" y="4656"/>
                    </a:cubicBezTo>
                    <a:cubicBezTo>
                      <a:pt x="917" y="4584"/>
                      <a:pt x="1001" y="4489"/>
                      <a:pt x="1096" y="4406"/>
                    </a:cubicBezTo>
                    <a:cubicBezTo>
                      <a:pt x="1227" y="4251"/>
                      <a:pt x="1370" y="4096"/>
                      <a:pt x="1489" y="3930"/>
                    </a:cubicBezTo>
                    <a:cubicBezTo>
                      <a:pt x="1620" y="3739"/>
                      <a:pt x="1739" y="3525"/>
                      <a:pt x="1834" y="3322"/>
                    </a:cubicBezTo>
                    <a:cubicBezTo>
                      <a:pt x="1941" y="3108"/>
                      <a:pt x="2036" y="2906"/>
                      <a:pt x="2096" y="2679"/>
                    </a:cubicBezTo>
                    <a:cubicBezTo>
                      <a:pt x="2155" y="2453"/>
                      <a:pt x="2227" y="2227"/>
                      <a:pt x="2286" y="2013"/>
                    </a:cubicBezTo>
                    <a:cubicBezTo>
                      <a:pt x="2346" y="1787"/>
                      <a:pt x="2394" y="1560"/>
                      <a:pt x="2429" y="1358"/>
                    </a:cubicBezTo>
                    <a:cubicBezTo>
                      <a:pt x="2525" y="953"/>
                      <a:pt x="2572" y="548"/>
                      <a:pt x="2572" y="132"/>
                    </a:cubicBezTo>
                    <a:cubicBezTo>
                      <a:pt x="2572" y="72"/>
                      <a:pt x="2525" y="12"/>
                      <a:pt x="2465"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6" name="Google Shape;276;p23"/>
              <p:cNvSpPr/>
              <p:nvPr/>
            </p:nvSpPr>
            <p:spPr>
              <a:xfrm>
                <a:off x="7387937" y="2358080"/>
                <a:ext cx="31607" cy="54488"/>
              </a:xfrm>
              <a:custGeom>
                <a:avLst/>
                <a:gdLst/>
                <a:ahLst/>
                <a:cxnLst/>
                <a:rect l="l" t="t" r="r" b="b"/>
                <a:pathLst>
                  <a:path w="786" h="1355" extrusionOk="0">
                    <a:moveTo>
                      <a:pt x="619" y="1"/>
                    </a:moveTo>
                    <a:cubicBezTo>
                      <a:pt x="596" y="24"/>
                      <a:pt x="560" y="36"/>
                      <a:pt x="560" y="60"/>
                    </a:cubicBezTo>
                    <a:cubicBezTo>
                      <a:pt x="500" y="286"/>
                      <a:pt x="417" y="513"/>
                      <a:pt x="310" y="715"/>
                    </a:cubicBezTo>
                    <a:cubicBezTo>
                      <a:pt x="238" y="858"/>
                      <a:pt x="131" y="1001"/>
                      <a:pt x="48" y="1120"/>
                    </a:cubicBezTo>
                    <a:cubicBezTo>
                      <a:pt x="0" y="1179"/>
                      <a:pt x="12" y="1287"/>
                      <a:pt x="72" y="1334"/>
                    </a:cubicBezTo>
                    <a:cubicBezTo>
                      <a:pt x="94" y="1348"/>
                      <a:pt x="123" y="1354"/>
                      <a:pt x="153" y="1354"/>
                    </a:cubicBezTo>
                    <a:cubicBezTo>
                      <a:pt x="203" y="1354"/>
                      <a:pt x="256" y="1336"/>
                      <a:pt x="286" y="1298"/>
                    </a:cubicBezTo>
                    <a:cubicBezTo>
                      <a:pt x="405" y="1120"/>
                      <a:pt x="500" y="941"/>
                      <a:pt x="584" y="751"/>
                    </a:cubicBezTo>
                    <a:cubicBezTo>
                      <a:pt x="667" y="536"/>
                      <a:pt x="727" y="334"/>
                      <a:pt x="774" y="120"/>
                    </a:cubicBezTo>
                    <a:cubicBezTo>
                      <a:pt x="786" y="84"/>
                      <a:pt x="738" y="24"/>
                      <a:pt x="703"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7" name="Google Shape;277;p23"/>
              <p:cNvSpPr/>
              <p:nvPr/>
            </p:nvSpPr>
            <p:spPr>
              <a:xfrm>
                <a:off x="7443954" y="2050691"/>
                <a:ext cx="273405" cy="100008"/>
              </a:xfrm>
              <a:custGeom>
                <a:avLst/>
                <a:gdLst/>
                <a:ahLst/>
                <a:cxnLst/>
                <a:rect l="l" t="t" r="r" b="b"/>
                <a:pathLst>
                  <a:path w="6799" h="2487" extrusionOk="0">
                    <a:moveTo>
                      <a:pt x="1036" y="1775"/>
                    </a:moveTo>
                    <a:cubicBezTo>
                      <a:pt x="1012" y="1775"/>
                      <a:pt x="1012" y="1775"/>
                      <a:pt x="1012" y="1787"/>
                    </a:cubicBezTo>
                    <a:cubicBezTo>
                      <a:pt x="1012" y="1775"/>
                      <a:pt x="1036" y="1775"/>
                      <a:pt x="1036" y="1775"/>
                    </a:cubicBezTo>
                    <a:close/>
                    <a:moveTo>
                      <a:pt x="5072" y="1"/>
                    </a:moveTo>
                    <a:cubicBezTo>
                      <a:pt x="5049" y="1"/>
                      <a:pt x="4977" y="13"/>
                      <a:pt x="4906" y="13"/>
                    </a:cubicBezTo>
                    <a:cubicBezTo>
                      <a:pt x="4263" y="25"/>
                      <a:pt x="3620" y="120"/>
                      <a:pt x="3001" y="287"/>
                    </a:cubicBezTo>
                    <a:cubicBezTo>
                      <a:pt x="2679" y="370"/>
                      <a:pt x="2370" y="477"/>
                      <a:pt x="2060" y="596"/>
                    </a:cubicBezTo>
                    <a:cubicBezTo>
                      <a:pt x="1774" y="715"/>
                      <a:pt x="1489" y="882"/>
                      <a:pt x="1227" y="1037"/>
                    </a:cubicBezTo>
                    <a:cubicBezTo>
                      <a:pt x="1108" y="1120"/>
                      <a:pt x="989" y="1192"/>
                      <a:pt x="881" y="1275"/>
                    </a:cubicBezTo>
                    <a:cubicBezTo>
                      <a:pt x="762" y="1370"/>
                      <a:pt x="679" y="1477"/>
                      <a:pt x="572" y="1572"/>
                    </a:cubicBezTo>
                    <a:cubicBezTo>
                      <a:pt x="369" y="1775"/>
                      <a:pt x="215" y="1977"/>
                      <a:pt x="60" y="2204"/>
                    </a:cubicBezTo>
                    <a:lnTo>
                      <a:pt x="48" y="2239"/>
                    </a:lnTo>
                    <a:cubicBezTo>
                      <a:pt x="0" y="2311"/>
                      <a:pt x="0" y="2418"/>
                      <a:pt x="72" y="2454"/>
                    </a:cubicBezTo>
                    <a:cubicBezTo>
                      <a:pt x="109" y="2475"/>
                      <a:pt x="149" y="2487"/>
                      <a:pt x="186" y="2487"/>
                    </a:cubicBezTo>
                    <a:cubicBezTo>
                      <a:pt x="231" y="2487"/>
                      <a:pt x="272" y="2469"/>
                      <a:pt x="298" y="2430"/>
                    </a:cubicBezTo>
                    <a:cubicBezTo>
                      <a:pt x="346" y="2346"/>
                      <a:pt x="405" y="2275"/>
                      <a:pt x="465" y="2204"/>
                    </a:cubicBezTo>
                    <a:cubicBezTo>
                      <a:pt x="631" y="2037"/>
                      <a:pt x="822" y="1894"/>
                      <a:pt x="1012" y="1751"/>
                    </a:cubicBezTo>
                    <a:cubicBezTo>
                      <a:pt x="1227" y="1644"/>
                      <a:pt x="1441" y="1513"/>
                      <a:pt x="1667" y="1418"/>
                    </a:cubicBezTo>
                    <a:cubicBezTo>
                      <a:pt x="1941" y="1299"/>
                      <a:pt x="2203" y="1203"/>
                      <a:pt x="2489" y="1132"/>
                    </a:cubicBezTo>
                    <a:cubicBezTo>
                      <a:pt x="3144" y="953"/>
                      <a:pt x="3810" y="846"/>
                      <a:pt x="4477" y="834"/>
                    </a:cubicBezTo>
                    <a:cubicBezTo>
                      <a:pt x="4775" y="834"/>
                      <a:pt x="5096" y="846"/>
                      <a:pt x="5394" y="870"/>
                    </a:cubicBezTo>
                    <a:cubicBezTo>
                      <a:pt x="5537" y="882"/>
                      <a:pt x="5691" y="894"/>
                      <a:pt x="5834" y="930"/>
                    </a:cubicBezTo>
                    <a:cubicBezTo>
                      <a:pt x="5965" y="941"/>
                      <a:pt x="6084" y="965"/>
                      <a:pt x="6227" y="1001"/>
                    </a:cubicBezTo>
                    <a:cubicBezTo>
                      <a:pt x="6270" y="1012"/>
                      <a:pt x="6315" y="1018"/>
                      <a:pt x="6362" y="1018"/>
                    </a:cubicBezTo>
                    <a:cubicBezTo>
                      <a:pt x="6419" y="1018"/>
                      <a:pt x="6478" y="1009"/>
                      <a:pt x="6537" y="989"/>
                    </a:cubicBezTo>
                    <a:cubicBezTo>
                      <a:pt x="6644" y="941"/>
                      <a:pt x="6715" y="846"/>
                      <a:pt x="6763" y="751"/>
                    </a:cubicBezTo>
                    <a:cubicBezTo>
                      <a:pt x="6799" y="644"/>
                      <a:pt x="6787" y="537"/>
                      <a:pt x="6739" y="430"/>
                    </a:cubicBezTo>
                    <a:cubicBezTo>
                      <a:pt x="6704" y="346"/>
                      <a:pt x="6608" y="239"/>
                      <a:pt x="6501" y="203"/>
                    </a:cubicBezTo>
                    <a:cubicBezTo>
                      <a:pt x="6442" y="191"/>
                      <a:pt x="6406" y="168"/>
                      <a:pt x="6346" y="156"/>
                    </a:cubicBezTo>
                    <a:cubicBezTo>
                      <a:pt x="6251" y="120"/>
                      <a:pt x="6180" y="108"/>
                      <a:pt x="6084" y="96"/>
                    </a:cubicBezTo>
                    <a:cubicBezTo>
                      <a:pt x="5953" y="60"/>
                      <a:pt x="5822" y="49"/>
                      <a:pt x="5691" y="37"/>
                    </a:cubicBezTo>
                    <a:cubicBezTo>
                      <a:pt x="5477" y="1"/>
                      <a:pt x="5275" y="1"/>
                      <a:pt x="5072"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8" name="Google Shape;278;p23"/>
              <p:cNvSpPr/>
              <p:nvPr/>
            </p:nvSpPr>
            <p:spPr>
              <a:xfrm>
                <a:off x="7536362" y="2292975"/>
                <a:ext cx="124015" cy="69447"/>
              </a:xfrm>
              <a:custGeom>
                <a:avLst/>
                <a:gdLst/>
                <a:ahLst/>
                <a:cxnLst/>
                <a:rect l="l" t="t" r="r" b="b"/>
                <a:pathLst>
                  <a:path w="3084" h="1727" extrusionOk="0">
                    <a:moveTo>
                      <a:pt x="2286" y="0"/>
                    </a:moveTo>
                    <a:cubicBezTo>
                      <a:pt x="1989" y="0"/>
                      <a:pt x="1631" y="84"/>
                      <a:pt x="1298" y="215"/>
                    </a:cubicBezTo>
                    <a:cubicBezTo>
                      <a:pt x="905" y="358"/>
                      <a:pt x="560" y="572"/>
                      <a:pt x="322" y="786"/>
                    </a:cubicBezTo>
                    <a:cubicBezTo>
                      <a:pt x="84" y="1012"/>
                      <a:pt x="0" y="1239"/>
                      <a:pt x="72" y="1417"/>
                    </a:cubicBezTo>
                    <a:cubicBezTo>
                      <a:pt x="143" y="1608"/>
                      <a:pt x="405" y="1727"/>
                      <a:pt x="786" y="1727"/>
                    </a:cubicBezTo>
                    <a:cubicBezTo>
                      <a:pt x="1084" y="1727"/>
                      <a:pt x="1441" y="1655"/>
                      <a:pt x="1786" y="1524"/>
                    </a:cubicBezTo>
                    <a:cubicBezTo>
                      <a:pt x="2167" y="1370"/>
                      <a:pt x="2512" y="1167"/>
                      <a:pt x="2751" y="941"/>
                    </a:cubicBezTo>
                    <a:cubicBezTo>
                      <a:pt x="2989" y="715"/>
                      <a:pt x="3084" y="500"/>
                      <a:pt x="3001" y="322"/>
                    </a:cubicBezTo>
                    <a:cubicBezTo>
                      <a:pt x="2929" y="119"/>
                      <a:pt x="2667" y="0"/>
                      <a:pt x="2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9" name="Google Shape;279;p23"/>
              <p:cNvSpPr/>
              <p:nvPr/>
            </p:nvSpPr>
            <p:spPr>
              <a:xfrm>
                <a:off x="7925139" y="2359045"/>
                <a:ext cx="119230" cy="89111"/>
              </a:xfrm>
              <a:custGeom>
                <a:avLst/>
                <a:gdLst/>
                <a:ahLst/>
                <a:cxnLst/>
                <a:rect l="l" t="t" r="r" b="b"/>
                <a:pathLst>
                  <a:path w="2965" h="2216" extrusionOk="0">
                    <a:moveTo>
                      <a:pt x="631" y="0"/>
                    </a:moveTo>
                    <a:cubicBezTo>
                      <a:pt x="453" y="0"/>
                      <a:pt x="322" y="36"/>
                      <a:pt x="238" y="143"/>
                    </a:cubicBezTo>
                    <a:cubicBezTo>
                      <a:pt x="0" y="465"/>
                      <a:pt x="357" y="1132"/>
                      <a:pt x="1048" y="1667"/>
                    </a:cubicBezTo>
                    <a:cubicBezTo>
                      <a:pt x="1488" y="2013"/>
                      <a:pt x="1977" y="2215"/>
                      <a:pt x="2334" y="2215"/>
                    </a:cubicBezTo>
                    <a:cubicBezTo>
                      <a:pt x="2512" y="2215"/>
                      <a:pt x="2655" y="2167"/>
                      <a:pt x="2727" y="2072"/>
                    </a:cubicBezTo>
                    <a:cubicBezTo>
                      <a:pt x="2965" y="1751"/>
                      <a:pt x="2608" y="1072"/>
                      <a:pt x="1929" y="548"/>
                    </a:cubicBezTo>
                    <a:cubicBezTo>
                      <a:pt x="1476" y="203"/>
                      <a:pt x="988" y="0"/>
                      <a:pt x="6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0" name="Google Shape;280;p23"/>
              <p:cNvSpPr/>
              <p:nvPr/>
            </p:nvSpPr>
            <p:spPr>
              <a:xfrm>
                <a:off x="7749409" y="2488813"/>
                <a:ext cx="62772" cy="92408"/>
              </a:xfrm>
              <a:custGeom>
                <a:avLst/>
                <a:gdLst/>
                <a:ahLst/>
                <a:cxnLst/>
                <a:rect l="l" t="t" r="r" b="b"/>
                <a:pathLst>
                  <a:path w="1561" h="2298" extrusionOk="0">
                    <a:moveTo>
                      <a:pt x="298" y="0"/>
                    </a:moveTo>
                    <a:cubicBezTo>
                      <a:pt x="299" y="0"/>
                      <a:pt x="299" y="1"/>
                      <a:pt x="300" y="1"/>
                    </a:cubicBezTo>
                    <a:lnTo>
                      <a:pt x="300" y="1"/>
                    </a:lnTo>
                    <a:cubicBezTo>
                      <a:pt x="303" y="0"/>
                      <a:pt x="307" y="0"/>
                      <a:pt x="310" y="0"/>
                    </a:cubicBezTo>
                    <a:close/>
                    <a:moveTo>
                      <a:pt x="300" y="1"/>
                    </a:moveTo>
                    <a:cubicBezTo>
                      <a:pt x="279" y="4"/>
                      <a:pt x="261" y="14"/>
                      <a:pt x="251" y="24"/>
                    </a:cubicBezTo>
                    <a:cubicBezTo>
                      <a:pt x="191" y="167"/>
                      <a:pt x="143" y="298"/>
                      <a:pt x="108" y="429"/>
                    </a:cubicBezTo>
                    <a:cubicBezTo>
                      <a:pt x="60" y="583"/>
                      <a:pt x="24" y="726"/>
                      <a:pt x="0" y="869"/>
                    </a:cubicBezTo>
                    <a:cubicBezTo>
                      <a:pt x="0" y="893"/>
                      <a:pt x="0" y="917"/>
                      <a:pt x="24" y="941"/>
                    </a:cubicBezTo>
                    <a:cubicBezTo>
                      <a:pt x="48" y="941"/>
                      <a:pt x="60" y="953"/>
                      <a:pt x="60" y="953"/>
                    </a:cubicBezTo>
                    <a:cubicBezTo>
                      <a:pt x="72" y="953"/>
                      <a:pt x="84" y="953"/>
                      <a:pt x="108" y="941"/>
                    </a:cubicBezTo>
                    <a:cubicBezTo>
                      <a:pt x="143" y="881"/>
                      <a:pt x="203" y="834"/>
                      <a:pt x="262" y="786"/>
                    </a:cubicBezTo>
                    <a:cubicBezTo>
                      <a:pt x="322" y="750"/>
                      <a:pt x="370" y="714"/>
                      <a:pt x="429" y="703"/>
                    </a:cubicBezTo>
                    <a:cubicBezTo>
                      <a:pt x="489" y="679"/>
                      <a:pt x="536" y="667"/>
                      <a:pt x="596" y="655"/>
                    </a:cubicBezTo>
                    <a:lnTo>
                      <a:pt x="727" y="655"/>
                    </a:lnTo>
                    <a:cubicBezTo>
                      <a:pt x="786" y="667"/>
                      <a:pt x="846" y="691"/>
                      <a:pt x="893" y="703"/>
                    </a:cubicBezTo>
                    <a:cubicBezTo>
                      <a:pt x="953" y="726"/>
                      <a:pt x="1001" y="762"/>
                      <a:pt x="1036" y="786"/>
                    </a:cubicBezTo>
                    <a:cubicBezTo>
                      <a:pt x="1084" y="834"/>
                      <a:pt x="1143" y="881"/>
                      <a:pt x="1191" y="941"/>
                    </a:cubicBezTo>
                    <a:cubicBezTo>
                      <a:pt x="1239" y="1000"/>
                      <a:pt x="1263" y="1048"/>
                      <a:pt x="1274" y="1107"/>
                    </a:cubicBezTo>
                    <a:cubicBezTo>
                      <a:pt x="1310" y="1179"/>
                      <a:pt x="1322" y="1238"/>
                      <a:pt x="1322" y="1298"/>
                    </a:cubicBezTo>
                    <a:lnTo>
                      <a:pt x="1322" y="1441"/>
                    </a:lnTo>
                    <a:lnTo>
                      <a:pt x="1274" y="1619"/>
                    </a:lnTo>
                    <a:cubicBezTo>
                      <a:pt x="1263" y="1667"/>
                      <a:pt x="1239" y="1715"/>
                      <a:pt x="1203" y="1762"/>
                    </a:cubicBezTo>
                    <a:cubicBezTo>
                      <a:pt x="1155" y="1798"/>
                      <a:pt x="1132" y="1846"/>
                      <a:pt x="1084" y="1881"/>
                    </a:cubicBezTo>
                    <a:cubicBezTo>
                      <a:pt x="1024" y="1917"/>
                      <a:pt x="965" y="1953"/>
                      <a:pt x="893" y="2000"/>
                    </a:cubicBezTo>
                    <a:cubicBezTo>
                      <a:pt x="858" y="2012"/>
                      <a:pt x="834" y="2024"/>
                      <a:pt x="786" y="2024"/>
                    </a:cubicBezTo>
                    <a:cubicBezTo>
                      <a:pt x="739" y="2036"/>
                      <a:pt x="715" y="2060"/>
                      <a:pt x="703" y="2084"/>
                    </a:cubicBezTo>
                    <a:cubicBezTo>
                      <a:pt x="679" y="2107"/>
                      <a:pt x="667" y="2155"/>
                      <a:pt x="679" y="2191"/>
                    </a:cubicBezTo>
                    <a:cubicBezTo>
                      <a:pt x="703" y="2215"/>
                      <a:pt x="715" y="2262"/>
                      <a:pt x="739" y="2274"/>
                    </a:cubicBezTo>
                    <a:cubicBezTo>
                      <a:pt x="774" y="2298"/>
                      <a:pt x="786" y="2298"/>
                      <a:pt x="822" y="2298"/>
                    </a:cubicBezTo>
                    <a:lnTo>
                      <a:pt x="846" y="2298"/>
                    </a:lnTo>
                    <a:cubicBezTo>
                      <a:pt x="953" y="2250"/>
                      <a:pt x="1024" y="2215"/>
                      <a:pt x="1084" y="2179"/>
                    </a:cubicBezTo>
                    <a:cubicBezTo>
                      <a:pt x="1155" y="2131"/>
                      <a:pt x="1215" y="2084"/>
                      <a:pt x="1298" y="2012"/>
                    </a:cubicBezTo>
                    <a:cubicBezTo>
                      <a:pt x="1394" y="1905"/>
                      <a:pt x="1477" y="1786"/>
                      <a:pt x="1513" y="1631"/>
                    </a:cubicBezTo>
                    <a:cubicBezTo>
                      <a:pt x="1548" y="1512"/>
                      <a:pt x="1560" y="1393"/>
                      <a:pt x="1536" y="1250"/>
                    </a:cubicBezTo>
                    <a:cubicBezTo>
                      <a:pt x="1513" y="1131"/>
                      <a:pt x="1453" y="1000"/>
                      <a:pt x="1382" y="881"/>
                    </a:cubicBezTo>
                    <a:cubicBezTo>
                      <a:pt x="1239" y="655"/>
                      <a:pt x="1013" y="500"/>
                      <a:pt x="774" y="476"/>
                    </a:cubicBezTo>
                    <a:lnTo>
                      <a:pt x="667" y="476"/>
                    </a:lnTo>
                    <a:cubicBezTo>
                      <a:pt x="560" y="476"/>
                      <a:pt x="477" y="488"/>
                      <a:pt x="381" y="536"/>
                    </a:cubicBezTo>
                    <a:cubicBezTo>
                      <a:pt x="298" y="560"/>
                      <a:pt x="203" y="619"/>
                      <a:pt x="131" y="679"/>
                    </a:cubicBezTo>
                    <a:cubicBezTo>
                      <a:pt x="191" y="488"/>
                      <a:pt x="251" y="298"/>
                      <a:pt x="310" y="119"/>
                    </a:cubicBezTo>
                    <a:lnTo>
                      <a:pt x="322" y="83"/>
                    </a:lnTo>
                    <a:cubicBezTo>
                      <a:pt x="345" y="60"/>
                      <a:pt x="323" y="14"/>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1" name="Google Shape;281;p23"/>
              <p:cNvSpPr/>
              <p:nvPr/>
            </p:nvSpPr>
            <p:spPr>
              <a:xfrm>
                <a:off x="6657251" y="2289436"/>
                <a:ext cx="1355329" cy="1247088"/>
              </a:xfrm>
              <a:custGeom>
                <a:avLst/>
                <a:gdLst/>
                <a:ahLst/>
                <a:cxnLst/>
                <a:rect l="l" t="t" r="r" b="b"/>
                <a:pathLst>
                  <a:path w="30565" h="28124" extrusionOk="0">
                    <a:moveTo>
                      <a:pt x="7228" y="1"/>
                    </a:moveTo>
                    <a:cubicBezTo>
                      <a:pt x="7311" y="96"/>
                      <a:pt x="7371" y="227"/>
                      <a:pt x="7430" y="370"/>
                    </a:cubicBezTo>
                    <a:cubicBezTo>
                      <a:pt x="7514" y="608"/>
                      <a:pt x="7609" y="858"/>
                      <a:pt x="7692" y="1120"/>
                    </a:cubicBezTo>
                    <a:cubicBezTo>
                      <a:pt x="7764" y="1358"/>
                      <a:pt x="7847" y="1608"/>
                      <a:pt x="7883" y="1846"/>
                    </a:cubicBezTo>
                    <a:cubicBezTo>
                      <a:pt x="7930" y="2072"/>
                      <a:pt x="7978" y="2287"/>
                      <a:pt x="7990" y="2525"/>
                    </a:cubicBezTo>
                    <a:cubicBezTo>
                      <a:pt x="7990" y="2644"/>
                      <a:pt x="7990" y="2787"/>
                      <a:pt x="7978" y="2906"/>
                    </a:cubicBezTo>
                    <a:cubicBezTo>
                      <a:pt x="7966" y="3013"/>
                      <a:pt x="7942" y="3108"/>
                      <a:pt x="7907" y="3215"/>
                    </a:cubicBezTo>
                    <a:cubicBezTo>
                      <a:pt x="7883" y="3263"/>
                      <a:pt x="7859" y="3323"/>
                      <a:pt x="7847" y="3370"/>
                    </a:cubicBezTo>
                    <a:cubicBezTo>
                      <a:pt x="7811" y="3406"/>
                      <a:pt x="7799" y="3454"/>
                      <a:pt x="7764" y="3477"/>
                    </a:cubicBezTo>
                    <a:cubicBezTo>
                      <a:pt x="7704" y="3561"/>
                      <a:pt x="7645" y="3620"/>
                      <a:pt x="7573" y="3680"/>
                    </a:cubicBezTo>
                    <a:cubicBezTo>
                      <a:pt x="7284" y="3899"/>
                      <a:pt x="6920" y="3960"/>
                      <a:pt x="6551" y="3960"/>
                    </a:cubicBezTo>
                    <a:cubicBezTo>
                      <a:pt x="6479" y="3960"/>
                      <a:pt x="6407" y="3958"/>
                      <a:pt x="6335" y="3954"/>
                    </a:cubicBezTo>
                    <a:cubicBezTo>
                      <a:pt x="5966" y="3942"/>
                      <a:pt x="5585" y="3882"/>
                      <a:pt x="5204" y="3858"/>
                    </a:cubicBezTo>
                    <a:lnTo>
                      <a:pt x="5228" y="3858"/>
                    </a:lnTo>
                    <a:cubicBezTo>
                      <a:pt x="4942" y="3823"/>
                      <a:pt x="4644" y="3799"/>
                      <a:pt x="4358" y="3775"/>
                    </a:cubicBezTo>
                    <a:cubicBezTo>
                      <a:pt x="4271" y="3771"/>
                      <a:pt x="4183" y="3768"/>
                      <a:pt x="4093" y="3768"/>
                    </a:cubicBezTo>
                    <a:cubicBezTo>
                      <a:pt x="3915" y="3768"/>
                      <a:pt x="3735" y="3779"/>
                      <a:pt x="3561" y="3811"/>
                    </a:cubicBezTo>
                    <a:lnTo>
                      <a:pt x="3573" y="3811"/>
                    </a:lnTo>
                    <a:cubicBezTo>
                      <a:pt x="3406" y="3835"/>
                      <a:pt x="3263" y="3870"/>
                      <a:pt x="3108" y="3930"/>
                    </a:cubicBezTo>
                    <a:cubicBezTo>
                      <a:pt x="3025" y="3977"/>
                      <a:pt x="2942" y="4013"/>
                      <a:pt x="2870" y="4073"/>
                    </a:cubicBezTo>
                    <a:cubicBezTo>
                      <a:pt x="2799" y="4132"/>
                      <a:pt x="2751" y="4192"/>
                      <a:pt x="2692" y="4251"/>
                    </a:cubicBezTo>
                    <a:cubicBezTo>
                      <a:pt x="2644" y="4335"/>
                      <a:pt x="2608" y="4394"/>
                      <a:pt x="2573" y="4466"/>
                    </a:cubicBezTo>
                    <a:cubicBezTo>
                      <a:pt x="2525" y="4573"/>
                      <a:pt x="2513" y="4668"/>
                      <a:pt x="2501" y="4775"/>
                    </a:cubicBezTo>
                    <a:lnTo>
                      <a:pt x="2501" y="4787"/>
                    </a:lnTo>
                    <a:cubicBezTo>
                      <a:pt x="2489" y="5001"/>
                      <a:pt x="2501" y="5192"/>
                      <a:pt x="2513" y="5406"/>
                    </a:cubicBezTo>
                    <a:cubicBezTo>
                      <a:pt x="2525" y="5501"/>
                      <a:pt x="2549" y="5609"/>
                      <a:pt x="2573" y="5704"/>
                    </a:cubicBezTo>
                    <a:cubicBezTo>
                      <a:pt x="2608" y="5787"/>
                      <a:pt x="2632" y="5882"/>
                      <a:pt x="2668" y="5978"/>
                    </a:cubicBezTo>
                    <a:cubicBezTo>
                      <a:pt x="2739" y="6192"/>
                      <a:pt x="2823" y="6394"/>
                      <a:pt x="2918" y="6621"/>
                    </a:cubicBezTo>
                    <a:cubicBezTo>
                      <a:pt x="3001" y="6847"/>
                      <a:pt x="3108" y="7085"/>
                      <a:pt x="3204" y="7323"/>
                    </a:cubicBezTo>
                    <a:cubicBezTo>
                      <a:pt x="3275" y="7549"/>
                      <a:pt x="3346" y="7752"/>
                      <a:pt x="3406" y="7990"/>
                    </a:cubicBezTo>
                    <a:cubicBezTo>
                      <a:pt x="3454" y="8228"/>
                      <a:pt x="3501" y="8466"/>
                      <a:pt x="3466" y="8704"/>
                    </a:cubicBezTo>
                    <a:cubicBezTo>
                      <a:pt x="3454" y="8895"/>
                      <a:pt x="3370" y="9073"/>
                      <a:pt x="3263" y="9228"/>
                    </a:cubicBezTo>
                    <a:cubicBezTo>
                      <a:pt x="3132" y="9371"/>
                      <a:pt x="2989" y="9478"/>
                      <a:pt x="2823" y="9550"/>
                    </a:cubicBezTo>
                    <a:cubicBezTo>
                      <a:pt x="2632" y="9645"/>
                      <a:pt x="2430" y="9716"/>
                      <a:pt x="2215" y="9764"/>
                    </a:cubicBezTo>
                    <a:cubicBezTo>
                      <a:pt x="1977" y="9823"/>
                      <a:pt x="1739" y="9847"/>
                      <a:pt x="1501" y="9871"/>
                    </a:cubicBezTo>
                    <a:cubicBezTo>
                      <a:pt x="1251" y="9883"/>
                      <a:pt x="1013" y="9895"/>
                      <a:pt x="751" y="9895"/>
                    </a:cubicBezTo>
                    <a:cubicBezTo>
                      <a:pt x="501" y="9895"/>
                      <a:pt x="251" y="9883"/>
                      <a:pt x="1" y="9871"/>
                    </a:cubicBezTo>
                    <a:lnTo>
                      <a:pt x="1" y="9871"/>
                    </a:lnTo>
                    <a:cubicBezTo>
                      <a:pt x="13" y="9883"/>
                      <a:pt x="25" y="9907"/>
                      <a:pt x="60" y="9931"/>
                    </a:cubicBezTo>
                    <a:lnTo>
                      <a:pt x="4549" y="13538"/>
                    </a:lnTo>
                    <a:lnTo>
                      <a:pt x="7145" y="15622"/>
                    </a:lnTo>
                    <a:lnTo>
                      <a:pt x="14467" y="21503"/>
                    </a:lnTo>
                    <a:lnTo>
                      <a:pt x="17991" y="24337"/>
                    </a:lnTo>
                    <a:lnTo>
                      <a:pt x="21515" y="27171"/>
                    </a:lnTo>
                    <a:lnTo>
                      <a:pt x="21908" y="27492"/>
                    </a:lnTo>
                    <a:lnTo>
                      <a:pt x="22599" y="28040"/>
                    </a:lnTo>
                    <a:lnTo>
                      <a:pt x="22623" y="28052"/>
                    </a:lnTo>
                    <a:lnTo>
                      <a:pt x="22635" y="28064"/>
                    </a:lnTo>
                    <a:cubicBezTo>
                      <a:pt x="22682" y="28099"/>
                      <a:pt x="22742" y="28123"/>
                      <a:pt x="22801" y="28123"/>
                    </a:cubicBezTo>
                    <a:cubicBezTo>
                      <a:pt x="22861" y="28123"/>
                      <a:pt x="22920" y="28099"/>
                      <a:pt x="22956" y="28064"/>
                    </a:cubicBezTo>
                    <a:cubicBezTo>
                      <a:pt x="22980" y="28064"/>
                      <a:pt x="22992" y="28064"/>
                      <a:pt x="22992" y="28052"/>
                    </a:cubicBezTo>
                    <a:cubicBezTo>
                      <a:pt x="23599" y="27814"/>
                      <a:pt x="24230" y="27457"/>
                      <a:pt x="24885" y="26956"/>
                    </a:cubicBezTo>
                    <a:cubicBezTo>
                      <a:pt x="25337" y="26599"/>
                      <a:pt x="25814" y="26183"/>
                      <a:pt x="26397" y="25647"/>
                    </a:cubicBezTo>
                    <a:cubicBezTo>
                      <a:pt x="27445" y="24659"/>
                      <a:pt x="28290" y="23694"/>
                      <a:pt x="28993" y="22706"/>
                    </a:cubicBezTo>
                    <a:cubicBezTo>
                      <a:pt x="29469" y="22015"/>
                      <a:pt x="29826" y="21372"/>
                      <a:pt x="30088" y="20730"/>
                    </a:cubicBezTo>
                    <a:cubicBezTo>
                      <a:pt x="30243" y="20372"/>
                      <a:pt x="30338" y="20015"/>
                      <a:pt x="30433" y="19670"/>
                    </a:cubicBezTo>
                    <a:cubicBezTo>
                      <a:pt x="30505" y="19337"/>
                      <a:pt x="30564" y="18979"/>
                      <a:pt x="30564" y="18598"/>
                    </a:cubicBezTo>
                    <a:cubicBezTo>
                      <a:pt x="30564" y="18539"/>
                      <a:pt x="30552" y="18503"/>
                      <a:pt x="30505" y="18455"/>
                    </a:cubicBezTo>
                    <a:cubicBezTo>
                      <a:pt x="30457" y="18408"/>
                      <a:pt x="30386" y="18360"/>
                      <a:pt x="30314" y="18360"/>
                    </a:cubicBezTo>
                    <a:lnTo>
                      <a:pt x="29945" y="18086"/>
                    </a:lnTo>
                    <a:lnTo>
                      <a:pt x="29231" y="17503"/>
                    </a:lnTo>
                    <a:lnTo>
                      <a:pt x="26278" y="15134"/>
                    </a:lnTo>
                    <a:lnTo>
                      <a:pt x="22158" y="11836"/>
                    </a:lnTo>
                    <a:cubicBezTo>
                      <a:pt x="19718" y="9871"/>
                      <a:pt x="17277" y="7918"/>
                      <a:pt x="14836" y="5954"/>
                    </a:cubicBezTo>
                    <a:lnTo>
                      <a:pt x="11205" y="3037"/>
                    </a:lnTo>
                    <a:lnTo>
                      <a:pt x="7657" y="191"/>
                    </a:lnTo>
                    <a:cubicBezTo>
                      <a:pt x="7621" y="179"/>
                      <a:pt x="7585" y="144"/>
                      <a:pt x="7537" y="132"/>
                    </a:cubicBezTo>
                    <a:cubicBezTo>
                      <a:pt x="7502" y="120"/>
                      <a:pt x="7466" y="96"/>
                      <a:pt x="7418" y="72"/>
                    </a:cubicBezTo>
                    <a:cubicBezTo>
                      <a:pt x="7359" y="60"/>
                      <a:pt x="7299" y="37"/>
                      <a:pt x="7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2" name="Google Shape;282;p23"/>
              <p:cNvSpPr/>
              <p:nvPr/>
            </p:nvSpPr>
            <p:spPr>
              <a:xfrm>
                <a:off x="6979847" y="2453639"/>
                <a:ext cx="44" cy="44"/>
              </a:xfrm>
              <a:custGeom>
                <a:avLst/>
                <a:gdLst/>
                <a:ahLst/>
                <a:cxnLst/>
                <a:rect l="l" t="t" r="r" b="b"/>
                <a:pathLst>
                  <a:path w="1" h="1" extrusionOk="0">
                    <a:moveTo>
                      <a:pt x="1" y="1"/>
                    </a:moveTo>
                    <a:lnTo>
                      <a:pt x="1" y="1"/>
                    </a:lnTo>
                    <a:lnTo>
                      <a:pt x="1" y="1"/>
                    </a:lnTo>
                    <a:lnTo>
                      <a:pt x="1"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3" name="Google Shape;283;p23"/>
              <p:cNvSpPr/>
              <p:nvPr/>
            </p:nvSpPr>
            <p:spPr>
              <a:xfrm>
                <a:off x="6784515" y="2469469"/>
                <a:ext cx="44" cy="44"/>
              </a:xfrm>
              <a:custGeom>
                <a:avLst/>
                <a:gdLst/>
                <a:ahLst/>
                <a:cxnLst/>
                <a:rect l="l" t="t" r="r" b="b"/>
                <a:pathLst>
                  <a:path w="1" h="1" extrusionOk="0">
                    <a:moveTo>
                      <a:pt x="0" y="1"/>
                    </a:moveTo>
                    <a:lnTo>
                      <a:pt x="0" y="1"/>
                    </a:lnTo>
                    <a:lnTo>
                      <a:pt x="0"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4" name="Google Shape;284;p23"/>
              <p:cNvSpPr/>
              <p:nvPr/>
            </p:nvSpPr>
            <p:spPr>
              <a:xfrm>
                <a:off x="6768153" y="2456078"/>
                <a:ext cx="1193744" cy="1008659"/>
              </a:xfrm>
              <a:custGeom>
                <a:avLst/>
                <a:gdLst/>
                <a:ahLst/>
                <a:cxnLst/>
                <a:rect l="l" t="t" r="r" b="b"/>
                <a:pathLst>
                  <a:path w="26921" h="22747" extrusionOk="0">
                    <a:moveTo>
                      <a:pt x="1452" y="1"/>
                    </a:moveTo>
                    <a:cubicBezTo>
                      <a:pt x="1328" y="1"/>
                      <a:pt x="1197" y="14"/>
                      <a:pt x="1072" y="41"/>
                    </a:cubicBezTo>
                    <a:lnTo>
                      <a:pt x="1084" y="41"/>
                    </a:lnTo>
                    <a:cubicBezTo>
                      <a:pt x="917" y="65"/>
                      <a:pt x="774" y="100"/>
                      <a:pt x="619" y="160"/>
                    </a:cubicBezTo>
                    <a:cubicBezTo>
                      <a:pt x="536" y="196"/>
                      <a:pt x="464" y="243"/>
                      <a:pt x="381" y="303"/>
                    </a:cubicBezTo>
                    <a:cubicBezTo>
                      <a:pt x="310" y="362"/>
                      <a:pt x="262" y="422"/>
                      <a:pt x="203" y="481"/>
                    </a:cubicBezTo>
                    <a:cubicBezTo>
                      <a:pt x="167" y="541"/>
                      <a:pt x="119" y="612"/>
                      <a:pt x="83" y="696"/>
                    </a:cubicBezTo>
                    <a:cubicBezTo>
                      <a:pt x="36" y="791"/>
                      <a:pt x="24" y="898"/>
                      <a:pt x="12" y="1005"/>
                    </a:cubicBezTo>
                    <a:lnTo>
                      <a:pt x="12" y="1017"/>
                    </a:lnTo>
                    <a:cubicBezTo>
                      <a:pt x="0" y="1232"/>
                      <a:pt x="12" y="1422"/>
                      <a:pt x="24" y="1636"/>
                    </a:cubicBezTo>
                    <a:cubicBezTo>
                      <a:pt x="48" y="1732"/>
                      <a:pt x="60" y="1839"/>
                      <a:pt x="83" y="1934"/>
                    </a:cubicBezTo>
                    <a:cubicBezTo>
                      <a:pt x="119" y="2017"/>
                      <a:pt x="143" y="2113"/>
                      <a:pt x="179" y="2208"/>
                    </a:cubicBezTo>
                    <a:cubicBezTo>
                      <a:pt x="250" y="2422"/>
                      <a:pt x="345" y="2625"/>
                      <a:pt x="429" y="2851"/>
                    </a:cubicBezTo>
                    <a:cubicBezTo>
                      <a:pt x="524" y="3077"/>
                      <a:pt x="619" y="3315"/>
                      <a:pt x="714" y="3553"/>
                    </a:cubicBezTo>
                    <a:cubicBezTo>
                      <a:pt x="786" y="3779"/>
                      <a:pt x="857" y="3982"/>
                      <a:pt x="917" y="4220"/>
                    </a:cubicBezTo>
                    <a:cubicBezTo>
                      <a:pt x="965" y="4458"/>
                      <a:pt x="1012" y="4696"/>
                      <a:pt x="976" y="4934"/>
                    </a:cubicBezTo>
                    <a:cubicBezTo>
                      <a:pt x="976" y="4946"/>
                      <a:pt x="976" y="4982"/>
                      <a:pt x="965" y="4994"/>
                    </a:cubicBezTo>
                    <a:cubicBezTo>
                      <a:pt x="2703" y="6411"/>
                      <a:pt x="4441" y="7804"/>
                      <a:pt x="6203" y="9221"/>
                    </a:cubicBezTo>
                    <a:lnTo>
                      <a:pt x="17097" y="18019"/>
                    </a:lnTo>
                    <a:lnTo>
                      <a:pt x="22943" y="22746"/>
                    </a:lnTo>
                    <a:cubicBezTo>
                      <a:pt x="23241" y="22496"/>
                      <a:pt x="23574" y="22210"/>
                      <a:pt x="23908" y="21877"/>
                    </a:cubicBezTo>
                    <a:cubicBezTo>
                      <a:pt x="24956" y="20889"/>
                      <a:pt x="25801" y="19936"/>
                      <a:pt x="26503" y="18924"/>
                    </a:cubicBezTo>
                    <a:cubicBezTo>
                      <a:pt x="26646" y="18698"/>
                      <a:pt x="26801" y="18496"/>
                      <a:pt x="26920" y="18269"/>
                    </a:cubicBezTo>
                    <a:cubicBezTo>
                      <a:pt x="23586" y="15579"/>
                      <a:pt x="20241" y="12888"/>
                      <a:pt x="16907" y="10173"/>
                    </a:cubicBezTo>
                    <a:cubicBezTo>
                      <a:pt x="12764" y="6839"/>
                      <a:pt x="8644" y="3506"/>
                      <a:pt x="4501" y="160"/>
                    </a:cubicBezTo>
                    <a:cubicBezTo>
                      <a:pt x="4375" y="188"/>
                      <a:pt x="4245" y="199"/>
                      <a:pt x="4114" y="199"/>
                    </a:cubicBezTo>
                    <a:cubicBezTo>
                      <a:pt x="4021" y="199"/>
                      <a:pt x="3928" y="194"/>
                      <a:pt x="3834" y="184"/>
                    </a:cubicBezTo>
                    <a:cubicBezTo>
                      <a:pt x="3465" y="172"/>
                      <a:pt x="3072" y="112"/>
                      <a:pt x="2703" y="89"/>
                    </a:cubicBezTo>
                    <a:lnTo>
                      <a:pt x="2715" y="89"/>
                    </a:lnTo>
                    <a:cubicBezTo>
                      <a:pt x="2441" y="53"/>
                      <a:pt x="2143" y="29"/>
                      <a:pt x="1857" y="5"/>
                    </a:cubicBezTo>
                    <a:lnTo>
                      <a:pt x="1572" y="5"/>
                    </a:lnTo>
                    <a:cubicBezTo>
                      <a:pt x="1533" y="2"/>
                      <a:pt x="1493" y="1"/>
                      <a:pt x="1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5" name="Google Shape;285;p23"/>
              <p:cNvSpPr/>
              <p:nvPr/>
            </p:nvSpPr>
            <p:spPr>
              <a:xfrm>
                <a:off x="6784515" y="2469469"/>
                <a:ext cx="44" cy="44"/>
              </a:xfrm>
              <a:custGeom>
                <a:avLst/>
                <a:gdLst/>
                <a:ahLst/>
                <a:cxnLst/>
                <a:rect l="l" t="t" r="r" b="b"/>
                <a:pathLst>
                  <a:path w="1" h="1" extrusionOk="0">
                    <a:moveTo>
                      <a:pt x="0" y="1"/>
                    </a:moveTo>
                    <a:lnTo>
                      <a:pt x="0" y="1"/>
                    </a:lnTo>
                    <a:lnTo>
                      <a:pt x="0" y="1"/>
                    </a:lnTo>
                    <a:close/>
                  </a:path>
                </a:pathLst>
              </a:custGeom>
              <a:solidFill>
                <a:srgbClr val="F79D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6" name="Google Shape;286;p23"/>
              <p:cNvSpPr/>
              <p:nvPr/>
            </p:nvSpPr>
            <p:spPr>
              <a:xfrm>
                <a:off x="6979847" y="2453639"/>
                <a:ext cx="44" cy="44"/>
              </a:xfrm>
              <a:custGeom>
                <a:avLst/>
                <a:gdLst/>
                <a:ahLst/>
                <a:cxnLst/>
                <a:rect l="l" t="t" r="r" b="b"/>
                <a:pathLst>
                  <a:path w="1" h="1" extrusionOk="0">
                    <a:moveTo>
                      <a:pt x="1" y="1"/>
                    </a:moveTo>
                    <a:lnTo>
                      <a:pt x="1" y="1"/>
                    </a:lnTo>
                    <a:lnTo>
                      <a:pt x="1" y="1"/>
                    </a:lnTo>
                    <a:lnTo>
                      <a:pt x="1" y="1"/>
                    </a:lnTo>
                    <a:close/>
                  </a:path>
                </a:pathLst>
              </a:custGeom>
              <a:solidFill>
                <a:srgbClr val="F8C1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7" name="Google Shape;287;p23"/>
              <p:cNvSpPr/>
              <p:nvPr/>
            </p:nvSpPr>
            <p:spPr>
              <a:xfrm>
                <a:off x="6656718" y="2718678"/>
                <a:ext cx="1127763" cy="816789"/>
              </a:xfrm>
              <a:custGeom>
                <a:avLst/>
                <a:gdLst/>
                <a:ahLst/>
                <a:cxnLst/>
                <a:rect l="l" t="t" r="r" b="b"/>
                <a:pathLst>
                  <a:path w="25433" h="18420" extrusionOk="0">
                    <a:moveTo>
                      <a:pt x="2323" y="1"/>
                    </a:moveTo>
                    <a:cubicBezTo>
                      <a:pt x="2299" y="24"/>
                      <a:pt x="2263" y="36"/>
                      <a:pt x="2227" y="36"/>
                    </a:cubicBezTo>
                    <a:cubicBezTo>
                      <a:pt x="2001" y="84"/>
                      <a:pt x="1763" y="132"/>
                      <a:pt x="1513" y="143"/>
                    </a:cubicBezTo>
                    <a:cubicBezTo>
                      <a:pt x="1287" y="155"/>
                      <a:pt x="1037" y="167"/>
                      <a:pt x="775" y="167"/>
                    </a:cubicBezTo>
                    <a:cubicBezTo>
                      <a:pt x="501" y="167"/>
                      <a:pt x="251" y="155"/>
                      <a:pt x="1" y="143"/>
                    </a:cubicBezTo>
                    <a:lnTo>
                      <a:pt x="1" y="143"/>
                    </a:lnTo>
                    <a:lnTo>
                      <a:pt x="37" y="215"/>
                    </a:lnTo>
                    <a:lnTo>
                      <a:pt x="4537" y="3834"/>
                    </a:lnTo>
                    <a:lnTo>
                      <a:pt x="7121" y="5918"/>
                    </a:lnTo>
                    <a:lnTo>
                      <a:pt x="14443" y="11800"/>
                    </a:lnTo>
                    <a:lnTo>
                      <a:pt x="17979" y="14621"/>
                    </a:lnTo>
                    <a:lnTo>
                      <a:pt x="21504" y="17467"/>
                    </a:lnTo>
                    <a:lnTo>
                      <a:pt x="21885" y="17777"/>
                    </a:lnTo>
                    <a:lnTo>
                      <a:pt x="22587" y="18324"/>
                    </a:lnTo>
                    <a:lnTo>
                      <a:pt x="22599" y="18348"/>
                    </a:lnTo>
                    <a:lnTo>
                      <a:pt x="22623" y="18360"/>
                    </a:lnTo>
                    <a:cubicBezTo>
                      <a:pt x="22658" y="18408"/>
                      <a:pt x="22718" y="18419"/>
                      <a:pt x="22778" y="18419"/>
                    </a:cubicBezTo>
                    <a:cubicBezTo>
                      <a:pt x="22837" y="18419"/>
                      <a:pt x="22920" y="18396"/>
                      <a:pt x="22956" y="18348"/>
                    </a:cubicBezTo>
                    <a:cubicBezTo>
                      <a:pt x="22980" y="18348"/>
                      <a:pt x="22992" y="18348"/>
                      <a:pt x="22992" y="18324"/>
                    </a:cubicBezTo>
                    <a:cubicBezTo>
                      <a:pt x="23599" y="18086"/>
                      <a:pt x="24230" y="17729"/>
                      <a:pt x="24885" y="17229"/>
                    </a:cubicBezTo>
                    <a:cubicBezTo>
                      <a:pt x="25064" y="17098"/>
                      <a:pt x="25242" y="16943"/>
                      <a:pt x="25433" y="16776"/>
                    </a:cubicBezTo>
                    <a:lnTo>
                      <a:pt x="25314" y="16693"/>
                    </a:lnTo>
                    <a:lnTo>
                      <a:pt x="23635" y="15324"/>
                    </a:lnTo>
                    <a:lnTo>
                      <a:pt x="19861" y="12288"/>
                    </a:lnTo>
                    <a:cubicBezTo>
                      <a:pt x="19182" y="12121"/>
                      <a:pt x="18503" y="11919"/>
                      <a:pt x="17872" y="11669"/>
                    </a:cubicBezTo>
                    <a:cubicBezTo>
                      <a:pt x="16396" y="11097"/>
                      <a:pt x="14979" y="10359"/>
                      <a:pt x="13657" y="9502"/>
                    </a:cubicBezTo>
                    <a:cubicBezTo>
                      <a:pt x="12264" y="8609"/>
                      <a:pt x="10931" y="7597"/>
                      <a:pt x="9645" y="6549"/>
                    </a:cubicBezTo>
                    <a:cubicBezTo>
                      <a:pt x="8335" y="5454"/>
                      <a:pt x="7061" y="4323"/>
                      <a:pt x="5799" y="3180"/>
                    </a:cubicBezTo>
                    <a:cubicBezTo>
                      <a:pt x="4632" y="2120"/>
                      <a:pt x="3489" y="1048"/>
                      <a:pt x="2323"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8" name="Google Shape;288;p23"/>
              <p:cNvSpPr/>
              <p:nvPr/>
            </p:nvSpPr>
            <p:spPr>
              <a:xfrm>
                <a:off x="7927549" y="3208626"/>
                <a:ext cx="63898" cy="56005"/>
              </a:xfrm>
              <a:custGeom>
                <a:avLst/>
                <a:gdLst/>
                <a:ahLst/>
                <a:cxnLst/>
                <a:rect l="l" t="t" r="r" b="b"/>
                <a:pathLst>
                  <a:path w="1441" h="1263" extrusionOk="0">
                    <a:moveTo>
                      <a:pt x="1441" y="1"/>
                    </a:moveTo>
                    <a:cubicBezTo>
                      <a:pt x="1369" y="36"/>
                      <a:pt x="1310" y="60"/>
                      <a:pt x="1250" y="96"/>
                    </a:cubicBezTo>
                    <a:cubicBezTo>
                      <a:pt x="834" y="286"/>
                      <a:pt x="417" y="465"/>
                      <a:pt x="0" y="632"/>
                    </a:cubicBezTo>
                    <a:lnTo>
                      <a:pt x="786" y="1263"/>
                    </a:lnTo>
                    <a:cubicBezTo>
                      <a:pt x="1060" y="834"/>
                      <a:pt x="1262" y="417"/>
                      <a:pt x="1441" y="1"/>
                    </a:cubicBezTo>
                    <a:close/>
                  </a:path>
                </a:pathLst>
              </a:custGeom>
              <a:solidFill>
                <a:srgbClr val="F8B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9" name="Google Shape;289;p23"/>
              <p:cNvSpPr/>
              <p:nvPr/>
            </p:nvSpPr>
            <p:spPr>
              <a:xfrm>
                <a:off x="7538970" y="3236075"/>
                <a:ext cx="423427" cy="226546"/>
              </a:xfrm>
              <a:custGeom>
                <a:avLst/>
                <a:gdLst/>
                <a:ahLst/>
                <a:cxnLst/>
                <a:rect l="l" t="t" r="r" b="b"/>
                <a:pathLst>
                  <a:path w="9549" h="5109" extrusionOk="0">
                    <a:moveTo>
                      <a:pt x="8751" y="1"/>
                    </a:moveTo>
                    <a:cubicBezTo>
                      <a:pt x="8692" y="36"/>
                      <a:pt x="8632" y="72"/>
                      <a:pt x="8573" y="84"/>
                    </a:cubicBezTo>
                    <a:cubicBezTo>
                      <a:pt x="8156" y="227"/>
                      <a:pt x="7727" y="382"/>
                      <a:pt x="7287" y="501"/>
                    </a:cubicBezTo>
                    <a:cubicBezTo>
                      <a:pt x="6489" y="727"/>
                      <a:pt x="5668" y="894"/>
                      <a:pt x="4846" y="965"/>
                    </a:cubicBezTo>
                    <a:cubicBezTo>
                      <a:pt x="4342" y="1011"/>
                      <a:pt x="3838" y="1032"/>
                      <a:pt x="3338" y="1032"/>
                    </a:cubicBezTo>
                    <a:cubicBezTo>
                      <a:pt x="3058" y="1032"/>
                      <a:pt x="2778" y="1026"/>
                      <a:pt x="2501" y="1013"/>
                    </a:cubicBezTo>
                    <a:cubicBezTo>
                      <a:pt x="1727" y="965"/>
                      <a:pt x="953" y="846"/>
                      <a:pt x="191" y="667"/>
                    </a:cubicBezTo>
                    <a:cubicBezTo>
                      <a:pt x="131" y="644"/>
                      <a:pt x="60" y="632"/>
                      <a:pt x="0" y="620"/>
                    </a:cubicBezTo>
                    <a:lnTo>
                      <a:pt x="0" y="620"/>
                    </a:lnTo>
                    <a:lnTo>
                      <a:pt x="3763" y="3656"/>
                    </a:lnTo>
                    <a:lnTo>
                      <a:pt x="5441" y="5025"/>
                    </a:lnTo>
                    <a:lnTo>
                      <a:pt x="5560" y="5108"/>
                    </a:lnTo>
                    <a:cubicBezTo>
                      <a:pt x="5858" y="4870"/>
                      <a:pt x="6180" y="4596"/>
                      <a:pt x="6549" y="4239"/>
                    </a:cubicBezTo>
                    <a:cubicBezTo>
                      <a:pt x="7585" y="3251"/>
                      <a:pt x="8442" y="2299"/>
                      <a:pt x="9132" y="1287"/>
                    </a:cubicBezTo>
                    <a:cubicBezTo>
                      <a:pt x="9299" y="1048"/>
                      <a:pt x="9430" y="846"/>
                      <a:pt x="9549" y="632"/>
                    </a:cubicBezTo>
                    <a:lnTo>
                      <a:pt x="8751" y="1"/>
                    </a:lnTo>
                    <a:close/>
                  </a:path>
                </a:pathLst>
              </a:custGeom>
              <a:solidFill>
                <a:srgbClr val="F69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0" name="Google Shape;290;p23"/>
              <p:cNvSpPr/>
              <p:nvPr/>
            </p:nvSpPr>
            <p:spPr>
              <a:xfrm>
                <a:off x="6525285" y="2234007"/>
                <a:ext cx="502090" cy="501070"/>
              </a:xfrm>
              <a:custGeom>
                <a:avLst/>
                <a:gdLst/>
                <a:ahLst/>
                <a:cxnLst/>
                <a:rect l="l" t="t" r="r" b="b"/>
                <a:pathLst>
                  <a:path w="11323" h="11300" extrusionOk="0">
                    <a:moveTo>
                      <a:pt x="4346" y="1"/>
                    </a:moveTo>
                    <a:cubicBezTo>
                      <a:pt x="4167" y="1"/>
                      <a:pt x="3989" y="1"/>
                      <a:pt x="3775" y="13"/>
                    </a:cubicBezTo>
                    <a:cubicBezTo>
                      <a:pt x="3155" y="60"/>
                      <a:pt x="2632" y="167"/>
                      <a:pt x="2167" y="334"/>
                    </a:cubicBezTo>
                    <a:cubicBezTo>
                      <a:pt x="1917" y="417"/>
                      <a:pt x="1679" y="525"/>
                      <a:pt x="1453" y="655"/>
                    </a:cubicBezTo>
                    <a:cubicBezTo>
                      <a:pt x="1322" y="727"/>
                      <a:pt x="1203" y="822"/>
                      <a:pt x="1084" y="906"/>
                    </a:cubicBezTo>
                    <a:lnTo>
                      <a:pt x="988" y="989"/>
                    </a:lnTo>
                    <a:lnTo>
                      <a:pt x="965" y="1013"/>
                    </a:lnTo>
                    <a:lnTo>
                      <a:pt x="905" y="1060"/>
                    </a:lnTo>
                    <a:lnTo>
                      <a:pt x="893" y="1072"/>
                    </a:lnTo>
                    <a:lnTo>
                      <a:pt x="857" y="1108"/>
                    </a:lnTo>
                    <a:lnTo>
                      <a:pt x="834" y="1132"/>
                    </a:lnTo>
                    <a:lnTo>
                      <a:pt x="798" y="1167"/>
                    </a:lnTo>
                    <a:cubicBezTo>
                      <a:pt x="750" y="1203"/>
                      <a:pt x="727" y="1251"/>
                      <a:pt x="679" y="1310"/>
                    </a:cubicBezTo>
                    <a:lnTo>
                      <a:pt x="655" y="1358"/>
                    </a:lnTo>
                    <a:lnTo>
                      <a:pt x="476" y="1620"/>
                    </a:lnTo>
                    <a:cubicBezTo>
                      <a:pt x="476" y="1620"/>
                      <a:pt x="453" y="1644"/>
                      <a:pt x="453" y="1668"/>
                    </a:cubicBezTo>
                    <a:lnTo>
                      <a:pt x="441" y="1715"/>
                    </a:lnTo>
                    <a:lnTo>
                      <a:pt x="429" y="1763"/>
                    </a:lnTo>
                    <a:lnTo>
                      <a:pt x="417" y="1787"/>
                    </a:lnTo>
                    <a:lnTo>
                      <a:pt x="369" y="1894"/>
                    </a:lnTo>
                    <a:lnTo>
                      <a:pt x="357" y="1941"/>
                    </a:lnTo>
                    <a:lnTo>
                      <a:pt x="310" y="2037"/>
                    </a:lnTo>
                    <a:cubicBezTo>
                      <a:pt x="274" y="2120"/>
                      <a:pt x="250" y="2191"/>
                      <a:pt x="215" y="2275"/>
                    </a:cubicBezTo>
                    <a:cubicBezTo>
                      <a:pt x="143" y="2513"/>
                      <a:pt x="84" y="2775"/>
                      <a:pt x="60" y="3037"/>
                    </a:cubicBezTo>
                    <a:cubicBezTo>
                      <a:pt x="0" y="3525"/>
                      <a:pt x="12" y="4049"/>
                      <a:pt x="95" y="4656"/>
                    </a:cubicBezTo>
                    <a:cubicBezTo>
                      <a:pt x="179" y="5180"/>
                      <a:pt x="310" y="5716"/>
                      <a:pt x="536" y="6370"/>
                    </a:cubicBezTo>
                    <a:cubicBezTo>
                      <a:pt x="715" y="6894"/>
                      <a:pt x="917" y="7430"/>
                      <a:pt x="1191" y="8025"/>
                    </a:cubicBezTo>
                    <a:cubicBezTo>
                      <a:pt x="1405" y="8526"/>
                      <a:pt x="1679" y="9037"/>
                      <a:pt x="1977" y="9573"/>
                    </a:cubicBezTo>
                    <a:cubicBezTo>
                      <a:pt x="2167" y="9919"/>
                      <a:pt x="2393" y="10300"/>
                      <a:pt x="2679" y="10728"/>
                    </a:cubicBezTo>
                    <a:lnTo>
                      <a:pt x="2703" y="10788"/>
                    </a:lnTo>
                    <a:lnTo>
                      <a:pt x="2739" y="10823"/>
                    </a:lnTo>
                    <a:lnTo>
                      <a:pt x="2810" y="10907"/>
                    </a:lnTo>
                    <a:lnTo>
                      <a:pt x="2917" y="11026"/>
                    </a:lnTo>
                    <a:lnTo>
                      <a:pt x="2929" y="11062"/>
                    </a:lnTo>
                    <a:lnTo>
                      <a:pt x="2977" y="11073"/>
                    </a:lnTo>
                    <a:lnTo>
                      <a:pt x="3013" y="11085"/>
                    </a:lnTo>
                    <a:cubicBezTo>
                      <a:pt x="3405" y="11169"/>
                      <a:pt x="3763" y="11228"/>
                      <a:pt x="4108" y="11252"/>
                    </a:cubicBezTo>
                    <a:cubicBezTo>
                      <a:pt x="4370" y="11288"/>
                      <a:pt x="4608" y="11300"/>
                      <a:pt x="4834" y="11300"/>
                    </a:cubicBezTo>
                    <a:cubicBezTo>
                      <a:pt x="4941" y="11300"/>
                      <a:pt x="5060" y="11300"/>
                      <a:pt x="5156" y="11288"/>
                    </a:cubicBezTo>
                    <a:cubicBezTo>
                      <a:pt x="5477" y="11264"/>
                      <a:pt x="5739" y="11204"/>
                      <a:pt x="5965" y="11133"/>
                    </a:cubicBezTo>
                    <a:cubicBezTo>
                      <a:pt x="6108" y="11085"/>
                      <a:pt x="6251" y="11014"/>
                      <a:pt x="6346" y="10942"/>
                    </a:cubicBezTo>
                    <a:cubicBezTo>
                      <a:pt x="6453" y="10883"/>
                      <a:pt x="6525" y="10811"/>
                      <a:pt x="6608" y="10728"/>
                    </a:cubicBezTo>
                    <a:cubicBezTo>
                      <a:pt x="6668" y="10657"/>
                      <a:pt x="6703" y="10585"/>
                      <a:pt x="6751" y="10490"/>
                    </a:cubicBezTo>
                    <a:cubicBezTo>
                      <a:pt x="6799" y="10407"/>
                      <a:pt x="6823" y="10311"/>
                      <a:pt x="6846" y="10216"/>
                    </a:cubicBezTo>
                    <a:cubicBezTo>
                      <a:pt x="6870" y="10073"/>
                      <a:pt x="6870" y="9942"/>
                      <a:pt x="6858" y="9799"/>
                    </a:cubicBezTo>
                    <a:cubicBezTo>
                      <a:pt x="6846" y="9573"/>
                      <a:pt x="6787" y="9299"/>
                      <a:pt x="6692" y="9026"/>
                    </a:cubicBezTo>
                    <a:cubicBezTo>
                      <a:pt x="6644" y="8871"/>
                      <a:pt x="6584" y="8728"/>
                      <a:pt x="6525" y="8573"/>
                    </a:cubicBezTo>
                    <a:lnTo>
                      <a:pt x="6453" y="8371"/>
                    </a:lnTo>
                    <a:lnTo>
                      <a:pt x="6382" y="8156"/>
                    </a:lnTo>
                    <a:cubicBezTo>
                      <a:pt x="6287" y="7918"/>
                      <a:pt x="6191" y="7668"/>
                      <a:pt x="6096" y="7394"/>
                    </a:cubicBezTo>
                    <a:cubicBezTo>
                      <a:pt x="6025" y="7192"/>
                      <a:pt x="5977" y="7013"/>
                      <a:pt x="5930" y="6847"/>
                    </a:cubicBezTo>
                    <a:cubicBezTo>
                      <a:pt x="5894" y="6656"/>
                      <a:pt x="5858" y="6501"/>
                      <a:pt x="5858" y="6370"/>
                    </a:cubicBezTo>
                    <a:cubicBezTo>
                      <a:pt x="5846" y="6228"/>
                      <a:pt x="5858" y="6085"/>
                      <a:pt x="5894" y="5966"/>
                    </a:cubicBezTo>
                    <a:cubicBezTo>
                      <a:pt x="5918" y="5847"/>
                      <a:pt x="5977" y="5751"/>
                      <a:pt x="6072" y="5656"/>
                    </a:cubicBezTo>
                    <a:cubicBezTo>
                      <a:pt x="6156" y="5573"/>
                      <a:pt x="6263" y="5513"/>
                      <a:pt x="6394" y="5454"/>
                    </a:cubicBezTo>
                    <a:cubicBezTo>
                      <a:pt x="6549" y="5406"/>
                      <a:pt x="6703" y="5370"/>
                      <a:pt x="6906" y="5358"/>
                    </a:cubicBezTo>
                    <a:lnTo>
                      <a:pt x="7049" y="5358"/>
                    </a:lnTo>
                    <a:cubicBezTo>
                      <a:pt x="7513" y="5358"/>
                      <a:pt x="7977" y="5454"/>
                      <a:pt x="8418" y="5537"/>
                    </a:cubicBezTo>
                    <a:lnTo>
                      <a:pt x="8454" y="5537"/>
                    </a:lnTo>
                    <a:cubicBezTo>
                      <a:pt x="8704" y="5585"/>
                      <a:pt x="8989" y="5644"/>
                      <a:pt x="9251" y="5668"/>
                    </a:cubicBezTo>
                    <a:cubicBezTo>
                      <a:pt x="9466" y="5704"/>
                      <a:pt x="9656" y="5716"/>
                      <a:pt x="9823" y="5716"/>
                    </a:cubicBezTo>
                    <a:lnTo>
                      <a:pt x="10013" y="5716"/>
                    </a:lnTo>
                    <a:cubicBezTo>
                      <a:pt x="10180" y="5704"/>
                      <a:pt x="10323" y="5668"/>
                      <a:pt x="10478" y="5632"/>
                    </a:cubicBezTo>
                    <a:cubicBezTo>
                      <a:pt x="10597" y="5585"/>
                      <a:pt x="10680" y="5537"/>
                      <a:pt x="10775" y="5478"/>
                    </a:cubicBezTo>
                    <a:cubicBezTo>
                      <a:pt x="10847" y="5430"/>
                      <a:pt x="10906" y="5370"/>
                      <a:pt x="10978" y="5299"/>
                    </a:cubicBezTo>
                    <a:cubicBezTo>
                      <a:pt x="11037" y="5227"/>
                      <a:pt x="11097" y="5132"/>
                      <a:pt x="11144" y="5061"/>
                    </a:cubicBezTo>
                    <a:cubicBezTo>
                      <a:pt x="11204" y="4942"/>
                      <a:pt x="11252" y="4811"/>
                      <a:pt x="11275" y="4656"/>
                    </a:cubicBezTo>
                    <a:cubicBezTo>
                      <a:pt x="11323" y="4442"/>
                      <a:pt x="11323" y="4215"/>
                      <a:pt x="11311" y="3977"/>
                    </a:cubicBezTo>
                    <a:cubicBezTo>
                      <a:pt x="11287" y="3787"/>
                      <a:pt x="11264" y="3608"/>
                      <a:pt x="11216" y="3442"/>
                    </a:cubicBezTo>
                    <a:cubicBezTo>
                      <a:pt x="11192" y="3275"/>
                      <a:pt x="11133" y="3108"/>
                      <a:pt x="11085" y="2953"/>
                    </a:cubicBezTo>
                    <a:cubicBezTo>
                      <a:pt x="10906" y="2418"/>
                      <a:pt x="10633" y="1858"/>
                      <a:pt x="10263" y="1239"/>
                    </a:cubicBezTo>
                    <a:cubicBezTo>
                      <a:pt x="9882" y="1108"/>
                      <a:pt x="9430" y="941"/>
                      <a:pt x="8966" y="810"/>
                    </a:cubicBezTo>
                    <a:cubicBezTo>
                      <a:pt x="8370" y="632"/>
                      <a:pt x="7823" y="477"/>
                      <a:pt x="7275" y="358"/>
                    </a:cubicBezTo>
                    <a:cubicBezTo>
                      <a:pt x="6632" y="227"/>
                      <a:pt x="6049" y="132"/>
                      <a:pt x="5513" y="72"/>
                    </a:cubicBezTo>
                    <a:cubicBezTo>
                      <a:pt x="5084" y="13"/>
                      <a:pt x="4703" y="1"/>
                      <a:pt x="4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1" name="Google Shape;291;p23"/>
              <p:cNvSpPr/>
              <p:nvPr/>
            </p:nvSpPr>
            <p:spPr>
              <a:xfrm>
                <a:off x="6524753" y="2355463"/>
                <a:ext cx="264015" cy="379616"/>
              </a:xfrm>
              <a:custGeom>
                <a:avLst/>
                <a:gdLst/>
                <a:ahLst/>
                <a:cxnLst/>
                <a:rect l="l" t="t" r="r" b="b"/>
                <a:pathLst>
                  <a:path w="5954" h="8561" extrusionOk="0">
                    <a:moveTo>
                      <a:pt x="96" y="0"/>
                    </a:moveTo>
                    <a:cubicBezTo>
                      <a:pt x="84" y="72"/>
                      <a:pt x="72" y="179"/>
                      <a:pt x="60" y="286"/>
                    </a:cubicBezTo>
                    <a:cubicBezTo>
                      <a:pt x="0" y="774"/>
                      <a:pt x="12" y="1298"/>
                      <a:pt x="96" y="1905"/>
                    </a:cubicBezTo>
                    <a:cubicBezTo>
                      <a:pt x="179" y="2405"/>
                      <a:pt x="310" y="2965"/>
                      <a:pt x="536" y="3620"/>
                    </a:cubicBezTo>
                    <a:cubicBezTo>
                      <a:pt x="691" y="4132"/>
                      <a:pt x="917" y="4667"/>
                      <a:pt x="1191" y="5263"/>
                    </a:cubicBezTo>
                    <a:cubicBezTo>
                      <a:pt x="1405" y="5763"/>
                      <a:pt x="1679" y="6275"/>
                      <a:pt x="1977" y="6834"/>
                    </a:cubicBezTo>
                    <a:cubicBezTo>
                      <a:pt x="2167" y="7168"/>
                      <a:pt x="2393" y="7561"/>
                      <a:pt x="2679" y="7989"/>
                    </a:cubicBezTo>
                    <a:lnTo>
                      <a:pt x="2703" y="8049"/>
                    </a:lnTo>
                    <a:lnTo>
                      <a:pt x="2727" y="8084"/>
                    </a:lnTo>
                    <a:lnTo>
                      <a:pt x="2810" y="8168"/>
                    </a:lnTo>
                    <a:lnTo>
                      <a:pt x="2905" y="8287"/>
                    </a:lnTo>
                    <a:lnTo>
                      <a:pt x="2929" y="8323"/>
                    </a:lnTo>
                    <a:lnTo>
                      <a:pt x="2977" y="8334"/>
                    </a:lnTo>
                    <a:lnTo>
                      <a:pt x="3013" y="8346"/>
                    </a:lnTo>
                    <a:cubicBezTo>
                      <a:pt x="3406" y="8430"/>
                      <a:pt x="3763" y="8477"/>
                      <a:pt x="4108" y="8513"/>
                    </a:cubicBezTo>
                    <a:cubicBezTo>
                      <a:pt x="4370" y="8549"/>
                      <a:pt x="4608" y="8561"/>
                      <a:pt x="4834" y="8561"/>
                    </a:cubicBezTo>
                    <a:cubicBezTo>
                      <a:pt x="4930" y="8561"/>
                      <a:pt x="5060" y="8561"/>
                      <a:pt x="5156" y="8549"/>
                    </a:cubicBezTo>
                    <a:cubicBezTo>
                      <a:pt x="5477" y="8525"/>
                      <a:pt x="5727" y="8489"/>
                      <a:pt x="5953" y="8406"/>
                    </a:cubicBezTo>
                    <a:cubicBezTo>
                      <a:pt x="5596" y="8251"/>
                      <a:pt x="5227" y="8049"/>
                      <a:pt x="4906" y="7846"/>
                    </a:cubicBezTo>
                    <a:cubicBezTo>
                      <a:pt x="4310" y="7453"/>
                      <a:pt x="3787" y="6977"/>
                      <a:pt x="3310" y="6465"/>
                    </a:cubicBezTo>
                    <a:cubicBezTo>
                      <a:pt x="2822" y="5917"/>
                      <a:pt x="2393" y="5358"/>
                      <a:pt x="1989" y="4763"/>
                    </a:cubicBezTo>
                    <a:cubicBezTo>
                      <a:pt x="1608" y="4179"/>
                      <a:pt x="1250" y="3560"/>
                      <a:pt x="953" y="2917"/>
                    </a:cubicBezTo>
                    <a:cubicBezTo>
                      <a:pt x="655" y="2274"/>
                      <a:pt x="417" y="1607"/>
                      <a:pt x="262" y="929"/>
                    </a:cubicBezTo>
                    <a:cubicBezTo>
                      <a:pt x="191" y="631"/>
                      <a:pt x="131" y="310"/>
                      <a:pt x="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2" name="Google Shape;292;p23"/>
              <p:cNvSpPr/>
              <p:nvPr/>
            </p:nvSpPr>
            <p:spPr>
              <a:xfrm>
                <a:off x="6525285" y="2234539"/>
                <a:ext cx="175330" cy="213332"/>
              </a:xfrm>
              <a:custGeom>
                <a:avLst/>
                <a:gdLst/>
                <a:ahLst/>
                <a:cxnLst/>
                <a:rect l="l" t="t" r="r" b="b"/>
                <a:pathLst>
                  <a:path w="3954" h="4811" extrusionOk="0">
                    <a:moveTo>
                      <a:pt x="3465" y="2953"/>
                    </a:moveTo>
                    <a:cubicBezTo>
                      <a:pt x="3462" y="2957"/>
                      <a:pt x="3459" y="2961"/>
                      <a:pt x="3457" y="2965"/>
                    </a:cubicBezTo>
                    <a:lnTo>
                      <a:pt x="3457" y="2965"/>
                    </a:lnTo>
                    <a:cubicBezTo>
                      <a:pt x="3465" y="2963"/>
                      <a:pt x="3465" y="2953"/>
                      <a:pt x="3465" y="2953"/>
                    </a:cubicBezTo>
                    <a:close/>
                    <a:moveTo>
                      <a:pt x="3775" y="1"/>
                    </a:moveTo>
                    <a:cubicBezTo>
                      <a:pt x="3155" y="48"/>
                      <a:pt x="2632" y="155"/>
                      <a:pt x="2167" y="310"/>
                    </a:cubicBezTo>
                    <a:cubicBezTo>
                      <a:pt x="1917" y="405"/>
                      <a:pt x="1679" y="513"/>
                      <a:pt x="1453" y="643"/>
                    </a:cubicBezTo>
                    <a:cubicBezTo>
                      <a:pt x="1322" y="715"/>
                      <a:pt x="1191" y="810"/>
                      <a:pt x="1084" y="894"/>
                    </a:cubicBezTo>
                    <a:lnTo>
                      <a:pt x="1000" y="977"/>
                    </a:lnTo>
                    <a:lnTo>
                      <a:pt x="965" y="1001"/>
                    </a:lnTo>
                    <a:lnTo>
                      <a:pt x="905" y="1048"/>
                    </a:lnTo>
                    <a:lnTo>
                      <a:pt x="893" y="1060"/>
                    </a:lnTo>
                    <a:lnTo>
                      <a:pt x="857" y="1096"/>
                    </a:lnTo>
                    <a:lnTo>
                      <a:pt x="834" y="1120"/>
                    </a:lnTo>
                    <a:lnTo>
                      <a:pt x="798" y="1155"/>
                    </a:lnTo>
                    <a:cubicBezTo>
                      <a:pt x="762" y="1191"/>
                      <a:pt x="727" y="1239"/>
                      <a:pt x="679" y="1298"/>
                    </a:cubicBezTo>
                    <a:lnTo>
                      <a:pt x="655" y="1346"/>
                    </a:lnTo>
                    <a:lnTo>
                      <a:pt x="476" y="1608"/>
                    </a:lnTo>
                    <a:cubicBezTo>
                      <a:pt x="476" y="1608"/>
                      <a:pt x="465" y="1632"/>
                      <a:pt x="465" y="1656"/>
                    </a:cubicBezTo>
                    <a:lnTo>
                      <a:pt x="441" y="1703"/>
                    </a:lnTo>
                    <a:lnTo>
                      <a:pt x="429" y="1739"/>
                    </a:lnTo>
                    <a:lnTo>
                      <a:pt x="417" y="1775"/>
                    </a:lnTo>
                    <a:lnTo>
                      <a:pt x="369" y="1882"/>
                    </a:lnTo>
                    <a:lnTo>
                      <a:pt x="357" y="1929"/>
                    </a:lnTo>
                    <a:lnTo>
                      <a:pt x="310" y="2025"/>
                    </a:lnTo>
                    <a:cubicBezTo>
                      <a:pt x="274" y="2108"/>
                      <a:pt x="250" y="2191"/>
                      <a:pt x="215" y="2263"/>
                    </a:cubicBezTo>
                    <a:cubicBezTo>
                      <a:pt x="143" y="2501"/>
                      <a:pt x="84" y="2763"/>
                      <a:pt x="60" y="3037"/>
                    </a:cubicBezTo>
                    <a:cubicBezTo>
                      <a:pt x="0" y="3537"/>
                      <a:pt x="12" y="4049"/>
                      <a:pt x="95" y="4668"/>
                    </a:cubicBezTo>
                    <a:cubicBezTo>
                      <a:pt x="119" y="4704"/>
                      <a:pt x="119" y="4763"/>
                      <a:pt x="131" y="4811"/>
                    </a:cubicBezTo>
                    <a:cubicBezTo>
                      <a:pt x="274" y="4811"/>
                      <a:pt x="417" y="4799"/>
                      <a:pt x="560" y="4787"/>
                    </a:cubicBezTo>
                    <a:cubicBezTo>
                      <a:pt x="738" y="4763"/>
                      <a:pt x="917" y="4727"/>
                      <a:pt x="1096" y="4692"/>
                    </a:cubicBezTo>
                    <a:cubicBezTo>
                      <a:pt x="1262" y="4644"/>
                      <a:pt x="1429" y="4608"/>
                      <a:pt x="1584" y="4525"/>
                    </a:cubicBezTo>
                    <a:cubicBezTo>
                      <a:pt x="1750" y="4465"/>
                      <a:pt x="1905" y="4394"/>
                      <a:pt x="2048" y="4323"/>
                    </a:cubicBezTo>
                    <a:cubicBezTo>
                      <a:pt x="2203" y="4227"/>
                      <a:pt x="2346" y="4144"/>
                      <a:pt x="2501" y="4037"/>
                    </a:cubicBezTo>
                    <a:cubicBezTo>
                      <a:pt x="2629" y="3931"/>
                      <a:pt x="2747" y="3838"/>
                      <a:pt x="2864" y="3721"/>
                    </a:cubicBezTo>
                    <a:lnTo>
                      <a:pt x="2864" y="3721"/>
                    </a:lnTo>
                    <a:cubicBezTo>
                      <a:pt x="2862" y="3723"/>
                      <a:pt x="2860" y="3725"/>
                      <a:pt x="2858" y="3727"/>
                    </a:cubicBezTo>
                    <a:lnTo>
                      <a:pt x="2869" y="3716"/>
                    </a:lnTo>
                    <a:lnTo>
                      <a:pt x="2869" y="3716"/>
                    </a:lnTo>
                    <a:cubicBezTo>
                      <a:pt x="2867" y="3718"/>
                      <a:pt x="2866" y="3719"/>
                      <a:pt x="2864" y="3721"/>
                    </a:cubicBezTo>
                    <a:lnTo>
                      <a:pt x="2864" y="3721"/>
                    </a:lnTo>
                    <a:cubicBezTo>
                      <a:pt x="2980" y="3604"/>
                      <a:pt x="3074" y="3487"/>
                      <a:pt x="3179" y="3358"/>
                    </a:cubicBezTo>
                    <a:cubicBezTo>
                      <a:pt x="3283" y="3219"/>
                      <a:pt x="3365" y="3092"/>
                      <a:pt x="3457" y="2965"/>
                    </a:cubicBezTo>
                    <a:lnTo>
                      <a:pt x="3457" y="2965"/>
                    </a:lnTo>
                    <a:cubicBezTo>
                      <a:pt x="3456" y="2965"/>
                      <a:pt x="3454" y="2965"/>
                      <a:pt x="3453" y="2965"/>
                    </a:cubicBezTo>
                    <a:cubicBezTo>
                      <a:pt x="3536" y="2822"/>
                      <a:pt x="3608" y="2679"/>
                      <a:pt x="3667" y="2525"/>
                    </a:cubicBezTo>
                    <a:cubicBezTo>
                      <a:pt x="3727" y="2370"/>
                      <a:pt x="3786" y="2203"/>
                      <a:pt x="3834" y="2037"/>
                    </a:cubicBezTo>
                    <a:lnTo>
                      <a:pt x="3834" y="2060"/>
                    </a:lnTo>
                    <a:cubicBezTo>
                      <a:pt x="3882" y="1906"/>
                      <a:pt x="3905" y="1739"/>
                      <a:pt x="3929" y="1596"/>
                    </a:cubicBezTo>
                    <a:cubicBezTo>
                      <a:pt x="3941" y="1430"/>
                      <a:pt x="3953" y="1287"/>
                      <a:pt x="3953" y="1121"/>
                    </a:cubicBezTo>
                    <a:lnTo>
                      <a:pt x="3953" y="1121"/>
                    </a:lnTo>
                    <a:cubicBezTo>
                      <a:pt x="3953" y="1125"/>
                      <a:pt x="3953" y="1128"/>
                      <a:pt x="3953" y="1132"/>
                    </a:cubicBezTo>
                    <a:lnTo>
                      <a:pt x="3953" y="1120"/>
                    </a:lnTo>
                    <a:cubicBezTo>
                      <a:pt x="3953" y="1120"/>
                      <a:pt x="3953" y="1121"/>
                      <a:pt x="3953" y="1121"/>
                    </a:cubicBezTo>
                    <a:lnTo>
                      <a:pt x="3953" y="1121"/>
                    </a:lnTo>
                    <a:cubicBezTo>
                      <a:pt x="3953" y="958"/>
                      <a:pt x="3953" y="807"/>
                      <a:pt x="3929" y="643"/>
                    </a:cubicBezTo>
                    <a:cubicBezTo>
                      <a:pt x="3905" y="477"/>
                      <a:pt x="3882" y="310"/>
                      <a:pt x="3834" y="155"/>
                    </a:cubicBezTo>
                    <a:lnTo>
                      <a:pt x="3786" y="24"/>
                    </a:lnTo>
                    <a:cubicBezTo>
                      <a:pt x="3798" y="1"/>
                      <a:pt x="3775" y="1"/>
                      <a:pt x="3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3" name="Google Shape;293;p23"/>
              <p:cNvSpPr/>
              <p:nvPr/>
            </p:nvSpPr>
            <p:spPr>
              <a:xfrm>
                <a:off x="6615568" y="2425658"/>
                <a:ext cx="44" cy="44"/>
              </a:xfrm>
              <a:custGeom>
                <a:avLst/>
                <a:gdLst/>
                <a:ahLst/>
                <a:cxnLst/>
                <a:rect l="l" t="t" r="r" b="b"/>
                <a:pathLst>
                  <a:path w="1" h="1" extrusionOk="0">
                    <a:moveTo>
                      <a:pt x="0" y="1"/>
                    </a:moveTo>
                    <a:lnTo>
                      <a:pt x="0" y="1"/>
                    </a:lnTo>
                    <a:lnTo>
                      <a:pt x="0" y="1"/>
                    </a:lnTo>
                    <a:close/>
                  </a:path>
                </a:pathLst>
              </a:custGeom>
              <a:solidFill>
                <a:srgbClr val="0F2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4" name="Google Shape;294;p23"/>
              <p:cNvSpPr/>
              <p:nvPr/>
            </p:nvSpPr>
            <p:spPr>
              <a:xfrm>
                <a:off x="7749068" y="3183794"/>
                <a:ext cx="598757" cy="623056"/>
              </a:xfrm>
              <a:custGeom>
                <a:avLst/>
                <a:gdLst/>
                <a:ahLst/>
                <a:cxnLst/>
                <a:rect l="l" t="t" r="r" b="b"/>
                <a:pathLst>
                  <a:path w="13503" h="14051" extrusionOk="0">
                    <a:moveTo>
                      <a:pt x="7990" y="1"/>
                    </a:moveTo>
                    <a:cubicBezTo>
                      <a:pt x="7871" y="1"/>
                      <a:pt x="7764" y="96"/>
                      <a:pt x="7752" y="215"/>
                    </a:cubicBezTo>
                    <a:cubicBezTo>
                      <a:pt x="7728" y="275"/>
                      <a:pt x="7764" y="358"/>
                      <a:pt x="7788" y="394"/>
                    </a:cubicBezTo>
                    <a:cubicBezTo>
                      <a:pt x="7835" y="441"/>
                      <a:pt x="7883" y="477"/>
                      <a:pt x="7954" y="501"/>
                    </a:cubicBezTo>
                    <a:cubicBezTo>
                      <a:pt x="8121" y="537"/>
                      <a:pt x="8288" y="572"/>
                      <a:pt x="8442" y="620"/>
                    </a:cubicBezTo>
                    <a:lnTo>
                      <a:pt x="8478" y="620"/>
                    </a:lnTo>
                    <a:cubicBezTo>
                      <a:pt x="7549" y="1442"/>
                      <a:pt x="6621" y="2358"/>
                      <a:pt x="5525" y="3525"/>
                    </a:cubicBezTo>
                    <a:cubicBezTo>
                      <a:pt x="4454" y="4668"/>
                      <a:pt x="3442" y="5847"/>
                      <a:pt x="2513" y="6966"/>
                    </a:cubicBezTo>
                    <a:lnTo>
                      <a:pt x="2287" y="7228"/>
                    </a:lnTo>
                    <a:cubicBezTo>
                      <a:pt x="1573" y="8061"/>
                      <a:pt x="822" y="8931"/>
                      <a:pt x="406" y="9955"/>
                    </a:cubicBezTo>
                    <a:cubicBezTo>
                      <a:pt x="370" y="9907"/>
                      <a:pt x="310" y="9895"/>
                      <a:pt x="239" y="9895"/>
                    </a:cubicBezTo>
                    <a:cubicBezTo>
                      <a:pt x="191" y="9895"/>
                      <a:pt x="144" y="9907"/>
                      <a:pt x="96" y="9943"/>
                    </a:cubicBezTo>
                    <a:cubicBezTo>
                      <a:pt x="37" y="9990"/>
                      <a:pt x="1" y="10050"/>
                      <a:pt x="1" y="10109"/>
                    </a:cubicBezTo>
                    <a:cubicBezTo>
                      <a:pt x="1" y="10169"/>
                      <a:pt x="25" y="10240"/>
                      <a:pt x="49" y="10288"/>
                    </a:cubicBezTo>
                    <a:lnTo>
                      <a:pt x="322" y="10645"/>
                    </a:lnTo>
                    <a:cubicBezTo>
                      <a:pt x="1001" y="11538"/>
                      <a:pt x="1704" y="12443"/>
                      <a:pt x="2596" y="13145"/>
                    </a:cubicBezTo>
                    <a:cubicBezTo>
                      <a:pt x="2847" y="13336"/>
                      <a:pt x="3120" y="13515"/>
                      <a:pt x="3394" y="13657"/>
                    </a:cubicBezTo>
                    <a:cubicBezTo>
                      <a:pt x="3668" y="13812"/>
                      <a:pt x="3978" y="13919"/>
                      <a:pt x="4287" y="13979"/>
                    </a:cubicBezTo>
                    <a:cubicBezTo>
                      <a:pt x="4513" y="14015"/>
                      <a:pt x="4752" y="14050"/>
                      <a:pt x="5002" y="14050"/>
                    </a:cubicBezTo>
                    <a:cubicBezTo>
                      <a:pt x="5383" y="14050"/>
                      <a:pt x="5775" y="13991"/>
                      <a:pt x="6192" y="13884"/>
                    </a:cubicBezTo>
                    <a:cubicBezTo>
                      <a:pt x="6776" y="13741"/>
                      <a:pt x="7371" y="13479"/>
                      <a:pt x="8026" y="13098"/>
                    </a:cubicBezTo>
                    <a:cubicBezTo>
                      <a:pt x="8550" y="12800"/>
                      <a:pt x="9050" y="12431"/>
                      <a:pt x="9550" y="11991"/>
                    </a:cubicBezTo>
                    <a:cubicBezTo>
                      <a:pt x="9919" y="11669"/>
                      <a:pt x="10288" y="11276"/>
                      <a:pt x="10693" y="10848"/>
                    </a:cubicBezTo>
                    <a:cubicBezTo>
                      <a:pt x="11086" y="10407"/>
                      <a:pt x="11455" y="9931"/>
                      <a:pt x="11788" y="9431"/>
                    </a:cubicBezTo>
                    <a:cubicBezTo>
                      <a:pt x="12598" y="8276"/>
                      <a:pt x="13098" y="7192"/>
                      <a:pt x="13336" y="6121"/>
                    </a:cubicBezTo>
                    <a:cubicBezTo>
                      <a:pt x="13479" y="5537"/>
                      <a:pt x="13503" y="4966"/>
                      <a:pt x="13431" y="4430"/>
                    </a:cubicBezTo>
                    <a:cubicBezTo>
                      <a:pt x="13395" y="4168"/>
                      <a:pt x="13324" y="3882"/>
                      <a:pt x="13217" y="3620"/>
                    </a:cubicBezTo>
                    <a:cubicBezTo>
                      <a:pt x="13134" y="3358"/>
                      <a:pt x="13014" y="3108"/>
                      <a:pt x="12836" y="2847"/>
                    </a:cubicBezTo>
                    <a:cubicBezTo>
                      <a:pt x="12610" y="2489"/>
                      <a:pt x="12300" y="2144"/>
                      <a:pt x="11907" y="1787"/>
                    </a:cubicBezTo>
                    <a:cubicBezTo>
                      <a:pt x="11586" y="1489"/>
                      <a:pt x="11181" y="1215"/>
                      <a:pt x="10693" y="965"/>
                    </a:cubicBezTo>
                    <a:cubicBezTo>
                      <a:pt x="9919" y="549"/>
                      <a:pt x="9014" y="227"/>
                      <a:pt x="8014" y="1"/>
                    </a:cubicBezTo>
                    <a:cubicBezTo>
                      <a:pt x="8014" y="5"/>
                      <a:pt x="8012" y="6"/>
                      <a:pt x="8010" y="6"/>
                    </a:cubicBezTo>
                    <a:cubicBezTo>
                      <a:pt x="8006" y="6"/>
                      <a:pt x="7998" y="1"/>
                      <a:pt x="79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5" name="Google Shape;295;p23"/>
              <p:cNvSpPr/>
              <p:nvPr/>
            </p:nvSpPr>
            <p:spPr>
              <a:xfrm>
                <a:off x="7748048" y="3430386"/>
                <a:ext cx="596628" cy="378552"/>
              </a:xfrm>
              <a:custGeom>
                <a:avLst/>
                <a:gdLst/>
                <a:ahLst/>
                <a:cxnLst/>
                <a:rect l="l" t="t" r="r" b="b"/>
                <a:pathLst>
                  <a:path w="13455" h="8537" extrusionOk="0">
                    <a:moveTo>
                      <a:pt x="13454" y="0"/>
                    </a:moveTo>
                    <a:cubicBezTo>
                      <a:pt x="13383" y="250"/>
                      <a:pt x="13287" y="536"/>
                      <a:pt x="13168" y="786"/>
                    </a:cubicBezTo>
                    <a:cubicBezTo>
                      <a:pt x="12740" y="1798"/>
                      <a:pt x="12144" y="2739"/>
                      <a:pt x="11371" y="3512"/>
                    </a:cubicBezTo>
                    <a:cubicBezTo>
                      <a:pt x="11001" y="3905"/>
                      <a:pt x="10585" y="4239"/>
                      <a:pt x="10132" y="4560"/>
                    </a:cubicBezTo>
                    <a:cubicBezTo>
                      <a:pt x="9692" y="4858"/>
                      <a:pt x="9192" y="5108"/>
                      <a:pt x="8692" y="5322"/>
                    </a:cubicBezTo>
                    <a:cubicBezTo>
                      <a:pt x="8168" y="5525"/>
                      <a:pt x="7620" y="5656"/>
                      <a:pt x="7072" y="5739"/>
                    </a:cubicBezTo>
                    <a:cubicBezTo>
                      <a:pt x="6775" y="5775"/>
                      <a:pt x="6477" y="5787"/>
                      <a:pt x="6191" y="5810"/>
                    </a:cubicBezTo>
                    <a:cubicBezTo>
                      <a:pt x="5894" y="5810"/>
                      <a:pt x="5584" y="5810"/>
                      <a:pt x="5286" y="5763"/>
                    </a:cubicBezTo>
                    <a:cubicBezTo>
                      <a:pt x="4739" y="5703"/>
                      <a:pt x="4203" y="5572"/>
                      <a:pt x="3691" y="5358"/>
                    </a:cubicBezTo>
                    <a:cubicBezTo>
                      <a:pt x="3215" y="5167"/>
                      <a:pt x="2774" y="4917"/>
                      <a:pt x="2369" y="4596"/>
                    </a:cubicBezTo>
                    <a:cubicBezTo>
                      <a:pt x="1857" y="4227"/>
                      <a:pt x="1417" y="3786"/>
                      <a:pt x="1012" y="3310"/>
                    </a:cubicBezTo>
                    <a:cubicBezTo>
                      <a:pt x="786" y="3655"/>
                      <a:pt x="595" y="4001"/>
                      <a:pt x="429" y="4394"/>
                    </a:cubicBezTo>
                    <a:cubicBezTo>
                      <a:pt x="405" y="4346"/>
                      <a:pt x="345" y="4334"/>
                      <a:pt x="274" y="4334"/>
                    </a:cubicBezTo>
                    <a:cubicBezTo>
                      <a:pt x="214" y="4334"/>
                      <a:pt x="167" y="4346"/>
                      <a:pt x="119" y="4394"/>
                    </a:cubicBezTo>
                    <a:cubicBezTo>
                      <a:pt x="60" y="4441"/>
                      <a:pt x="36" y="4501"/>
                      <a:pt x="12" y="4572"/>
                    </a:cubicBezTo>
                    <a:cubicBezTo>
                      <a:pt x="0" y="4644"/>
                      <a:pt x="36" y="4703"/>
                      <a:pt x="60" y="4763"/>
                    </a:cubicBezTo>
                    <a:lnTo>
                      <a:pt x="333" y="5120"/>
                    </a:lnTo>
                    <a:cubicBezTo>
                      <a:pt x="1012" y="6013"/>
                      <a:pt x="1715" y="6930"/>
                      <a:pt x="2608" y="7620"/>
                    </a:cubicBezTo>
                    <a:cubicBezTo>
                      <a:pt x="2858" y="7823"/>
                      <a:pt x="3131" y="8001"/>
                      <a:pt x="3405" y="8144"/>
                    </a:cubicBezTo>
                    <a:cubicBezTo>
                      <a:pt x="3679" y="8299"/>
                      <a:pt x="3989" y="8394"/>
                      <a:pt x="4298" y="8454"/>
                    </a:cubicBezTo>
                    <a:cubicBezTo>
                      <a:pt x="4524" y="8501"/>
                      <a:pt x="4763" y="8537"/>
                      <a:pt x="5013" y="8537"/>
                    </a:cubicBezTo>
                    <a:cubicBezTo>
                      <a:pt x="5394" y="8537"/>
                      <a:pt x="5787" y="8477"/>
                      <a:pt x="6203" y="8370"/>
                    </a:cubicBezTo>
                    <a:cubicBezTo>
                      <a:pt x="6787" y="8215"/>
                      <a:pt x="7382" y="7965"/>
                      <a:pt x="8037" y="7584"/>
                    </a:cubicBezTo>
                    <a:cubicBezTo>
                      <a:pt x="8561" y="7263"/>
                      <a:pt x="9085" y="6906"/>
                      <a:pt x="9561" y="6477"/>
                    </a:cubicBezTo>
                    <a:cubicBezTo>
                      <a:pt x="9930" y="6156"/>
                      <a:pt x="10299" y="5775"/>
                      <a:pt x="10704" y="5334"/>
                    </a:cubicBezTo>
                    <a:cubicBezTo>
                      <a:pt x="11109" y="4882"/>
                      <a:pt x="11478" y="4405"/>
                      <a:pt x="11799" y="3917"/>
                    </a:cubicBezTo>
                    <a:cubicBezTo>
                      <a:pt x="12609" y="2762"/>
                      <a:pt x="13109" y="1667"/>
                      <a:pt x="13347" y="595"/>
                    </a:cubicBezTo>
                    <a:cubicBezTo>
                      <a:pt x="13395" y="405"/>
                      <a:pt x="13430" y="203"/>
                      <a:pt x="13454"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6" name="Google Shape;296;p23"/>
              <p:cNvSpPr/>
              <p:nvPr/>
            </p:nvSpPr>
            <p:spPr>
              <a:xfrm>
                <a:off x="8159331" y="3648422"/>
                <a:ext cx="0" cy="44"/>
              </a:xfrm>
              <a:custGeom>
                <a:avLst/>
                <a:gdLst/>
                <a:ahLst/>
                <a:cxnLst/>
                <a:rect l="l" t="t" r="r" b="b"/>
                <a:pathLst>
                  <a:path h="1" extrusionOk="0">
                    <a:moveTo>
                      <a:pt x="0" y="0"/>
                    </a:moveTo>
                    <a:lnTo>
                      <a:pt x="0" y="0"/>
                    </a:lnTo>
                    <a:lnTo>
                      <a:pt x="0" y="0"/>
                    </a:lnTo>
                    <a:lnTo>
                      <a:pt x="0"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7" name="Google Shape;297;p23"/>
              <p:cNvSpPr/>
              <p:nvPr/>
            </p:nvSpPr>
            <p:spPr>
              <a:xfrm>
                <a:off x="8179906" y="3354338"/>
                <a:ext cx="45451" cy="44387"/>
              </a:xfrm>
              <a:custGeom>
                <a:avLst/>
                <a:gdLst/>
                <a:ahLst/>
                <a:cxnLst/>
                <a:rect l="l" t="t" r="r" b="b"/>
                <a:pathLst>
                  <a:path w="1025" h="1001" extrusionOk="0">
                    <a:moveTo>
                      <a:pt x="477" y="1"/>
                    </a:moveTo>
                    <a:cubicBezTo>
                      <a:pt x="203" y="1"/>
                      <a:pt x="0" y="286"/>
                      <a:pt x="12" y="536"/>
                    </a:cubicBezTo>
                    <a:cubicBezTo>
                      <a:pt x="24" y="679"/>
                      <a:pt x="84" y="798"/>
                      <a:pt x="191" y="882"/>
                    </a:cubicBezTo>
                    <a:cubicBezTo>
                      <a:pt x="298" y="977"/>
                      <a:pt x="417" y="1001"/>
                      <a:pt x="548" y="1001"/>
                    </a:cubicBezTo>
                    <a:cubicBezTo>
                      <a:pt x="810" y="1001"/>
                      <a:pt x="1024" y="727"/>
                      <a:pt x="1012" y="465"/>
                    </a:cubicBezTo>
                    <a:cubicBezTo>
                      <a:pt x="989" y="334"/>
                      <a:pt x="929" y="215"/>
                      <a:pt x="834" y="120"/>
                    </a:cubicBezTo>
                    <a:cubicBezTo>
                      <a:pt x="727" y="36"/>
                      <a:pt x="608" y="1"/>
                      <a:pt x="477"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8" name="Google Shape;298;p23"/>
              <p:cNvSpPr/>
              <p:nvPr/>
            </p:nvSpPr>
            <p:spPr>
              <a:xfrm>
                <a:off x="8146648" y="3337443"/>
                <a:ext cx="15875" cy="15343"/>
              </a:xfrm>
              <a:custGeom>
                <a:avLst/>
                <a:gdLst/>
                <a:ahLst/>
                <a:cxnLst/>
                <a:rect l="l" t="t" r="r" b="b"/>
                <a:pathLst>
                  <a:path w="358" h="346" extrusionOk="0">
                    <a:moveTo>
                      <a:pt x="179" y="1"/>
                    </a:moveTo>
                    <a:cubicBezTo>
                      <a:pt x="72" y="1"/>
                      <a:pt x="0" y="84"/>
                      <a:pt x="12" y="179"/>
                    </a:cubicBezTo>
                    <a:cubicBezTo>
                      <a:pt x="12" y="286"/>
                      <a:pt x="107" y="346"/>
                      <a:pt x="191" y="346"/>
                    </a:cubicBezTo>
                    <a:cubicBezTo>
                      <a:pt x="286" y="346"/>
                      <a:pt x="358" y="251"/>
                      <a:pt x="358" y="167"/>
                    </a:cubicBezTo>
                    <a:cubicBezTo>
                      <a:pt x="358" y="60"/>
                      <a:pt x="274" y="1"/>
                      <a:pt x="179"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9" name="Google Shape;299;p23"/>
              <p:cNvSpPr/>
              <p:nvPr/>
            </p:nvSpPr>
            <p:spPr>
              <a:xfrm>
                <a:off x="8194672" y="3299973"/>
                <a:ext cx="22748" cy="22216"/>
              </a:xfrm>
              <a:custGeom>
                <a:avLst/>
                <a:gdLst/>
                <a:ahLst/>
                <a:cxnLst/>
                <a:rect l="l" t="t" r="r" b="b"/>
                <a:pathLst>
                  <a:path w="513" h="501" extrusionOk="0">
                    <a:moveTo>
                      <a:pt x="239" y="0"/>
                    </a:moveTo>
                    <a:cubicBezTo>
                      <a:pt x="108" y="0"/>
                      <a:pt x="1" y="143"/>
                      <a:pt x="1" y="262"/>
                    </a:cubicBezTo>
                    <a:cubicBezTo>
                      <a:pt x="1" y="334"/>
                      <a:pt x="37" y="393"/>
                      <a:pt x="96" y="441"/>
                    </a:cubicBezTo>
                    <a:cubicBezTo>
                      <a:pt x="156" y="488"/>
                      <a:pt x="215" y="500"/>
                      <a:pt x="275" y="500"/>
                    </a:cubicBezTo>
                    <a:cubicBezTo>
                      <a:pt x="406" y="500"/>
                      <a:pt x="513" y="369"/>
                      <a:pt x="513" y="238"/>
                    </a:cubicBezTo>
                    <a:cubicBezTo>
                      <a:pt x="513" y="155"/>
                      <a:pt x="477" y="96"/>
                      <a:pt x="418" y="60"/>
                    </a:cubicBezTo>
                    <a:cubicBezTo>
                      <a:pt x="358" y="12"/>
                      <a:pt x="298" y="0"/>
                      <a:pt x="23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0" name="Google Shape;300;p23"/>
              <p:cNvSpPr/>
              <p:nvPr/>
            </p:nvSpPr>
            <p:spPr>
              <a:xfrm>
                <a:off x="8161947" y="3255630"/>
                <a:ext cx="23812" cy="23280"/>
              </a:xfrm>
              <a:custGeom>
                <a:avLst/>
                <a:gdLst/>
                <a:ahLst/>
                <a:cxnLst/>
                <a:rect l="l" t="t" r="r" b="b"/>
                <a:pathLst>
                  <a:path w="537" h="525" extrusionOk="0">
                    <a:moveTo>
                      <a:pt x="251" y="0"/>
                    </a:moveTo>
                    <a:cubicBezTo>
                      <a:pt x="108" y="0"/>
                      <a:pt x="1" y="143"/>
                      <a:pt x="1" y="286"/>
                    </a:cubicBezTo>
                    <a:cubicBezTo>
                      <a:pt x="1" y="357"/>
                      <a:pt x="48" y="417"/>
                      <a:pt x="84" y="465"/>
                    </a:cubicBezTo>
                    <a:cubicBezTo>
                      <a:pt x="143" y="500"/>
                      <a:pt x="203" y="524"/>
                      <a:pt x="286" y="524"/>
                    </a:cubicBezTo>
                    <a:cubicBezTo>
                      <a:pt x="429" y="524"/>
                      <a:pt x="536" y="369"/>
                      <a:pt x="536" y="238"/>
                    </a:cubicBezTo>
                    <a:cubicBezTo>
                      <a:pt x="536" y="167"/>
                      <a:pt x="489" y="107"/>
                      <a:pt x="441" y="60"/>
                    </a:cubicBezTo>
                    <a:cubicBezTo>
                      <a:pt x="382" y="12"/>
                      <a:pt x="322" y="0"/>
                      <a:pt x="25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1" name="Google Shape;301;p23"/>
              <p:cNvSpPr/>
              <p:nvPr/>
            </p:nvSpPr>
            <p:spPr>
              <a:xfrm>
                <a:off x="8257506" y="3298377"/>
                <a:ext cx="13791" cy="13791"/>
              </a:xfrm>
              <a:custGeom>
                <a:avLst/>
                <a:gdLst/>
                <a:ahLst/>
                <a:cxnLst/>
                <a:rect l="l" t="t" r="r" b="b"/>
                <a:pathLst>
                  <a:path w="311" h="311" extrusionOk="0">
                    <a:moveTo>
                      <a:pt x="155" y="1"/>
                    </a:moveTo>
                    <a:cubicBezTo>
                      <a:pt x="60" y="1"/>
                      <a:pt x="1" y="96"/>
                      <a:pt x="1" y="167"/>
                    </a:cubicBezTo>
                    <a:cubicBezTo>
                      <a:pt x="1" y="263"/>
                      <a:pt x="96" y="310"/>
                      <a:pt x="167" y="310"/>
                    </a:cubicBezTo>
                    <a:cubicBezTo>
                      <a:pt x="251" y="310"/>
                      <a:pt x="310" y="227"/>
                      <a:pt x="310" y="155"/>
                    </a:cubicBezTo>
                    <a:cubicBezTo>
                      <a:pt x="310" y="60"/>
                      <a:pt x="227" y="1"/>
                      <a:pt x="15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2" name="Google Shape;302;p23"/>
              <p:cNvSpPr/>
              <p:nvPr/>
            </p:nvSpPr>
            <p:spPr>
              <a:xfrm>
                <a:off x="8254890" y="3386043"/>
                <a:ext cx="24300" cy="23235"/>
              </a:xfrm>
              <a:custGeom>
                <a:avLst/>
                <a:gdLst/>
                <a:ahLst/>
                <a:cxnLst/>
                <a:rect l="l" t="t" r="r" b="b"/>
                <a:pathLst>
                  <a:path w="548" h="524" extrusionOk="0">
                    <a:moveTo>
                      <a:pt x="250" y="0"/>
                    </a:moveTo>
                    <a:cubicBezTo>
                      <a:pt x="119" y="0"/>
                      <a:pt x="0" y="155"/>
                      <a:pt x="12" y="286"/>
                    </a:cubicBezTo>
                    <a:cubicBezTo>
                      <a:pt x="12" y="357"/>
                      <a:pt x="60" y="417"/>
                      <a:pt x="107" y="464"/>
                    </a:cubicBezTo>
                    <a:cubicBezTo>
                      <a:pt x="167" y="512"/>
                      <a:pt x="226" y="524"/>
                      <a:pt x="298" y="524"/>
                    </a:cubicBezTo>
                    <a:cubicBezTo>
                      <a:pt x="453" y="524"/>
                      <a:pt x="548" y="381"/>
                      <a:pt x="536" y="238"/>
                    </a:cubicBezTo>
                    <a:cubicBezTo>
                      <a:pt x="536" y="167"/>
                      <a:pt x="488" y="107"/>
                      <a:pt x="453" y="60"/>
                    </a:cubicBezTo>
                    <a:cubicBezTo>
                      <a:pt x="393" y="24"/>
                      <a:pt x="333" y="0"/>
                      <a:pt x="250"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3" name="Google Shape;303;p23"/>
              <p:cNvSpPr/>
              <p:nvPr/>
            </p:nvSpPr>
            <p:spPr>
              <a:xfrm>
                <a:off x="8111795" y="3459919"/>
                <a:ext cx="26428" cy="24876"/>
              </a:xfrm>
              <a:custGeom>
                <a:avLst/>
                <a:gdLst/>
                <a:ahLst/>
                <a:cxnLst/>
                <a:rect l="l" t="t" r="r" b="b"/>
                <a:pathLst>
                  <a:path w="596" h="561" extrusionOk="0">
                    <a:moveTo>
                      <a:pt x="269" y="0"/>
                    </a:moveTo>
                    <a:cubicBezTo>
                      <a:pt x="112" y="0"/>
                      <a:pt x="1" y="161"/>
                      <a:pt x="12" y="299"/>
                    </a:cubicBezTo>
                    <a:cubicBezTo>
                      <a:pt x="12" y="382"/>
                      <a:pt x="60" y="453"/>
                      <a:pt x="120" y="501"/>
                    </a:cubicBezTo>
                    <a:cubicBezTo>
                      <a:pt x="179" y="537"/>
                      <a:pt x="251" y="560"/>
                      <a:pt x="322" y="560"/>
                    </a:cubicBezTo>
                    <a:cubicBezTo>
                      <a:pt x="477" y="560"/>
                      <a:pt x="596" y="406"/>
                      <a:pt x="596" y="263"/>
                    </a:cubicBezTo>
                    <a:cubicBezTo>
                      <a:pt x="596" y="179"/>
                      <a:pt x="548" y="108"/>
                      <a:pt x="489" y="60"/>
                    </a:cubicBezTo>
                    <a:cubicBezTo>
                      <a:pt x="429" y="25"/>
                      <a:pt x="358" y="1"/>
                      <a:pt x="286" y="1"/>
                    </a:cubicBezTo>
                    <a:cubicBezTo>
                      <a:pt x="281" y="0"/>
                      <a:pt x="275" y="0"/>
                      <a:pt x="269"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4" name="Google Shape;304;p23"/>
              <p:cNvSpPr/>
              <p:nvPr/>
            </p:nvSpPr>
            <p:spPr>
              <a:xfrm>
                <a:off x="8104921" y="3382851"/>
                <a:ext cx="9046" cy="8514"/>
              </a:xfrm>
              <a:custGeom>
                <a:avLst/>
                <a:gdLst/>
                <a:ahLst/>
                <a:cxnLst/>
                <a:rect l="l" t="t" r="r" b="b"/>
                <a:pathLst>
                  <a:path w="204" h="192" extrusionOk="0">
                    <a:moveTo>
                      <a:pt x="96" y="1"/>
                    </a:moveTo>
                    <a:cubicBezTo>
                      <a:pt x="48" y="1"/>
                      <a:pt x="1" y="48"/>
                      <a:pt x="1" y="108"/>
                    </a:cubicBezTo>
                    <a:cubicBezTo>
                      <a:pt x="1" y="167"/>
                      <a:pt x="48" y="191"/>
                      <a:pt x="108" y="191"/>
                    </a:cubicBezTo>
                    <a:cubicBezTo>
                      <a:pt x="156" y="191"/>
                      <a:pt x="203" y="155"/>
                      <a:pt x="203" y="96"/>
                    </a:cubicBezTo>
                    <a:cubicBezTo>
                      <a:pt x="203" y="36"/>
                      <a:pt x="156" y="1"/>
                      <a:pt x="96"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5" name="Google Shape;305;p23"/>
              <p:cNvSpPr/>
              <p:nvPr/>
            </p:nvSpPr>
            <p:spPr>
              <a:xfrm>
                <a:off x="8193608" y="3416108"/>
                <a:ext cx="13791" cy="13791"/>
              </a:xfrm>
              <a:custGeom>
                <a:avLst/>
                <a:gdLst/>
                <a:ahLst/>
                <a:cxnLst/>
                <a:rect l="l" t="t" r="r" b="b"/>
                <a:pathLst>
                  <a:path w="311" h="311" extrusionOk="0">
                    <a:moveTo>
                      <a:pt x="144" y="1"/>
                    </a:moveTo>
                    <a:cubicBezTo>
                      <a:pt x="61" y="1"/>
                      <a:pt x="1" y="84"/>
                      <a:pt x="1" y="155"/>
                    </a:cubicBezTo>
                    <a:cubicBezTo>
                      <a:pt x="1" y="251"/>
                      <a:pt x="84" y="310"/>
                      <a:pt x="168" y="310"/>
                    </a:cubicBezTo>
                    <a:cubicBezTo>
                      <a:pt x="251" y="310"/>
                      <a:pt x="311" y="215"/>
                      <a:pt x="311" y="144"/>
                    </a:cubicBezTo>
                    <a:cubicBezTo>
                      <a:pt x="311" y="60"/>
                      <a:pt x="227" y="1"/>
                      <a:pt x="144"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6" name="Google Shape;306;p23"/>
              <p:cNvSpPr/>
              <p:nvPr/>
            </p:nvSpPr>
            <p:spPr>
              <a:xfrm>
                <a:off x="8151393" y="3503774"/>
                <a:ext cx="42791" cy="41726"/>
              </a:xfrm>
              <a:custGeom>
                <a:avLst/>
                <a:gdLst/>
                <a:ahLst/>
                <a:cxnLst/>
                <a:rect l="l" t="t" r="r" b="b"/>
                <a:pathLst>
                  <a:path w="965" h="941" extrusionOk="0">
                    <a:moveTo>
                      <a:pt x="441" y="0"/>
                    </a:moveTo>
                    <a:cubicBezTo>
                      <a:pt x="191" y="0"/>
                      <a:pt x="0" y="262"/>
                      <a:pt x="12" y="500"/>
                    </a:cubicBezTo>
                    <a:cubicBezTo>
                      <a:pt x="24" y="619"/>
                      <a:pt x="84" y="738"/>
                      <a:pt x="179" y="834"/>
                    </a:cubicBezTo>
                    <a:cubicBezTo>
                      <a:pt x="286" y="917"/>
                      <a:pt x="381" y="941"/>
                      <a:pt x="524" y="941"/>
                    </a:cubicBezTo>
                    <a:cubicBezTo>
                      <a:pt x="774" y="941"/>
                      <a:pt x="965" y="679"/>
                      <a:pt x="953" y="429"/>
                    </a:cubicBezTo>
                    <a:cubicBezTo>
                      <a:pt x="941" y="310"/>
                      <a:pt x="882" y="191"/>
                      <a:pt x="786" y="107"/>
                    </a:cubicBezTo>
                    <a:cubicBezTo>
                      <a:pt x="679" y="12"/>
                      <a:pt x="584" y="0"/>
                      <a:pt x="441"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7" name="Google Shape;307;p23"/>
              <p:cNvSpPr/>
              <p:nvPr/>
            </p:nvSpPr>
            <p:spPr>
              <a:xfrm>
                <a:off x="8241188" y="3517432"/>
                <a:ext cx="16894" cy="16451"/>
              </a:xfrm>
              <a:custGeom>
                <a:avLst/>
                <a:gdLst/>
                <a:ahLst/>
                <a:cxnLst/>
                <a:rect l="l" t="t" r="r" b="b"/>
                <a:pathLst>
                  <a:path w="381" h="371" extrusionOk="0">
                    <a:moveTo>
                      <a:pt x="172" y="1"/>
                    </a:moveTo>
                    <a:cubicBezTo>
                      <a:pt x="64" y="1"/>
                      <a:pt x="0" y="102"/>
                      <a:pt x="11" y="192"/>
                    </a:cubicBezTo>
                    <a:cubicBezTo>
                      <a:pt x="23" y="299"/>
                      <a:pt x="107" y="371"/>
                      <a:pt x="202" y="371"/>
                    </a:cubicBezTo>
                    <a:cubicBezTo>
                      <a:pt x="309" y="371"/>
                      <a:pt x="381" y="276"/>
                      <a:pt x="381" y="180"/>
                    </a:cubicBezTo>
                    <a:cubicBezTo>
                      <a:pt x="369" y="73"/>
                      <a:pt x="297" y="2"/>
                      <a:pt x="190" y="2"/>
                    </a:cubicBezTo>
                    <a:cubicBezTo>
                      <a:pt x="184" y="1"/>
                      <a:pt x="178" y="1"/>
                      <a:pt x="172"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8" name="Google Shape;308;p23"/>
              <p:cNvSpPr/>
              <p:nvPr/>
            </p:nvSpPr>
            <p:spPr>
              <a:xfrm>
                <a:off x="8260699" y="3456771"/>
                <a:ext cx="10066" cy="9534"/>
              </a:xfrm>
              <a:custGeom>
                <a:avLst/>
                <a:gdLst/>
                <a:ahLst/>
                <a:cxnLst/>
                <a:rect l="l" t="t" r="r" b="b"/>
                <a:pathLst>
                  <a:path w="227" h="215" extrusionOk="0">
                    <a:moveTo>
                      <a:pt x="95" y="0"/>
                    </a:moveTo>
                    <a:cubicBezTo>
                      <a:pt x="48" y="0"/>
                      <a:pt x="0" y="60"/>
                      <a:pt x="0" y="120"/>
                    </a:cubicBezTo>
                    <a:cubicBezTo>
                      <a:pt x="0" y="179"/>
                      <a:pt x="60" y="215"/>
                      <a:pt x="119" y="215"/>
                    </a:cubicBezTo>
                    <a:cubicBezTo>
                      <a:pt x="179" y="215"/>
                      <a:pt x="226" y="155"/>
                      <a:pt x="214" y="96"/>
                    </a:cubicBezTo>
                    <a:cubicBezTo>
                      <a:pt x="214" y="36"/>
                      <a:pt x="155" y="0"/>
                      <a:pt x="9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9" name="Google Shape;309;p23"/>
              <p:cNvSpPr/>
              <p:nvPr/>
            </p:nvSpPr>
            <p:spPr>
              <a:xfrm>
                <a:off x="8123413" y="3591352"/>
                <a:ext cx="19023" cy="18580"/>
              </a:xfrm>
              <a:custGeom>
                <a:avLst/>
                <a:gdLst/>
                <a:ahLst/>
                <a:cxnLst/>
                <a:rect l="l" t="t" r="r" b="b"/>
                <a:pathLst>
                  <a:path w="429" h="419" extrusionOk="0">
                    <a:moveTo>
                      <a:pt x="188" y="1"/>
                    </a:moveTo>
                    <a:cubicBezTo>
                      <a:pt x="87" y="1"/>
                      <a:pt x="0" y="114"/>
                      <a:pt x="0" y="228"/>
                    </a:cubicBezTo>
                    <a:cubicBezTo>
                      <a:pt x="24" y="347"/>
                      <a:pt x="120" y="418"/>
                      <a:pt x="227" y="418"/>
                    </a:cubicBezTo>
                    <a:cubicBezTo>
                      <a:pt x="346" y="418"/>
                      <a:pt x="429" y="299"/>
                      <a:pt x="417" y="192"/>
                    </a:cubicBezTo>
                    <a:cubicBezTo>
                      <a:pt x="405" y="73"/>
                      <a:pt x="298" y="2"/>
                      <a:pt x="203" y="2"/>
                    </a:cubicBezTo>
                    <a:cubicBezTo>
                      <a:pt x="198" y="1"/>
                      <a:pt x="193" y="1"/>
                      <a:pt x="188" y="1"/>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0" name="Google Shape;310;p23"/>
              <p:cNvSpPr/>
              <p:nvPr/>
            </p:nvSpPr>
            <p:spPr>
              <a:xfrm>
                <a:off x="7592802" y="3062914"/>
                <a:ext cx="566520" cy="595032"/>
              </a:xfrm>
              <a:custGeom>
                <a:avLst/>
                <a:gdLst/>
                <a:ahLst/>
                <a:cxnLst/>
                <a:rect l="l" t="t" r="r" b="b"/>
                <a:pathLst>
                  <a:path w="12776" h="13419" extrusionOk="0">
                    <a:moveTo>
                      <a:pt x="8990" y="0"/>
                    </a:moveTo>
                    <a:cubicBezTo>
                      <a:pt x="8918" y="0"/>
                      <a:pt x="8859" y="0"/>
                      <a:pt x="8787" y="12"/>
                    </a:cubicBezTo>
                    <a:cubicBezTo>
                      <a:pt x="8716" y="36"/>
                      <a:pt x="8657" y="60"/>
                      <a:pt x="8609" y="131"/>
                    </a:cubicBezTo>
                    <a:cubicBezTo>
                      <a:pt x="8597" y="155"/>
                      <a:pt x="8561" y="179"/>
                      <a:pt x="8549" y="215"/>
                    </a:cubicBezTo>
                    <a:cubicBezTo>
                      <a:pt x="8454" y="381"/>
                      <a:pt x="8383" y="548"/>
                      <a:pt x="8299" y="727"/>
                    </a:cubicBezTo>
                    <a:cubicBezTo>
                      <a:pt x="8276" y="762"/>
                      <a:pt x="8264" y="786"/>
                      <a:pt x="8252" y="810"/>
                    </a:cubicBezTo>
                    <a:lnTo>
                      <a:pt x="8204" y="881"/>
                    </a:lnTo>
                    <a:cubicBezTo>
                      <a:pt x="8192" y="905"/>
                      <a:pt x="8180" y="941"/>
                      <a:pt x="8156" y="953"/>
                    </a:cubicBezTo>
                    <a:cubicBezTo>
                      <a:pt x="8073" y="1132"/>
                      <a:pt x="7978" y="1298"/>
                      <a:pt x="7895" y="1453"/>
                    </a:cubicBezTo>
                    <a:lnTo>
                      <a:pt x="7859" y="1501"/>
                    </a:lnTo>
                    <a:lnTo>
                      <a:pt x="7835" y="1548"/>
                    </a:lnTo>
                    <a:lnTo>
                      <a:pt x="7740" y="1703"/>
                    </a:lnTo>
                    <a:cubicBezTo>
                      <a:pt x="7597" y="1953"/>
                      <a:pt x="7442" y="2191"/>
                      <a:pt x="7299" y="2429"/>
                    </a:cubicBezTo>
                    <a:cubicBezTo>
                      <a:pt x="7204" y="2560"/>
                      <a:pt x="7133" y="2679"/>
                      <a:pt x="7061" y="2798"/>
                    </a:cubicBezTo>
                    <a:lnTo>
                      <a:pt x="7085" y="2763"/>
                    </a:lnTo>
                    <a:lnTo>
                      <a:pt x="7085" y="2763"/>
                    </a:lnTo>
                    <a:cubicBezTo>
                      <a:pt x="5847" y="4644"/>
                      <a:pt x="4382" y="6335"/>
                      <a:pt x="2703" y="7823"/>
                    </a:cubicBezTo>
                    <a:cubicBezTo>
                      <a:pt x="2441" y="8049"/>
                      <a:pt x="2180" y="8275"/>
                      <a:pt x="1929" y="8478"/>
                    </a:cubicBezTo>
                    <a:cubicBezTo>
                      <a:pt x="1644" y="8704"/>
                      <a:pt x="1358" y="8930"/>
                      <a:pt x="1072" y="9121"/>
                    </a:cubicBezTo>
                    <a:lnTo>
                      <a:pt x="1060" y="9144"/>
                    </a:lnTo>
                    <a:cubicBezTo>
                      <a:pt x="882" y="9275"/>
                      <a:pt x="703" y="9394"/>
                      <a:pt x="513" y="9513"/>
                    </a:cubicBezTo>
                    <a:lnTo>
                      <a:pt x="465" y="9537"/>
                    </a:lnTo>
                    <a:lnTo>
                      <a:pt x="453" y="9561"/>
                    </a:lnTo>
                    <a:lnTo>
                      <a:pt x="417" y="9573"/>
                    </a:lnTo>
                    <a:lnTo>
                      <a:pt x="394" y="9597"/>
                    </a:lnTo>
                    <a:cubicBezTo>
                      <a:pt x="334" y="9644"/>
                      <a:pt x="286" y="9680"/>
                      <a:pt x="227" y="9704"/>
                    </a:cubicBezTo>
                    <a:lnTo>
                      <a:pt x="167" y="9740"/>
                    </a:lnTo>
                    <a:cubicBezTo>
                      <a:pt x="144" y="9752"/>
                      <a:pt x="120" y="9764"/>
                      <a:pt x="108" y="9787"/>
                    </a:cubicBezTo>
                    <a:cubicBezTo>
                      <a:pt x="36" y="9847"/>
                      <a:pt x="1" y="9942"/>
                      <a:pt x="24" y="10014"/>
                    </a:cubicBezTo>
                    <a:cubicBezTo>
                      <a:pt x="155" y="10764"/>
                      <a:pt x="584" y="11490"/>
                      <a:pt x="1310" y="12169"/>
                    </a:cubicBezTo>
                    <a:cubicBezTo>
                      <a:pt x="1632" y="12466"/>
                      <a:pt x="1965" y="12728"/>
                      <a:pt x="2358" y="12942"/>
                    </a:cubicBezTo>
                    <a:cubicBezTo>
                      <a:pt x="2751" y="13181"/>
                      <a:pt x="3156" y="13335"/>
                      <a:pt x="3549" y="13419"/>
                    </a:cubicBezTo>
                    <a:lnTo>
                      <a:pt x="3620" y="13419"/>
                    </a:lnTo>
                    <a:cubicBezTo>
                      <a:pt x="3668" y="13419"/>
                      <a:pt x="3692" y="13407"/>
                      <a:pt x="3739" y="13395"/>
                    </a:cubicBezTo>
                    <a:lnTo>
                      <a:pt x="3787" y="13359"/>
                    </a:lnTo>
                    <a:lnTo>
                      <a:pt x="3811" y="13347"/>
                    </a:lnTo>
                    <a:lnTo>
                      <a:pt x="3858" y="13323"/>
                    </a:lnTo>
                    <a:cubicBezTo>
                      <a:pt x="3989" y="13240"/>
                      <a:pt x="4096" y="13169"/>
                      <a:pt x="4215" y="13097"/>
                    </a:cubicBezTo>
                    <a:lnTo>
                      <a:pt x="4275" y="13062"/>
                    </a:lnTo>
                    <a:lnTo>
                      <a:pt x="4299" y="13038"/>
                    </a:lnTo>
                    <a:lnTo>
                      <a:pt x="4335" y="13026"/>
                    </a:lnTo>
                    <a:lnTo>
                      <a:pt x="4382" y="12990"/>
                    </a:lnTo>
                    <a:cubicBezTo>
                      <a:pt x="4394" y="12978"/>
                      <a:pt x="4406" y="12978"/>
                      <a:pt x="4418" y="12966"/>
                    </a:cubicBezTo>
                    <a:lnTo>
                      <a:pt x="4454" y="12931"/>
                    </a:lnTo>
                    <a:lnTo>
                      <a:pt x="4477" y="12919"/>
                    </a:lnTo>
                    <a:cubicBezTo>
                      <a:pt x="4644" y="12812"/>
                      <a:pt x="4775" y="12716"/>
                      <a:pt x="4930" y="12609"/>
                    </a:cubicBezTo>
                    <a:lnTo>
                      <a:pt x="4954" y="12585"/>
                    </a:lnTo>
                    <a:lnTo>
                      <a:pt x="4977" y="12573"/>
                    </a:lnTo>
                    <a:lnTo>
                      <a:pt x="5001" y="12550"/>
                    </a:lnTo>
                    <a:lnTo>
                      <a:pt x="5037" y="12514"/>
                    </a:lnTo>
                    <a:cubicBezTo>
                      <a:pt x="6192" y="11669"/>
                      <a:pt x="7299" y="10668"/>
                      <a:pt x="8347" y="9537"/>
                    </a:cubicBezTo>
                    <a:cubicBezTo>
                      <a:pt x="9395" y="8418"/>
                      <a:pt x="10347" y="7204"/>
                      <a:pt x="11181" y="5906"/>
                    </a:cubicBezTo>
                    <a:cubicBezTo>
                      <a:pt x="11788" y="4953"/>
                      <a:pt x="12312" y="3989"/>
                      <a:pt x="12740" y="3025"/>
                    </a:cubicBezTo>
                    <a:cubicBezTo>
                      <a:pt x="12776" y="2965"/>
                      <a:pt x="12776" y="2894"/>
                      <a:pt x="12752" y="2822"/>
                    </a:cubicBezTo>
                    <a:lnTo>
                      <a:pt x="12752" y="2786"/>
                    </a:lnTo>
                    <a:cubicBezTo>
                      <a:pt x="12728" y="2548"/>
                      <a:pt x="12621" y="2370"/>
                      <a:pt x="12538" y="2191"/>
                    </a:cubicBezTo>
                    <a:cubicBezTo>
                      <a:pt x="12443" y="2036"/>
                      <a:pt x="12336" y="1894"/>
                      <a:pt x="12193" y="1727"/>
                    </a:cubicBezTo>
                    <a:cubicBezTo>
                      <a:pt x="11907" y="1393"/>
                      <a:pt x="11550" y="1084"/>
                      <a:pt x="11133" y="798"/>
                    </a:cubicBezTo>
                    <a:cubicBezTo>
                      <a:pt x="10728" y="524"/>
                      <a:pt x="10335" y="310"/>
                      <a:pt x="9930" y="167"/>
                    </a:cubicBezTo>
                    <a:cubicBezTo>
                      <a:pt x="9585" y="60"/>
                      <a:pt x="9276" y="0"/>
                      <a:pt x="89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1" name="Google Shape;311;p23"/>
              <p:cNvSpPr/>
              <p:nvPr/>
            </p:nvSpPr>
            <p:spPr>
              <a:xfrm>
                <a:off x="7660913" y="3062781"/>
                <a:ext cx="500538" cy="441474"/>
              </a:xfrm>
              <a:custGeom>
                <a:avLst/>
                <a:gdLst/>
                <a:ahLst/>
                <a:cxnLst/>
                <a:rect l="l" t="t" r="r" b="b"/>
                <a:pathLst>
                  <a:path w="11288" h="9956" extrusionOk="0">
                    <a:moveTo>
                      <a:pt x="7360" y="0"/>
                    </a:moveTo>
                    <a:cubicBezTo>
                      <a:pt x="7323" y="0"/>
                      <a:pt x="7287" y="3"/>
                      <a:pt x="7251" y="3"/>
                    </a:cubicBezTo>
                    <a:cubicBezTo>
                      <a:pt x="7180" y="15"/>
                      <a:pt x="7097" y="63"/>
                      <a:pt x="7073" y="122"/>
                    </a:cubicBezTo>
                    <a:cubicBezTo>
                      <a:pt x="7037" y="134"/>
                      <a:pt x="7025" y="170"/>
                      <a:pt x="7013" y="194"/>
                    </a:cubicBezTo>
                    <a:cubicBezTo>
                      <a:pt x="6918" y="373"/>
                      <a:pt x="6847" y="539"/>
                      <a:pt x="6763" y="718"/>
                    </a:cubicBezTo>
                    <a:lnTo>
                      <a:pt x="6716" y="789"/>
                    </a:lnTo>
                    <a:lnTo>
                      <a:pt x="6668" y="861"/>
                    </a:lnTo>
                    <a:cubicBezTo>
                      <a:pt x="6656" y="896"/>
                      <a:pt x="6644" y="920"/>
                      <a:pt x="6620" y="944"/>
                    </a:cubicBezTo>
                    <a:cubicBezTo>
                      <a:pt x="6537" y="1123"/>
                      <a:pt x="6442" y="1277"/>
                      <a:pt x="6359" y="1444"/>
                    </a:cubicBezTo>
                    <a:lnTo>
                      <a:pt x="6323" y="1492"/>
                    </a:lnTo>
                    <a:lnTo>
                      <a:pt x="6299" y="1539"/>
                    </a:lnTo>
                    <a:lnTo>
                      <a:pt x="6204" y="1682"/>
                    </a:lnTo>
                    <a:cubicBezTo>
                      <a:pt x="6061" y="1932"/>
                      <a:pt x="5906" y="2170"/>
                      <a:pt x="5763" y="2408"/>
                    </a:cubicBezTo>
                    <a:lnTo>
                      <a:pt x="5656" y="2575"/>
                    </a:lnTo>
                    <a:lnTo>
                      <a:pt x="5525" y="2789"/>
                    </a:lnTo>
                    <a:lnTo>
                      <a:pt x="5549" y="2754"/>
                    </a:lnTo>
                    <a:lnTo>
                      <a:pt x="5549" y="2754"/>
                    </a:lnTo>
                    <a:cubicBezTo>
                      <a:pt x="4299" y="4635"/>
                      <a:pt x="2834" y="6326"/>
                      <a:pt x="1167" y="7814"/>
                    </a:cubicBezTo>
                    <a:cubicBezTo>
                      <a:pt x="929" y="8028"/>
                      <a:pt x="655" y="8243"/>
                      <a:pt x="393" y="8469"/>
                    </a:cubicBezTo>
                    <a:cubicBezTo>
                      <a:pt x="251" y="8576"/>
                      <a:pt x="132" y="8683"/>
                      <a:pt x="1" y="8778"/>
                    </a:cubicBezTo>
                    <a:lnTo>
                      <a:pt x="12" y="8802"/>
                    </a:lnTo>
                    <a:cubicBezTo>
                      <a:pt x="179" y="8933"/>
                      <a:pt x="358" y="9064"/>
                      <a:pt x="536" y="9183"/>
                    </a:cubicBezTo>
                    <a:cubicBezTo>
                      <a:pt x="715" y="9290"/>
                      <a:pt x="894" y="9397"/>
                      <a:pt x="1072" y="9481"/>
                    </a:cubicBezTo>
                    <a:cubicBezTo>
                      <a:pt x="1251" y="9576"/>
                      <a:pt x="1429" y="9636"/>
                      <a:pt x="1620" y="9707"/>
                    </a:cubicBezTo>
                    <a:cubicBezTo>
                      <a:pt x="1834" y="9778"/>
                      <a:pt x="2060" y="9826"/>
                      <a:pt x="2275" y="9874"/>
                    </a:cubicBezTo>
                    <a:cubicBezTo>
                      <a:pt x="2489" y="9897"/>
                      <a:pt x="2691" y="9933"/>
                      <a:pt x="2918" y="9945"/>
                    </a:cubicBezTo>
                    <a:lnTo>
                      <a:pt x="2930" y="9945"/>
                    </a:lnTo>
                    <a:cubicBezTo>
                      <a:pt x="3042" y="9952"/>
                      <a:pt x="3154" y="9955"/>
                      <a:pt x="3266" y="9955"/>
                    </a:cubicBezTo>
                    <a:cubicBezTo>
                      <a:pt x="3722" y="9955"/>
                      <a:pt x="4171" y="9900"/>
                      <a:pt x="4620" y="9814"/>
                    </a:cubicBezTo>
                    <a:cubicBezTo>
                      <a:pt x="5370" y="9647"/>
                      <a:pt x="6108" y="9386"/>
                      <a:pt x="6787" y="9040"/>
                    </a:cubicBezTo>
                    <a:lnTo>
                      <a:pt x="6823" y="9040"/>
                    </a:lnTo>
                    <a:cubicBezTo>
                      <a:pt x="7204" y="8850"/>
                      <a:pt x="7573" y="8624"/>
                      <a:pt x="7954" y="8373"/>
                    </a:cubicBezTo>
                    <a:cubicBezTo>
                      <a:pt x="8573" y="7611"/>
                      <a:pt x="9156" y="6802"/>
                      <a:pt x="9692" y="5968"/>
                    </a:cubicBezTo>
                    <a:cubicBezTo>
                      <a:pt x="10299" y="5016"/>
                      <a:pt x="10823" y="4052"/>
                      <a:pt x="11252" y="3087"/>
                    </a:cubicBezTo>
                    <a:cubicBezTo>
                      <a:pt x="11288" y="3028"/>
                      <a:pt x="11288" y="2956"/>
                      <a:pt x="11264" y="2897"/>
                    </a:cubicBezTo>
                    <a:lnTo>
                      <a:pt x="11264" y="2849"/>
                    </a:lnTo>
                    <a:cubicBezTo>
                      <a:pt x="11240" y="2611"/>
                      <a:pt x="11133" y="2432"/>
                      <a:pt x="11026" y="2254"/>
                    </a:cubicBezTo>
                    <a:cubicBezTo>
                      <a:pt x="10942" y="2099"/>
                      <a:pt x="10835" y="1956"/>
                      <a:pt x="10692" y="1789"/>
                    </a:cubicBezTo>
                    <a:cubicBezTo>
                      <a:pt x="10407" y="1468"/>
                      <a:pt x="10049" y="1170"/>
                      <a:pt x="9633" y="873"/>
                    </a:cubicBezTo>
                    <a:cubicBezTo>
                      <a:pt x="9228" y="587"/>
                      <a:pt x="8811" y="373"/>
                      <a:pt x="8430" y="230"/>
                    </a:cubicBezTo>
                    <a:cubicBezTo>
                      <a:pt x="8073" y="99"/>
                      <a:pt x="7752" y="15"/>
                      <a:pt x="7478" y="15"/>
                    </a:cubicBezTo>
                    <a:cubicBezTo>
                      <a:pt x="7436" y="3"/>
                      <a:pt x="7397" y="0"/>
                      <a:pt x="7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2" name="Google Shape;312;p23"/>
              <p:cNvSpPr/>
              <p:nvPr/>
            </p:nvSpPr>
            <p:spPr>
              <a:xfrm>
                <a:off x="7092301" y="2441711"/>
                <a:ext cx="680037" cy="552064"/>
              </a:xfrm>
              <a:custGeom>
                <a:avLst/>
                <a:gdLst/>
                <a:ahLst/>
                <a:cxnLst/>
                <a:rect l="l" t="t" r="r" b="b"/>
                <a:pathLst>
                  <a:path w="15336" h="12450" extrusionOk="0">
                    <a:moveTo>
                      <a:pt x="51" y="1"/>
                    </a:moveTo>
                    <a:cubicBezTo>
                      <a:pt x="43" y="1"/>
                      <a:pt x="32" y="12"/>
                      <a:pt x="24" y="20"/>
                    </a:cubicBezTo>
                    <a:cubicBezTo>
                      <a:pt x="1" y="43"/>
                      <a:pt x="1" y="91"/>
                      <a:pt x="24" y="127"/>
                    </a:cubicBezTo>
                    <a:cubicBezTo>
                      <a:pt x="608" y="603"/>
                      <a:pt x="1191" y="1079"/>
                      <a:pt x="1751" y="1567"/>
                    </a:cubicBezTo>
                    <a:cubicBezTo>
                      <a:pt x="2322" y="2044"/>
                      <a:pt x="2894" y="2520"/>
                      <a:pt x="3465" y="2996"/>
                    </a:cubicBezTo>
                    <a:cubicBezTo>
                      <a:pt x="4608" y="3961"/>
                      <a:pt x="5775" y="4913"/>
                      <a:pt x="6918" y="5866"/>
                    </a:cubicBezTo>
                    <a:cubicBezTo>
                      <a:pt x="8073" y="6818"/>
                      <a:pt x="9240" y="7782"/>
                      <a:pt x="10395" y="8759"/>
                    </a:cubicBezTo>
                    <a:lnTo>
                      <a:pt x="12228" y="10271"/>
                    </a:lnTo>
                    <a:cubicBezTo>
                      <a:pt x="12812" y="10747"/>
                      <a:pt x="13371" y="11211"/>
                      <a:pt x="13955" y="11700"/>
                    </a:cubicBezTo>
                    <a:cubicBezTo>
                      <a:pt x="14074" y="11807"/>
                      <a:pt x="14205" y="11914"/>
                      <a:pt x="14324" y="12033"/>
                    </a:cubicBezTo>
                    <a:cubicBezTo>
                      <a:pt x="14419" y="12104"/>
                      <a:pt x="14502" y="12176"/>
                      <a:pt x="14598" y="12271"/>
                    </a:cubicBezTo>
                    <a:cubicBezTo>
                      <a:pt x="14610" y="12295"/>
                      <a:pt x="14645" y="12331"/>
                      <a:pt x="14669" y="12354"/>
                    </a:cubicBezTo>
                    <a:cubicBezTo>
                      <a:pt x="14743" y="12417"/>
                      <a:pt x="14836" y="12450"/>
                      <a:pt x="14929" y="12450"/>
                    </a:cubicBezTo>
                    <a:cubicBezTo>
                      <a:pt x="15030" y="12450"/>
                      <a:pt x="15130" y="12411"/>
                      <a:pt x="15205" y="12331"/>
                    </a:cubicBezTo>
                    <a:cubicBezTo>
                      <a:pt x="15324" y="12212"/>
                      <a:pt x="15336" y="12009"/>
                      <a:pt x="15252" y="11878"/>
                    </a:cubicBezTo>
                    <a:cubicBezTo>
                      <a:pt x="15205" y="11807"/>
                      <a:pt x="15133" y="11747"/>
                      <a:pt x="15038" y="11712"/>
                    </a:cubicBezTo>
                    <a:cubicBezTo>
                      <a:pt x="15026" y="11700"/>
                      <a:pt x="15014" y="11700"/>
                      <a:pt x="15002" y="11688"/>
                    </a:cubicBezTo>
                    <a:cubicBezTo>
                      <a:pt x="14419" y="11271"/>
                      <a:pt x="13848" y="10807"/>
                      <a:pt x="13300" y="10378"/>
                    </a:cubicBezTo>
                    <a:cubicBezTo>
                      <a:pt x="12681" y="9890"/>
                      <a:pt x="12062" y="9390"/>
                      <a:pt x="11442" y="8914"/>
                    </a:cubicBezTo>
                    <a:lnTo>
                      <a:pt x="9609" y="7485"/>
                    </a:lnTo>
                    <a:cubicBezTo>
                      <a:pt x="9014" y="7032"/>
                      <a:pt x="8418" y="6556"/>
                      <a:pt x="7823" y="6080"/>
                    </a:cubicBezTo>
                    <a:lnTo>
                      <a:pt x="4299" y="3306"/>
                    </a:lnTo>
                    <a:cubicBezTo>
                      <a:pt x="3703" y="2841"/>
                      <a:pt x="3120" y="2389"/>
                      <a:pt x="2525" y="1937"/>
                    </a:cubicBezTo>
                    <a:cubicBezTo>
                      <a:pt x="1917" y="1460"/>
                      <a:pt x="1310" y="996"/>
                      <a:pt x="715" y="532"/>
                    </a:cubicBezTo>
                    <a:cubicBezTo>
                      <a:pt x="501" y="365"/>
                      <a:pt x="310" y="198"/>
                      <a:pt x="96" y="32"/>
                    </a:cubicBezTo>
                    <a:cubicBezTo>
                      <a:pt x="84" y="20"/>
                      <a:pt x="72" y="20"/>
                      <a:pt x="60" y="20"/>
                    </a:cubicBezTo>
                    <a:cubicBezTo>
                      <a:pt x="60" y="6"/>
                      <a:pt x="56"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3" name="Google Shape;313;p23"/>
              <p:cNvSpPr/>
              <p:nvPr/>
            </p:nvSpPr>
            <p:spPr>
              <a:xfrm>
                <a:off x="7782857" y="2991655"/>
                <a:ext cx="45983" cy="44387"/>
              </a:xfrm>
              <a:custGeom>
                <a:avLst/>
                <a:gdLst/>
                <a:ahLst/>
                <a:cxnLst/>
                <a:rect l="l" t="t" r="r" b="b"/>
                <a:pathLst>
                  <a:path w="1037" h="1001" extrusionOk="0">
                    <a:moveTo>
                      <a:pt x="501" y="0"/>
                    </a:moveTo>
                    <a:cubicBezTo>
                      <a:pt x="227" y="0"/>
                      <a:pt x="1" y="250"/>
                      <a:pt x="25" y="524"/>
                    </a:cubicBezTo>
                    <a:cubicBezTo>
                      <a:pt x="37" y="798"/>
                      <a:pt x="275" y="1000"/>
                      <a:pt x="537" y="1000"/>
                    </a:cubicBezTo>
                    <a:cubicBezTo>
                      <a:pt x="811" y="1000"/>
                      <a:pt x="1037" y="738"/>
                      <a:pt x="1013" y="476"/>
                    </a:cubicBezTo>
                    <a:cubicBezTo>
                      <a:pt x="1001" y="191"/>
                      <a:pt x="763"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4" name="Google Shape;314;p23"/>
              <p:cNvSpPr/>
              <p:nvPr/>
            </p:nvSpPr>
            <p:spPr>
              <a:xfrm>
                <a:off x="7853097" y="3049168"/>
                <a:ext cx="19555" cy="18535"/>
              </a:xfrm>
              <a:custGeom>
                <a:avLst/>
                <a:gdLst/>
                <a:ahLst/>
                <a:cxnLst/>
                <a:rect l="l" t="t" r="r" b="b"/>
                <a:pathLst>
                  <a:path w="441" h="418" extrusionOk="0">
                    <a:moveTo>
                      <a:pt x="203" y="1"/>
                    </a:moveTo>
                    <a:cubicBezTo>
                      <a:pt x="84" y="13"/>
                      <a:pt x="0" y="120"/>
                      <a:pt x="12" y="215"/>
                    </a:cubicBezTo>
                    <a:cubicBezTo>
                      <a:pt x="12" y="334"/>
                      <a:pt x="120" y="418"/>
                      <a:pt x="239" y="418"/>
                    </a:cubicBezTo>
                    <a:cubicBezTo>
                      <a:pt x="358" y="418"/>
                      <a:pt x="441" y="310"/>
                      <a:pt x="429" y="191"/>
                    </a:cubicBezTo>
                    <a:cubicBezTo>
                      <a:pt x="429" y="72"/>
                      <a:pt x="322" y="1"/>
                      <a:pt x="2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5" name="Google Shape;315;p23"/>
              <p:cNvSpPr/>
              <p:nvPr/>
            </p:nvSpPr>
            <p:spPr>
              <a:xfrm>
                <a:off x="7982446" y="3117545"/>
                <a:ext cx="126199" cy="99992"/>
              </a:xfrm>
              <a:custGeom>
                <a:avLst/>
                <a:gdLst/>
                <a:ahLst/>
                <a:cxnLst/>
                <a:rect l="l" t="t" r="r" b="b"/>
                <a:pathLst>
                  <a:path w="2846" h="2255" extrusionOk="0">
                    <a:moveTo>
                      <a:pt x="1861" y="1352"/>
                    </a:moveTo>
                    <a:cubicBezTo>
                      <a:pt x="1865" y="1364"/>
                      <a:pt x="1876" y="1379"/>
                      <a:pt x="1894" y="1388"/>
                    </a:cubicBezTo>
                    <a:cubicBezTo>
                      <a:pt x="1883" y="1376"/>
                      <a:pt x="1872" y="1364"/>
                      <a:pt x="1861" y="1352"/>
                    </a:cubicBezTo>
                    <a:close/>
                    <a:moveTo>
                      <a:pt x="100" y="0"/>
                    </a:moveTo>
                    <a:cubicBezTo>
                      <a:pt x="56" y="0"/>
                      <a:pt x="22" y="39"/>
                      <a:pt x="12" y="78"/>
                    </a:cubicBezTo>
                    <a:cubicBezTo>
                      <a:pt x="0" y="138"/>
                      <a:pt x="48" y="197"/>
                      <a:pt x="108" y="209"/>
                    </a:cubicBezTo>
                    <a:cubicBezTo>
                      <a:pt x="167" y="221"/>
                      <a:pt x="227" y="245"/>
                      <a:pt x="286" y="269"/>
                    </a:cubicBezTo>
                    <a:cubicBezTo>
                      <a:pt x="548" y="364"/>
                      <a:pt x="786" y="495"/>
                      <a:pt x="1024" y="638"/>
                    </a:cubicBezTo>
                    <a:cubicBezTo>
                      <a:pt x="1321" y="843"/>
                      <a:pt x="1607" y="1081"/>
                      <a:pt x="1861" y="1352"/>
                    </a:cubicBezTo>
                    <a:lnTo>
                      <a:pt x="1861" y="1352"/>
                    </a:lnTo>
                    <a:cubicBezTo>
                      <a:pt x="1859" y="1348"/>
                      <a:pt x="1858" y="1343"/>
                      <a:pt x="1858" y="1340"/>
                    </a:cubicBezTo>
                    <a:lnTo>
                      <a:pt x="1858" y="1340"/>
                    </a:lnTo>
                    <a:cubicBezTo>
                      <a:pt x="2072" y="1578"/>
                      <a:pt x="2251" y="1852"/>
                      <a:pt x="2382" y="2150"/>
                    </a:cubicBezTo>
                    <a:cubicBezTo>
                      <a:pt x="2406" y="2209"/>
                      <a:pt x="2489" y="2233"/>
                      <a:pt x="2548" y="2245"/>
                    </a:cubicBezTo>
                    <a:cubicBezTo>
                      <a:pt x="2566" y="2252"/>
                      <a:pt x="2584" y="2255"/>
                      <a:pt x="2603" y="2255"/>
                    </a:cubicBezTo>
                    <a:cubicBezTo>
                      <a:pt x="2648" y="2255"/>
                      <a:pt x="2693" y="2238"/>
                      <a:pt x="2727" y="2221"/>
                    </a:cubicBezTo>
                    <a:cubicBezTo>
                      <a:pt x="2787" y="2186"/>
                      <a:pt x="2810" y="2126"/>
                      <a:pt x="2822" y="2055"/>
                    </a:cubicBezTo>
                    <a:cubicBezTo>
                      <a:pt x="2846" y="1995"/>
                      <a:pt x="2822" y="1935"/>
                      <a:pt x="2798" y="1876"/>
                    </a:cubicBezTo>
                    <a:cubicBezTo>
                      <a:pt x="2667" y="1638"/>
                      <a:pt x="2489" y="1412"/>
                      <a:pt x="2310" y="1221"/>
                    </a:cubicBezTo>
                    <a:cubicBezTo>
                      <a:pt x="2108" y="1031"/>
                      <a:pt x="1905" y="840"/>
                      <a:pt x="1679" y="685"/>
                    </a:cubicBezTo>
                    <a:cubicBezTo>
                      <a:pt x="1215" y="364"/>
                      <a:pt x="703" y="150"/>
                      <a:pt x="167" y="7"/>
                    </a:cubicBezTo>
                    <a:lnTo>
                      <a:pt x="131" y="7"/>
                    </a:lnTo>
                    <a:cubicBezTo>
                      <a:pt x="121" y="2"/>
                      <a:pt x="110" y="0"/>
                      <a:pt x="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6" name="Google Shape;316;p23"/>
              <p:cNvSpPr/>
              <p:nvPr/>
            </p:nvSpPr>
            <p:spPr>
              <a:xfrm>
                <a:off x="7250163" y="3122024"/>
                <a:ext cx="289379" cy="255590"/>
              </a:xfrm>
              <a:custGeom>
                <a:avLst/>
                <a:gdLst/>
                <a:ahLst/>
                <a:cxnLst/>
                <a:rect l="l" t="t" r="r" b="b"/>
                <a:pathLst>
                  <a:path w="6526" h="5764" extrusionOk="0">
                    <a:moveTo>
                      <a:pt x="2632" y="1"/>
                    </a:moveTo>
                    <a:cubicBezTo>
                      <a:pt x="2453" y="25"/>
                      <a:pt x="2287" y="108"/>
                      <a:pt x="2179" y="263"/>
                    </a:cubicBezTo>
                    <a:cubicBezTo>
                      <a:pt x="2096" y="382"/>
                      <a:pt x="2048" y="537"/>
                      <a:pt x="2060" y="715"/>
                    </a:cubicBezTo>
                    <a:cubicBezTo>
                      <a:pt x="2072" y="894"/>
                      <a:pt x="2120" y="1096"/>
                      <a:pt x="2191" y="1275"/>
                    </a:cubicBezTo>
                    <a:cubicBezTo>
                      <a:pt x="2263" y="1430"/>
                      <a:pt x="2370" y="1608"/>
                      <a:pt x="2525" y="1775"/>
                    </a:cubicBezTo>
                    <a:lnTo>
                      <a:pt x="2548" y="1811"/>
                    </a:lnTo>
                    <a:cubicBezTo>
                      <a:pt x="2167" y="1763"/>
                      <a:pt x="1763" y="1715"/>
                      <a:pt x="1358" y="1715"/>
                    </a:cubicBezTo>
                    <a:lnTo>
                      <a:pt x="1274" y="1715"/>
                    </a:lnTo>
                    <a:cubicBezTo>
                      <a:pt x="1096" y="1715"/>
                      <a:pt x="882" y="1727"/>
                      <a:pt x="679" y="1763"/>
                    </a:cubicBezTo>
                    <a:cubicBezTo>
                      <a:pt x="465" y="1811"/>
                      <a:pt x="334" y="1870"/>
                      <a:pt x="215" y="1954"/>
                    </a:cubicBezTo>
                    <a:cubicBezTo>
                      <a:pt x="155" y="2001"/>
                      <a:pt x="108" y="2073"/>
                      <a:pt x="48" y="2168"/>
                    </a:cubicBezTo>
                    <a:cubicBezTo>
                      <a:pt x="24" y="2239"/>
                      <a:pt x="1" y="2323"/>
                      <a:pt x="1" y="2430"/>
                    </a:cubicBezTo>
                    <a:cubicBezTo>
                      <a:pt x="24" y="2596"/>
                      <a:pt x="84" y="2763"/>
                      <a:pt x="203" y="2894"/>
                    </a:cubicBezTo>
                    <a:cubicBezTo>
                      <a:pt x="346" y="3061"/>
                      <a:pt x="536" y="3180"/>
                      <a:pt x="822" y="3263"/>
                    </a:cubicBezTo>
                    <a:cubicBezTo>
                      <a:pt x="703" y="3311"/>
                      <a:pt x="572" y="3418"/>
                      <a:pt x="512" y="3573"/>
                    </a:cubicBezTo>
                    <a:cubicBezTo>
                      <a:pt x="453" y="3739"/>
                      <a:pt x="477" y="3930"/>
                      <a:pt x="584" y="4109"/>
                    </a:cubicBezTo>
                    <a:cubicBezTo>
                      <a:pt x="655" y="4240"/>
                      <a:pt x="774" y="4323"/>
                      <a:pt x="977" y="4406"/>
                    </a:cubicBezTo>
                    <a:cubicBezTo>
                      <a:pt x="1132" y="4490"/>
                      <a:pt x="1334" y="4537"/>
                      <a:pt x="1513" y="4561"/>
                    </a:cubicBezTo>
                    <a:cubicBezTo>
                      <a:pt x="1608" y="4573"/>
                      <a:pt x="1727" y="4585"/>
                      <a:pt x="1846" y="4609"/>
                    </a:cubicBezTo>
                    <a:cubicBezTo>
                      <a:pt x="1715" y="4692"/>
                      <a:pt x="1608" y="4871"/>
                      <a:pt x="1655" y="5073"/>
                    </a:cubicBezTo>
                    <a:cubicBezTo>
                      <a:pt x="1667" y="5144"/>
                      <a:pt x="1703" y="5168"/>
                      <a:pt x="1727" y="5252"/>
                    </a:cubicBezTo>
                    <a:cubicBezTo>
                      <a:pt x="1763" y="5287"/>
                      <a:pt x="1786" y="5323"/>
                      <a:pt x="1822" y="5347"/>
                    </a:cubicBezTo>
                    <a:cubicBezTo>
                      <a:pt x="1929" y="5454"/>
                      <a:pt x="2048" y="5502"/>
                      <a:pt x="2144" y="5549"/>
                    </a:cubicBezTo>
                    <a:cubicBezTo>
                      <a:pt x="2298" y="5597"/>
                      <a:pt x="2441" y="5644"/>
                      <a:pt x="2608" y="5680"/>
                    </a:cubicBezTo>
                    <a:cubicBezTo>
                      <a:pt x="2775" y="5704"/>
                      <a:pt x="2941" y="5740"/>
                      <a:pt x="3144" y="5752"/>
                    </a:cubicBezTo>
                    <a:cubicBezTo>
                      <a:pt x="3275" y="5764"/>
                      <a:pt x="3430" y="5764"/>
                      <a:pt x="3572" y="5764"/>
                    </a:cubicBezTo>
                    <a:cubicBezTo>
                      <a:pt x="3787" y="5764"/>
                      <a:pt x="4013" y="5752"/>
                      <a:pt x="4251" y="5740"/>
                    </a:cubicBezTo>
                    <a:cubicBezTo>
                      <a:pt x="4918" y="5680"/>
                      <a:pt x="5596" y="5513"/>
                      <a:pt x="6358" y="5228"/>
                    </a:cubicBezTo>
                    <a:cubicBezTo>
                      <a:pt x="6418" y="5216"/>
                      <a:pt x="6466" y="5168"/>
                      <a:pt x="6489" y="5109"/>
                    </a:cubicBezTo>
                    <a:cubicBezTo>
                      <a:pt x="6525" y="5049"/>
                      <a:pt x="6525" y="4966"/>
                      <a:pt x="6489" y="4906"/>
                    </a:cubicBezTo>
                    <a:cubicBezTo>
                      <a:pt x="6454" y="4811"/>
                      <a:pt x="6358" y="4751"/>
                      <a:pt x="6251" y="4751"/>
                    </a:cubicBezTo>
                    <a:lnTo>
                      <a:pt x="6227" y="4751"/>
                    </a:lnTo>
                    <a:cubicBezTo>
                      <a:pt x="6370" y="4097"/>
                      <a:pt x="6358" y="3501"/>
                      <a:pt x="6192" y="2989"/>
                    </a:cubicBezTo>
                    <a:cubicBezTo>
                      <a:pt x="6132" y="2811"/>
                      <a:pt x="6073" y="2644"/>
                      <a:pt x="5989" y="2489"/>
                    </a:cubicBezTo>
                    <a:cubicBezTo>
                      <a:pt x="5894" y="2346"/>
                      <a:pt x="5799" y="2192"/>
                      <a:pt x="5680" y="2049"/>
                    </a:cubicBezTo>
                    <a:cubicBezTo>
                      <a:pt x="5501" y="1834"/>
                      <a:pt x="5287" y="1656"/>
                      <a:pt x="5096" y="1501"/>
                    </a:cubicBezTo>
                    <a:cubicBezTo>
                      <a:pt x="5025" y="1442"/>
                      <a:pt x="4965" y="1382"/>
                      <a:pt x="4882" y="1323"/>
                    </a:cubicBezTo>
                    <a:lnTo>
                      <a:pt x="4692" y="1144"/>
                    </a:lnTo>
                    <a:cubicBezTo>
                      <a:pt x="4263" y="751"/>
                      <a:pt x="3799" y="334"/>
                      <a:pt x="3263" y="108"/>
                    </a:cubicBezTo>
                    <a:cubicBezTo>
                      <a:pt x="3084" y="49"/>
                      <a:pt x="2906" y="1"/>
                      <a:pt x="2727"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7" name="Google Shape;317;p23"/>
              <p:cNvSpPr/>
              <p:nvPr/>
            </p:nvSpPr>
            <p:spPr>
              <a:xfrm>
                <a:off x="6768685" y="2721826"/>
                <a:ext cx="242864" cy="291508"/>
              </a:xfrm>
              <a:custGeom>
                <a:avLst/>
                <a:gdLst/>
                <a:ahLst/>
                <a:cxnLst/>
                <a:rect l="l" t="t" r="r" b="b"/>
                <a:pathLst>
                  <a:path w="5477" h="6574" extrusionOk="0">
                    <a:moveTo>
                      <a:pt x="2858" y="1"/>
                    </a:moveTo>
                    <a:cubicBezTo>
                      <a:pt x="2750" y="1"/>
                      <a:pt x="2655" y="25"/>
                      <a:pt x="2548" y="72"/>
                    </a:cubicBezTo>
                    <a:cubicBezTo>
                      <a:pt x="2393" y="132"/>
                      <a:pt x="2262" y="263"/>
                      <a:pt x="2131" y="442"/>
                    </a:cubicBezTo>
                    <a:cubicBezTo>
                      <a:pt x="2000" y="620"/>
                      <a:pt x="1905" y="846"/>
                      <a:pt x="1834" y="1013"/>
                    </a:cubicBezTo>
                    <a:cubicBezTo>
                      <a:pt x="1738" y="1215"/>
                      <a:pt x="1667" y="1454"/>
                      <a:pt x="1595" y="1751"/>
                    </a:cubicBezTo>
                    <a:cubicBezTo>
                      <a:pt x="1536" y="1632"/>
                      <a:pt x="1464" y="1501"/>
                      <a:pt x="1357" y="1382"/>
                    </a:cubicBezTo>
                    <a:cubicBezTo>
                      <a:pt x="1214" y="1204"/>
                      <a:pt x="1072" y="1084"/>
                      <a:pt x="905" y="1025"/>
                    </a:cubicBezTo>
                    <a:cubicBezTo>
                      <a:pt x="845" y="1013"/>
                      <a:pt x="786" y="1001"/>
                      <a:pt x="738" y="1001"/>
                    </a:cubicBezTo>
                    <a:cubicBezTo>
                      <a:pt x="607" y="1001"/>
                      <a:pt x="476" y="1061"/>
                      <a:pt x="369" y="1144"/>
                    </a:cubicBezTo>
                    <a:cubicBezTo>
                      <a:pt x="179" y="1334"/>
                      <a:pt x="119" y="1620"/>
                      <a:pt x="60" y="1894"/>
                    </a:cubicBezTo>
                    <a:cubicBezTo>
                      <a:pt x="12" y="2096"/>
                      <a:pt x="0" y="2311"/>
                      <a:pt x="12" y="2549"/>
                    </a:cubicBezTo>
                    <a:cubicBezTo>
                      <a:pt x="24" y="3001"/>
                      <a:pt x="131" y="3490"/>
                      <a:pt x="310" y="4013"/>
                    </a:cubicBezTo>
                    <a:cubicBezTo>
                      <a:pt x="476" y="4502"/>
                      <a:pt x="714" y="4978"/>
                      <a:pt x="1024" y="5395"/>
                    </a:cubicBezTo>
                    <a:cubicBezTo>
                      <a:pt x="1334" y="5835"/>
                      <a:pt x="1715" y="6157"/>
                      <a:pt x="2131" y="6371"/>
                    </a:cubicBezTo>
                    <a:cubicBezTo>
                      <a:pt x="2334" y="6466"/>
                      <a:pt x="2560" y="6538"/>
                      <a:pt x="2798" y="6561"/>
                    </a:cubicBezTo>
                    <a:cubicBezTo>
                      <a:pt x="2858" y="6561"/>
                      <a:pt x="2917" y="6573"/>
                      <a:pt x="2988" y="6573"/>
                    </a:cubicBezTo>
                    <a:cubicBezTo>
                      <a:pt x="3227" y="6573"/>
                      <a:pt x="3453" y="6538"/>
                      <a:pt x="3679" y="6442"/>
                    </a:cubicBezTo>
                    <a:cubicBezTo>
                      <a:pt x="3893" y="6359"/>
                      <a:pt x="4120" y="6192"/>
                      <a:pt x="4310" y="5966"/>
                    </a:cubicBezTo>
                    <a:cubicBezTo>
                      <a:pt x="4489" y="5776"/>
                      <a:pt x="4643" y="5549"/>
                      <a:pt x="4810" y="5287"/>
                    </a:cubicBezTo>
                    <a:cubicBezTo>
                      <a:pt x="4929" y="5073"/>
                      <a:pt x="5024" y="4871"/>
                      <a:pt x="5120" y="4692"/>
                    </a:cubicBezTo>
                    <a:cubicBezTo>
                      <a:pt x="5215" y="4513"/>
                      <a:pt x="5286" y="4311"/>
                      <a:pt x="5346" y="4121"/>
                    </a:cubicBezTo>
                    <a:cubicBezTo>
                      <a:pt x="5405" y="3930"/>
                      <a:pt x="5441" y="3751"/>
                      <a:pt x="5465" y="3585"/>
                    </a:cubicBezTo>
                    <a:cubicBezTo>
                      <a:pt x="5477" y="3418"/>
                      <a:pt x="5465" y="3263"/>
                      <a:pt x="5417" y="3120"/>
                    </a:cubicBezTo>
                    <a:cubicBezTo>
                      <a:pt x="5370" y="2989"/>
                      <a:pt x="5263" y="2882"/>
                      <a:pt x="5120" y="2823"/>
                    </a:cubicBezTo>
                    <a:cubicBezTo>
                      <a:pt x="5072" y="2811"/>
                      <a:pt x="5013" y="2799"/>
                      <a:pt x="4953" y="2799"/>
                    </a:cubicBezTo>
                    <a:cubicBezTo>
                      <a:pt x="4846" y="2799"/>
                      <a:pt x="4727" y="2823"/>
                      <a:pt x="4643" y="2858"/>
                    </a:cubicBezTo>
                    <a:cubicBezTo>
                      <a:pt x="4715" y="2716"/>
                      <a:pt x="4763" y="2585"/>
                      <a:pt x="4810" y="2454"/>
                    </a:cubicBezTo>
                    <a:cubicBezTo>
                      <a:pt x="4893" y="2216"/>
                      <a:pt x="4941" y="2001"/>
                      <a:pt x="4953" y="1799"/>
                    </a:cubicBezTo>
                    <a:cubicBezTo>
                      <a:pt x="4953" y="1704"/>
                      <a:pt x="4953" y="1608"/>
                      <a:pt x="4941" y="1513"/>
                    </a:cubicBezTo>
                    <a:cubicBezTo>
                      <a:pt x="4929" y="1418"/>
                      <a:pt x="4882" y="1323"/>
                      <a:pt x="4810" y="1215"/>
                    </a:cubicBezTo>
                    <a:cubicBezTo>
                      <a:pt x="4763" y="1144"/>
                      <a:pt x="4691" y="1084"/>
                      <a:pt x="4608" y="1037"/>
                    </a:cubicBezTo>
                    <a:cubicBezTo>
                      <a:pt x="4512" y="977"/>
                      <a:pt x="4405" y="953"/>
                      <a:pt x="4298" y="953"/>
                    </a:cubicBezTo>
                    <a:cubicBezTo>
                      <a:pt x="4108" y="953"/>
                      <a:pt x="3917" y="1025"/>
                      <a:pt x="3703" y="1192"/>
                    </a:cubicBezTo>
                    <a:cubicBezTo>
                      <a:pt x="3655" y="1239"/>
                      <a:pt x="3620" y="1263"/>
                      <a:pt x="3572" y="1311"/>
                    </a:cubicBezTo>
                    <a:cubicBezTo>
                      <a:pt x="3584" y="1263"/>
                      <a:pt x="3584" y="1204"/>
                      <a:pt x="3596" y="1156"/>
                    </a:cubicBezTo>
                    <a:cubicBezTo>
                      <a:pt x="3620" y="1061"/>
                      <a:pt x="3620" y="965"/>
                      <a:pt x="3596" y="858"/>
                    </a:cubicBezTo>
                    <a:cubicBezTo>
                      <a:pt x="3596" y="799"/>
                      <a:pt x="3584" y="739"/>
                      <a:pt x="3584" y="680"/>
                    </a:cubicBezTo>
                    <a:cubicBezTo>
                      <a:pt x="3572" y="620"/>
                      <a:pt x="3560" y="584"/>
                      <a:pt x="3536" y="525"/>
                    </a:cubicBezTo>
                    <a:cubicBezTo>
                      <a:pt x="3512" y="418"/>
                      <a:pt x="3453" y="346"/>
                      <a:pt x="3393" y="263"/>
                    </a:cubicBezTo>
                    <a:cubicBezTo>
                      <a:pt x="3322" y="191"/>
                      <a:pt x="3227" y="132"/>
                      <a:pt x="3108" y="72"/>
                    </a:cubicBezTo>
                    <a:cubicBezTo>
                      <a:pt x="3036" y="13"/>
                      <a:pt x="2953" y="1"/>
                      <a:pt x="2858" y="1"/>
                    </a:cubicBezTo>
                    <a:close/>
                  </a:path>
                </a:pathLst>
              </a:custGeom>
              <a:solidFill>
                <a:srgbClr val="F49B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8" name="Google Shape;318;p23"/>
              <p:cNvSpPr/>
              <p:nvPr/>
            </p:nvSpPr>
            <p:spPr>
              <a:xfrm>
                <a:off x="7291358" y="3258246"/>
                <a:ext cx="100347" cy="13791"/>
              </a:xfrm>
              <a:custGeom>
                <a:avLst/>
                <a:gdLst/>
                <a:ahLst/>
                <a:cxnLst/>
                <a:rect l="l" t="t" r="r" b="b"/>
                <a:pathLst>
                  <a:path w="2263" h="311" extrusionOk="0">
                    <a:moveTo>
                      <a:pt x="2155" y="1"/>
                    </a:moveTo>
                    <a:cubicBezTo>
                      <a:pt x="2179" y="13"/>
                      <a:pt x="2155" y="13"/>
                      <a:pt x="2143" y="13"/>
                    </a:cubicBezTo>
                    <a:cubicBezTo>
                      <a:pt x="1941" y="60"/>
                      <a:pt x="1727" y="84"/>
                      <a:pt x="1524" y="120"/>
                    </a:cubicBezTo>
                    <a:lnTo>
                      <a:pt x="1536" y="120"/>
                    </a:lnTo>
                    <a:cubicBezTo>
                      <a:pt x="1322" y="144"/>
                      <a:pt x="1119" y="167"/>
                      <a:pt x="905" y="179"/>
                    </a:cubicBezTo>
                    <a:cubicBezTo>
                      <a:pt x="851" y="182"/>
                      <a:pt x="797" y="184"/>
                      <a:pt x="742" y="184"/>
                    </a:cubicBezTo>
                    <a:cubicBezTo>
                      <a:pt x="577" y="184"/>
                      <a:pt x="405" y="170"/>
                      <a:pt x="226" y="144"/>
                    </a:cubicBezTo>
                    <a:lnTo>
                      <a:pt x="238" y="144"/>
                    </a:lnTo>
                    <a:cubicBezTo>
                      <a:pt x="191" y="144"/>
                      <a:pt x="155" y="132"/>
                      <a:pt x="95" y="120"/>
                    </a:cubicBezTo>
                    <a:cubicBezTo>
                      <a:pt x="60" y="120"/>
                      <a:pt x="12" y="132"/>
                      <a:pt x="12" y="167"/>
                    </a:cubicBezTo>
                    <a:cubicBezTo>
                      <a:pt x="0" y="191"/>
                      <a:pt x="36" y="239"/>
                      <a:pt x="60" y="239"/>
                    </a:cubicBezTo>
                    <a:cubicBezTo>
                      <a:pt x="226" y="263"/>
                      <a:pt x="393" y="286"/>
                      <a:pt x="572" y="298"/>
                    </a:cubicBezTo>
                    <a:cubicBezTo>
                      <a:pt x="750" y="310"/>
                      <a:pt x="929" y="310"/>
                      <a:pt x="1107" y="310"/>
                    </a:cubicBezTo>
                    <a:cubicBezTo>
                      <a:pt x="1286" y="310"/>
                      <a:pt x="1465" y="298"/>
                      <a:pt x="1643" y="263"/>
                    </a:cubicBezTo>
                    <a:cubicBezTo>
                      <a:pt x="1822" y="239"/>
                      <a:pt x="2012" y="203"/>
                      <a:pt x="2191" y="179"/>
                    </a:cubicBezTo>
                    <a:cubicBezTo>
                      <a:pt x="2239" y="167"/>
                      <a:pt x="2262" y="120"/>
                      <a:pt x="2250" y="72"/>
                    </a:cubicBezTo>
                    <a:cubicBezTo>
                      <a:pt x="2250" y="48"/>
                      <a:pt x="2239" y="25"/>
                      <a:pt x="2203" y="13"/>
                    </a:cubicBezTo>
                    <a:cubicBezTo>
                      <a:pt x="2191" y="1"/>
                      <a:pt x="2179" y="1"/>
                      <a:pt x="2155" y="1"/>
                    </a:cubicBezTo>
                    <a:close/>
                  </a:path>
                </a:pathLst>
              </a:custGeom>
              <a:solidFill>
                <a:srgbClr val="49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9" name="Google Shape;319;p23"/>
              <p:cNvSpPr/>
              <p:nvPr/>
            </p:nvSpPr>
            <p:spPr>
              <a:xfrm>
                <a:off x="7336765" y="3314207"/>
                <a:ext cx="80792" cy="15564"/>
              </a:xfrm>
              <a:custGeom>
                <a:avLst/>
                <a:gdLst/>
                <a:ahLst/>
                <a:cxnLst/>
                <a:rect l="l" t="t" r="r" b="b"/>
                <a:pathLst>
                  <a:path w="1822" h="351" extrusionOk="0">
                    <a:moveTo>
                      <a:pt x="1703" y="1"/>
                    </a:moveTo>
                    <a:cubicBezTo>
                      <a:pt x="1667" y="36"/>
                      <a:pt x="1655" y="36"/>
                      <a:pt x="1655" y="36"/>
                    </a:cubicBezTo>
                    <a:cubicBezTo>
                      <a:pt x="1429" y="108"/>
                      <a:pt x="1215" y="156"/>
                      <a:pt x="988" y="179"/>
                    </a:cubicBezTo>
                    <a:cubicBezTo>
                      <a:pt x="782" y="211"/>
                      <a:pt x="581" y="222"/>
                      <a:pt x="375" y="222"/>
                    </a:cubicBezTo>
                    <a:cubicBezTo>
                      <a:pt x="271" y="222"/>
                      <a:pt x="167" y="219"/>
                      <a:pt x="60" y="215"/>
                    </a:cubicBezTo>
                    <a:cubicBezTo>
                      <a:pt x="36" y="215"/>
                      <a:pt x="0" y="239"/>
                      <a:pt x="0" y="275"/>
                    </a:cubicBezTo>
                    <a:cubicBezTo>
                      <a:pt x="0" y="298"/>
                      <a:pt x="36" y="334"/>
                      <a:pt x="60" y="334"/>
                    </a:cubicBezTo>
                    <a:cubicBezTo>
                      <a:pt x="262" y="343"/>
                      <a:pt x="464" y="351"/>
                      <a:pt x="666" y="351"/>
                    </a:cubicBezTo>
                    <a:cubicBezTo>
                      <a:pt x="750" y="351"/>
                      <a:pt x="833" y="350"/>
                      <a:pt x="917" y="346"/>
                    </a:cubicBezTo>
                    <a:cubicBezTo>
                      <a:pt x="1048" y="346"/>
                      <a:pt x="1179" y="334"/>
                      <a:pt x="1310" y="310"/>
                    </a:cubicBezTo>
                    <a:cubicBezTo>
                      <a:pt x="1453" y="298"/>
                      <a:pt x="1596" y="275"/>
                      <a:pt x="1727" y="227"/>
                    </a:cubicBezTo>
                    <a:cubicBezTo>
                      <a:pt x="1786" y="215"/>
                      <a:pt x="1822" y="156"/>
                      <a:pt x="1810" y="96"/>
                    </a:cubicBezTo>
                    <a:cubicBezTo>
                      <a:pt x="1786" y="48"/>
                      <a:pt x="1750" y="1"/>
                      <a:pt x="1703" y="1"/>
                    </a:cubicBezTo>
                    <a:close/>
                  </a:path>
                </a:pathLst>
              </a:custGeom>
              <a:solidFill>
                <a:srgbClr val="491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0" name="Google Shape;320;p23"/>
              <p:cNvSpPr/>
              <p:nvPr/>
            </p:nvSpPr>
            <p:spPr>
              <a:xfrm>
                <a:off x="6834668" y="2804083"/>
                <a:ext cx="11130" cy="60350"/>
              </a:xfrm>
              <a:custGeom>
                <a:avLst/>
                <a:gdLst/>
                <a:ahLst/>
                <a:cxnLst/>
                <a:rect l="l" t="t" r="r" b="b"/>
                <a:pathLst>
                  <a:path w="251" h="1361" extrusionOk="0">
                    <a:moveTo>
                      <a:pt x="156" y="0"/>
                    </a:moveTo>
                    <a:cubicBezTo>
                      <a:pt x="124" y="0"/>
                      <a:pt x="107" y="22"/>
                      <a:pt x="107" y="51"/>
                    </a:cubicBezTo>
                    <a:cubicBezTo>
                      <a:pt x="72" y="146"/>
                      <a:pt x="60" y="253"/>
                      <a:pt x="48" y="361"/>
                    </a:cubicBezTo>
                    <a:cubicBezTo>
                      <a:pt x="36" y="444"/>
                      <a:pt x="36" y="551"/>
                      <a:pt x="12" y="658"/>
                    </a:cubicBezTo>
                    <a:cubicBezTo>
                      <a:pt x="0" y="861"/>
                      <a:pt x="12" y="1087"/>
                      <a:pt x="48" y="1301"/>
                    </a:cubicBezTo>
                    <a:cubicBezTo>
                      <a:pt x="48" y="1325"/>
                      <a:pt x="72" y="1361"/>
                      <a:pt x="119" y="1361"/>
                    </a:cubicBezTo>
                    <a:cubicBezTo>
                      <a:pt x="155" y="1361"/>
                      <a:pt x="179" y="1325"/>
                      <a:pt x="179" y="1277"/>
                    </a:cubicBezTo>
                    <a:cubicBezTo>
                      <a:pt x="167" y="1146"/>
                      <a:pt x="155" y="1015"/>
                      <a:pt x="155" y="884"/>
                    </a:cubicBezTo>
                    <a:cubicBezTo>
                      <a:pt x="155" y="742"/>
                      <a:pt x="155" y="599"/>
                      <a:pt x="167" y="468"/>
                    </a:cubicBezTo>
                    <a:cubicBezTo>
                      <a:pt x="167" y="408"/>
                      <a:pt x="179" y="361"/>
                      <a:pt x="191" y="301"/>
                    </a:cubicBezTo>
                    <a:lnTo>
                      <a:pt x="238" y="75"/>
                    </a:lnTo>
                    <a:cubicBezTo>
                      <a:pt x="250" y="51"/>
                      <a:pt x="227" y="3"/>
                      <a:pt x="191" y="3"/>
                    </a:cubicBezTo>
                    <a:lnTo>
                      <a:pt x="179" y="3"/>
                    </a:lnTo>
                    <a:cubicBezTo>
                      <a:pt x="170" y="1"/>
                      <a:pt x="163"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1" name="Google Shape;321;p23"/>
              <p:cNvSpPr/>
              <p:nvPr/>
            </p:nvSpPr>
            <p:spPr>
              <a:xfrm>
                <a:off x="6900650" y="2783818"/>
                <a:ext cx="28024" cy="89616"/>
              </a:xfrm>
              <a:custGeom>
                <a:avLst/>
                <a:gdLst/>
                <a:ahLst/>
                <a:cxnLst/>
                <a:rect l="l" t="t" r="r" b="b"/>
                <a:pathLst>
                  <a:path w="632" h="2021" extrusionOk="0">
                    <a:moveTo>
                      <a:pt x="520" y="1"/>
                    </a:moveTo>
                    <a:cubicBezTo>
                      <a:pt x="503" y="1"/>
                      <a:pt x="489" y="9"/>
                      <a:pt x="489" y="32"/>
                    </a:cubicBezTo>
                    <a:cubicBezTo>
                      <a:pt x="429" y="163"/>
                      <a:pt x="393" y="294"/>
                      <a:pt x="322" y="425"/>
                    </a:cubicBezTo>
                    <a:cubicBezTo>
                      <a:pt x="274" y="591"/>
                      <a:pt x="227" y="746"/>
                      <a:pt x="179" y="901"/>
                    </a:cubicBezTo>
                    <a:cubicBezTo>
                      <a:pt x="132" y="1068"/>
                      <a:pt x="108" y="1234"/>
                      <a:pt x="72" y="1401"/>
                    </a:cubicBezTo>
                    <a:cubicBezTo>
                      <a:pt x="48" y="1556"/>
                      <a:pt x="12" y="1722"/>
                      <a:pt x="1" y="1889"/>
                    </a:cubicBezTo>
                    <a:lnTo>
                      <a:pt x="1" y="1913"/>
                    </a:lnTo>
                    <a:cubicBezTo>
                      <a:pt x="1" y="1937"/>
                      <a:pt x="1" y="1949"/>
                      <a:pt x="12" y="1972"/>
                    </a:cubicBezTo>
                    <a:cubicBezTo>
                      <a:pt x="36" y="2008"/>
                      <a:pt x="60" y="2020"/>
                      <a:pt x="96" y="2020"/>
                    </a:cubicBezTo>
                    <a:cubicBezTo>
                      <a:pt x="120" y="2020"/>
                      <a:pt x="155" y="2020"/>
                      <a:pt x="167" y="2008"/>
                    </a:cubicBezTo>
                    <a:cubicBezTo>
                      <a:pt x="191" y="1996"/>
                      <a:pt x="215" y="1949"/>
                      <a:pt x="215" y="1913"/>
                    </a:cubicBezTo>
                    <a:cubicBezTo>
                      <a:pt x="215" y="1794"/>
                      <a:pt x="227" y="1675"/>
                      <a:pt x="239" y="1556"/>
                    </a:cubicBezTo>
                    <a:lnTo>
                      <a:pt x="239" y="1591"/>
                    </a:lnTo>
                    <a:lnTo>
                      <a:pt x="286" y="1282"/>
                    </a:lnTo>
                    <a:cubicBezTo>
                      <a:pt x="298" y="1163"/>
                      <a:pt x="334" y="1044"/>
                      <a:pt x="358" y="925"/>
                    </a:cubicBezTo>
                    <a:cubicBezTo>
                      <a:pt x="417" y="687"/>
                      <a:pt x="477" y="448"/>
                      <a:pt x="572" y="222"/>
                    </a:cubicBezTo>
                    <a:lnTo>
                      <a:pt x="572" y="234"/>
                    </a:lnTo>
                    <a:lnTo>
                      <a:pt x="608" y="103"/>
                    </a:lnTo>
                    <a:cubicBezTo>
                      <a:pt x="632" y="67"/>
                      <a:pt x="608" y="32"/>
                      <a:pt x="584" y="8"/>
                    </a:cubicBezTo>
                    <a:lnTo>
                      <a:pt x="548" y="8"/>
                    </a:lnTo>
                    <a:cubicBezTo>
                      <a:pt x="540" y="4"/>
                      <a:pt x="529"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2" name="Google Shape;322;p23"/>
              <p:cNvSpPr/>
              <p:nvPr/>
            </p:nvSpPr>
            <p:spPr>
              <a:xfrm>
                <a:off x="6953995" y="2853393"/>
                <a:ext cx="19555" cy="42037"/>
              </a:xfrm>
              <a:custGeom>
                <a:avLst/>
                <a:gdLst/>
                <a:ahLst/>
                <a:cxnLst/>
                <a:rect l="l" t="t" r="r" b="b"/>
                <a:pathLst>
                  <a:path w="441" h="948" extrusionOk="0">
                    <a:moveTo>
                      <a:pt x="346" y="0"/>
                    </a:moveTo>
                    <a:cubicBezTo>
                      <a:pt x="338" y="0"/>
                      <a:pt x="330" y="14"/>
                      <a:pt x="322" y="22"/>
                    </a:cubicBezTo>
                    <a:cubicBezTo>
                      <a:pt x="262" y="153"/>
                      <a:pt x="203" y="272"/>
                      <a:pt x="155" y="427"/>
                    </a:cubicBezTo>
                    <a:cubicBezTo>
                      <a:pt x="95" y="570"/>
                      <a:pt x="60" y="725"/>
                      <a:pt x="24" y="868"/>
                    </a:cubicBezTo>
                    <a:cubicBezTo>
                      <a:pt x="0" y="904"/>
                      <a:pt x="36" y="939"/>
                      <a:pt x="60" y="939"/>
                    </a:cubicBezTo>
                    <a:cubicBezTo>
                      <a:pt x="68" y="945"/>
                      <a:pt x="77" y="947"/>
                      <a:pt x="86" y="947"/>
                    </a:cubicBezTo>
                    <a:cubicBezTo>
                      <a:pt x="115" y="947"/>
                      <a:pt x="143" y="922"/>
                      <a:pt x="143" y="904"/>
                    </a:cubicBezTo>
                    <a:cubicBezTo>
                      <a:pt x="167" y="737"/>
                      <a:pt x="226" y="582"/>
                      <a:pt x="274" y="427"/>
                    </a:cubicBezTo>
                    <a:cubicBezTo>
                      <a:pt x="322" y="308"/>
                      <a:pt x="357" y="201"/>
                      <a:pt x="417" y="94"/>
                    </a:cubicBezTo>
                    <a:cubicBezTo>
                      <a:pt x="441" y="70"/>
                      <a:pt x="417" y="22"/>
                      <a:pt x="393" y="11"/>
                    </a:cubicBezTo>
                    <a:lnTo>
                      <a:pt x="357" y="11"/>
                    </a:lnTo>
                    <a:cubicBezTo>
                      <a:pt x="354" y="3"/>
                      <a:pt x="350"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3" name="Google Shape;323;p23"/>
              <p:cNvSpPr/>
              <p:nvPr/>
            </p:nvSpPr>
            <p:spPr>
              <a:xfrm>
                <a:off x="7460305" y="2834325"/>
                <a:ext cx="619864" cy="529538"/>
              </a:xfrm>
              <a:custGeom>
                <a:avLst/>
                <a:gdLst/>
                <a:ahLst/>
                <a:cxnLst/>
                <a:rect l="l" t="t" r="r" b="b"/>
                <a:pathLst>
                  <a:path w="13979" h="11942" extrusionOk="0">
                    <a:moveTo>
                      <a:pt x="11109" y="0"/>
                    </a:moveTo>
                    <a:cubicBezTo>
                      <a:pt x="10692" y="0"/>
                      <a:pt x="10240" y="95"/>
                      <a:pt x="9799" y="274"/>
                    </a:cubicBezTo>
                    <a:cubicBezTo>
                      <a:pt x="8632" y="714"/>
                      <a:pt x="7751" y="1643"/>
                      <a:pt x="7013" y="2477"/>
                    </a:cubicBezTo>
                    <a:cubicBezTo>
                      <a:pt x="6882" y="2619"/>
                      <a:pt x="6763" y="2762"/>
                      <a:pt x="6620" y="2905"/>
                    </a:cubicBezTo>
                    <a:cubicBezTo>
                      <a:pt x="6370" y="3191"/>
                      <a:pt x="6108" y="3489"/>
                      <a:pt x="5846" y="3774"/>
                    </a:cubicBezTo>
                    <a:cubicBezTo>
                      <a:pt x="5394" y="4262"/>
                      <a:pt x="4882" y="4739"/>
                      <a:pt x="4346" y="5203"/>
                    </a:cubicBezTo>
                    <a:cubicBezTo>
                      <a:pt x="4155" y="5370"/>
                      <a:pt x="3953" y="5536"/>
                      <a:pt x="3727" y="5715"/>
                    </a:cubicBezTo>
                    <a:cubicBezTo>
                      <a:pt x="2667" y="6572"/>
                      <a:pt x="1536" y="7251"/>
                      <a:pt x="369" y="7787"/>
                    </a:cubicBezTo>
                    <a:cubicBezTo>
                      <a:pt x="345" y="7799"/>
                      <a:pt x="310" y="7834"/>
                      <a:pt x="286" y="7882"/>
                    </a:cubicBezTo>
                    <a:cubicBezTo>
                      <a:pt x="250" y="7894"/>
                      <a:pt x="226" y="7941"/>
                      <a:pt x="191" y="7977"/>
                    </a:cubicBezTo>
                    <a:cubicBezTo>
                      <a:pt x="60" y="8239"/>
                      <a:pt x="0" y="8537"/>
                      <a:pt x="0" y="8954"/>
                    </a:cubicBezTo>
                    <a:cubicBezTo>
                      <a:pt x="0" y="9275"/>
                      <a:pt x="60" y="9632"/>
                      <a:pt x="203" y="10085"/>
                    </a:cubicBezTo>
                    <a:cubicBezTo>
                      <a:pt x="322" y="10442"/>
                      <a:pt x="488" y="10799"/>
                      <a:pt x="703" y="11144"/>
                    </a:cubicBezTo>
                    <a:cubicBezTo>
                      <a:pt x="893" y="11466"/>
                      <a:pt x="1131" y="11716"/>
                      <a:pt x="1369" y="11882"/>
                    </a:cubicBezTo>
                    <a:cubicBezTo>
                      <a:pt x="1417" y="11918"/>
                      <a:pt x="1477" y="11942"/>
                      <a:pt x="1536" y="11942"/>
                    </a:cubicBezTo>
                    <a:lnTo>
                      <a:pt x="1572" y="11942"/>
                    </a:lnTo>
                    <a:cubicBezTo>
                      <a:pt x="4644" y="11871"/>
                      <a:pt x="7477" y="11061"/>
                      <a:pt x="9775" y="9620"/>
                    </a:cubicBezTo>
                    <a:cubicBezTo>
                      <a:pt x="10347" y="9263"/>
                      <a:pt x="10883" y="8858"/>
                      <a:pt x="11371" y="8430"/>
                    </a:cubicBezTo>
                    <a:cubicBezTo>
                      <a:pt x="11847" y="8001"/>
                      <a:pt x="12287" y="7501"/>
                      <a:pt x="12680" y="6965"/>
                    </a:cubicBezTo>
                    <a:cubicBezTo>
                      <a:pt x="13073" y="6453"/>
                      <a:pt x="13383" y="5870"/>
                      <a:pt x="13597" y="5263"/>
                    </a:cubicBezTo>
                    <a:cubicBezTo>
                      <a:pt x="13847" y="4643"/>
                      <a:pt x="13954" y="4072"/>
                      <a:pt x="13954" y="3512"/>
                    </a:cubicBezTo>
                    <a:cubicBezTo>
                      <a:pt x="13978" y="3000"/>
                      <a:pt x="13871" y="2477"/>
                      <a:pt x="13692" y="2000"/>
                    </a:cubicBezTo>
                    <a:cubicBezTo>
                      <a:pt x="13502" y="1500"/>
                      <a:pt x="13216" y="1060"/>
                      <a:pt x="12859" y="738"/>
                    </a:cubicBezTo>
                    <a:cubicBezTo>
                      <a:pt x="12490" y="393"/>
                      <a:pt x="11990" y="155"/>
                      <a:pt x="11502" y="83"/>
                    </a:cubicBezTo>
                    <a:cubicBezTo>
                      <a:pt x="11371" y="24"/>
                      <a:pt x="11240" y="0"/>
                      <a:pt x="11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4" name="Google Shape;324;p23"/>
              <p:cNvSpPr/>
              <p:nvPr/>
            </p:nvSpPr>
            <p:spPr>
              <a:xfrm>
                <a:off x="7800816" y="2854368"/>
                <a:ext cx="277761" cy="268760"/>
              </a:xfrm>
              <a:custGeom>
                <a:avLst/>
                <a:gdLst/>
                <a:ahLst/>
                <a:cxnLst/>
                <a:rect l="l" t="t" r="r" b="b"/>
                <a:pathLst>
                  <a:path w="6264" h="6061" extrusionOk="0">
                    <a:moveTo>
                      <a:pt x="1680" y="0"/>
                    </a:moveTo>
                    <a:cubicBezTo>
                      <a:pt x="1060" y="322"/>
                      <a:pt x="513" y="798"/>
                      <a:pt x="1" y="1298"/>
                    </a:cubicBezTo>
                    <a:cubicBezTo>
                      <a:pt x="406" y="2013"/>
                      <a:pt x="882" y="2679"/>
                      <a:pt x="1418" y="3298"/>
                    </a:cubicBezTo>
                    <a:cubicBezTo>
                      <a:pt x="2025" y="4001"/>
                      <a:pt x="2692" y="4632"/>
                      <a:pt x="3465" y="5144"/>
                    </a:cubicBezTo>
                    <a:cubicBezTo>
                      <a:pt x="3751" y="5323"/>
                      <a:pt x="4037" y="5501"/>
                      <a:pt x="4335" y="5656"/>
                    </a:cubicBezTo>
                    <a:cubicBezTo>
                      <a:pt x="4620" y="5799"/>
                      <a:pt x="4918" y="5918"/>
                      <a:pt x="5216" y="6025"/>
                    </a:cubicBezTo>
                    <a:lnTo>
                      <a:pt x="5287" y="6061"/>
                    </a:lnTo>
                    <a:cubicBezTo>
                      <a:pt x="5537" y="5656"/>
                      <a:pt x="5763" y="5227"/>
                      <a:pt x="5930" y="4763"/>
                    </a:cubicBezTo>
                    <a:cubicBezTo>
                      <a:pt x="6121" y="4275"/>
                      <a:pt x="6228" y="3799"/>
                      <a:pt x="6263" y="3334"/>
                    </a:cubicBezTo>
                    <a:cubicBezTo>
                      <a:pt x="5513" y="3060"/>
                      <a:pt x="4799" y="2727"/>
                      <a:pt x="4108" y="2286"/>
                    </a:cubicBezTo>
                    <a:cubicBezTo>
                      <a:pt x="3585" y="1965"/>
                      <a:pt x="3096" y="1572"/>
                      <a:pt x="2656" y="1143"/>
                    </a:cubicBezTo>
                    <a:cubicBezTo>
                      <a:pt x="2430" y="917"/>
                      <a:pt x="2215" y="703"/>
                      <a:pt x="2025" y="465"/>
                    </a:cubicBezTo>
                    <a:cubicBezTo>
                      <a:pt x="1906" y="310"/>
                      <a:pt x="1787" y="167"/>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5" name="Google Shape;325;p23"/>
              <p:cNvSpPr/>
              <p:nvPr/>
            </p:nvSpPr>
            <p:spPr>
              <a:xfrm>
                <a:off x="7864183" y="3000612"/>
                <a:ext cx="44" cy="44"/>
              </a:xfrm>
              <a:custGeom>
                <a:avLst/>
                <a:gdLst/>
                <a:ahLst/>
                <a:cxnLst/>
                <a:rect l="l" t="t" r="r" b="b"/>
                <a:pathLst>
                  <a:path w="1" h="1" extrusionOk="0">
                    <a:moveTo>
                      <a:pt x="0" y="0"/>
                    </a:move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6" name="Google Shape;326;p23"/>
              <p:cNvSpPr/>
              <p:nvPr/>
            </p:nvSpPr>
            <p:spPr>
              <a:xfrm>
                <a:off x="7955529" y="3082425"/>
                <a:ext cx="44" cy="1109"/>
              </a:xfrm>
              <a:custGeom>
                <a:avLst/>
                <a:gdLst/>
                <a:ahLst/>
                <a:cxnLst/>
                <a:rect l="l" t="t" r="r" b="b"/>
                <a:pathLst>
                  <a:path w="1" h="25" extrusionOk="0">
                    <a:moveTo>
                      <a:pt x="0" y="25"/>
                    </a:moveTo>
                    <a:cubicBezTo>
                      <a:pt x="0" y="1"/>
                      <a:pt x="0" y="1"/>
                      <a:pt x="0" y="25"/>
                    </a:cubicBezTo>
                    <a:cubicBezTo>
                      <a:pt x="0" y="1"/>
                      <a:pt x="0" y="1"/>
                      <a:pt x="0" y="2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7" name="Google Shape;327;p23"/>
              <p:cNvSpPr/>
              <p:nvPr/>
            </p:nvSpPr>
            <p:spPr>
              <a:xfrm>
                <a:off x="7955529" y="3083490"/>
                <a:ext cx="44" cy="44"/>
              </a:xfrm>
              <a:custGeom>
                <a:avLst/>
                <a:gdLst/>
                <a:ahLst/>
                <a:cxnLst/>
                <a:rect l="l" t="t" r="r" b="b"/>
                <a:pathLst>
                  <a:path w="1" h="1" extrusionOk="0">
                    <a:moveTo>
                      <a:pt x="0" y="1"/>
                    </a:moveTo>
                    <a:lnTo>
                      <a:pt x="0" y="1"/>
                    </a:lnTo>
                    <a:lnTo>
                      <a:pt x="0" y="1"/>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8" name="Google Shape;328;p23"/>
              <p:cNvSpPr/>
              <p:nvPr/>
            </p:nvSpPr>
            <p:spPr>
              <a:xfrm>
                <a:off x="7670935" y="2981589"/>
                <a:ext cx="279358" cy="312083"/>
              </a:xfrm>
              <a:custGeom>
                <a:avLst/>
                <a:gdLst/>
                <a:ahLst/>
                <a:cxnLst/>
                <a:rect l="l" t="t" r="r" b="b"/>
                <a:pathLst>
                  <a:path w="6300" h="7038" extrusionOk="0">
                    <a:moveTo>
                      <a:pt x="3419" y="6927"/>
                    </a:moveTo>
                    <a:cubicBezTo>
                      <a:pt x="3424" y="6942"/>
                      <a:pt x="3442" y="6942"/>
                      <a:pt x="3442" y="6942"/>
                    </a:cubicBezTo>
                    <a:cubicBezTo>
                      <a:pt x="3434" y="6937"/>
                      <a:pt x="3427" y="6932"/>
                      <a:pt x="3419" y="6927"/>
                    </a:cubicBezTo>
                    <a:close/>
                    <a:moveTo>
                      <a:pt x="1501" y="1"/>
                    </a:moveTo>
                    <a:cubicBezTo>
                      <a:pt x="1358" y="156"/>
                      <a:pt x="1215" y="310"/>
                      <a:pt x="1084" y="453"/>
                    </a:cubicBezTo>
                    <a:cubicBezTo>
                      <a:pt x="739" y="810"/>
                      <a:pt x="370" y="1168"/>
                      <a:pt x="1" y="1525"/>
                    </a:cubicBezTo>
                    <a:cubicBezTo>
                      <a:pt x="190" y="2212"/>
                      <a:pt x="462" y="2911"/>
                      <a:pt x="770" y="3563"/>
                    </a:cubicBezTo>
                    <a:lnTo>
                      <a:pt x="770" y="3563"/>
                    </a:lnTo>
                    <a:cubicBezTo>
                      <a:pt x="768" y="3562"/>
                      <a:pt x="766" y="3561"/>
                      <a:pt x="763" y="3561"/>
                    </a:cubicBezTo>
                    <a:lnTo>
                      <a:pt x="763" y="3561"/>
                    </a:lnTo>
                    <a:cubicBezTo>
                      <a:pt x="1144" y="4359"/>
                      <a:pt x="1608" y="5121"/>
                      <a:pt x="2192" y="5811"/>
                    </a:cubicBezTo>
                    <a:cubicBezTo>
                      <a:pt x="2192" y="5811"/>
                      <a:pt x="2192" y="5823"/>
                      <a:pt x="2203" y="5823"/>
                    </a:cubicBezTo>
                    <a:cubicBezTo>
                      <a:pt x="2394" y="6025"/>
                      <a:pt x="2584" y="6240"/>
                      <a:pt x="2799" y="6430"/>
                    </a:cubicBezTo>
                    <a:cubicBezTo>
                      <a:pt x="2994" y="6603"/>
                      <a:pt x="3201" y="6775"/>
                      <a:pt x="3419" y="6927"/>
                    </a:cubicBezTo>
                    <a:lnTo>
                      <a:pt x="3419" y="6927"/>
                    </a:lnTo>
                    <a:cubicBezTo>
                      <a:pt x="3418" y="6924"/>
                      <a:pt x="3418" y="6921"/>
                      <a:pt x="3418" y="6918"/>
                    </a:cubicBezTo>
                    <a:lnTo>
                      <a:pt x="3418" y="6918"/>
                    </a:lnTo>
                    <a:cubicBezTo>
                      <a:pt x="3477" y="6966"/>
                      <a:pt x="3561" y="7014"/>
                      <a:pt x="3620" y="7037"/>
                    </a:cubicBezTo>
                    <a:cubicBezTo>
                      <a:pt x="4108" y="6799"/>
                      <a:pt x="4573" y="6549"/>
                      <a:pt x="5025" y="6264"/>
                    </a:cubicBezTo>
                    <a:cubicBezTo>
                      <a:pt x="5466" y="6002"/>
                      <a:pt x="5894" y="5692"/>
                      <a:pt x="6299" y="5359"/>
                    </a:cubicBezTo>
                    <a:cubicBezTo>
                      <a:pt x="5978" y="5216"/>
                      <a:pt x="5668" y="5049"/>
                      <a:pt x="5371" y="4871"/>
                    </a:cubicBezTo>
                    <a:cubicBezTo>
                      <a:pt x="4894" y="4573"/>
                      <a:pt x="4454" y="4228"/>
                      <a:pt x="4049" y="3823"/>
                    </a:cubicBezTo>
                    <a:cubicBezTo>
                      <a:pt x="3644" y="3442"/>
                      <a:pt x="3263" y="3013"/>
                      <a:pt x="2930" y="2549"/>
                    </a:cubicBezTo>
                    <a:cubicBezTo>
                      <a:pt x="2346" y="1763"/>
                      <a:pt x="1894" y="894"/>
                      <a:pt x="15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9" name="Google Shape;329;p23"/>
              <p:cNvSpPr/>
              <p:nvPr/>
            </p:nvSpPr>
            <p:spPr>
              <a:xfrm>
                <a:off x="7768091" y="3239267"/>
                <a:ext cx="44" cy="44"/>
              </a:xfrm>
              <a:custGeom>
                <a:avLst/>
                <a:gdLst/>
                <a:ahLst/>
                <a:cxnLst/>
                <a:rect l="l" t="t" r="r" b="b"/>
                <a:pathLst>
                  <a:path w="1" h="1" extrusionOk="0">
                    <a:moveTo>
                      <a:pt x="1"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0" name="Google Shape;330;p23"/>
              <p:cNvSpPr/>
              <p:nvPr/>
            </p:nvSpPr>
            <p:spPr>
              <a:xfrm>
                <a:off x="7509925" y="3116747"/>
                <a:ext cx="191161" cy="242376"/>
              </a:xfrm>
              <a:custGeom>
                <a:avLst/>
                <a:gdLst/>
                <a:ahLst/>
                <a:cxnLst/>
                <a:rect l="l" t="t" r="r" b="b"/>
                <a:pathLst>
                  <a:path w="4311" h="5466" extrusionOk="0">
                    <a:moveTo>
                      <a:pt x="1703" y="1"/>
                    </a:moveTo>
                    <a:cubicBezTo>
                      <a:pt x="1179" y="394"/>
                      <a:pt x="596" y="751"/>
                      <a:pt x="0" y="1049"/>
                    </a:cubicBezTo>
                    <a:cubicBezTo>
                      <a:pt x="12" y="1346"/>
                      <a:pt x="60" y="1644"/>
                      <a:pt x="108" y="1942"/>
                    </a:cubicBezTo>
                    <a:cubicBezTo>
                      <a:pt x="238" y="2641"/>
                      <a:pt x="439" y="3316"/>
                      <a:pt x="746" y="3968"/>
                    </a:cubicBezTo>
                    <a:lnTo>
                      <a:pt x="746" y="3968"/>
                    </a:lnTo>
                    <a:cubicBezTo>
                      <a:pt x="744" y="3967"/>
                      <a:pt x="742" y="3966"/>
                      <a:pt x="739" y="3966"/>
                    </a:cubicBezTo>
                    <a:lnTo>
                      <a:pt x="739" y="3966"/>
                    </a:lnTo>
                    <a:cubicBezTo>
                      <a:pt x="965" y="4442"/>
                      <a:pt x="1251" y="4906"/>
                      <a:pt x="1584" y="5299"/>
                    </a:cubicBezTo>
                    <a:lnTo>
                      <a:pt x="1572" y="5288"/>
                    </a:lnTo>
                    <a:lnTo>
                      <a:pt x="1572" y="5288"/>
                    </a:lnTo>
                    <a:cubicBezTo>
                      <a:pt x="1632" y="5347"/>
                      <a:pt x="1679" y="5406"/>
                      <a:pt x="1739" y="5466"/>
                    </a:cubicBezTo>
                    <a:cubicBezTo>
                      <a:pt x="2620" y="5382"/>
                      <a:pt x="3477" y="5240"/>
                      <a:pt x="4310" y="5037"/>
                    </a:cubicBezTo>
                    <a:cubicBezTo>
                      <a:pt x="3548" y="4382"/>
                      <a:pt x="2989" y="3513"/>
                      <a:pt x="2560" y="2620"/>
                    </a:cubicBezTo>
                    <a:cubicBezTo>
                      <a:pt x="2322" y="2120"/>
                      <a:pt x="2120" y="1596"/>
                      <a:pt x="1965" y="1072"/>
                    </a:cubicBezTo>
                    <a:cubicBezTo>
                      <a:pt x="1858" y="715"/>
                      <a:pt x="1763" y="358"/>
                      <a:pt x="17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1" name="Google Shape;331;p23"/>
              <p:cNvSpPr/>
              <p:nvPr/>
            </p:nvSpPr>
            <p:spPr>
              <a:xfrm>
                <a:off x="7514670" y="3202817"/>
                <a:ext cx="44" cy="44"/>
              </a:xfrm>
              <a:custGeom>
                <a:avLst/>
                <a:gdLst/>
                <a:ahLst/>
                <a:cxnLst/>
                <a:rect l="l" t="t" r="r" b="b"/>
                <a:pathLst>
                  <a:path w="1" h="1" extrusionOk="0">
                    <a:moveTo>
                      <a:pt x="1" y="1"/>
                    </a:moveTo>
                    <a:lnTo>
                      <a:pt x="1"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2" name="Google Shape;332;p23"/>
              <p:cNvSpPr/>
              <p:nvPr/>
            </p:nvSpPr>
            <p:spPr>
              <a:xfrm>
                <a:off x="8029982" y="2872859"/>
                <a:ext cx="50683" cy="132008"/>
              </a:xfrm>
              <a:custGeom>
                <a:avLst/>
                <a:gdLst/>
                <a:ahLst/>
                <a:cxnLst/>
                <a:rect l="l" t="t" r="r" b="b"/>
                <a:pathLst>
                  <a:path w="1143" h="2977" extrusionOk="0">
                    <a:moveTo>
                      <a:pt x="226" y="0"/>
                    </a:moveTo>
                    <a:cubicBezTo>
                      <a:pt x="226" y="48"/>
                      <a:pt x="238" y="72"/>
                      <a:pt x="250" y="119"/>
                    </a:cubicBezTo>
                    <a:cubicBezTo>
                      <a:pt x="357" y="488"/>
                      <a:pt x="357" y="881"/>
                      <a:pt x="310" y="1262"/>
                    </a:cubicBezTo>
                    <a:cubicBezTo>
                      <a:pt x="250" y="1667"/>
                      <a:pt x="143" y="2072"/>
                      <a:pt x="0" y="2453"/>
                    </a:cubicBezTo>
                    <a:cubicBezTo>
                      <a:pt x="357" y="2631"/>
                      <a:pt x="726" y="2786"/>
                      <a:pt x="1131" y="2929"/>
                    </a:cubicBezTo>
                    <a:cubicBezTo>
                      <a:pt x="1143" y="2810"/>
                      <a:pt x="1143" y="2703"/>
                      <a:pt x="1143" y="2608"/>
                    </a:cubicBezTo>
                    <a:cubicBezTo>
                      <a:pt x="1143" y="2084"/>
                      <a:pt x="1048" y="1560"/>
                      <a:pt x="881" y="1084"/>
                    </a:cubicBezTo>
                    <a:cubicBezTo>
                      <a:pt x="714" y="667"/>
                      <a:pt x="488" y="298"/>
                      <a:pt x="226" y="0"/>
                    </a:cubicBezTo>
                    <a:close/>
                    <a:moveTo>
                      <a:pt x="1131" y="2929"/>
                    </a:moveTo>
                    <a:lnTo>
                      <a:pt x="1107" y="2965"/>
                    </a:lnTo>
                    <a:lnTo>
                      <a:pt x="1107" y="2977"/>
                    </a:lnTo>
                    <a:lnTo>
                      <a:pt x="1131" y="2929"/>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3" name="Google Shape;333;p23"/>
              <p:cNvSpPr/>
              <p:nvPr/>
            </p:nvSpPr>
            <p:spPr>
              <a:xfrm>
                <a:off x="7883206" y="3091959"/>
                <a:ext cx="152095" cy="127263"/>
              </a:xfrm>
              <a:custGeom>
                <a:avLst/>
                <a:gdLst/>
                <a:ahLst/>
                <a:cxnLst/>
                <a:rect l="l" t="t" r="r" b="b"/>
                <a:pathLst>
                  <a:path w="3430" h="2870" extrusionOk="0">
                    <a:moveTo>
                      <a:pt x="1905" y="0"/>
                    </a:moveTo>
                    <a:cubicBezTo>
                      <a:pt x="1667" y="310"/>
                      <a:pt x="1429" y="619"/>
                      <a:pt x="1167" y="917"/>
                    </a:cubicBezTo>
                    <a:cubicBezTo>
                      <a:pt x="1060" y="1036"/>
                      <a:pt x="953" y="1155"/>
                      <a:pt x="834" y="1262"/>
                    </a:cubicBezTo>
                    <a:cubicBezTo>
                      <a:pt x="619" y="1477"/>
                      <a:pt x="381" y="1679"/>
                      <a:pt x="143" y="1870"/>
                    </a:cubicBezTo>
                    <a:cubicBezTo>
                      <a:pt x="95" y="1917"/>
                      <a:pt x="48" y="1953"/>
                      <a:pt x="0" y="1977"/>
                    </a:cubicBezTo>
                    <a:cubicBezTo>
                      <a:pt x="203" y="2131"/>
                      <a:pt x="393" y="2262"/>
                      <a:pt x="584" y="2382"/>
                    </a:cubicBezTo>
                    <a:cubicBezTo>
                      <a:pt x="750" y="2489"/>
                      <a:pt x="917" y="2572"/>
                      <a:pt x="1072" y="2667"/>
                    </a:cubicBezTo>
                    <a:cubicBezTo>
                      <a:pt x="1191" y="2727"/>
                      <a:pt x="1334" y="2798"/>
                      <a:pt x="1453" y="2858"/>
                    </a:cubicBezTo>
                    <a:lnTo>
                      <a:pt x="1488" y="2870"/>
                    </a:lnTo>
                    <a:cubicBezTo>
                      <a:pt x="1607" y="2786"/>
                      <a:pt x="1715" y="2679"/>
                      <a:pt x="1834" y="2584"/>
                    </a:cubicBezTo>
                    <a:cubicBezTo>
                      <a:pt x="2310" y="2155"/>
                      <a:pt x="2762" y="1667"/>
                      <a:pt x="3143" y="1131"/>
                    </a:cubicBezTo>
                    <a:cubicBezTo>
                      <a:pt x="3251" y="1000"/>
                      <a:pt x="3334" y="846"/>
                      <a:pt x="3429" y="715"/>
                    </a:cubicBezTo>
                    <a:lnTo>
                      <a:pt x="3393" y="703"/>
                    </a:lnTo>
                    <a:lnTo>
                      <a:pt x="3370" y="679"/>
                    </a:lnTo>
                    <a:cubicBezTo>
                      <a:pt x="3084" y="584"/>
                      <a:pt x="2786" y="465"/>
                      <a:pt x="2489" y="310"/>
                    </a:cubicBezTo>
                    <a:lnTo>
                      <a:pt x="1905" y="0"/>
                    </a:ln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4" name="Google Shape;334;p23"/>
              <p:cNvSpPr/>
              <p:nvPr/>
            </p:nvSpPr>
            <p:spPr>
              <a:xfrm>
                <a:off x="7484029" y="3247160"/>
                <a:ext cx="354297" cy="115157"/>
              </a:xfrm>
              <a:custGeom>
                <a:avLst/>
                <a:gdLst/>
                <a:ahLst/>
                <a:cxnLst/>
                <a:rect l="l" t="t" r="r" b="b"/>
                <a:pathLst>
                  <a:path w="7990" h="2597" extrusionOk="0">
                    <a:moveTo>
                      <a:pt x="6538" y="1"/>
                    </a:moveTo>
                    <a:cubicBezTo>
                      <a:pt x="6323" y="144"/>
                      <a:pt x="6061" y="263"/>
                      <a:pt x="5787" y="370"/>
                    </a:cubicBezTo>
                    <a:cubicBezTo>
                      <a:pt x="5192" y="620"/>
                      <a:pt x="4573" y="846"/>
                      <a:pt x="3942" y="1025"/>
                    </a:cubicBezTo>
                    <a:cubicBezTo>
                      <a:pt x="4204" y="1370"/>
                      <a:pt x="4478" y="1691"/>
                      <a:pt x="4763" y="1977"/>
                    </a:cubicBezTo>
                    <a:cubicBezTo>
                      <a:pt x="4810" y="2024"/>
                      <a:pt x="4857" y="2059"/>
                      <a:pt x="4892" y="2094"/>
                    </a:cubicBezTo>
                    <a:lnTo>
                      <a:pt x="4892" y="2094"/>
                    </a:lnTo>
                    <a:cubicBezTo>
                      <a:pt x="5984" y="1820"/>
                      <a:pt x="7028" y="1440"/>
                      <a:pt x="7990" y="965"/>
                    </a:cubicBezTo>
                    <a:lnTo>
                      <a:pt x="7978" y="965"/>
                    </a:lnTo>
                    <a:cubicBezTo>
                      <a:pt x="7966" y="965"/>
                      <a:pt x="7966" y="977"/>
                      <a:pt x="7942" y="977"/>
                    </a:cubicBezTo>
                    <a:cubicBezTo>
                      <a:pt x="7931" y="977"/>
                      <a:pt x="7919" y="989"/>
                      <a:pt x="7883" y="989"/>
                    </a:cubicBezTo>
                    <a:cubicBezTo>
                      <a:pt x="7859" y="1013"/>
                      <a:pt x="7835" y="1025"/>
                      <a:pt x="7788" y="1037"/>
                    </a:cubicBezTo>
                    <a:lnTo>
                      <a:pt x="7740" y="1013"/>
                    </a:lnTo>
                    <a:lnTo>
                      <a:pt x="7704" y="989"/>
                    </a:lnTo>
                    <a:cubicBezTo>
                      <a:pt x="7669" y="965"/>
                      <a:pt x="7633" y="953"/>
                      <a:pt x="7585" y="917"/>
                    </a:cubicBezTo>
                    <a:cubicBezTo>
                      <a:pt x="7383" y="775"/>
                      <a:pt x="7157" y="608"/>
                      <a:pt x="6966" y="429"/>
                    </a:cubicBezTo>
                    <a:lnTo>
                      <a:pt x="6895" y="358"/>
                    </a:lnTo>
                    <a:cubicBezTo>
                      <a:pt x="6776" y="251"/>
                      <a:pt x="6657" y="132"/>
                      <a:pt x="6538" y="1"/>
                    </a:cubicBezTo>
                    <a:close/>
                    <a:moveTo>
                      <a:pt x="4892" y="2094"/>
                    </a:moveTo>
                    <a:cubicBezTo>
                      <a:pt x="4889" y="2095"/>
                      <a:pt x="4886" y="2095"/>
                      <a:pt x="4883" y="2096"/>
                    </a:cubicBezTo>
                    <a:cubicBezTo>
                      <a:pt x="4387" y="2215"/>
                      <a:pt x="3881" y="2315"/>
                      <a:pt x="3368" y="2394"/>
                    </a:cubicBezTo>
                    <a:lnTo>
                      <a:pt x="3368" y="2394"/>
                    </a:lnTo>
                    <a:cubicBezTo>
                      <a:pt x="3369" y="2394"/>
                      <a:pt x="3370" y="2394"/>
                      <a:pt x="3370" y="2394"/>
                    </a:cubicBezTo>
                    <a:lnTo>
                      <a:pt x="3394" y="2394"/>
                    </a:lnTo>
                    <a:cubicBezTo>
                      <a:pt x="3799" y="2334"/>
                      <a:pt x="4204" y="2263"/>
                      <a:pt x="4597" y="2168"/>
                    </a:cubicBezTo>
                    <a:cubicBezTo>
                      <a:pt x="4704" y="2144"/>
                      <a:pt x="4799" y="2120"/>
                      <a:pt x="4894" y="2096"/>
                    </a:cubicBezTo>
                    <a:cubicBezTo>
                      <a:pt x="4894" y="2095"/>
                      <a:pt x="4893" y="2095"/>
                      <a:pt x="4892" y="2094"/>
                    </a:cubicBezTo>
                    <a:close/>
                    <a:moveTo>
                      <a:pt x="1561" y="1489"/>
                    </a:moveTo>
                    <a:cubicBezTo>
                      <a:pt x="1061" y="1548"/>
                      <a:pt x="549" y="1572"/>
                      <a:pt x="49" y="1584"/>
                    </a:cubicBezTo>
                    <a:lnTo>
                      <a:pt x="1" y="1584"/>
                    </a:lnTo>
                    <a:cubicBezTo>
                      <a:pt x="49" y="1668"/>
                      <a:pt x="96" y="1739"/>
                      <a:pt x="132" y="1799"/>
                    </a:cubicBezTo>
                    <a:cubicBezTo>
                      <a:pt x="322" y="2120"/>
                      <a:pt x="561" y="2382"/>
                      <a:pt x="799" y="2537"/>
                    </a:cubicBezTo>
                    <a:cubicBezTo>
                      <a:pt x="846" y="2572"/>
                      <a:pt x="906" y="2596"/>
                      <a:pt x="965" y="2596"/>
                    </a:cubicBezTo>
                    <a:lnTo>
                      <a:pt x="1013" y="2596"/>
                    </a:lnTo>
                    <a:cubicBezTo>
                      <a:pt x="1813" y="2582"/>
                      <a:pt x="2599" y="2512"/>
                      <a:pt x="3368" y="2394"/>
                    </a:cubicBezTo>
                    <a:lnTo>
                      <a:pt x="3368" y="2394"/>
                    </a:lnTo>
                    <a:cubicBezTo>
                      <a:pt x="3024" y="2442"/>
                      <a:pt x="2679" y="2477"/>
                      <a:pt x="2323" y="2513"/>
                    </a:cubicBezTo>
                    <a:cubicBezTo>
                      <a:pt x="2263" y="2453"/>
                      <a:pt x="2216" y="2394"/>
                      <a:pt x="2156" y="2334"/>
                    </a:cubicBezTo>
                    <a:cubicBezTo>
                      <a:pt x="1954" y="2084"/>
                      <a:pt x="1739" y="1799"/>
                      <a:pt x="1561" y="1489"/>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5" name="Google Shape;335;p23"/>
              <p:cNvSpPr/>
              <p:nvPr/>
            </p:nvSpPr>
            <p:spPr>
              <a:xfrm>
                <a:off x="7554268" y="3293100"/>
                <a:ext cx="147882" cy="66026"/>
              </a:xfrm>
              <a:custGeom>
                <a:avLst/>
                <a:gdLst/>
                <a:ahLst/>
                <a:cxnLst/>
                <a:rect l="l" t="t" r="r" b="b"/>
                <a:pathLst>
                  <a:path w="3335" h="1489" extrusionOk="0">
                    <a:moveTo>
                      <a:pt x="2358" y="1"/>
                    </a:moveTo>
                    <a:cubicBezTo>
                      <a:pt x="1727" y="167"/>
                      <a:pt x="1084" y="310"/>
                      <a:pt x="429" y="405"/>
                    </a:cubicBezTo>
                    <a:cubicBezTo>
                      <a:pt x="274" y="417"/>
                      <a:pt x="143" y="453"/>
                      <a:pt x="1" y="465"/>
                    </a:cubicBezTo>
                    <a:cubicBezTo>
                      <a:pt x="179" y="774"/>
                      <a:pt x="382" y="1060"/>
                      <a:pt x="596" y="1310"/>
                    </a:cubicBezTo>
                    <a:cubicBezTo>
                      <a:pt x="655" y="1370"/>
                      <a:pt x="691" y="1429"/>
                      <a:pt x="751" y="1489"/>
                    </a:cubicBezTo>
                    <a:cubicBezTo>
                      <a:pt x="1108" y="1465"/>
                      <a:pt x="1453" y="1417"/>
                      <a:pt x="1798" y="1370"/>
                    </a:cubicBezTo>
                    <a:lnTo>
                      <a:pt x="1822" y="1370"/>
                    </a:lnTo>
                    <a:cubicBezTo>
                      <a:pt x="2227" y="1310"/>
                      <a:pt x="2632" y="1239"/>
                      <a:pt x="3037" y="1144"/>
                    </a:cubicBezTo>
                    <a:cubicBezTo>
                      <a:pt x="3132" y="1120"/>
                      <a:pt x="3227" y="1108"/>
                      <a:pt x="3334" y="1072"/>
                    </a:cubicBezTo>
                    <a:cubicBezTo>
                      <a:pt x="2989" y="763"/>
                      <a:pt x="2656" y="405"/>
                      <a:pt x="2358"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6" name="Google Shape;336;p23"/>
              <p:cNvSpPr/>
              <p:nvPr/>
            </p:nvSpPr>
            <p:spPr>
              <a:xfrm>
                <a:off x="7776028" y="3180113"/>
                <a:ext cx="173734" cy="113561"/>
              </a:xfrm>
              <a:custGeom>
                <a:avLst/>
                <a:gdLst/>
                <a:ahLst/>
                <a:cxnLst/>
                <a:rect l="l" t="t" r="r" b="b"/>
                <a:pathLst>
                  <a:path w="3918" h="2561" extrusionOk="0">
                    <a:moveTo>
                      <a:pt x="2417" y="1"/>
                    </a:moveTo>
                    <a:cubicBezTo>
                      <a:pt x="1667" y="584"/>
                      <a:pt x="857" y="1096"/>
                      <a:pt x="0" y="1525"/>
                    </a:cubicBezTo>
                    <a:cubicBezTo>
                      <a:pt x="119" y="1656"/>
                      <a:pt x="238" y="1775"/>
                      <a:pt x="357" y="1882"/>
                    </a:cubicBezTo>
                    <a:lnTo>
                      <a:pt x="429" y="1953"/>
                    </a:lnTo>
                    <a:cubicBezTo>
                      <a:pt x="619" y="2132"/>
                      <a:pt x="845" y="2310"/>
                      <a:pt x="1048" y="2441"/>
                    </a:cubicBezTo>
                    <a:cubicBezTo>
                      <a:pt x="1096" y="2477"/>
                      <a:pt x="1119" y="2489"/>
                      <a:pt x="1167" y="2525"/>
                    </a:cubicBezTo>
                    <a:lnTo>
                      <a:pt x="1203" y="2537"/>
                    </a:lnTo>
                    <a:lnTo>
                      <a:pt x="1250" y="2560"/>
                    </a:lnTo>
                    <a:cubicBezTo>
                      <a:pt x="1274" y="2549"/>
                      <a:pt x="1322" y="2537"/>
                      <a:pt x="1346" y="2525"/>
                    </a:cubicBezTo>
                    <a:cubicBezTo>
                      <a:pt x="1369" y="2501"/>
                      <a:pt x="1381" y="2501"/>
                      <a:pt x="1405" y="2501"/>
                    </a:cubicBezTo>
                    <a:cubicBezTo>
                      <a:pt x="1834" y="2299"/>
                      <a:pt x="2274" y="2060"/>
                      <a:pt x="2667" y="1810"/>
                    </a:cubicBezTo>
                    <a:cubicBezTo>
                      <a:pt x="3108" y="1537"/>
                      <a:pt x="3536" y="1227"/>
                      <a:pt x="3917" y="894"/>
                    </a:cubicBezTo>
                    <a:cubicBezTo>
                      <a:pt x="3774" y="822"/>
                      <a:pt x="3643" y="763"/>
                      <a:pt x="3489" y="691"/>
                    </a:cubicBezTo>
                    <a:cubicBezTo>
                      <a:pt x="3322" y="596"/>
                      <a:pt x="3167" y="513"/>
                      <a:pt x="3001" y="405"/>
                    </a:cubicBezTo>
                    <a:cubicBezTo>
                      <a:pt x="2786" y="274"/>
                      <a:pt x="2596" y="143"/>
                      <a:pt x="2417"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7" name="Google Shape;337;p23"/>
              <p:cNvSpPr/>
              <p:nvPr/>
            </p:nvSpPr>
            <p:spPr>
              <a:xfrm>
                <a:off x="7967679" y="2982121"/>
                <a:ext cx="110901" cy="141541"/>
              </a:xfrm>
              <a:custGeom>
                <a:avLst/>
                <a:gdLst/>
                <a:ahLst/>
                <a:cxnLst/>
                <a:rect l="l" t="t" r="r" b="b"/>
                <a:pathLst>
                  <a:path w="2501" h="3192" extrusionOk="0">
                    <a:moveTo>
                      <a:pt x="1369" y="1"/>
                    </a:moveTo>
                    <a:cubicBezTo>
                      <a:pt x="1369" y="25"/>
                      <a:pt x="1369" y="36"/>
                      <a:pt x="1357" y="60"/>
                    </a:cubicBezTo>
                    <a:cubicBezTo>
                      <a:pt x="1191" y="501"/>
                      <a:pt x="988" y="918"/>
                      <a:pt x="750" y="1310"/>
                    </a:cubicBezTo>
                    <a:cubicBezTo>
                      <a:pt x="524" y="1715"/>
                      <a:pt x="274" y="2084"/>
                      <a:pt x="0" y="2465"/>
                    </a:cubicBezTo>
                    <a:cubicBezTo>
                      <a:pt x="203" y="2584"/>
                      <a:pt x="393" y="2680"/>
                      <a:pt x="572" y="2787"/>
                    </a:cubicBezTo>
                    <a:cubicBezTo>
                      <a:pt x="869" y="2942"/>
                      <a:pt x="1167" y="3061"/>
                      <a:pt x="1441" y="3156"/>
                    </a:cubicBezTo>
                    <a:lnTo>
                      <a:pt x="1476" y="3180"/>
                    </a:lnTo>
                    <a:lnTo>
                      <a:pt x="1500" y="3192"/>
                    </a:lnTo>
                    <a:cubicBezTo>
                      <a:pt x="1762" y="2787"/>
                      <a:pt x="1977" y="2358"/>
                      <a:pt x="2155" y="1894"/>
                    </a:cubicBezTo>
                    <a:cubicBezTo>
                      <a:pt x="2334" y="1418"/>
                      <a:pt x="2453" y="953"/>
                      <a:pt x="2500" y="501"/>
                    </a:cubicBezTo>
                    <a:lnTo>
                      <a:pt x="2500" y="501"/>
                    </a:lnTo>
                    <a:lnTo>
                      <a:pt x="2489" y="525"/>
                    </a:lnTo>
                    <a:lnTo>
                      <a:pt x="2500" y="477"/>
                    </a:lnTo>
                    <a:cubicBezTo>
                      <a:pt x="2119" y="334"/>
                      <a:pt x="1727" y="179"/>
                      <a:pt x="1369"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8" name="Google Shape;338;p23"/>
              <p:cNvSpPr/>
              <p:nvPr/>
            </p:nvSpPr>
            <p:spPr>
              <a:xfrm>
                <a:off x="8324021" y="2656908"/>
                <a:ext cx="1109" cy="44"/>
              </a:xfrm>
              <a:custGeom>
                <a:avLst/>
                <a:gdLst/>
                <a:ahLst/>
                <a:cxnLst/>
                <a:rect l="l" t="t" r="r" b="b"/>
                <a:pathLst>
                  <a:path w="25" h="1" extrusionOk="0">
                    <a:moveTo>
                      <a:pt x="1" y="1"/>
                    </a:moveTo>
                    <a:cubicBezTo>
                      <a:pt x="1" y="1"/>
                      <a:pt x="25" y="1"/>
                      <a:pt x="1" y="1"/>
                    </a:cubicBezTo>
                    <a:lnTo>
                      <a:pt x="1" y="1"/>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9" name="Google Shape;339;p23"/>
              <p:cNvSpPr/>
              <p:nvPr/>
            </p:nvSpPr>
            <p:spPr>
              <a:xfrm>
                <a:off x="7832730" y="2419124"/>
                <a:ext cx="153692" cy="138773"/>
              </a:xfrm>
              <a:custGeom>
                <a:avLst/>
                <a:gdLst/>
                <a:ahLst/>
                <a:cxnLst/>
                <a:rect l="l" t="t" r="r" b="b"/>
                <a:pathLst>
                  <a:path w="3822" h="3451" extrusionOk="0">
                    <a:moveTo>
                      <a:pt x="1876" y="1"/>
                    </a:moveTo>
                    <a:cubicBezTo>
                      <a:pt x="1029" y="1"/>
                      <a:pt x="292" y="601"/>
                      <a:pt x="155" y="1435"/>
                    </a:cubicBezTo>
                    <a:cubicBezTo>
                      <a:pt x="0" y="2376"/>
                      <a:pt x="655" y="3269"/>
                      <a:pt x="1619" y="3424"/>
                    </a:cubicBezTo>
                    <a:cubicBezTo>
                      <a:pt x="1725" y="3442"/>
                      <a:pt x="1830" y="3451"/>
                      <a:pt x="1933" y="3451"/>
                    </a:cubicBezTo>
                    <a:cubicBezTo>
                      <a:pt x="2773" y="3451"/>
                      <a:pt x="3507" y="2868"/>
                      <a:pt x="3655" y="2031"/>
                    </a:cubicBezTo>
                    <a:cubicBezTo>
                      <a:pt x="3822" y="1090"/>
                      <a:pt x="3167" y="197"/>
                      <a:pt x="2203" y="30"/>
                    </a:cubicBezTo>
                    <a:cubicBezTo>
                      <a:pt x="2093" y="10"/>
                      <a:pt x="1983" y="1"/>
                      <a:pt x="1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0" name="Google Shape;340;p23"/>
              <p:cNvSpPr/>
              <p:nvPr/>
            </p:nvSpPr>
            <p:spPr>
              <a:xfrm>
                <a:off x="7573197" y="2371270"/>
                <a:ext cx="148465" cy="138814"/>
              </a:xfrm>
              <a:custGeom>
                <a:avLst/>
                <a:gdLst/>
                <a:ahLst/>
                <a:cxnLst/>
                <a:rect l="l" t="t" r="r" b="b"/>
                <a:pathLst>
                  <a:path w="3692" h="3452" extrusionOk="0">
                    <a:moveTo>
                      <a:pt x="1849" y="1"/>
                    </a:moveTo>
                    <a:cubicBezTo>
                      <a:pt x="922" y="1"/>
                      <a:pt x="152" y="671"/>
                      <a:pt x="84" y="1578"/>
                    </a:cubicBezTo>
                    <a:cubicBezTo>
                      <a:pt x="1" y="2530"/>
                      <a:pt x="739" y="3364"/>
                      <a:pt x="1715" y="3447"/>
                    </a:cubicBezTo>
                    <a:cubicBezTo>
                      <a:pt x="1762" y="3450"/>
                      <a:pt x="1808" y="3452"/>
                      <a:pt x="1853" y="3452"/>
                    </a:cubicBezTo>
                    <a:cubicBezTo>
                      <a:pt x="2781" y="3452"/>
                      <a:pt x="3552" y="2771"/>
                      <a:pt x="3620" y="1863"/>
                    </a:cubicBezTo>
                    <a:cubicBezTo>
                      <a:pt x="3692" y="923"/>
                      <a:pt x="2966" y="89"/>
                      <a:pt x="1989" y="6"/>
                    </a:cubicBezTo>
                    <a:cubicBezTo>
                      <a:pt x="1942" y="3"/>
                      <a:pt x="1896" y="1"/>
                      <a:pt x="1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1" name="Google Shape;341;p23"/>
              <p:cNvSpPr/>
              <p:nvPr/>
            </p:nvSpPr>
            <p:spPr>
              <a:xfrm>
                <a:off x="7831765" y="2441884"/>
                <a:ext cx="93373" cy="115892"/>
              </a:xfrm>
              <a:custGeom>
                <a:avLst/>
                <a:gdLst/>
                <a:ahLst/>
                <a:cxnLst/>
                <a:rect l="l" t="t" r="r" b="b"/>
                <a:pathLst>
                  <a:path w="2322" h="2882" extrusionOk="0">
                    <a:moveTo>
                      <a:pt x="596" y="0"/>
                    </a:moveTo>
                    <a:cubicBezTo>
                      <a:pt x="381" y="238"/>
                      <a:pt x="227" y="524"/>
                      <a:pt x="167" y="869"/>
                    </a:cubicBezTo>
                    <a:cubicBezTo>
                      <a:pt x="0" y="1810"/>
                      <a:pt x="655" y="2703"/>
                      <a:pt x="1632" y="2858"/>
                    </a:cubicBezTo>
                    <a:cubicBezTo>
                      <a:pt x="1655" y="2882"/>
                      <a:pt x="1703" y="2882"/>
                      <a:pt x="1727" y="2882"/>
                    </a:cubicBezTo>
                    <a:cubicBezTo>
                      <a:pt x="1953" y="2643"/>
                      <a:pt x="2108" y="2358"/>
                      <a:pt x="2167" y="2012"/>
                    </a:cubicBezTo>
                    <a:cubicBezTo>
                      <a:pt x="2322" y="1072"/>
                      <a:pt x="1667" y="167"/>
                      <a:pt x="703" y="24"/>
                    </a:cubicBezTo>
                    <a:cubicBezTo>
                      <a:pt x="679" y="0"/>
                      <a:pt x="631"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2" name="Google Shape;342;p23"/>
              <p:cNvSpPr/>
              <p:nvPr/>
            </p:nvSpPr>
            <p:spPr>
              <a:xfrm>
                <a:off x="7573197" y="2409955"/>
                <a:ext cx="103949" cy="100129"/>
              </a:xfrm>
              <a:custGeom>
                <a:avLst/>
                <a:gdLst/>
                <a:ahLst/>
                <a:cxnLst/>
                <a:rect l="l" t="t" r="r" b="b"/>
                <a:pathLst>
                  <a:path w="2585" h="2490" extrusionOk="0">
                    <a:moveTo>
                      <a:pt x="677" y="0"/>
                    </a:moveTo>
                    <a:cubicBezTo>
                      <a:pt x="525" y="0"/>
                      <a:pt x="376" y="19"/>
                      <a:pt x="227" y="56"/>
                    </a:cubicBezTo>
                    <a:cubicBezTo>
                      <a:pt x="156" y="235"/>
                      <a:pt x="96" y="413"/>
                      <a:pt x="84" y="616"/>
                    </a:cubicBezTo>
                    <a:cubicBezTo>
                      <a:pt x="1" y="1568"/>
                      <a:pt x="739" y="2402"/>
                      <a:pt x="1715" y="2485"/>
                    </a:cubicBezTo>
                    <a:cubicBezTo>
                      <a:pt x="1766" y="2488"/>
                      <a:pt x="1815" y="2489"/>
                      <a:pt x="1864" y="2489"/>
                    </a:cubicBezTo>
                    <a:cubicBezTo>
                      <a:pt x="2020" y="2489"/>
                      <a:pt x="2165" y="2474"/>
                      <a:pt x="2311" y="2437"/>
                    </a:cubicBezTo>
                    <a:cubicBezTo>
                      <a:pt x="2358" y="2318"/>
                      <a:pt x="2406" y="2187"/>
                      <a:pt x="2430" y="2033"/>
                    </a:cubicBezTo>
                    <a:cubicBezTo>
                      <a:pt x="2585" y="1092"/>
                      <a:pt x="1930" y="199"/>
                      <a:pt x="953" y="20"/>
                    </a:cubicBezTo>
                    <a:cubicBezTo>
                      <a:pt x="860" y="7"/>
                      <a:pt x="768" y="0"/>
                      <a:pt x="6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3" name="Google Shape;343;p23"/>
              <p:cNvSpPr/>
              <p:nvPr/>
            </p:nvSpPr>
            <p:spPr>
              <a:xfrm>
                <a:off x="7572755" y="2365278"/>
                <a:ext cx="148907" cy="109820"/>
              </a:xfrm>
              <a:custGeom>
                <a:avLst/>
                <a:gdLst/>
                <a:ahLst/>
                <a:cxnLst/>
                <a:rect l="l" t="t" r="r" b="b"/>
                <a:pathLst>
                  <a:path w="3703" h="2731" extrusionOk="0">
                    <a:moveTo>
                      <a:pt x="1810" y="0"/>
                    </a:moveTo>
                    <a:cubicBezTo>
                      <a:pt x="1685" y="0"/>
                      <a:pt x="1560" y="12"/>
                      <a:pt x="1441" y="36"/>
                    </a:cubicBezTo>
                    <a:cubicBezTo>
                      <a:pt x="1226" y="84"/>
                      <a:pt x="1000" y="167"/>
                      <a:pt x="822" y="286"/>
                    </a:cubicBezTo>
                    <a:cubicBezTo>
                      <a:pt x="464" y="536"/>
                      <a:pt x="250" y="869"/>
                      <a:pt x="131" y="1155"/>
                    </a:cubicBezTo>
                    <a:cubicBezTo>
                      <a:pt x="12" y="1453"/>
                      <a:pt x="0" y="1703"/>
                      <a:pt x="0" y="1870"/>
                    </a:cubicBezTo>
                    <a:cubicBezTo>
                      <a:pt x="0" y="2048"/>
                      <a:pt x="36" y="2131"/>
                      <a:pt x="48" y="2131"/>
                    </a:cubicBezTo>
                    <a:cubicBezTo>
                      <a:pt x="60" y="2131"/>
                      <a:pt x="72" y="2048"/>
                      <a:pt x="107" y="1881"/>
                    </a:cubicBezTo>
                    <a:cubicBezTo>
                      <a:pt x="131" y="1727"/>
                      <a:pt x="191" y="1489"/>
                      <a:pt x="310" y="1239"/>
                    </a:cubicBezTo>
                    <a:cubicBezTo>
                      <a:pt x="453" y="988"/>
                      <a:pt x="655" y="703"/>
                      <a:pt x="964" y="512"/>
                    </a:cubicBezTo>
                    <a:cubicBezTo>
                      <a:pt x="1206" y="352"/>
                      <a:pt x="1500" y="271"/>
                      <a:pt x="1818" y="271"/>
                    </a:cubicBezTo>
                    <a:cubicBezTo>
                      <a:pt x="1924" y="271"/>
                      <a:pt x="2033" y="280"/>
                      <a:pt x="2143" y="298"/>
                    </a:cubicBezTo>
                    <a:cubicBezTo>
                      <a:pt x="2369" y="346"/>
                      <a:pt x="2560" y="405"/>
                      <a:pt x="2739" y="512"/>
                    </a:cubicBezTo>
                    <a:cubicBezTo>
                      <a:pt x="2917" y="619"/>
                      <a:pt x="3048" y="750"/>
                      <a:pt x="3167" y="893"/>
                    </a:cubicBezTo>
                    <a:cubicBezTo>
                      <a:pt x="3286" y="1048"/>
                      <a:pt x="3370" y="1215"/>
                      <a:pt x="3429" y="1358"/>
                    </a:cubicBezTo>
                    <a:cubicBezTo>
                      <a:pt x="3489" y="1512"/>
                      <a:pt x="3512" y="1667"/>
                      <a:pt x="3524" y="1810"/>
                    </a:cubicBezTo>
                    <a:cubicBezTo>
                      <a:pt x="3572" y="2370"/>
                      <a:pt x="3405" y="2715"/>
                      <a:pt x="3453" y="2727"/>
                    </a:cubicBezTo>
                    <a:cubicBezTo>
                      <a:pt x="3454" y="2729"/>
                      <a:pt x="3456" y="2731"/>
                      <a:pt x="3459" y="2731"/>
                    </a:cubicBezTo>
                    <a:cubicBezTo>
                      <a:pt x="3478" y="2731"/>
                      <a:pt x="3530" y="2649"/>
                      <a:pt x="3572" y="2501"/>
                    </a:cubicBezTo>
                    <a:cubicBezTo>
                      <a:pt x="3643" y="2346"/>
                      <a:pt x="3703" y="2108"/>
                      <a:pt x="3703" y="1798"/>
                    </a:cubicBezTo>
                    <a:cubicBezTo>
                      <a:pt x="3703" y="1631"/>
                      <a:pt x="3679" y="1465"/>
                      <a:pt x="3631" y="1286"/>
                    </a:cubicBezTo>
                    <a:cubicBezTo>
                      <a:pt x="3572" y="1108"/>
                      <a:pt x="3501" y="929"/>
                      <a:pt x="3370" y="750"/>
                    </a:cubicBezTo>
                    <a:cubicBezTo>
                      <a:pt x="3250" y="572"/>
                      <a:pt x="3084" y="405"/>
                      <a:pt x="2869" y="286"/>
                    </a:cubicBezTo>
                    <a:cubicBezTo>
                      <a:pt x="2667" y="155"/>
                      <a:pt x="2429" y="84"/>
                      <a:pt x="2179" y="36"/>
                    </a:cubicBezTo>
                    <a:cubicBezTo>
                      <a:pt x="2060" y="12"/>
                      <a:pt x="1935" y="0"/>
                      <a:pt x="1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4" name="Google Shape;344;p23"/>
              <p:cNvSpPr/>
              <p:nvPr/>
            </p:nvSpPr>
            <p:spPr>
              <a:xfrm>
                <a:off x="7834137" y="2413052"/>
                <a:ext cx="154215" cy="109941"/>
              </a:xfrm>
              <a:custGeom>
                <a:avLst/>
                <a:gdLst/>
                <a:ahLst/>
                <a:cxnLst/>
                <a:rect l="l" t="t" r="r" b="b"/>
                <a:pathLst>
                  <a:path w="3835" h="2734" extrusionOk="0">
                    <a:moveTo>
                      <a:pt x="1880" y="0"/>
                    </a:moveTo>
                    <a:cubicBezTo>
                      <a:pt x="1514" y="0"/>
                      <a:pt x="1161" y="85"/>
                      <a:pt x="882" y="265"/>
                    </a:cubicBezTo>
                    <a:cubicBezTo>
                      <a:pt x="513" y="503"/>
                      <a:pt x="275" y="813"/>
                      <a:pt x="156" y="1110"/>
                    </a:cubicBezTo>
                    <a:cubicBezTo>
                      <a:pt x="37" y="1408"/>
                      <a:pt x="1" y="1658"/>
                      <a:pt x="1" y="1836"/>
                    </a:cubicBezTo>
                    <a:cubicBezTo>
                      <a:pt x="1" y="2015"/>
                      <a:pt x="37" y="2110"/>
                      <a:pt x="49" y="2110"/>
                    </a:cubicBezTo>
                    <a:cubicBezTo>
                      <a:pt x="60" y="2110"/>
                      <a:pt x="84" y="2015"/>
                      <a:pt x="108" y="1860"/>
                    </a:cubicBezTo>
                    <a:cubicBezTo>
                      <a:pt x="144" y="1694"/>
                      <a:pt x="179" y="1455"/>
                      <a:pt x="322" y="1205"/>
                    </a:cubicBezTo>
                    <a:cubicBezTo>
                      <a:pt x="453" y="943"/>
                      <a:pt x="680" y="682"/>
                      <a:pt x="1001" y="491"/>
                    </a:cubicBezTo>
                    <a:cubicBezTo>
                      <a:pt x="1220" y="348"/>
                      <a:pt x="1505" y="276"/>
                      <a:pt x="1805" y="276"/>
                    </a:cubicBezTo>
                    <a:cubicBezTo>
                      <a:pt x="1929" y="276"/>
                      <a:pt x="2055" y="288"/>
                      <a:pt x="2180" y="312"/>
                    </a:cubicBezTo>
                    <a:cubicBezTo>
                      <a:pt x="2382" y="336"/>
                      <a:pt x="2596" y="408"/>
                      <a:pt x="2775" y="503"/>
                    </a:cubicBezTo>
                    <a:cubicBezTo>
                      <a:pt x="2954" y="610"/>
                      <a:pt x="3097" y="741"/>
                      <a:pt x="3216" y="872"/>
                    </a:cubicBezTo>
                    <a:cubicBezTo>
                      <a:pt x="3454" y="1158"/>
                      <a:pt x="3573" y="1503"/>
                      <a:pt x="3608" y="1777"/>
                    </a:cubicBezTo>
                    <a:cubicBezTo>
                      <a:pt x="3632" y="2063"/>
                      <a:pt x="3608" y="2301"/>
                      <a:pt x="3573" y="2467"/>
                    </a:cubicBezTo>
                    <a:cubicBezTo>
                      <a:pt x="3537" y="2622"/>
                      <a:pt x="3513" y="2718"/>
                      <a:pt x="3537" y="2729"/>
                    </a:cubicBezTo>
                    <a:cubicBezTo>
                      <a:pt x="3538" y="2732"/>
                      <a:pt x="3540" y="2733"/>
                      <a:pt x="3543" y="2733"/>
                    </a:cubicBezTo>
                    <a:cubicBezTo>
                      <a:pt x="3562" y="2733"/>
                      <a:pt x="3618" y="2649"/>
                      <a:pt x="3692" y="2479"/>
                    </a:cubicBezTo>
                    <a:cubicBezTo>
                      <a:pt x="3775" y="2337"/>
                      <a:pt x="3835" y="2063"/>
                      <a:pt x="3811" y="1753"/>
                    </a:cubicBezTo>
                    <a:cubicBezTo>
                      <a:pt x="3799" y="1444"/>
                      <a:pt x="3692" y="1051"/>
                      <a:pt x="3430" y="705"/>
                    </a:cubicBezTo>
                    <a:cubicBezTo>
                      <a:pt x="3299" y="527"/>
                      <a:pt x="3132" y="384"/>
                      <a:pt x="2918" y="265"/>
                    </a:cubicBezTo>
                    <a:cubicBezTo>
                      <a:pt x="2716" y="146"/>
                      <a:pt x="2477" y="74"/>
                      <a:pt x="2239" y="27"/>
                    </a:cubicBezTo>
                    <a:cubicBezTo>
                      <a:pt x="2120" y="9"/>
                      <a:pt x="1999" y="0"/>
                      <a:pt x="1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5" name="Google Shape;345;p23"/>
              <p:cNvSpPr/>
              <p:nvPr/>
            </p:nvSpPr>
            <p:spPr>
              <a:xfrm>
                <a:off x="7672321" y="2359287"/>
                <a:ext cx="54126" cy="49140"/>
              </a:xfrm>
              <a:custGeom>
                <a:avLst/>
                <a:gdLst/>
                <a:ahLst/>
                <a:cxnLst/>
                <a:rect l="l" t="t" r="r" b="b"/>
                <a:pathLst>
                  <a:path w="1346" h="1222" extrusionOk="0">
                    <a:moveTo>
                      <a:pt x="38" y="0"/>
                    </a:moveTo>
                    <a:cubicBezTo>
                      <a:pt x="21" y="0"/>
                      <a:pt x="12" y="3"/>
                      <a:pt x="12" y="6"/>
                    </a:cubicBezTo>
                    <a:cubicBezTo>
                      <a:pt x="1" y="30"/>
                      <a:pt x="393" y="161"/>
                      <a:pt x="751" y="518"/>
                    </a:cubicBezTo>
                    <a:cubicBezTo>
                      <a:pt x="1097" y="853"/>
                      <a:pt x="1276" y="1222"/>
                      <a:pt x="1319" y="1222"/>
                    </a:cubicBezTo>
                    <a:cubicBezTo>
                      <a:pt x="1320" y="1222"/>
                      <a:pt x="1321" y="1222"/>
                      <a:pt x="1322" y="1221"/>
                    </a:cubicBezTo>
                    <a:cubicBezTo>
                      <a:pt x="1346" y="1209"/>
                      <a:pt x="1215" y="792"/>
                      <a:pt x="834" y="435"/>
                    </a:cubicBezTo>
                    <a:cubicBezTo>
                      <a:pt x="655" y="245"/>
                      <a:pt x="441" y="125"/>
                      <a:pt x="274" y="66"/>
                    </a:cubicBezTo>
                    <a:cubicBezTo>
                      <a:pt x="164" y="15"/>
                      <a:pt x="79" y="0"/>
                      <a:pt x="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6" name="Google Shape;346;p23"/>
              <p:cNvSpPr/>
              <p:nvPr/>
            </p:nvSpPr>
            <p:spPr>
              <a:xfrm>
                <a:off x="7839888" y="2401872"/>
                <a:ext cx="58952" cy="36231"/>
              </a:xfrm>
              <a:custGeom>
                <a:avLst/>
                <a:gdLst/>
                <a:ahLst/>
                <a:cxnLst/>
                <a:rect l="l" t="t" r="r" b="b"/>
                <a:pathLst>
                  <a:path w="1466" h="901" extrusionOk="0">
                    <a:moveTo>
                      <a:pt x="1370" y="0"/>
                    </a:moveTo>
                    <a:cubicBezTo>
                      <a:pt x="1329" y="0"/>
                      <a:pt x="1273" y="5"/>
                      <a:pt x="1203" y="19"/>
                    </a:cubicBezTo>
                    <a:cubicBezTo>
                      <a:pt x="1037" y="31"/>
                      <a:pt x="834" y="90"/>
                      <a:pt x="608" y="221"/>
                    </a:cubicBezTo>
                    <a:cubicBezTo>
                      <a:pt x="382" y="364"/>
                      <a:pt x="215" y="519"/>
                      <a:pt x="132" y="662"/>
                    </a:cubicBezTo>
                    <a:cubicBezTo>
                      <a:pt x="36" y="793"/>
                      <a:pt x="1" y="900"/>
                      <a:pt x="13" y="900"/>
                    </a:cubicBezTo>
                    <a:cubicBezTo>
                      <a:pt x="13" y="900"/>
                      <a:pt x="14" y="900"/>
                      <a:pt x="14" y="900"/>
                    </a:cubicBezTo>
                    <a:cubicBezTo>
                      <a:pt x="44" y="900"/>
                      <a:pt x="258" y="563"/>
                      <a:pt x="668" y="329"/>
                    </a:cubicBezTo>
                    <a:cubicBezTo>
                      <a:pt x="1072" y="78"/>
                      <a:pt x="1465" y="55"/>
                      <a:pt x="1465" y="19"/>
                    </a:cubicBezTo>
                    <a:cubicBezTo>
                      <a:pt x="1465" y="12"/>
                      <a:pt x="1434" y="0"/>
                      <a:pt x="1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347" name="Google Shape;347;p23"/>
            <p:cNvSpPr/>
            <p:nvPr/>
          </p:nvSpPr>
          <p:spPr>
            <a:xfrm rot="1419604">
              <a:off x="7700496" y="2634187"/>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348" name="Google Shape;299;p18"/>
          <p:cNvSpPr txBox="1">
            <a:spLocks/>
          </p:cNvSpPr>
          <p:nvPr/>
        </p:nvSpPr>
        <p:spPr>
          <a:xfrm>
            <a:off x="376134" y="1885950"/>
            <a:ext cx="4500666" cy="916344"/>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CEDBE0"/>
              </a:buClr>
              <a:buSzPts val="2800"/>
              <a:buFont typeface="Muli"/>
              <a:buNone/>
              <a:defRPr sz="2200" b="0" i="0" u="none" strike="noStrike" cap="none">
                <a:solidFill>
                  <a:srgbClr val="4D778A"/>
                </a:solidFill>
                <a:latin typeface="Muli"/>
                <a:ea typeface="Muli"/>
                <a:cs typeface="Muli"/>
                <a:sym typeface="Muli"/>
              </a:defRPr>
            </a:lvl1pPr>
            <a:lvl2pPr marL="914400" marR="0" lvl="1"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2pPr>
            <a:lvl3pPr marL="1371600" marR="0" lvl="2"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3pPr>
            <a:lvl4pPr marL="1828800" marR="0" lvl="3" indent="-330200" algn="ctr" rtl="0">
              <a:lnSpc>
                <a:spcPct val="100000"/>
              </a:lnSpc>
              <a:spcBef>
                <a:spcPts val="0"/>
              </a:spcBef>
              <a:spcAft>
                <a:spcPts val="0"/>
              </a:spcAft>
              <a:buClr>
                <a:srgbClr val="CEDBE0"/>
              </a:buClr>
              <a:buSzPts val="2800"/>
              <a:buFont typeface="Muli"/>
              <a:buNone/>
              <a:defRPr sz="2800" b="0" i="0" u="none" strike="noStrike" cap="none">
                <a:solidFill>
                  <a:srgbClr val="4D778A"/>
                </a:solidFill>
                <a:latin typeface="Muli"/>
                <a:ea typeface="Muli"/>
                <a:cs typeface="Muli"/>
                <a:sym typeface="Muli"/>
              </a:defRPr>
            </a:lvl4pPr>
            <a:lvl5pPr marL="2286000" marR="0" lvl="4"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5pPr>
            <a:lvl6pPr marL="2743200" marR="0" lvl="5"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6pPr>
            <a:lvl7pPr marL="3200400" marR="0" lvl="6"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7pPr>
            <a:lvl8pPr marL="3657600" marR="0" lvl="7"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8pPr>
            <a:lvl9pPr marL="4114800" marR="0" lvl="8" indent="-330200" algn="ctr" rtl="0">
              <a:lnSpc>
                <a:spcPct val="100000"/>
              </a:lnSpc>
              <a:spcBef>
                <a:spcPts val="0"/>
              </a:spcBef>
              <a:spcAft>
                <a:spcPts val="0"/>
              </a:spcAft>
              <a:buClr>
                <a:srgbClr val="4D778A"/>
              </a:buClr>
              <a:buSzPts val="2800"/>
              <a:buFont typeface="Muli"/>
              <a:buNone/>
              <a:defRPr sz="2800" b="0" i="0" u="none" strike="noStrike" cap="none">
                <a:solidFill>
                  <a:srgbClr val="4D778A"/>
                </a:solidFill>
                <a:latin typeface="Muli"/>
                <a:ea typeface="Muli"/>
                <a:cs typeface="Muli"/>
                <a:sym typeface="Muli"/>
              </a:defRPr>
            </a:lvl9pPr>
          </a:lstStyle>
          <a:p>
            <a:pPr marL="0" indent="0"/>
            <a:r>
              <a:rPr lang="vi-VN" sz="2000">
                <a:solidFill>
                  <a:schemeClr val="tx1"/>
                </a:solidFill>
                <a:latin typeface="+mn-lt"/>
                <a:cs typeface="Times New Roman" pitchFamily="18" charset="0"/>
              </a:rPr>
              <a:t>Câu 1: Bạn nhỏ trong bài hát không được hưởng những quyền nào của trẻ em?</a:t>
            </a:r>
          </a:p>
        </p:txBody>
      </p:sp>
      <p:sp>
        <p:nvSpPr>
          <p:cNvPr id="349" name="Google Shape;299;p18"/>
          <p:cNvSpPr txBox="1">
            <a:spLocks/>
          </p:cNvSpPr>
          <p:nvPr/>
        </p:nvSpPr>
        <p:spPr>
          <a:xfrm>
            <a:off x="388575" y="3029007"/>
            <a:ext cx="4488225" cy="847359"/>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60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1pPr>
            <a:lvl2pPr marL="914400" marR="0" lvl="1"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2pPr>
            <a:lvl3pPr marL="1371600" marR="0" lvl="2"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3pPr>
            <a:lvl4pPr marL="1828800" marR="0" lvl="3" indent="-330200" algn="ctr" rtl="0">
              <a:lnSpc>
                <a:spcPct val="100000"/>
              </a:lnSpc>
              <a:spcBef>
                <a:spcPts val="0"/>
              </a:spcBef>
              <a:spcAft>
                <a:spcPts val="0"/>
              </a:spcAft>
              <a:buClr>
                <a:srgbClr val="CEDBE0"/>
              </a:buClr>
              <a:buSzPts val="1600"/>
              <a:buFont typeface="Arvo"/>
              <a:buChar char="▫"/>
              <a:defRPr sz="1600" b="0" i="1" u="none" strike="noStrike" cap="none">
                <a:solidFill>
                  <a:srgbClr val="4D778A"/>
                </a:solidFill>
                <a:latin typeface="Arvo"/>
                <a:ea typeface="Arvo"/>
                <a:cs typeface="Arvo"/>
                <a:sym typeface="Arvo"/>
              </a:defRPr>
            </a:lvl4pPr>
            <a:lvl5pPr marL="2286000" marR="0" lvl="4"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5pPr>
            <a:lvl6pPr marL="2743200" marR="0" lvl="5"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6pPr>
            <a:lvl7pPr marL="3200400" marR="0" lvl="6"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7pPr>
            <a:lvl8pPr marL="3657600" marR="0" lvl="7"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8pPr>
            <a:lvl9pPr marL="4114800" marR="0" lvl="8" indent="-330200" algn="ctr" rtl="0">
              <a:lnSpc>
                <a:spcPct val="100000"/>
              </a:lnSpc>
              <a:spcBef>
                <a:spcPts val="0"/>
              </a:spcBef>
              <a:spcAft>
                <a:spcPts val="0"/>
              </a:spcAft>
              <a:buClr>
                <a:srgbClr val="4D778A"/>
              </a:buClr>
              <a:buSzPts val="1600"/>
              <a:buFont typeface="Arvo"/>
              <a:buChar char="■"/>
              <a:defRPr sz="1600" b="0" i="1" u="none" strike="noStrike" cap="none">
                <a:solidFill>
                  <a:srgbClr val="4D778A"/>
                </a:solidFill>
                <a:latin typeface="Arvo"/>
                <a:ea typeface="Arvo"/>
                <a:cs typeface="Arvo"/>
                <a:sym typeface="Arvo"/>
              </a:defRPr>
            </a:lvl9pPr>
          </a:lstStyle>
          <a:p>
            <a:pPr marL="127000" indent="0" algn="l">
              <a:buNone/>
            </a:pPr>
            <a:r>
              <a:rPr lang="en-US" sz="2000" i="0">
                <a:solidFill>
                  <a:schemeClr val="tx1"/>
                </a:solidFill>
                <a:latin typeface="+mn-lt"/>
                <a:cs typeface="Times New Roman" pitchFamily="18" charset="0"/>
              </a:rPr>
              <a:t>Câu 2: Ai sẽ chịu trách nhiệm đảm bảo quyền trẻ em cho bạn nhỏ ấy?</a:t>
            </a:r>
          </a:p>
          <a:p>
            <a:pPr marL="0" indent="0">
              <a:buFont typeface="Arvo"/>
              <a:buNone/>
            </a:pPr>
            <a:endParaRPr lang="vi-VN">
              <a:latin typeface="+mn-lt"/>
              <a:cs typeface="Times New Roman" pitchFamily="18" charset="0"/>
            </a:endParaRPr>
          </a:p>
        </p:txBody>
      </p:sp>
      <p:pic>
        <p:nvPicPr>
          <p:cNvPr id="4" name="DauChamHoi-NguyenHuy-24291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94928" y="3571566"/>
            <a:ext cx="609600" cy="609600"/>
          </a:xfrm>
          <a:prstGeom prst="rect">
            <a:avLst/>
          </a:prstGeom>
        </p:spPr>
      </p:pic>
      <p:pic>
        <p:nvPicPr>
          <p:cNvPr id="220" name="Picture 2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940" y="-376719"/>
            <a:ext cx="1447800" cy="1447800"/>
          </a:xfrm>
          <a:prstGeom prst="rect">
            <a:avLst/>
          </a:prstGeom>
        </p:spPr>
      </p:pic>
    </p:spTree>
    <p:extLst>
      <p:ext uri="{BB962C8B-B14F-4D97-AF65-F5344CB8AC3E}">
        <p14:creationId xmlns:p14="http://schemas.microsoft.com/office/powerpoint/2010/main" val="32836285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6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8"/>
          <p:cNvSpPr txBox="1">
            <a:spLocks noGrp="1"/>
          </p:cNvSpPr>
          <p:nvPr>
            <p:ph type="body" idx="1"/>
          </p:nvPr>
        </p:nvSpPr>
        <p:spPr>
          <a:xfrm>
            <a:off x="2286000" y="1047750"/>
            <a:ext cx="4495800" cy="2667000"/>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127000" indent="0">
              <a:buNone/>
            </a:pPr>
            <a:r>
              <a:rPr lang="en-US" sz="2400">
                <a:solidFill>
                  <a:schemeClr val="tx1"/>
                </a:solidFill>
                <a:latin typeface="+mn-lt"/>
              </a:rPr>
              <a:t>Bạn nhỏ trong bài hát không biết bố mẹ mình là ai, không có nhà ở, không được ai nuôi dưỡng, chăm sóc, không được đi học, không được ăn no, không được bảo vệ.</a:t>
            </a:r>
          </a:p>
          <a:p>
            <a:pPr marL="0" lvl="0" indent="0" algn="ctr" rtl="0">
              <a:spcBef>
                <a:spcPts val="600"/>
              </a:spcBef>
              <a:spcAft>
                <a:spcPts val="0"/>
              </a:spcAft>
              <a:buNone/>
            </a:pPr>
            <a:endParaRPr>
              <a:solidFill>
                <a:schemeClr val="tx1"/>
              </a:solidFill>
              <a:latin typeface="+mn-lt"/>
            </a:endParaRPr>
          </a:p>
        </p:txBody>
      </p:sp>
      <p:sp>
        <p:nvSpPr>
          <p:cNvPr id="300" name="Google Shape;300;p18"/>
          <p:cNvSpPr txBox="1">
            <a:spLocks noGrp="1"/>
          </p:cNvSpPr>
          <p:nvPr>
            <p:ph type="sldNum" idx="4294967295"/>
          </p:nvPr>
        </p:nvSpPr>
        <p:spPr>
          <a:xfrm>
            <a:off x="4312650" y="4624800"/>
            <a:ext cx="518700" cy="51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4</a:t>
            </a:fld>
            <a:endParaRPr>
              <a:latin typeface="+mn-lt"/>
            </a:endParaRPr>
          </a:p>
        </p:txBody>
      </p:sp>
      <p:sp>
        <p:nvSpPr>
          <p:cNvPr id="301" name="Google Shape;301;p18"/>
          <p:cNvSpPr txBox="1">
            <a:spLocks noGrp="1"/>
          </p:cNvSpPr>
          <p:nvPr>
            <p:ph type="sldNum" idx="12"/>
          </p:nvPr>
        </p:nvSpPr>
        <p:spPr>
          <a:xfrm>
            <a:off x="4312650" y="4624800"/>
            <a:ext cx="518700" cy="51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latin typeface="+mn-lt"/>
              </a:rPr>
              <a:t>4</a:t>
            </a:fld>
            <a:endParaRPr>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 y="3028950"/>
            <a:ext cx="2209800" cy="21370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57" y="971550"/>
            <a:ext cx="1715911" cy="1447800"/>
          </a:xfrm>
          <a:prstGeom prst="rect">
            <a:avLst/>
          </a:prstGeom>
        </p:spPr>
      </p:pic>
      <p:sp>
        <p:nvSpPr>
          <p:cNvPr id="6" name="Rectangle 5"/>
          <p:cNvSpPr/>
          <p:nvPr/>
        </p:nvSpPr>
        <p:spPr>
          <a:xfrm>
            <a:off x="2819400" y="209549"/>
            <a:ext cx="4572000" cy="523220"/>
          </a:xfrm>
          <a:prstGeom prst="rect">
            <a:avLst/>
          </a:prstGeom>
        </p:spPr>
        <p:txBody>
          <a:bodyPr>
            <a:spAutoFit/>
          </a:bodyPr>
          <a:lstStyle/>
          <a:p>
            <a:r>
              <a:rPr lang="en-US" sz="2800" b="1">
                <a:solidFill>
                  <a:srgbClr val="92D050"/>
                </a:solidFill>
                <a:latin typeface="+mn-lt"/>
              </a:rPr>
              <a:t>I. KHỞI ĐỘNG</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197" y="-146252"/>
            <a:ext cx="1270202" cy="1270202"/>
          </a:xfrm>
          <a:prstGeom prst="rect">
            <a:avLst/>
          </a:prstGeom>
        </p:spPr>
      </p:pic>
    </p:spTree>
    <p:extLst>
      <p:ext uri="{BB962C8B-B14F-4D97-AF65-F5344CB8AC3E}">
        <p14:creationId xmlns:p14="http://schemas.microsoft.com/office/powerpoint/2010/main" val="114639336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7"/>
          <p:cNvSpPr txBox="1">
            <a:spLocks noGrp="1"/>
          </p:cNvSpPr>
          <p:nvPr>
            <p:ph type="ctrTitle"/>
          </p:nvPr>
        </p:nvSpPr>
        <p:spPr>
          <a:xfrm>
            <a:off x="2057400" y="1428750"/>
            <a:ext cx="5114700" cy="1845600"/>
          </a:xfrm>
          <a:prstGeom prst="rect">
            <a:avLst/>
          </a:prstGeom>
        </p:spPr>
        <p:txBody>
          <a:bodyPr spcFirstLastPara="1" wrap="square" lIns="91425" tIns="91425" rIns="91425" bIns="91425" anchor="b" anchorCtr="0">
            <a:noAutofit/>
          </a:bodyPr>
          <a:lstStyle/>
          <a:p>
            <a:r>
              <a:rPr lang="nl-NL" sz="3600" b="1">
                <a:solidFill>
                  <a:srgbClr val="92D050"/>
                </a:solidFill>
                <a:latin typeface="+mn-lt"/>
              </a:rPr>
              <a:t>II. Khám phá</a:t>
            </a:r>
            <a:br>
              <a:rPr lang="nl-NL" sz="3600" b="1">
                <a:solidFill>
                  <a:srgbClr val="92D050"/>
                </a:solidFill>
                <a:latin typeface="+mn-lt"/>
              </a:rPr>
            </a:br>
            <a:br>
              <a:rPr lang="en-US" sz="3600">
                <a:solidFill>
                  <a:schemeClr val="tx1"/>
                </a:solidFill>
                <a:latin typeface="+mn-lt"/>
              </a:rPr>
            </a:br>
            <a:r>
              <a:rPr lang="nl-NL" sz="2000" b="1">
                <a:solidFill>
                  <a:schemeClr val="tx1"/>
                </a:solidFill>
                <a:latin typeface="+mn-lt"/>
              </a:rPr>
              <a:t>1. Trách nhiệm của học sinh trong việc thực hiện quyền và bổn phận của trẻ em</a:t>
            </a:r>
            <a:endParaRPr lang="en-US" sz="2000">
              <a:solidFill>
                <a:schemeClr val="tx1"/>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895350"/>
            <a:ext cx="1447800" cy="1447800"/>
          </a:xfrm>
          <a:prstGeom prst="rect">
            <a:avLst/>
          </a:prstGeom>
        </p:spPr>
      </p:pic>
    </p:spTree>
    <p:extLst>
      <p:ext uri="{BB962C8B-B14F-4D97-AF65-F5344CB8AC3E}">
        <p14:creationId xmlns:p14="http://schemas.microsoft.com/office/powerpoint/2010/main" val="307477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60728"/>
            <a:ext cx="8915400" cy="4636903"/>
          </a:xfrm>
        </p:spPr>
      </p:pic>
      <p:sp>
        <p:nvSpPr>
          <p:cNvPr id="4" name="Slide Number Placeholder 3"/>
          <p:cNvSpPr>
            <a:spLocks noGrp="1"/>
          </p:cNvSpPr>
          <p:nvPr>
            <p:ph type="sldNum" sz="quarter" idx="12"/>
          </p:nvPr>
        </p:nvSpPr>
        <p:spPr/>
        <p:txBody>
          <a:bodyPr/>
          <a:lstStyle/>
          <a:p>
            <a:fld id="{7DFB43A1-1B61-4D27-BB6B-5624622C202D}" type="slidenum">
              <a:rPr lang="en-US" smtClean="0"/>
              <a:t>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8857" y="-57150"/>
            <a:ext cx="1447800" cy="1447800"/>
          </a:xfrm>
          <a:prstGeom prst="rect">
            <a:avLst/>
          </a:prstGeom>
        </p:spPr>
      </p:pic>
    </p:spTree>
    <p:extLst>
      <p:ext uri="{BB962C8B-B14F-4D97-AF65-F5344CB8AC3E}">
        <p14:creationId xmlns:p14="http://schemas.microsoft.com/office/powerpoint/2010/main" val="19221049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468762"/>
            <a:ext cx="7136959" cy="4547194"/>
          </a:xfrm>
        </p:spPr>
      </p:pic>
      <p:sp>
        <p:nvSpPr>
          <p:cNvPr id="4" name="Slide Number Placeholder 3"/>
          <p:cNvSpPr>
            <a:spLocks noGrp="1"/>
          </p:cNvSpPr>
          <p:nvPr>
            <p:ph type="sldNum" sz="quarter" idx="12"/>
          </p:nvPr>
        </p:nvSpPr>
        <p:spPr/>
        <p:txBody>
          <a:bodyPr/>
          <a:lstStyle/>
          <a:p>
            <a:fld id="{7DFB43A1-1B61-4D27-BB6B-5624622C202D}" type="slidenum">
              <a:rPr lang="en-US" smtClean="0"/>
              <a:t>7</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71450"/>
            <a:ext cx="1447800" cy="1447800"/>
          </a:xfrm>
          <a:prstGeom prst="rect">
            <a:avLst/>
          </a:prstGeom>
        </p:spPr>
      </p:pic>
    </p:spTree>
    <p:extLst>
      <p:ext uri="{BB962C8B-B14F-4D97-AF65-F5344CB8AC3E}">
        <p14:creationId xmlns:p14="http://schemas.microsoft.com/office/powerpoint/2010/main" val="29049491"/>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1451"/>
            <a:ext cx="8229600" cy="4423172"/>
          </a:xfrm>
        </p:spPr>
        <p:txBody>
          <a:bodyPr/>
          <a:lstStyle/>
          <a:p>
            <a:endParaRPr lang="en-US">
              <a:latin typeface="+mn-lt"/>
            </a:endParaRPr>
          </a:p>
        </p:txBody>
      </p:sp>
      <p:sp>
        <p:nvSpPr>
          <p:cNvPr id="4" name="Rounded Rectangle 3"/>
          <p:cNvSpPr/>
          <p:nvPr/>
        </p:nvSpPr>
        <p:spPr>
          <a:xfrm>
            <a:off x="228600" y="462643"/>
            <a:ext cx="8458200" cy="13716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000" u="sng">
                <a:solidFill>
                  <a:schemeClr val="tx1"/>
                </a:solidFill>
              </a:rPr>
              <a:t>Câu 1</a:t>
            </a:r>
            <a:r>
              <a:rPr lang="en-US" sz="2000" b="1">
                <a:solidFill>
                  <a:schemeClr val="tx1"/>
                </a:solidFill>
              </a:rPr>
              <a:t>: </a:t>
            </a:r>
            <a:r>
              <a:rPr lang="en-US" sz="2000">
                <a:solidFill>
                  <a:schemeClr val="tx1"/>
                </a:solidFill>
              </a:rPr>
              <a:t>Trong các tình huống, bạn nào đã thực hiện đúng, bạn nào thực hiện chưa đúng quyền và bổn phận của trẻ em. Vì sao?</a:t>
            </a:r>
          </a:p>
          <a:p>
            <a:r>
              <a:rPr lang="en-US" sz="2000" u="sng">
                <a:solidFill>
                  <a:schemeClr val="tx1"/>
                </a:solidFill>
              </a:rPr>
              <a:t>Câu 2</a:t>
            </a:r>
            <a:r>
              <a:rPr lang="en-US" sz="2000">
                <a:solidFill>
                  <a:schemeClr val="tx1"/>
                </a:solidFill>
              </a:rPr>
              <a:t>: Học sinh có trách nhiệm như thế nào trọng việc thực hiện quyền và bổn phận của trẻ em?</a:t>
            </a:r>
          </a:p>
        </p:txBody>
      </p:sp>
      <p:cxnSp>
        <p:nvCxnSpPr>
          <p:cNvPr id="6" name="Straight Arrow Connector 5"/>
          <p:cNvCxnSpPr/>
          <p:nvPr/>
        </p:nvCxnSpPr>
        <p:spPr>
          <a:xfrm>
            <a:off x="12954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577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543800" y="1771650"/>
            <a:ext cx="0" cy="85725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685800" y="2617838"/>
            <a:ext cx="1600200" cy="14859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a:t>Tình huống 1</a:t>
            </a:r>
          </a:p>
        </p:txBody>
      </p:sp>
      <p:sp>
        <p:nvSpPr>
          <p:cNvPr id="14" name="Rounded Rectangle 13"/>
          <p:cNvSpPr/>
          <p:nvPr/>
        </p:nvSpPr>
        <p:spPr>
          <a:xfrm>
            <a:off x="3676650" y="2628900"/>
            <a:ext cx="1562100" cy="149696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a:t>Tình huống 2</a:t>
            </a:r>
          </a:p>
        </p:txBody>
      </p:sp>
      <p:sp>
        <p:nvSpPr>
          <p:cNvPr id="15" name="Rounded Rectangle 14"/>
          <p:cNvSpPr/>
          <p:nvPr/>
        </p:nvSpPr>
        <p:spPr>
          <a:xfrm>
            <a:off x="6629401" y="2652866"/>
            <a:ext cx="1602043" cy="14859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a:t>Tình huống 3</a:t>
            </a:r>
          </a:p>
        </p:txBody>
      </p:sp>
      <p:grpSp>
        <p:nvGrpSpPr>
          <p:cNvPr id="11" name="Google Shape;529;p27"/>
          <p:cNvGrpSpPr/>
          <p:nvPr/>
        </p:nvGrpSpPr>
        <p:grpSpPr>
          <a:xfrm>
            <a:off x="8034156" y="3354899"/>
            <a:ext cx="1169639" cy="1799354"/>
            <a:chOff x="6234537" y="1493371"/>
            <a:chExt cx="1857610" cy="2932651"/>
          </a:xfrm>
        </p:grpSpPr>
        <p:sp>
          <p:nvSpPr>
            <p:cNvPr id="16" name="Google Shape;530;p27"/>
            <p:cNvSpPr/>
            <p:nvPr/>
          </p:nvSpPr>
          <p:spPr>
            <a:xfrm>
              <a:off x="7507879" y="2640507"/>
              <a:ext cx="149924" cy="61941"/>
            </a:xfrm>
            <a:custGeom>
              <a:avLst/>
              <a:gdLst/>
              <a:ahLst/>
              <a:cxnLst/>
              <a:rect l="l" t="t" r="r" b="b"/>
              <a:pathLst>
                <a:path w="2585" h="1068" extrusionOk="0">
                  <a:moveTo>
                    <a:pt x="1166" y="0"/>
                  </a:moveTo>
                  <a:cubicBezTo>
                    <a:pt x="766" y="0"/>
                    <a:pt x="368" y="85"/>
                    <a:pt x="1" y="252"/>
                  </a:cubicBezTo>
                  <a:lnTo>
                    <a:pt x="1" y="526"/>
                  </a:lnTo>
                  <a:cubicBezTo>
                    <a:pt x="414" y="882"/>
                    <a:pt x="959" y="1067"/>
                    <a:pt x="1505" y="1067"/>
                  </a:cubicBezTo>
                  <a:cubicBezTo>
                    <a:pt x="1762" y="1067"/>
                    <a:pt x="2019" y="1026"/>
                    <a:pt x="2263" y="942"/>
                  </a:cubicBezTo>
                  <a:cubicBezTo>
                    <a:pt x="2358" y="895"/>
                    <a:pt x="2466" y="847"/>
                    <a:pt x="2525" y="752"/>
                  </a:cubicBezTo>
                  <a:cubicBezTo>
                    <a:pt x="2585" y="609"/>
                    <a:pt x="2537" y="466"/>
                    <a:pt x="2454" y="359"/>
                  </a:cubicBezTo>
                  <a:cubicBezTo>
                    <a:pt x="2358" y="252"/>
                    <a:pt x="2227" y="192"/>
                    <a:pt x="2096" y="156"/>
                  </a:cubicBezTo>
                  <a:cubicBezTo>
                    <a:pt x="1793" y="52"/>
                    <a:pt x="1479" y="0"/>
                    <a:pt x="1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 name="Google Shape;531;p27"/>
            <p:cNvSpPr/>
            <p:nvPr/>
          </p:nvSpPr>
          <p:spPr>
            <a:xfrm>
              <a:off x="6472096" y="4107964"/>
              <a:ext cx="463400" cy="318058"/>
            </a:xfrm>
            <a:custGeom>
              <a:avLst/>
              <a:gdLst/>
              <a:ahLst/>
              <a:cxnLst/>
              <a:rect l="l" t="t" r="r" b="b"/>
              <a:pathLst>
                <a:path w="7990" h="5484" extrusionOk="0">
                  <a:moveTo>
                    <a:pt x="7882" y="0"/>
                  </a:moveTo>
                  <a:lnTo>
                    <a:pt x="2168" y="953"/>
                  </a:lnTo>
                  <a:cubicBezTo>
                    <a:pt x="2037" y="1608"/>
                    <a:pt x="1965" y="2275"/>
                    <a:pt x="1965" y="2953"/>
                  </a:cubicBezTo>
                  <a:cubicBezTo>
                    <a:pt x="1895" y="2945"/>
                    <a:pt x="1825" y="2941"/>
                    <a:pt x="1755" y="2941"/>
                  </a:cubicBezTo>
                  <a:cubicBezTo>
                    <a:pt x="1324" y="2941"/>
                    <a:pt x="900" y="3097"/>
                    <a:pt x="572" y="3394"/>
                  </a:cubicBezTo>
                  <a:cubicBezTo>
                    <a:pt x="203" y="3739"/>
                    <a:pt x="1" y="4239"/>
                    <a:pt x="24" y="4739"/>
                  </a:cubicBezTo>
                  <a:cubicBezTo>
                    <a:pt x="24" y="4822"/>
                    <a:pt x="36" y="4930"/>
                    <a:pt x="84" y="5001"/>
                  </a:cubicBezTo>
                  <a:cubicBezTo>
                    <a:pt x="155" y="5120"/>
                    <a:pt x="310" y="5180"/>
                    <a:pt x="453" y="5215"/>
                  </a:cubicBezTo>
                  <a:cubicBezTo>
                    <a:pt x="1001" y="5358"/>
                    <a:pt x="1584" y="5406"/>
                    <a:pt x="2156" y="5430"/>
                  </a:cubicBezTo>
                  <a:cubicBezTo>
                    <a:pt x="2781" y="5466"/>
                    <a:pt x="3409" y="5483"/>
                    <a:pt x="4037" y="5483"/>
                  </a:cubicBezTo>
                  <a:cubicBezTo>
                    <a:pt x="5046" y="5483"/>
                    <a:pt x="6056" y="5439"/>
                    <a:pt x="7061" y="5358"/>
                  </a:cubicBezTo>
                  <a:cubicBezTo>
                    <a:pt x="7275" y="5346"/>
                    <a:pt x="7478" y="5311"/>
                    <a:pt x="7644" y="5192"/>
                  </a:cubicBezTo>
                  <a:cubicBezTo>
                    <a:pt x="7906" y="5001"/>
                    <a:pt x="7942" y="4632"/>
                    <a:pt x="7954" y="4299"/>
                  </a:cubicBezTo>
                  <a:cubicBezTo>
                    <a:pt x="7990" y="2870"/>
                    <a:pt x="7871" y="1429"/>
                    <a:pt x="7882"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 name="Google Shape;532;p27"/>
            <p:cNvSpPr/>
            <p:nvPr/>
          </p:nvSpPr>
          <p:spPr>
            <a:xfrm>
              <a:off x="6950636" y="2555077"/>
              <a:ext cx="835628" cy="992337"/>
            </a:xfrm>
            <a:custGeom>
              <a:avLst/>
              <a:gdLst/>
              <a:ahLst/>
              <a:cxnLst/>
              <a:rect l="l" t="t" r="r" b="b"/>
              <a:pathLst>
                <a:path w="14408" h="17110" extrusionOk="0">
                  <a:moveTo>
                    <a:pt x="5475" y="0"/>
                  </a:moveTo>
                  <a:cubicBezTo>
                    <a:pt x="4827" y="0"/>
                    <a:pt x="4178" y="87"/>
                    <a:pt x="3561" y="236"/>
                  </a:cubicBezTo>
                  <a:cubicBezTo>
                    <a:pt x="2465" y="522"/>
                    <a:pt x="143" y="1320"/>
                    <a:pt x="1" y="2701"/>
                  </a:cubicBezTo>
                  <a:lnTo>
                    <a:pt x="6049" y="17012"/>
                  </a:lnTo>
                  <a:cubicBezTo>
                    <a:pt x="6230" y="17084"/>
                    <a:pt x="6422" y="17110"/>
                    <a:pt x="6617" y="17110"/>
                  </a:cubicBezTo>
                  <a:cubicBezTo>
                    <a:pt x="6844" y="17110"/>
                    <a:pt x="7075" y="17075"/>
                    <a:pt x="7299" y="17036"/>
                  </a:cubicBezTo>
                  <a:cubicBezTo>
                    <a:pt x="8918" y="16715"/>
                    <a:pt x="10645" y="16036"/>
                    <a:pt x="12038" y="15155"/>
                  </a:cubicBezTo>
                  <a:cubicBezTo>
                    <a:pt x="13038" y="14536"/>
                    <a:pt x="13895" y="13536"/>
                    <a:pt x="14145" y="12369"/>
                  </a:cubicBezTo>
                  <a:cubicBezTo>
                    <a:pt x="14407" y="11095"/>
                    <a:pt x="13895" y="9797"/>
                    <a:pt x="13443" y="8618"/>
                  </a:cubicBezTo>
                  <a:cubicBezTo>
                    <a:pt x="12562" y="6344"/>
                    <a:pt x="11633" y="4023"/>
                    <a:pt x="10038" y="2165"/>
                  </a:cubicBezTo>
                  <a:cubicBezTo>
                    <a:pt x="9478" y="1522"/>
                    <a:pt x="8847" y="939"/>
                    <a:pt x="8085" y="570"/>
                  </a:cubicBezTo>
                  <a:cubicBezTo>
                    <a:pt x="7275" y="168"/>
                    <a:pt x="6376" y="0"/>
                    <a:pt x="5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9" name="Google Shape;533;p27"/>
            <p:cNvSpPr/>
            <p:nvPr/>
          </p:nvSpPr>
          <p:spPr>
            <a:xfrm>
              <a:off x="6544594" y="3315890"/>
              <a:ext cx="515888" cy="920594"/>
            </a:xfrm>
            <a:custGeom>
              <a:avLst/>
              <a:gdLst/>
              <a:ahLst/>
              <a:cxnLst/>
              <a:rect l="l" t="t" r="r" b="b"/>
              <a:pathLst>
                <a:path w="8895" h="15873" extrusionOk="0">
                  <a:moveTo>
                    <a:pt x="2942" y="1"/>
                  </a:moveTo>
                  <a:cubicBezTo>
                    <a:pt x="2942" y="1"/>
                    <a:pt x="501" y="6573"/>
                    <a:pt x="1" y="14908"/>
                  </a:cubicBezTo>
                  <a:cubicBezTo>
                    <a:pt x="1" y="14908"/>
                    <a:pt x="2378" y="15872"/>
                    <a:pt x="5055" y="15872"/>
                  </a:cubicBezTo>
                  <a:cubicBezTo>
                    <a:pt x="5922" y="15872"/>
                    <a:pt x="6821" y="15771"/>
                    <a:pt x="7680" y="15503"/>
                  </a:cubicBezTo>
                  <a:cubicBezTo>
                    <a:pt x="7680" y="15503"/>
                    <a:pt x="8073" y="4013"/>
                    <a:pt x="8895" y="49"/>
                  </a:cubicBezTo>
                  <a:lnTo>
                    <a:pt x="2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0" name="Google Shape;534;p27"/>
            <p:cNvSpPr/>
            <p:nvPr/>
          </p:nvSpPr>
          <p:spPr>
            <a:xfrm>
              <a:off x="6548073" y="3317282"/>
              <a:ext cx="469606" cy="910213"/>
            </a:xfrm>
            <a:custGeom>
              <a:avLst/>
              <a:gdLst/>
              <a:ahLst/>
              <a:cxnLst/>
              <a:rect l="l" t="t" r="r" b="b"/>
              <a:pathLst>
                <a:path w="8097" h="15694" extrusionOk="0">
                  <a:moveTo>
                    <a:pt x="8013" y="1"/>
                  </a:moveTo>
                  <a:cubicBezTo>
                    <a:pt x="7989" y="215"/>
                    <a:pt x="7942" y="418"/>
                    <a:pt x="7918" y="644"/>
                  </a:cubicBezTo>
                  <a:cubicBezTo>
                    <a:pt x="7763" y="1537"/>
                    <a:pt x="7596" y="2608"/>
                    <a:pt x="7442" y="3787"/>
                  </a:cubicBezTo>
                  <a:cubicBezTo>
                    <a:pt x="7287" y="4978"/>
                    <a:pt x="7144" y="6287"/>
                    <a:pt x="7001" y="7656"/>
                  </a:cubicBezTo>
                  <a:cubicBezTo>
                    <a:pt x="6882" y="9038"/>
                    <a:pt x="6799" y="10347"/>
                    <a:pt x="6751" y="11538"/>
                  </a:cubicBezTo>
                  <a:cubicBezTo>
                    <a:pt x="6703" y="12729"/>
                    <a:pt x="6680" y="13812"/>
                    <a:pt x="6680" y="14729"/>
                  </a:cubicBezTo>
                  <a:lnTo>
                    <a:pt x="6680" y="14860"/>
                  </a:lnTo>
                  <a:lnTo>
                    <a:pt x="6668" y="14860"/>
                  </a:lnTo>
                  <a:cubicBezTo>
                    <a:pt x="6366" y="14883"/>
                    <a:pt x="6050" y="14894"/>
                    <a:pt x="5724" y="14894"/>
                  </a:cubicBezTo>
                  <a:cubicBezTo>
                    <a:pt x="5213" y="14894"/>
                    <a:pt x="4677" y="14868"/>
                    <a:pt x="4132" y="14824"/>
                  </a:cubicBezTo>
                  <a:cubicBezTo>
                    <a:pt x="2524" y="14705"/>
                    <a:pt x="1084" y="14348"/>
                    <a:pt x="12" y="13979"/>
                  </a:cubicBezTo>
                  <a:cubicBezTo>
                    <a:pt x="12" y="14003"/>
                    <a:pt x="12" y="14038"/>
                    <a:pt x="0" y="14062"/>
                  </a:cubicBezTo>
                  <a:cubicBezTo>
                    <a:pt x="1072" y="14455"/>
                    <a:pt x="2512" y="14812"/>
                    <a:pt x="4120" y="14943"/>
                  </a:cubicBezTo>
                  <a:cubicBezTo>
                    <a:pt x="4593" y="14980"/>
                    <a:pt x="5056" y="14998"/>
                    <a:pt x="5501" y="14998"/>
                  </a:cubicBezTo>
                  <a:cubicBezTo>
                    <a:pt x="5907" y="14998"/>
                    <a:pt x="6298" y="14983"/>
                    <a:pt x="6668" y="14955"/>
                  </a:cubicBezTo>
                  <a:lnTo>
                    <a:pt x="6680" y="14955"/>
                  </a:lnTo>
                  <a:lnTo>
                    <a:pt x="6680" y="15693"/>
                  </a:lnTo>
                  <a:cubicBezTo>
                    <a:pt x="6703" y="15693"/>
                    <a:pt x="6727" y="15669"/>
                    <a:pt x="6751" y="15669"/>
                  </a:cubicBezTo>
                  <a:cubicBezTo>
                    <a:pt x="6751" y="15455"/>
                    <a:pt x="6751" y="15217"/>
                    <a:pt x="6763" y="14955"/>
                  </a:cubicBezTo>
                  <a:cubicBezTo>
                    <a:pt x="7084" y="14931"/>
                    <a:pt x="7358" y="14895"/>
                    <a:pt x="7644" y="14860"/>
                  </a:cubicBezTo>
                  <a:cubicBezTo>
                    <a:pt x="7632" y="14836"/>
                    <a:pt x="7632" y="14812"/>
                    <a:pt x="7632" y="14765"/>
                  </a:cubicBezTo>
                  <a:cubicBezTo>
                    <a:pt x="7346" y="14812"/>
                    <a:pt x="7061" y="14836"/>
                    <a:pt x="6751" y="14872"/>
                  </a:cubicBezTo>
                  <a:lnTo>
                    <a:pt x="6751" y="14753"/>
                  </a:lnTo>
                  <a:cubicBezTo>
                    <a:pt x="6763" y="13848"/>
                    <a:pt x="6799" y="12776"/>
                    <a:pt x="6858" y="11574"/>
                  </a:cubicBezTo>
                  <a:cubicBezTo>
                    <a:pt x="6918" y="10383"/>
                    <a:pt x="7001" y="9050"/>
                    <a:pt x="7120" y="7680"/>
                  </a:cubicBezTo>
                  <a:cubicBezTo>
                    <a:pt x="7239" y="6311"/>
                    <a:pt x="7394" y="5001"/>
                    <a:pt x="7537" y="3811"/>
                  </a:cubicBezTo>
                  <a:cubicBezTo>
                    <a:pt x="7692" y="2620"/>
                    <a:pt x="7858" y="1572"/>
                    <a:pt x="7989" y="656"/>
                  </a:cubicBezTo>
                  <a:cubicBezTo>
                    <a:pt x="8013" y="418"/>
                    <a:pt x="8061" y="215"/>
                    <a:pt x="8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1" name="Google Shape;535;p27"/>
            <p:cNvSpPr/>
            <p:nvPr/>
          </p:nvSpPr>
          <p:spPr>
            <a:xfrm>
              <a:off x="6472792" y="4259860"/>
              <a:ext cx="462008" cy="165467"/>
            </a:xfrm>
            <a:custGeom>
              <a:avLst/>
              <a:gdLst/>
              <a:ahLst/>
              <a:cxnLst/>
              <a:rect l="l" t="t" r="r" b="b"/>
              <a:pathLst>
                <a:path w="7966" h="2853" extrusionOk="0">
                  <a:moveTo>
                    <a:pt x="7930" y="1"/>
                  </a:moveTo>
                  <a:cubicBezTo>
                    <a:pt x="6847" y="1"/>
                    <a:pt x="5751" y="394"/>
                    <a:pt x="4953" y="1120"/>
                  </a:cubicBezTo>
                  <a:cubicBezTo>
                    <a:pt x="3989" y="727"/>
                    <a:pt x="2977" y="346"/>
                    <a:pt x="1965" y="263"/>
                  </a:cubicBezTo>
                  <a:lnTo>
                    <a:pt x="1965" y="322"/>
                  </a:lnTo>
                  <a:cubicBezTo>
                    <a:pt x="1895" y="314"/>
                    <a:pt x="1825" y="310"/>
                    <a:pt x="1755" y="310"/>
                  </a:cubicBezTo>
                  <a:cubicBezTo>
                    <a:pt x="1324" y="310"/>
                    <a:pt x="900" y="466"/>
                    <a:pt x="572" y="763"/>
                  </a:cubicBezTo>
                  <a:cubicBezTo>
                    <a:pt x="203" y="1108"/>
                    <a:pt x="0" y="1608"/>
                    <a:pt x="24" y="2108"/>
                  </a:cubicBezTo>
                  <a:cubicBezTo>
                    <a:pt x="24" y="2192"/>
                    <a:pt x="48" y="2299"/>
                    <a:pt x="84" y="2370"/>
                  </a:cubicBezTo>
                  <a:cubicBezTo>
                    <a:pt x="155" y="2489"/>
                    <a:pt x="310" y="2549"/>
                    <a:pt x="453" y="2573"/>
                  </a:cubicBezTo>
                  <a:cubicBezTo>
                    <a:pt x="1013" y="2727"/>
                    <a:pt x="1584" y="2775"/>
                    <a:pt x="2156" y="2799"/>
                  </a:cubicBezTo>
                  <a:cubicBezTo>
                    <a:pt x="2781" y="2835"/>
                    <a:pt x="3409" y="2853"/>
                    <a:pt x="4037" y="2853"/>
                  </a:cubicBezTo>
                  <a:cubicBezTo>
                    <a:pt x="5046" y="2853"/>
                    <a:pt x="6056" y="2808"/>
                    <a:pt x="7061" y="2727"/>
                  </a:cubicBezTo>
                  <a:cubicBezTo>
                    <a:pt x="7263" y="2727"/>
                    <a:pt x="7466" y="2692"/>
                    <a:pt x="7632" y="2573"/>
                  </a:cubicBezTo>
                  <a:cubicBezTo>
                    <a:pt x="7906" y="2382"/>
                    <a:pt x="7930" y="2013"/>
                    <a:pt x="7942" y="1680"/>
                  </a:cubicBezTo>
                  <a:cubicBezTo>
                    <a:pt x="7966" y="1120"/>
                    <a:pt x="7942" y="572"/>
                    <a:pt x="7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2" name="Google Shape;536;p27"/>
            <p:cNvSpPr/>
            <p:nvPr/>
          </p:nvSpPr>
          <p:spPr>
            <a:xfrm>
              <a:off x="7657049" y="3468772"/>
              <a:ext cx="434401" cy="435677"/>
            </a:xfrm>
            <a:custGeom>
              <a:avLst/>
              <a:gdLst/>
              <a:ahLst/>
              <a:cxnLst/>
              <a:rect l="l" t="t" r="r" b="b"/>
              <a:pathLst>
                <a:path w="7490" h="7512" extrusionOk="0">
                  <a:moveTo>
                    <a:pt x="4551" y="0"/>
                  </a:moveTo>
                  <a:cubicBezTo>
                    <a:pt x="4362" y="0"/>
                    <a:pt x="4163" y="58"/>
                    <a:pt x="3989" y="127"/>
                  </a:cubicBezTo>
                  <a:cubicBezTo>
                    <a:pt x="2644" y="603"/>
                    <a:pt x="1334" y="1211"/>
                    <a:pt x="1" y="1723"/>
                  </a:cubicBezTo>
                  <a:lnTo>
                    <a:pt x="2870" y="6711"/>
                  </a:lnTo>
                  <a:cubicBezTo>
                    <a:pt x="3525" y="6604"/>
                    <a:pt x="4180" y="6438"/>
                    <a:pt x="4811" y="6199"/>
                  </a:cubicBezTo>
                  <a:cubicBezTo>
                    <a:pt x="4930" y="6688"/>
                    <a:pt x="5263" y="7116"/>
                    <a:pt x="5716" y="7330"/>
                  </a:cubicBezTo>
                  <a:cubicBezTo>
                    <a:pt x="5952" y="7452"/>
                    <a:pt x="6222" y="7511"/>
                    <a:pt x="6491" y="7511"/>
                  </a:cubicBezTo>
                  <a:cubicBezTo>
                    <a:pt x="6725" y="7511"/>
                    <a:pt x="6958" y="7467"/>
                    <a:pt x="7168" y="7378"/>
                  </a:cubicBezTo>
                  <a:cubicBezTo>
                    <a:pt x="7264" y="7342"/>
                    <a:pt x="7347" y="7283"/>
                    <a:pt x="7394" y="7223"/>
                  </a:cubicBezTo>
                  <a:cubicBezTo>
                    <a:pt x="7490" y="7116"/>
                    <a:pt x="7490" y="6949"/>
                    <a:pt x="7466" y="6819"/>
                  </a:cubicBezTo>
                  <a:cubicBezTo>
                    <a:pt x="7406" y="6247"/>
                    <a:pt x="7264" y="5699"/>
                    <a:pt x="7085" y="5140"/>
                  </a:cubicBezTo>
                  <a:cubicBezTo>
                    <a:pt x="6573" y="3580"/>
                    <a:pt x="5978" y="2068"/>
                    <a:pt x="5287" y="580"/>
                  </a:cubicBezTo>
                  <a:cubicBezTo>
                    <a:pt x="5192" y="401"/>
                    <a:pt x="5108" y="199"/>
                    <a:pt x="4930" y="103"/>
                  </a:cubicBezTo>
                  <a:cubicBezTo>
                    <a:pt x="4816" y="29"/>
                    <a:pt x="4686" y="0"/>
                    <a:pt x="4551"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3" name="Google Shape;537;p27"/>
            <p:cNvSpPr/>
            <p:nvPr/>
          </p:nvSpPr>
          <p:spPr>
            <a:xfrm>
              <a:off x="7007938" y="3268970"/>
              <a:ext cx="831452" cy="724215"/>
            </a:xfrm>
            <a:custGeom>
              <a:avLst/>
              <a:gdLst/>
              <a:ahLst/>
              <a:cxnLst/>
              <a:rect l="l" t="t" r="r" b="b"/>
              <a:pathLst>
                <a:path w="14336" h="12487" extrusionOk="0">
                  <a:moveTo>
                    <a:pt x="5525" y="0"/>
                  </a:moveTo>
                  <a:lnTo>
                    <a:pt x="5525" y="0"/>
                  </a:lnTo>
                  <a:cubicBezTo>
                    <a:pt x="3692" y="179"/>
                    <a:pt x="1894" y="679"/>
                    <a:pt x="203" y="1429"/>
                  </a:cubicBezTo>
                  <a:cubicBezTo>
                    <a:pt x="1" y="3953"/>
                    <a:pt x="537" y="6644"/>
                    <a:pt x="1549" y="8954"/>
                  </a:cubicBezTo>
                  <a:cubicBezTo>
                    <a:pt x="1775" y="9442"/>
                    <a:pt x="2013" y="9930"/>
                    <a:pt x="2334" y="10359"/>
                  </a:cubicBezTo>
                  <a:cubicBezTo>
                    <a:pt x="3025" y="11252"/>
                    <a:pt x="4049" y="11871"/>
                    <a:pt x="5121" y="12180"/>
                  </a:cubicBezTo>
                  <a:cubicBezTo>
                    <a:pt x="5883" y="12398"/>
                    <a:pt x="6674" y="12486"/>
                    <a:pt x="7470" y="12486"/>
                  </a:cubicBezTo>
                  <a:cubicBezTo>
                    <a:pt x="7806" y="12486"/>
                    <a:pt x="8143" y="12471"/>
                    <a:pt x="8478" y="12442"/>
                  </a:cubicBezTo>
                  <a:cubicBezTo>
                    <a:pt x="10490" y="12299"/>
                    <a:pt x="12467" y="11764"/>
                    <a:pt x="14336" y="10978"/>
                  </a:cubicBezTo>
                  <a:cubicBezTo>
                    <a:pt x="14050" y="8549"/>
                    <a:pt x="13383" y="6180"/>
                    <a:pt x="12157" y="4060"/>
                  </a:cubicBezTo>
                  <a:cubicBezTo>
                    <a:pt x="11931" y="4168"/>
                    <a:pt x="11717" y="4287"/>
                    <a:pt x="11490" y="4394"/>
                  </a:cubicBezTo>
                  <a:cubicBezTo>
                    <a:pt x="10621" y="4822"/>
                    <a:pt x="9728" y="5251"/>
                    <a:pt x="8764" y="5251"/>
                  </a:cubicBezTo>
                  <a:cubicBezTo>
                    <a:pt x="7156" y="5251"/>
                    <a:pt x="6430" y="3870"/>
                    <a:pt x="5978" y="2536"/>
                  </a:cubicBezTo>
                  <a:cubicBezTo>
                    <a:pt x="5906" y="2322"/>
                    <a:pt x="5144" y="48"/>
                    <a:pt x="5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4" name="Google Shape;538;p27"/>
            <p:cNvSpPr/>
            <p:nvPr/>
          </p:nvSpPr>
          <p:spPr>
            <a:xfrm>
              <a:off x="7175088" y="3297273"/>
              <a:ext cx="622893" cy="629157"/>
            </a:xfrm>
            <a:custGeom>
              <a:avLst/>
              <a:gdLst/>
              <a:ahLst/>
              <a:cxnLst/>
              <a:rect l="l" t="t" r="r" b="b"/>
              <a:pathLst>
                <a:path w="10740" h="10848" extrusionOk="0">
                  <a:moveTo>
                    <a:pt x="60" y="1"/>
                  </a:moveTo>
                  <a:cubicBezTo>
                    <a:pt x="48" y="1"/>
                    <a:pt x="36" y="24"/>
                    <a:pt x="0" y="24"/>
                  </a:cubicBezTo>
                  <a:cubicBezTo>
                    <a:pt x="119" y="453"/>
                    <a:pt x="274" y="1001"/>
                    <a:pt x="464" y="1644"/>
                  </a:cubicBezTo>
                  <a:cubicBezTo>
                    <a:pt x="715" y="2477"/>
                    <a:pt x="1048" y="3441"/>
                    <a:pt x="1453" y="4513"/>
                  </a:cubicBezTo>
                  <a:cubicBezTo>
                    <a:pt x="1655" y="5049"/>
                    <a:pt x="1881" y="5596"/>
                    <a:pt x="2203" y="6156"/>
                  </a:cubicBezTo>
                  <a:cubicBezTo>
                    <a:pt x="2524" y="6692"/>
                    <a:pt x="2941" y="7204"/>
                    <a:pt x="3501" y="7585"/>
                  </a:cubicBezTo>
                  <a:cubicBezTo>
                    <a:pt x="4072" y="7966"/>
                    <a:pt x="4727" y="8121"/>
                    <a:pt x="5346" y="8132"/>
                  </a:cubicBezTo>
                  <a:cubicBezTo>
                    <a:pt x="5386" y="8133"/>
                    <a:pt x="5425" y="8134"/>
                    <a:pt x="5464" y="8134"/>
                  </a:cubicBezTo>
                  <a:cubicBezTo>
                    <a:pt x="6044" y="8134"/>
                    <a:pt x="6619" y="8053"/>
                    <a:pt x="7132" y="7942"/>
                  </a:cubicBezTo>
                  <a:cubicBezTo>
                    <a:pt x="8084" y="7751"/>
                    <a:pt x="8966" y="7525"/>
                    <a:pt x="9704" y="7299"/>
                  </a:cubicBezTo>
                  <a:cubicBezTo>
                    <a:pt x="9739" y="7370"/>
                    <a:pt x="9751" y="7454"/>
                    <a:pt x="9787" y="7525"/>
                  </a:cubicBezTo>
                  <a:cubicBezTo>
                    <a:pt x="10025" y="8311"/>
                    <a:pt x="10216" y="9085"/>
                    <a:pt x="10359" y="9787"/>
                  </a:cubicBezTo>
                  <a:cubicBezTo>
                    <a:pt x="10418" y="10145"/>
                    <a:pt x="10490" y="10466"/>
                    <a:pt x="10537" y="10788"/>
                  </a:cubicBezTo>
                  <a:cubicBezTo>
                    <a:pt x="10537" y="10799"/>
                    <a:pt x="10537" y="10823"/>
                    <a:pt x="10561" y="10847"/>
                  </a:cubicBezTo>
                  <a:cubicBezTo>
                    <a:pt x="10585" y="10823"/>
                    <a:pt x="10621" y="10811"/>
                    <a:pt x="10644" y="10811"/>
                  </a:cubicBezTo>
                  <a:lnTo>
                    <a:pt x="10644" y="10764"/>
                  </a:lnTo>
                  <a:cubicBezTo>
                    <a:pt x="10597" y="10454"/>
                    <a:pt x="10537" y="10109"/>
                    <a:pt x="10478" y="9752"/>
                  </a:cubicBezTo>
                  <a:cubicBezTo>
                    <a:pt x="10347" y="9037"/>
                    <a:pt x="10156" y="8263"/>
                    <a:pt x="9918" y="7478"/>
                  </a:cubicBezTo>
                  <a:cubicBezTo>
                    <a:pt x="9882" y="7406"/>
                    <a:pt x="9870" y="7335"/>
                    <a:pt x="9847" y="7251"/>
                  </a:cubicBezTo>
                  <a:cubicBezTo>
                    <a:pt x="9930" y="7228"/>
                    <a:pt x="10001" y="7216"/>
                    <a:pt x="10097" y="7180"/>
                  </a:cubicBezTo>
                  <a:cubicBezTo>
                    <a:pt x="10299" y="7109"/>
                    <a:pt x="10525" y="7025"/>
                    <a:pt x="10740" y="6966"/>
                  </a:cubicBezTo>
                  <a:cubicBezTo>
                    <a:pt x="10740" y="6942"/>
                    <a:pt x="10716" y="6930"/>
                    <a:pt x="10716" y="6894"/>
                  </a:cubicBezTo>
                  <a:cubicBezTo>
                    <a:pt x="10513" y="6954"/>
                    <a:pt x="10287" y="7025"/>
                    <a:pt x="10049" y="7109"/>
                  </a:cubicBezTo>
                  <a:cubicBezTo>
                    <a:pt x="9954" y="7132"/>
                    <a:pt x="9882" y="7144"/>
                    <a:pt x="9799" y="7180"/>
                  </a:cubicBezTo>
                  <a:cubicBezTo>
                    <a:pt x="9573" y="6513"/>
                    <a:pt x="9323" y="5870"/>
                    <a:pt x="9085" y="5287"/>
                  </a:cubicBezTo>
                  <a:cubicBezTo>
                    <a:pt x="8930" y="4965"/>
                    <a:pt x="8799" y="4644"/>
                    <a:pt x="8656" y="4370"/>
                  </a:cubicBezTo>
                  <a:cubicBezTo>
                    <a:pt x="8596" y="4227"/>
                    <a:pt x="8537" y="4108"/>
                    <a:pt x="8454" y="3989"/>
                  </a:cubicBezTo>
                  <a:lnTo>
                    <a:pt x="8370" y="4037"/>
                  </a:lnTo>
                  <a:cubicBezTo>
                    <a:pt x="8430" y="4156"/>
                    <a:pt x="8489" y="4275"/>
                    <a:pt x="8549" y="4406"/>
                  </a:cubicBezTo>
                  <a:cubicBezTo>
                    <a:pt x="8692" y="4692"/>
                    <a:pt x="8823" y="5001"/>
                    <a:pt x="8977" y="5335"/>
                  </a:cubicBezTo>
                  <a:cubicBezTo>
                    <a:pt x="9216" y="5894"/>
                    <a:pt x="9466" y="6537"/>
                    <a:pt x="9692" y="7204"/>
                  </a:cubicBezTo>
                  <a:cubicBezTo>
                    <a:pt x="8942" y="7418"/>
                    <a:pt x="8084" y="7644"/>
                    <a:pt x="7120" y="7835"/>
                  </a:cubicBezTo>
                  <a:cubicBezTo>
                    <a:pt x="6596" y="7935"/>
                    <a:pt x="6041" y="8015"/>
                    <a:pt x="5465" y="8015"/>
                  </a:cubicBezTo>
                  <a:cubicBezTo>
                    <a:pt x="5425" y="8015"/>
                    <a:pt x="5386" y="8014"/>
                    <a:pt x="5346" y="8013"/>
                  </a:cubicBezTo>
                  <a:cubicBezTo>
                    <a:pt x="4739" y="8001"/>
                    <a:pt x="4096" y="7847"/>
                    <a:pt x="3560" y="7478"/>
                  </a:cubicBezTo>
                  <a:cubicBezTo>
                    <a:pt x="3024" y="7120"/>
                    <a:pt x="2608" y="6608"/>
                    <a:pt x="2298" y="6073"/>
                  </a:cubicBezTo>
                  <a:cubicBezTo>
                    <a:pt x="1977" y="5537"/>
                    <a:pt x="1738" y="4989"/>
                    <a:pt x="1548" y="4465"/>
                  </a:cubicBezTo>
                  <a:cubicBezTo>
                    <a:pt x="1143" y="3394"/>
                    <a:pt x="822" y="2429"/>
                    <a:pt x="548" y="1608"/>
                  </a:cubicBezTo>
                  <a:cubicBezTo>
                    <a:pt x="345" y="977"/>
                    <a:pt x="191" y="41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5" name="Google Shape;539;p27"/>
            <p:cNvSpPr/>
            <p:nvPr/>
          </p:nvSpPr>
          <p:spPr>
            <a:xfrm>
              <a:off x="7796534" y="3468772"/>
              <a:ext cx="295613" cy="437765"/>
            </a:xfrm>
            <a:custGeom>
              <a:avLst/>
              <a:gdLst/>
              <a:ahLst/>
              <a:cxnLst/>
              <a:rect l="l" t="t" r="r" b="b"/>
              <a:pathLst>
                <a:path w="5097" h="7548" extrusionOk="0">
                  <a:moveTo>
                    <a:pt x="2146" y="0"/>
                  </a:moveTo>
                  <a:cubicBezTo>
                    <a:pt x="1957" y="0"/>
                    <a:pt x="1758" y="58"/>
                    <a:pt x="1584" y="127"/>
                  </a:cubicBezTo>
                  <a:cubicBezTo>
                    <a:pt x="1049" y="306"/>
                    <a:pt x="525" y="520"/>
                    <a:pt x="1" y="746"/>
                  </a:cubicBezTo>
                  <a:cubicBezTo>
                    <a:pt x="370" y="1758"/>
                    <a:pt x="1132" y="2651"/>
                    <a:pt x="2108" y="3140"/>
                  </a:cubicBezTo>
                  <a:cubicBezTo>
                    <a:pt x="2072" y="4175"/>
                    <a:pt x="2072" y="5271"/>
                    <a:pt x="2358" y="6247"/>
                  </a:cubicBezTo>
                  <a:cubicBezTo>
                    <a:pt x="2370" y="6247"/>
                    <a:pt x="2406" y="6235"/>
                    <a:pt x="2418" y="6235"/>
                  </a:cubicBezTo>
                  <a:cubicBezTo>
                    <a:pt x="2537" y="6723"/>
                    <a:pt x="2882" y="7140"/>
                    <a:pt x="3323" y="7366"/>
                  </a:cubicBezTo>
                  <a:cubicBezTo>
                    <a:pt x="3565" y="7487"/>
                    <a:pt x="3835" y="7547"/>
                    <a:pt x="4104" y="7547"/>
                  </a:cubicBezTo>
                  <a:cubicBezTo>
                    <a:pt x="4338" y="7547"/>
                    <a:pt x="4571" y="7502"/>
                    <a:pt x="4787" y="7414"/>
                  </a:cubicBezTo>
                  <a:cubicBezTo>
                    <a:pt x="4870" y="7378"/>
                    <a:pt x="4966" y="7319"/>
                    <a:pt x="5001" y="7259"/>
                  </a:cubicBezTo>
                  <a:cubicBezTo>
                    <a:pt x="5097" y="7140"/>
                    <a:pt x="5097" y="6973"/>
                    <a:pt x="5085" y="6842"/>
                  </a:cubicBezTo>
                  <a:cubicBezTo>
                    <a:pt x="5025" y="6283"/>
                    <a:pt x="4870" y="5723"/>
                    <a:pt x="4692" y="5175"/>
                  </a:cubicBezTo>
                  <a:cubicBezTo>
                    <a:pt x="4192" y="3616"/>
                    <a:pt x="3596" y="2092"/>
                    <a:pt x="2894" y="603"/>
                  </a:cubicBezTo>
                  <a:cubicBezTo>
                    <a:pt x="2787" y="401"/>
                    <a:pt x="2680" y="199"/>
                    <a:pt x="2525" y="103"/>
                  </a:cubicBezTo>
                  <a:cubicBezTo>
                    <a:pt x="2411" y="29"/>
                    <a:pt x="2281" y="0"/>
                    <a:pt x="2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6" name="Google Shape;540;p27"/>
            <p:cNvSpPr/>
            <p:nvPr/>
          </p:nvSpPr>
          <p:spPr>
            <a:xfrm>
              <a:off x="7436774" y="2684063"/>
              <a:ext cx="309417" cy="660244"/>
            </a:xfrm>
            <a:custGeom>
              <a:avLst/>
              <a:gdLst/>
              <a:ahLst/>
              <a:cxnLst/>
              <a:rect l="l" t="t" r="r" b="b"/>
              <a:pathLst>
                <a:path w="5335" h="11384" extrusionOk="0">
                  <a:moveTo>
                    <a:pt x="1" y="1"/>
                  </a:moveTo>
                  <a:lnTo>
                    <a:pt x="96" y="132"/>
                  </a:lnTo>
                  <a:cubicBezTo>
                    <a:pt x="179" y="251"/>
                    <a:pt x="251" y="370"/>
                    <a:pt x="346" y="489"/>
                  </a:cubicBezTo>
                  <a:cubicBezTo>
                    <a:pt x="572" y="799"/>
                    <a:pt x="894" y="1263"/>
                    <a:pt x="1263" y="1846"/>
                  </a:cubicBezTo>
                  <a:cubicBezTo>
                    <a:pt x="2025" y="3001"/>
                    <a:pt x="3013" y="4644"/>
                    <a:pt x="3858" y="6573"/>
                  </a:cubicBezTo>
                  <a:cubicBezTo>
                    <a:pt x="4287" y="7549"/>
                    <a:pt x="4656" y="8478"/>
                    <a:pt x="4894" y="9359"/>
                  </a:cubicBezTo>
                  <a:cubicBezTo>
                    <a:pt x="5096" y="10085"/>
                    <a:pt x="5192" y="10776"/>
                    <a:pt x="5251" y="11383"/>
                  </a:cubicBezTo>
                  <a:cubicBezTo>
                    <a:pt x="5287" y="11336"/>
                    <a:pt x="5311" y="11300"/>
                    <a:pt x="5335" y="11252"/>
                  </a:cubicBezTo>
                  <a:cubicBezTo>
                    <a:pt x="5299" y="10657"/>
                    <a:pt x="5216" y="10002"/>
                    <a:pt x="5037" y="9311"/>
                  </a:cubicBezTo>
                  <a:cubicBezTo>
                    <a:pt x="4787" y="8418"/>
                    <a:pt x="4418" y="7490"/>
                    <a:pt x="3989" y="6513"/>
                  </a:cubicBezTo>
                  <a:cubicBezTo>
                    <a:pt x="3132" y="4585"/>
                    <a:pt x="2144" y="2930"/>
                    <a:pt x="1358" y="1787"/>
                  </a:cubicBezTo>
                  <a:cubicBezTo>
                    <a:pt x="965" y="1203"/>
                    <a:pt x="632" y="763"/>
                    <a:pt x="394" y="465"/>
                  </a:cubicBezTo>
                  <a:cubicBezTo>
                    <a:pt x="263" y="310"/>
                    <a:pt x="179" y="191"/>
                    <a:pt x="108" y="120"/>
                  </a:cubicBezTo>
                  <a:cubicBezTo>
                    <a:pt x="48" y="49"/>
                    <a:pt x="1" y="1"/>
                    <a:pt x="1"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7" name="Google Shape;541;p27"/>
            <p:cNvSpPr/>
            <p:nvPr/>
          </p:nvSpPr>
          <p:spPr>
            <a:xfrm>
              <a:off x="7199969" y="2639637"/>
              <a:ext cx="313071" cy="232976"/>
            </a:xfrm>
            <a:custGeom>
              <a:avLst/>
              <a:gdLst/>
              <a:ahLst/>
              <a:cxnLst/>
              <a:rect l="l" t="t" r="r" b="b"/>
              <a:pathLst>
                <a:path w="5398" h="4017" extrusionOk="0">
                  <a:moveTo>
                    <a:pt x="5184" y="0"/>
                  </a:moveTo>
                  <a:cubicBezTo>
                    <a:pt x="5174" y="0"/>
                    <a:pt x="5165" y="2"/>
                    <a:pt x="5155" y="5"/>
                  </a:cubicBezTo>
                  <a:cubicBezTo>
                    <a:pt x="3273" y="711"/>
                    <a:pt x="984" y="1870"/>
                    <a:pt x="68" y="3793"/>
                  </a:cubicBezTo>
                  <a:lnTo>
                    <a:pt x="68" y="3793"/>
                  </a:lnTo>
                  <a:cubicBezTo>
                    <a:pt x="61" y="3800"/>
                    <a:pt x="54" y="3807"/>
                    <a:pt x="47" y="3815"/>
                  </a:cubicBezTo>
                  <a:cubicBezTo>
                    <a:pt x="50" y="3817"/>
                    <a:pt x="52" y="3819"/>
                    <a:pt x="55" y="3821"/>
                  </a:cubicBezTo>
                  <a:lnTo>
                    <a:pt x="55" y="3821"/>
                  </a:lnTo>
                  <a:cubicBezTo>
                    <a:pt x="48" y="3835"/>
                    <a:pt x="42" y="3848"/>
                    <a:pt x="35" y="3862"/>
                  </a:cubicBezTo>
                  <a:cubicBezTo>
                    <a:pt x="0" y="3933"/>
                    <a:pt x="56" y="4016"/>
                    <a:pt x="126" y="4016"/>
                  </a:cubicBezTo>
                  <a:cubicBezTo>
                    <a:pt x="151" y="4016"/>
                    <a:pt x="177" y="4006"/>
                    <a:pt x="202" y="3981"/>
                  </a:cubicBezTo>
                  <a:cubicBezTo>
                    <a:pt x="786" y="3350"/>
                    <a:pt x="1226" y="2684"/>
                    <a:pt x="1917" y="2112"/>
                  </a:cubicBezTo>
                  <a:cubicBezTo>
                    <a:pt x="2897" y="1309"/>
                    <a:pt x="4076" y="740"/>
                    <a:pt x="5281" y="278"/>
                  </a:cubicBezTo>
                  <a:lnTo>
                    <a:pt x="5281" y="278"/>
                  </a:lnTo>
                  <a:cubicBezTo>
                    <a:pt x="5291" y="282"/>
                    <a:pt x="5301" y="283"/>
                    <a:pt x="5310" y="283"/>
                  </a:cubicBezTo>
                  <a:cubicBezTo>
                    <a:pt x="5362" y="283"/>
                    <a:pt x="5398" y="231"/>
                    <a:pt x="5378" y="173"/>
                  </a:cubicBezTo>
                  <a:lnTo>
                    <a:pt x="5378" y="173"/>
                  </a:lnTo>
                  <a:cubicBezTo>
                    <a:pt x="5381" y="117"/>
                    <a:pt x="5347" y="58"/>
                    <a:pt x="5288" y="57"/>
                  </a:cubicBezTo>
                  <a:lnTo>
                    <a:pt x="5288" y="57"/>
                  </a:lnTo>
                  <a:lnTo>
                    <a:pt x="5262" y="29"/>
                  </a:lnTo>
                  <a:cubicBezTo>
                    <a:pt x="5236" y="11"/>
                    <a:pt x="5210" y="0"/>
                    <a:pt x="5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8" name="Google Shape;542;p27"/>
            <p:cNvSpPr/>
            <p:nvPr/>
          </p:nvSpPr>
          <p:spPr>
            <a:xfrm>
              <a:off x="6695156" y="3280570"/>
              <a:ext cx="663665" cy="224798"/>
            </a:xfrm>
            <a:custGeom>
              <a:avLst/>
              <a:gdLst/>
              <a:ahLst/>
              <a:cxnLst/>
              <a:rect l="l" t="t" r="r" b="b"/>
              <a:pathLst>
                <a:path w="11443" h="3876" extrusionOk="0">
                  <a:moveTo>
                    <a:pt x="3996" y="0"/>
                  </a:moveTo>
                  <a:cubicBezTo>
                    <a:pt x="3386" y="0"/>
                    <a:pt x="2772" y="143"/>
                    <a:pt x="2310" y="515"/>
                  </a:cubicBezTo>
                  <a:lnTo>
                    <a:pt x="0" y="1443"/>
                  </a:lnTo>
                  <a:cubicBezTo>
                    <a:pt x="1489" y="2527"/>
                    <a:pt x="3322" y="3134"/>
                    <a:pt x="5168" y="3194"/>
                  </a:cubicBezTo>
                  <a:cubicBezTo>
                    <a:pt x="5561" y="3206"/>
                    <a:pt x="5953" y="3194"/>
                    <a:pt x="6346" y="3289"/>
                  </a:cubicBezTo>
                  <a:cubicBezTo>
                    <a:pt x="6727" y="3372"/>
                    <a:pt x="7085" y="3587"/>
                    <a:pt x="7454" y="3718"/>
                  </a:cubicBezTo>
                  <a:cubicBezTo>
                    <a:pt x="7763" y="3823"/>
                    <a:pt x="8089" y="3875"/>
                    <a:pt x="8416" y="3875"/>
                  </a:cubicBezTo>
                  <a:cubicBezTo>
                    <a:pt x="9006" y="3875"/>
                    <a:pt x="9598" y="3706"/>
                    <a:pt x="10097" y="3384"/>
                  </a:cubicBezTo>
                  <a:cubicBezTo>
                    <a:pt x="10847" y="2884"/>
                    <a:pt x="11371" y="2015"/>
                    <a:pt x="11442" y="1110"/>
                  </a:cubicBezTo>
                  <a:lnTo>
                    <a:pt x="11442" y="1110"/>
                  </a:lnTo>
                  <a:cubicBezTo>
                    <a:pt x="11274" y="1115"/>
                    <a:pt x="11106" y="1117"/>
                    <a:pt x="10938" y="1117"/>
                  </a:cubicBezTo>
                  <a:cubicBezTo>
                    <a:pt x="9412" y="1117"/>
                    <a:pt x="7875" y="921"/>
                    <a:pt x="6406" y="503"/>
                  </a:cubicBezTo>
                  <a:cubicBezTo>
                    <a:pt x="5715" y="312"/>
                    <a:pt x="5037" y="86"/>
                    <a:pt x="4334" y="15"/>
                  </a:cubicBezTo>
                  <a:cubicBezTo>
                    <a:pt x="4222" y="5"/>
                    <a:pt x="4109" y="0"/>
                    <a:pt x="3996"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29" name="Google Shape;543;p27"/>
            <p:cNvSpPr/>
            <p:nvPr/>
          </p:nvSpPr>
          <p:spPr>
            <a:xfrm>
              <a:off x="6673755" y="2628154"/>
              <a:ext cx="829364" cy="780298"/>
            </a:xfrm>
            <a:custGeom>
              <a:avLst/>
              <a:gdLst/>
              <a:ahLst/>
              <a:cxnLst/>
              <a:rect l="l" t="t" r="r" b="b"/>
              <a:pathLst>
                <a:path w="14300" h="13454" extrusionOk="0">
                  <a:moveTo>
                    <a:pt x="8767" y="0"/>
                  </a:moveTo>
                  <a:cubicBezTo>
                    <a:pt x="7975" y="0"/>
                    <a:pt x="7191" y="214"/>
                    <a:pt x="6406" y="274"/>
                  </a:cubicBezTo>
                  <a:cubicBezTo>
                    <a:pt x="6284" y="285"/>
                    <a:pt x="6162" y="289"/>
                    <a:pt x="6039" y="289"/>
                  </a:cubicBezTo>
                  <a:cubicBezTo>
                    <a:pt x="5486" y="289"/>
                    <a:pt x="4920" y="202"/>
                    <a:pt x="4380" y="202"/>
                  </a:cubicBezTo>
                  <a:cubicBezTo>
                    <a:pt x="4227" y="202"/>
                    <a:pt x="4077" y="209"/>
                    <a:pt x="3929" y="227"/>
                  </a:cubicBezTo>
                  <a:cubicBezTo>
                    <a:pt x="3322" y="310"/>
                    <a:pt x="2679" y="691"/>
                    <a:pt x="2239" y="1096"/>
                  </a:cubicBezTo>
                  <a:cubicBezTo>
                    <a:pt x="1655" y="1632"/>
                    <a:pt x="1250" y="2310"/>
                    <a:pt x="846" y="2989"/>
                  </a:cubicBezTo>
                  <a:cubicBezTo>
                    <a:pt x="834" y="3001"/>
                    <a:pt x="1727" y="3763"/>
                    <a:pt x="1810" y="3798"/>
                  </a:cubicBezTo>
                  <a:cubicBezTo>
                    <a:pt x="1869" y="3846"/>
                    <a:pt x="1834" y="3846"/>
                    <a:pt x="1858" y="3918"/>
                  </a:cubicBezTo>
                  <a:cubicBezTo>
                    <a:pt x="1893" y="3977"/>
                    <a:pt x="1846" y="4025"/>
                    <a:pt x="1846" y="4084"/>
                  </a:cubicBezTo>
                  <a:cubicBezTo>
                    <a:pt x="1774" y="4846"/>
                    <a:pt x="1655" y="5525"/>
                    <a:pt x="1500" y="6239"/>
                  </a:cubicBezTo>
                  <a:cubicBezTo>
                    <a:pt x="1334" y="7037"/>
                    <a:pt x="1131" y="7811"/>
                    <a:pt x="881" y="8585"/>
                  </a:cubicBezTo>
                  <a:cubicBezTo>
                    <a:pt x="655" y="9252"/>
                    <a:pt x="417" y="9918"/>
                    <a:pt x="286" y="10621"/>
                  </a:cubicBezTo>
                  <a:cubicBezTo>
                    <a:pt x="203" y="11049"/>
                    <a:pt x="0" y="11942"/>
                    <a:pt x="286" y="12347"/>
                  </a:cubicBezTo>
                  <a:cubicBezTo>
                    <a:pt x="417" y="12490"/>
                    <a:pt x="596" y="12597"/>
                    <a:pt x="822" y="12692"/>
                  </a:cubicBezTo>
                  <a:cubicBezTo>
                    <a:pt x="1250" y="12871"/>
                    <a:pt x="1798" y="12954"/>
                    <a:pt x="2108" y="13026"/>
                  </a:cubicBezTo>
                  <a:cubicBezTo>
                    <a:pt x="2810" y="13204"/>
                    <a:pt x="3524" y="13312"/>
                    <a:pt x="4239" y="13371"/>
                  </a:cubicBezTo>
                  <a:cubicBezTo>
                    <a:pt x="4907" y="13422"/>
                    <a:pt x="5578" y="13453"/>
                    <a:pt x="6248" y="13453"/>
                  </a:cubicBezTo>
                  <a:cubicBezTo>
                    <a:pt x="8064" y="13453"/>
                    <a:pt x="9872" y="13229"/>
                    <a:pt x="11585" y="12585"/>
                  </a:cubicBezTo>
                  <a:cubicBezTo>
                    <a:pt x="12192" y="12359"/>
                    <a:pt x="12776" y="12073"/>
                    <a:pt x="13323" y="11752"/>
                  </a:cubicBezTo>
                  <a:cubicBezTo>
                    <a:pt x="13704" y="11526"/>
                    <a:pt x="13811" y="11538"/>
                    <a:pt x="13680" y="11109"/>
                  </a:cubicBezTo>
                  <a:cubicBezTo>
                    <a:pt x="13573" y="10787"/>
                    <a:pt x="13395" y="10454"/>
                    <a:pt x="13252" y="10144"/>
                  </a:cubicBezTo>
                  <a:cubicBezTo>
                    <a:pt x="12668" y="8847"/>
                    <a:pt x="12037" y="7585"/>
                    <a:pt x="11359" y="6346"/>
                  </a:cubicBezTo>
                  <a:cubicBezTo>
                    <a:pt x="12395" y="5870"/>
                    <a:pt x="13442" y="5382"/>
                    <a:pt x="14300" y="4632"/>
                  </a:cubicBezTo>
                  <a:cubicBezTo>
                    <a:pt x="13919" y="3953"/>
                    <a:pt x="13466" y="3298"/>
                    <a:pt x="12966" y="2667"/>
                  </a:cubicBezTo>
                  <a:cubicBezTo>
                    <a:pt x="12561" y="2167"/>
                    <a:pt x="12216" y="1596"/>
                    <a:pt x="11728" y="1179"/>
                  </a:cubicBezTo>
                  <a:cubicBezTo>
                    <a:pt x="11002" y="584"/>
                    <a:pt x="10132" y="108"/>
                    <a:pt x="9204" y="24"/>
                  </a:cubicBezTo>
                  <a:cubicBezTo>
                    <a:pt x="9058" y="8"/>
                    <a:pt x="8913" y="0"/>
                    <a:pt x="8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0" name="Google Shape;544;p27"/>
            <p:cNvSpPr/>
            <p:nvPr/>
          </p:nvSpPr>
          <p:spPr>
            <a:xfrm>
              <a:off x="6869845" y="2630242"/>
              <a:ext cx="294221" cy="114487"/>
            </a:xfrm>
            <a:custGeom>
              <a:avLst/>
              <a:gdLst/>
              <a:ahLst/>
              <a:cxnLst/>
              <a:rect l="l" t="t" r="r" b="b"/>
              <a:pathLst>
                <a:path w="5073" h="1974" extrusionOk="0">
                  <a:moveTo>
                    <a:pt x="5073" y="0"/>
                  </a:moveTo>
                  <a:lnTo>
                    <a:pt x="5073" y="0"/>
                  </a:lnTo>
                  <a:cubicBezTo>
                    <a:pt x="4406" y="48"/>
                    <a:pt x="3739" y="214"/>
                    <a:pt x="3049" y="274"/>
                  </a:cubicBezTo>
                  <a:cubicBezTo>
                    <a:pt x="2933" y="284"/>
                    <a:pt x="2816" y="288"/>
                    <a:pt x="2699" y="288"/>
                  </a:cubicBezTo>
                  <a:cubicBezTo>
                    <a:pt x="2150" y="288"/>
                    <a:pt x="1592" y="197"/>
                    <a:pt x="1051" y="197"/>
                  </a:cubicBezTo>
                  <a:cubicBezTo>
                    <a:pt x="890" y="197"/>
                    <a:pt x="730" y="205"/>
                    <a:pt x="572" y="226"/>
                  </a:cubicBezTo>
                  <a:cubicBezTo>
                    <a:pt x="382" y="262"/>
                    <a:pt x="191" y="322"/>
                    <a:pt x="1" y="393"/>
                  </a:cubicBezTo>
                  <a:cubicBezTo>
                    <a:pt x="96" y="857"/>
                    <a:pt x="346" y="1286"/>
                    <a:pt x="715" y="1548"/>
                  </a:cubicBezTo>
                  <a:cubicBezTo>
                    <a:pt x="1084" y="1822"/>
                    <a:pt x="1548" y="1941"/>
                    <a:pt x="1989" y="1965"/>
                  </a:cubicBezTo>
                  <a:cubicBezTo>
                    <a:pt x="2074" y="1970"/>
                    <a:pt x="2159" y="1973"/>
                    <a:pt x="2244" y="1973"/>
                  </a:cubicBezTo>
                  <a:cubicBezTo>
                    <a:pt x="2872" y="1973"/>
                    <a:pt x="3494" y="1819"/>
                    <a:pt x="4061" y="1536"/>
                  </a:cubicBezTo>
                  <a:cubicBezTo>
                    <a:pt x="4275" y="1417"/>
                    <a:pt x="4465" y="1298"/>
                    <a:pt x="4596" y="1143"/>
                  </a:cubicBezTo>
                  <a:cubicBezTo>
                    <a:pt x="4775" y="953"/>
                    <a:pt x="4894" y="703"/>
                    <a:pt x="4965" y="429"/>
                  </a:cubicBezTo>
                  <a:cubicBezTo>
                    <a:pt x="5013" y="286"/>
                    <a:pt x="5049" y="131"/>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 name="Google Shape;545;p27"/>
            <p:cNvSpPr/>
            <p:nvPr/>
          </p:nvSpPr>
          <p:spPr>
            <a:xfrm>
              <a:off x="6914039" y="2545971"/>
              <a:ext cx="206529" cy="141050"/>
            </a:xfrm>
            <a:custGeom>
              <a:avLst/>
              <a:gdLst/>
              <a:ahLst/>
              <a:cxnLst/>
              <a:rect l="l" t="t" r="r" b="b"/>
              <a:pathLst>
                <a:path w="3561" h="2432" extrusionOk="0">
                  <a:moveTo>
                    <a:pt x="3191" y="1"/>
                  </a:moveTo>
                  <a:lnTo>
                    <a:pt x="1" y="774"/>
                  </a:lnTo>
                  <a:lnTo>
                    <a:pt x="1" y="1822"/>
                  </a:lnTo>
                  <a:cubicBezTo>
                    <a:pt x="1" y="1929"/>
                    <a:pt x="1" y="2037"/>
                    <a:pt x="48" y="2120"/>
                  </a:cubicBezTo>
                  <a:cubicBezTo>
                    <a:pt x="132" y="2227"/>
                    <a:pt x="263" y="2275"/>
                    <a:pt x="382" y="2310"/>
                  </a:cubicBezTo>
                  <a:cubicBezTo>
                    <a:pt x="742" y="2391"/>
                    <a:pt x="1112" y="2432"/>
                    <a:pt x="1483" y="2432"/>
                  </a:cubicBezTo>
                  <a:cubicBezTo>
                    <a:pt x="2095" y="2432"/>
                    <a:pt x="2709" y="2323"/>
                    <a:pt x="3287" y="2108"/>
                  </a:cubicBezTo>
                  <a:cubicBezTo>
                    <a:pt x="3370" y="2084"/>
                    <a:pt x="3465" y="2037"/>
                    <a:pt x="3501" y="1965"/>
                  </a:cubicBezTo>
                  <a:cubicBezTo>
                    <a:pt x="3561" y="1870"/>
                    <a:pt x="3549" y="1739"/>
                    <a:pt x="3525" y="1632"/>
                  </a:cubicBezTo>
                  <a:cubicBezTo>
                    <a:pt x="3418" y="1084"/>
                    <a:pt x="3311" y="548"/>
                    <a:pt x="3191" y="1"/>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 name="Google Shape;546;p27"/>
            <p:cNvSpPr/>
            <p:nvPr/>
          </p:nvSpPr>
          <p:spPr>
            <a:xfrm>
              <a:off x="6235929" y="2637839"/>
              <a:ext cx="551092" cy="728449"/>
            </a:xfrm>
            <a:custGeom>
              <a:avLst/>
              <a:gdLst/>
              <a:ahLst/>
              <a:cxnLst/>
              <a:rect l="l" t="t" r="r" b="b"/>
              <a:pathLst>
                <a:path w="9502" h="12560" extrusionOk="0">
                  <a:moveTo>
                    <a:pt x="7839" y="0"/>
                  </a:moveTo>
                  <a:cubicBezTo>
                    <a:pt x="7766" y="0"/>
                    <a:pt x="7693" y="12"/>
                    <a:pt x="7621" y="36"/>
                  </a:cubicBezTo>
                  <a:lnTo>
                    <a:pt x="560" y="2381"/>
                  </a:lnTo>
                  <a:cubicBezTo>
                    <a:pt x="203" y="2500"/>
                    <a:pt x="1" y="2893"/>
                    <a:pt x="120" y="3250"/>
                  </a:cubicBezTo>
                  <a:lnTo>
                    <a:pt x="3072" y="12085"/>
                  </a:lnTo>
                  <a:cubicBezTo>
                    <a:pt x="3168" y="12372"/>
                    <a:pt x="3434" y="12560"/>
                    <a:pt x="3720" y="12560"/>
                  </a:cubicBezTo>
                  <a:cubicBezTo>
                    <a:pt x="3789" y="12560"/>
                    <a:pt x="3860" y="12549"/>
                    <a:pt x="3930" y="12525"/>
                  </a:cubicBezTo>
                  <a:lnTo>
                    <a:pt x="7835" y="11228"/>
                  </a:lnTo>
                  <a:cubicBezTo>
                    <a:pt x="7799" y="10775"/>
                    <a:pt x="7871" y="10347"/>
                    <a:pt x="8014" y="9930"/>
                  </a:cubicBezTo>
                  <a:lnTo>
                    <a:pt x="8014" y="9811"/>
                  </a:lnTo>
                  <a:cubicBezTo>
                    <a:pt x="8133" y="9085"/>
                    <a:pt x="8430" y="8418"/>
                    <a:pt x="8692" y="7715"/>
                  </a:cubicBezTo>
                  <a:cubicBezTo>
                    <a:pt x="8895" y="6584"/>
                    <a:pt x="9145" y="5453"/>
                    <a:pt x="9371" y="4322"/>
                  </a:cubicBezTo>
                  <a:cubicBezTo>
                    <a:pt x="9383" y="4060"/>
                    <a:pt x="9407" y="3786"/>
                    <a:pt x="9502" y="3536"/>
                  </a:cubicBezTo>
                  <a:lnTo>
                    <a:pt x="8490" y="464"/>
                  </a:lnTo>
                  <a:cubicBezTo>
                    <a:pt x="8395" y="179"/>
                    <a:pt x="8125" y="0"/>
                    <a:pt x="7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3" name="Google Shape;547;p27"/>
            <p:cNvSpPr/>
            <p:nvPr/>
          </p:nvSpPr>
          <p:spPr>
            <a:xfrm>
              <a:off x="6268408" y="2663358"/>
              <a:ext cx="343229" cy="259713"/>
            </a:xfrm>
            <a:custGeom>
              <a:avLst/>
              <a:gdLst/>
              <a:ahLst/>
              <a:cxnLst/>
              <a:rect l="l" t="t" r="r" b="b"/>
              <a:pathLst>
                <a:path w="5918" h="4478" extrusionOk="0">
                  <a:moveTo>
                    <a:pt x="5918" y="1"/>
                  </a:moveTo>
                  <a:lnTo>
                    <a:pt x="5001" y="310"/>
                  </a:lnTo>
                  <a:cubicBezTo>
                    <a:pt x="4608" y="608"/>
                    <a:pt x="4203" y="905"/>
                    <a:pt x="3810" y="1215"/>
                  </a:cubicBezTo>
                  <a:cubicBezTo>
                    <a:pt x="2417" y="2287"/>
                    <a:pt x="1131" y="3299"/>
                    <a:pt x="0" y="4192"/>
                  </a:cubicBezTo>
                  <a:lnTo>
                    <a:pt x="84" y="4477"/>
                  </a:lnTo>
                  <a:cubicBezTo>
                    <a:pt x="1250" y="3584"/>
                    <a:pt x="2584" y="2560"/>
                    <a:pt x="4001" y="1465"/>
                  </a:cubicBezTo>
                  <a:cubicBezTo>
                    <a:pt x="4656" y="953"/>
                    <a:pt x="5298" y="453"/>
                    <a:pt x="591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 name="Google Shape;548;p27"/>
            <p:cNvSpPr/>
            <p:nvPr/>
          </p:nvSpPr>
          <p:spPr>
            <a:xfrm>
              <a:off x="6305701" y="2688935"/>
              <a:ext cx="435735" cy="348739"/>
            </a:xfrm>
            <a:custGeom>
              <a:avLst/>
              <a:gdLst/>
              <a:ahLst/>
              <a:cxnLst/>
              <a:rect l="l" t="t" r="r" b="b"/>
              <a:pathLst>
                <a:path w="7513" h="6013" extrusionOk="0">
                  <a:moveTo>
                    <a:pt x="7406" y="0"/>
                  </a:moveTo>
                  <a:cubicBezTo>
                    <a:pt x="6406" y="750"/>
                    <a:pt x="5322" y="1584"/>
                    <a:pt x="4191" y="2453"/>
                  </a:cubicBezTo>
                  <a:cubicBezTo>
                    <a:pt x="2655" y="3643"/>
                    <a:pt x="1227" y="4763"/>
                    <a:pt x="0" y="5727"/>
                  </a:cubicBezTo>
                  <a:lnTo>
                    <a:pt x="95" y="6013"/>
                  </a:lnTo>
                  <a:cubicBezTo>
                    <a:pt x="1346" y="5060"/>
                    <a:pt x="2822" y="3929"/>
                    <a:pt x="4382" y="2727"/>
                  </a:cubicBezTo>
                  <a:cubicBezTo>
                    <a:pt x="5501" y="1858"/>
                    <a:pt x="6537" y="1048"/>
                    <a:pt x="7513" y="298"/>
                  </a:cubicBezTo>
                  <a:lnTo>
                    <a:pt x="7406" y="0"/>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5" name="Google Shape;549;p27"/>
            <p:cNvSpPr/>
            <p:nvPr/>
          </p:nvSpPr>
          <p:spPr>
            <a:xfrm>
              <a:off x="6343689" y="2803539"/>
              <a:ext cx="435039" cy="348101"/>
            </a:xfrm>
            <a:custGeom>
              <a:avLst/>
              <a:gdLst/>
              <a:ahLst/>
              <a:cxnLst/>
              <a:rect l="l" t="t" r="r" b="b"/>
              <a:pathLst>
                <a:path w="7501" h="6002" extrusionOk="0">
                  <a:moveTo>
                    <a:pt x="7406" y="1"/>
                  </a:moveTo>
                  <a:cubicBezTo>
                    <a:pt x="6513" y="679"/>
                    <a:pt x="5560" y="1406"/>
                    <a:pt x="4560" y="2168"/>
                  </a:cubicBezTo>
                  <a:cubicBezTo>
                    <a:pt x="2869" y="3477"/>
                    <a:pt x="1298" y="4704"/>
                    <a:pt x="0" y="5739"/>
                  </a:cubicBezTo>
                  <a:lnTo>
                    <a:pt x="95" y="6001"/>
                  </a:lnTo>
                  <a:cubicBezTo>
                    <a:pt x="1417" y="4989"/>
                    <a:pt x="3024" y="3751"/>
                    <a:pt x="4751" y="2418"/>
                  </a:cubicBezTo>
                  <a:cubicBezTo>
                    <a:pt x="5739" y="1667"/>
                    <a:pt x="6656" y="953"/>
                    <a:pt x="7501" y="298"/>
                  </a:cubicBezTo>
                  <a:lnTo>
                    <a:pt x="7406"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6" name="Google Shape;550;p27"/>
            <p:cNvSpPr/>
            <p:nvPr/>
          </p:nvSpPr>
          <p:spPr>
            <a:xfrm>
              <a:off x="6383012" y="2951317"/>
              <a:ext cx="383305" cy="314230"/>
            </a:xfrm>
            <a:custGeom>
              <a:avLst/>
              <a:gdLst/>
              <a:ahLst/>
              <a:cxnLst/>
              <a:rect l="l" t="t" r="r" b="b"/>
              <a:pathLst>
                <a:path w="6609" h="5418" extrusionOk="0">
                  <a:moveTo>
                    <a:pt x="6609" y="0"/>
                  </a:moveTo>
                  <a:lnTo>
                    <a:pt x="6609" y="0"/>
                  </a:lnTo>
                  <a:cubicBezTo>
                    <a:pt x="6061" y="417"/>
                    <a:pt x="5501" y="846"/>
                    <a:pt x="4918" y="1298"/>
                  </a:cubicBezTo>
                  <a:cubicBezTo>
                    <a:pt x="3061" y="2739"/>
                    <a:pt x="1346" y="4084"/>
                    <a:pt x="1" y="5168"/>
                  </a:cubicBezTo>
                  <a:lnTo>
                    <a:pt x="84" y="5418"/>
                  </a:lnTo>
                  <a:cubicBezTo>
                    <a:pt x="1489" y="4346"/>
                    <a:pt x="3227" y="3013"/>
                    <a:pt x="5132" y="1548"/>
                  </a:cubicBezTo>
                  <a:cubicBezTo>
                    <a:pt x="5609" y="1179"/>
                    <a:pt x="6073" y="834"/>
                    <a:pt x="6513" y="477"/>
                  </a:cubicBezTo>
                  <a:cubicBezTo>
                    <a:pt x="6549" y="334"/>
                    <a:pt x="6573" y="167"/>
                    <a:pt x="6609"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7" name="Google Shape;551;p27"/>
            <p:cNvSpPr/>
            <p:nvPr/>
          </p:nvSpPr>
          <p:spPr>
            <a:xfrm>
              <a:off x="6427902" y="3127398"/>
              <a:ext cx="296309" cy="238312"/>
            </a:xfrm>
            <a:custGeom>
              <a:avLst/>
              <a:gdLst/>
              <a:ahLst/>
              <a:cxnLst/>
              <a:rect l="l" t="t" r="r" b="b"/>
              <a:pathLst>
                <a:path w="5109" h="4109" extrusionOk="0">
                  <a:moveTo>
                    <a:pt x="5108" y="1"/>
                  </a:moveTo>
                  <a:lnTo>
                    <a:pt x="5108" y="1"/>
                  </a:lnTo>
                  <a:cubicBezTo>
                    <a:pt x="3156" y="1501"/>
                    <a:pt x="1382" y="2906"/>
                    <a:pt x="1" y="4001"/>
                  </a:cubicBezTo>
                  <a:cubicBezTo>
                    <a:pt x="72" y="4061"/>
                    <a:pt x="179" y="4096"/>
                    <a:pt x="263" y="4108"/>
                  </a:cubicBezTo>
                  <a:cubicBezTo>
                    <a:pt x="1560" y="3132"/>
                    <a:pt x="3156" y="1894"/>
                    <a:pt x="4894" y="548"/>
                  </a:cubicBezTo>
                  <a:cubicBezTo>
                    <a:pt x="4965" y="370"/>
                    <a:pt x="5025" y="203"/>
                    <a:pt x="5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8" name="Google Shape;552;p27"/>
            <p:cNvSpPr/>
            <p:nvPr/>
          </p:nvSpPr>
          <p:spPr>
            <a:xfrm>
              <a:off x="6234537" y="2744845"/>
              <a:ext cx="325308" cy="622197"/>
            </a:xfrm>
            <a:custGeom>
              <a:avLst/>
              <a:gdLst/>
              <a:ahLst/>
              <a:cxnLst/>
              <a:rect l="l" t="t" r="r" b="b"/>
              <a:pathLst>
                <a:path w="5609" h="10728" extrusionOk="0">
                  <a:moveTo>
                    <a:pt x="2227" y="1"/>
                  </a:moveTo>
                  <a:lnTo>
                    <a:pt x="549" y="560"/>
                  </a:lnTo>
                  <a:cubicBezTo>
                    <a:pt x="191" y="679"/>
                    <a:pt x="1" y="1060"/>
                    <a:pt x="120" y="1417"/>
                  </a:cubicBezTo>
                  <a:lnTo>
                    <a:pt x="3061" y="10264"/>
                  </a:lnTo>
                  <a:cubicBezTo>
                    <a:pt x="3156" y="10549"/>
                    <a:pt x="3425" y="10728"/>
                    <a:pt x="3712" y="10728"/>
                  </a:cubicBezTo>
                  <a:cubicBezTo>
                    <a:pt x="3784" y="10728"/>
                    <a:pt x="3858" y="10716"/>
                    <a:pt x="3930" y="10692"/>
                  </a:cubicBezTo>
                  <a:lnTo>
                    <a:pt x="5609" y="10145"/>
                  </a:lnTo>
                  <a:lnTo>
                    <a:pt x="2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9" name="Google Shape;553;p27"/>
            <p:cNvSpPr/>
            <p:nvPr/>
          </p:nvSpPr>
          <p:spPr>
            <a:xfrm>
              <a:off x="6437588" y="2733651"/>
              <a:ext cx="294221" cy="177530"/>
            </a:xfrm>
            <a:custGeom>
              <a:avLst/>
              <a:gdLst/>
              <a:ahLst/>
              <a:cxnLst/>
              <a:rect l="l" t="t" r="r" b="b"/>
              <a:pathLst>
                <a:path w="5073" h="3061" extrusionOk="0">
                  <a:moveTo>
                    <a:pt x="4285" y="0"/>
                  </a:moveTo>
                  <a:cubicBezTo>
                    <a:pt x="4235" y="0"/>
                    <a:pt x="4183" y="9"/>
                    <a:pt x="4132" y="27"/>
                  </a:cubicBezTo>
                  <a:lnTo>
                    <a:pt x="357" y="1289"/>
                  </a:lnTo>
                  <a:cubicBezTo>
                    <a:pt x="119" y="1360"/>
                    <a:pt x="0" y="1610"/>
                    <a:pt x="72" y="1849"/>
                  </a:cubicBezTo>
                  <a:lnTo>
                    <a:pt x="369" y="2753"/>
                  </a:lnTo>
                  <a:cubicBezTo>
                    <a:pt x="426" y="2952"/>
                    <a:pt x="596" y="3061"/>
                    <a:pt x="783" y="3061"/>
                  </a:cubicBezTo>
                  <a:cubicBezTo>
                    <a:pt x="831" y="3061"/>
                    <a:pt x="880" y="3054"/>
                    <a:pt x="929" y="3039"/>
                  </a:cubicBezTo>
                  <a:lnTo>
                    <a:pt x="4715" y="1777"/>
                  </a:lnTo>
                  <a:cubicBezTo>
                    <a:pt x="4953" y="1682"/>
                    <a:pt x="5072" y="1432"/>
                    <a:pt x="4989" y="1217"/>
                  </a:cubicBezTo>
                  <a:lnTo>
                    <a:pt x="4691" y="301"/>
                  </a:lnTo>
                  <a:cubicBezTo>
                    <a:pt x="4635" y="114"/>
                    <a:pt x="4469" y="0"/>
                    <a:pt x="4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0" name="Google Shape;554;p27"/>
            <p:cNvSpPr/>
            <p:nvPr/>
          </p:nvSpPr>
          <p:spPr>
            <a:xfrm>
              <a:off x="6684774" y="2731042"/>
              <a:ext cx="127826" cy="621559"/>
            </a:xfrm>
            <a:custGeom>
              <a:avLst/>
              <a:gdLst/>
              <a:ahLst/>
              <a:cxnLst/>
              <a:rect l="l" t="t" r="r" b="b"/>
              <a:pathLst>
                <a:path w="2204" h="10717" extrusionOk="0">
                  <a:moveTo>
                    <a:pt x="2203" y="0"/>
                  </a:moveTo>
                  <a:lnTo>
                    <a:pt x="2203" y="0"/>
                  </a:lnTo>
                  <a:cubicBezTo>
                    <a:pt x="2191" y="0"/>
                    <a:pt x="2144" y="155"/>
                    <a:pt x="2072" y="417"/>
                  </a:cubicBezTo>
                  <a:cubicBezTo>
                    <a:pt x="2001" y="691"/>
                    <a:pt x="1882" y="1072"/>
                    <a:pt x="1763" y="1548"/>
                  </a:cubicBezTo>
                  <a:cubicBezTo>
                    <a:pt x="1703" y="1786"/>
                    <a:pt x="1644" y="2060"/>
                    <a:pt x="1596" y="2358"/>
                  </a:cubicBezTo>
                  <a:cubicBezTo>
                    <a:pt x="1537" y="2644"/>
                    <a:pt x="1525" y="2965"/>
                    <a:pt x="1489" y="3275"/>
                  </a:cubicBezTo>
                  <a:cubicBezTo>
                    <a:pt x="1429" y="3918"/>
                    <a:pt x="1287" y="4632"/>
                    <a:pt x="1084" y="5358"/>
                  </a:cubicBezTo>
                  <a:cubicBezTo>
                    <a:pt x="894" y="6096"/>
                    <a:pt x="656" y="6775"/>
                    <a:pt x="453" y="7382"/>
                  </a:cubicBezTo>
                  <a:cubicBezTo>
                    <a:pt x="239" y="8013"/>
                    <a:pt x="120" y="8609"/>
                    <a:pt x="60" y="9097"/>
                  </a:cubicBezTo>
                  <a:cubicBezTo>
                    <a:pt x="1" y="9585"/>
                    <a:pt x="13" y="10002"/>
                    <a:pt x="48" y="10275"/>
                  </a:cubicBezTo>
                  <a:cubicBezTo>
                    <a:pt x="48" y="10573"/>
                    <a:pt x="96" y="10716"/>
                    <a:pt x="108" y="10716"/>
                  </a:cubicBezTo>
                  <a:cubicBezTo>
                    <a:pt x="132" y="10716"/>
                    <a:pt x="13" y="10109"/>
                    <a:pt x="167" y="9132"/>
                  </a:cubicBezTo>
                  <a:cubicBezTo>
                    <a:pt x="239" y="8632"/>
                    <a:pt x="370" y="8073"/>
                    <a:pt x="584" y="7442"/>
                  </a:cubicBezTo>
                  <a:cubicBezTo>
                    <a:pt x="810" y="6835"/>
                    <a:pt x="1048" y="6156"/>
                    <a:pt x="1239" y="5406"/>
                  </a:cubicBezTo>
                  <a:cubicBezTo>
                    <a:pt x="1441" y="4680"/>
                    <a:pt x="1584" y="3965"/>
                    <a:pt x="1644" y="3298"/>
                  </a:cubicBezTo>
                  <a:cubicBezTo>
                    <a:pt x="1668" y="2965"/>
                    <a:pt x="1668" y="2656"/>
                    <a:pt x="1727" y="2370"/>
                  </a:cubicBezTo>
                  <a:cubicBezTo>
                    <a:pt x="1775" y="2084"/>
                    <a:pt x="1822" y="1822"/>
                    <a:pt x="1882" y="1584"/>
                  </a:cubicBezTo>
                  <a:cubicBezTo>
                    <a:pt x="1977" y="1108"/>
                    <a:pt x="2084" y="703"/>
                    <a:pt x="2132" y="441"/>
                  </a:cubicBezTo>
                  <a:cubicBezTo>
                    <a:pt x="2191" y="167"/>
                    <a:pt x="2203" y="0"/>
                    <a:pt x="2203"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1" name="Google Shape;555;p27"/>
            <p:cNvSpPr/>
            <p:nvPr/>
          </p:nvSpPr>
          <p:spPr>
            <a:xfrm>
              <a:off x="7039721" y="2597125"/>
              <a:ext cx="279026" cy="642902"/>
            </a:xfrm>
            <a:custGeom>
              <a:avLst/>
              <a:gdLst/>
              <a:ahLst/>
              <a:cxnLst/>
              <a:rect l="l" t="t" r="r" b="b"/>
              <a:pathLst>
                <a:path w="4811" h="11085" extrusionOk="0">
                  <a:moveTo>
                    <a:pt x="2814" y="1"/>
                  </a:moveTo>
                  <a:cubicBezTo>
                    <a:pt x="2403" y="1"/>
                    <a:pt x="1967" y="138"/>
                    <a:pt x="1703" y="309"/>
                  </a:cubicBezTo>
                  <a:cubicBezTo>
                    <a:pt x="1382" y="512"/>
                    <a:pt x="1132" y="809"/>
                    <a:pt x="905" y="1107"/>
                  </a:cubicBezTo>
                  <a:cubicBezTo>
                    <a:pt x="548" y="1559"/>
                    <a:pt x="512" y="1917"/>
                    <a:pt x="370" y="2452"/>
                  </a:cubicBezTo>
                  <a:cubicBezTo>
                    <a:pt x="239" y="3060"/>
                    <a:pt x="155" y="3667"/>
                    <a:pt x="108" y="4298"/>
                  </a:cubicBezTo>
                  <a:cubicBezTo>
                    <a:pt x="1" y="6107"/>
                    <a:pt x="274" y="8167"/>
                    <a:pt x="1167" y="9763"/>
                  </a:cubicBezTo>
                  <a:cubicBezTo>
                    <a:pt x="1346" y="10048"/>
                    <a:pt x="1441" y="10394"/>
                    <a:pt x="1644" y="10679"/>
                  </a:cubicBezTo>
                  <a:cubicBezTo>
                    <a:pt x="1727" y="10810"/>
                    <a:pt x="1846" y="10941"/>
                    <a:pt x="1965" y="11084"/>
                  </a:cubicBezTo>
                  <a:cubicBezTo>
                    <a:pt x="2918" y="11013"/>
                    <a:pt x="3930" y="10751"/>
                    <a:pt x="4811" y="10310"/>
                  </a:cubicBezTo>
                  <a:cubicBezTo>
                    <a:pt x="4239" y="9239"/>
                    <a:pt x="3572" y="7489"/>
                    <a:pt x="3489" y="7250"/>
                  </a:cubicBezTo>
                  <a:cubicBezTo>
                    <a:pt x="2918" y="5631"/>
                    <a:pt x="2751" y="3500"/>
                    <a:pt x="3287" y="1857"/>
                  </a:cubicBezTo>
                  <a:cubicBezTo>
                    <a:pt x="3441" y="1381"/>
                    <a:pt x="4001" y="964"/>
                    <a:pt x="3739" y="452"/>
                  </a:cubicBezTo>
                  <a:cubicBezTo>
                    <a:pt x="3566" y="123"/>
                    <a:pt x="3201" y="1"/>
                    <a:pt x="2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 name="Google Shape;556;p27"/>
            <p:cNvSpPr/>
            <p:nvPr/>
          </p:nvSpPr>
          <p:spPr>
            <a:xfrm>
              <a:off x="7166794" y="2404399"/>
              <a:ext cx="214823" cy="136642"/>
            </a:xfrm>
            <a:custGeom>
              <a:avLst/>
              <a:gdLst/>
              <a:ahLst/>
              <a:cxnLst/>
              <a:rect l="l" t="t" r="r" b="b"/>
              <a:pathLst>
                <a:path w="3704" h="2356" extrusionOk="0">
                  <a:moveTo>
                    <a:pt x="3513" y="1"/>
                  </a:moveTo>
                  <a:lnTo>
                    <a:pt x="0" y="1811"/>
                  </a:lnTo>
                  <a:cubicBezTo>
                    <a:pt x="107" y="2049"/>
                    <a:pt x="357" y="2168"/>
                    <a:pt x="596" y="2239"/>
                  </a:cubicBezTo>
                  <a:cubicBezTo>
                    <a:pt x="850" y="2316"/>
                    <a:pt x="1118" y="2356"/>
                    <a:pt x="1386" y="2356"/>
                  </a:cubicBezTo>
                  <a:cubicBezTo>
                    <a:pt x="1868" y="2356"/>
                    <a:pt x="2348" y="2225"/>
                    <a:pt x="2739" y="1941"/>
                  </a:cubicBezTo>
                  <a:cubicBezTo>
                    <a:pt x="3346" y="1513"/>
                    <a:pt x="3703" y="715"/>
                    <a:pt x="3513"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3" name="Google Shape;557;p27"/>
            <p:cNvSpPr/>
            <p:nvPr/>
          </p:nvSpPr>
          <p:spPr>
            <a:xfrm>
              <a:off x="7103924" y="1493371"/>
              <a:ext cx="618775" cy="570753"/>
            </a:xfrm>
            <a:custGeom>
              <a:avLst/>
              <a:gdLst/>
              <a:ahLst/>
              <a:cxnLst/>
              <a:rect l="l" t="t" r="r" b="b"/>
              <a:pathLst>
                <a:path w="10669" h="9841" extrusionOk="0">
                  <a:moveTo>
                    <a:pt x="4193" y="1"/>
                  </a:moveTo>
                  <a:cubicBezTo>
                    <a:pt x="3347" y="1"/>
                    <a:pt x="2401" y="445"/>
                    <a:pt x="1906" y="1064"/>
                  </a:cubicBezTo>
                  <a:cubicBezTo>
                    <a:pt x="1501" y="1564"/>
                    <a:pt x="1346" y="2314"/>
                    <a:pt x="1680" y="2862"/>
                  </a:cubicBezTo>
                  <a:cubicBezTo>
                    <a:pt x="1607" y="2839"/>
                    <a:pt x="1533" y="2829"/>
                    <a:pt x="1460" y="2829"/>
                  </a:cubicBezTo>
                  <a:cubicBezTo>
                    <a:pt x="1111" y="2829"/>
                    <a:pt x="763" y="3065"/>
                    <a:pt x="537" y="3350"/>
                  </a:cubicBezTo>
                  <a:cubicBezTo>
                    <a:pt x="203" y="3755"/>
                    <a:pt x="1" y="4255"/>
                    <a:pt x="13" y="4767"/>
                  </a:cubicBezTo>
                  <a:cubicBezTo>
                    <a:pt x="25" y="5267"/>
                    <a:pt x="298" y="5791"/>
                    <a:pt x="739" y="6041"/>
                  </a:cubicBezTo>
                  <a:lnTo>
                    <a:pt x="4299" y="8041"/>
                  </a:lnTo>
                  <a:cubicBezTo>
                    <a:pt x="4478" y="8553"/>
                    <a:pt x="4799" y="9148"/>
                    <a:pt x="5240" y="9482"/>
                  </a:cubicBezTo>
                  <a:cubicBezTo>
                    <a:pt x="5615" y="9782"/>
                    <a:pt x="6213" y="9841"/>
                    <a:pt x="6710" y="9841"/>
                  </a:cubicBezTo>
                  <a:cubicBezTo>
                    <a:pt x="6765" y="9841"/>
                    <a:pt x="6819" y="9840"/>
                    <a:pt x="6871" y="9839"/>
                  </a:cubicBezTo>
                  <a:cubicBezTo>
                    <a:pt x="7645" y="9827"/>
                    <a:pt x="8466" y="9541"/>
                    <a:pt x="8835" y="8827"/>
                  </a:cubicBezTo>
                  <a:cubicBezTo>
                    <a:pt x="9014" y="8458"/>
                    <a:pt x="9026" y="7970"/>
                    <a:pt x="8764" y="7636"/>
                  </a:cubicBezTo>
                  <a:cubicBezTo>
                    <a:pt x="9550" y="7327"/>
                    <a:pt x="10181" y="6684"/>
                    <a:pt x="10478" y="5898"/>
                  </a:cubicBezTo>
                  <a:cubicBezTo>
                    <a:pt x="10669" y="5374"/>
                    <a:pt x="10609" y="4838"/>
                    <a:pt x="10276" y="4398"/>
                  </a:cubicBezTo>
                  <a:cubicBezTo>
                    <a:pt x="9919" y="3922"/>
                    <a:pt x="9359" y="3600"/>
                    <a:pt x="8764" y="3505"/>
                  </a:cubicBezTo>
                  <a:cubicBezTo>
                    <a:pt x="9050" y="3231"/>
                    <a:pt x="9145" y="2814"/>
                    <a:pt x="9145" y="2410"/>
                  </a:cubicBezTo>
                  <a:cubicBezTo>
                    <a:pt x="9145" y="1576"/>
                    <a:pt x="8704" y="731"/>
                    <a:pt x="7954" y="350"/>
                  </a:cubicBezTo>
                  <a:cubicBezTo>
                    <a:pt x="7689" y="209"/>
                    <a:pt x="7388" y="140"/>
                    <a:pt x="7088" y="140"/>
                  </a:cubicBezTo>
                  <a:cubicBezTo>
                    <a:pt x="6553" y="140"/>
                    <a:pt x="6018" y="358"/>
                    <a:pt x="5682" y="776"/>
                  </a:cubicBezTo>
                  <a:lnTo>
                    <a:pt x="5682" y="776"/>
                  </a:lnTo>
                  <a:cubicBezTo>
                    <a:pt x="5802" y="618"/>
                    <a:pt x="4917" y="123"/>
                    <a:pt x="4799" y="88"/>
                  </a:cubicBezTo>
                  <a:cubicBezTo>
                    <a:pt x="4609" y="28"/>
                    <a:pt x="4404" y="1"/>
                    <a:pt x="4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4" name="Google Shape;558;p27"/>
            <p:cNvSpPr/>
            <p:nvPr/>
          </p:nvSpPr>
          <p:spPr>
            <a:xfrm>
              <a:off x="7155716" y="1660695"/>
              <a:ext cx="51850" cy="161813"/>
            </a:xfrm>
            <a:custGeom>
              <a:avLst/>
              <a:gdLst/>
              <a:ahLst/>
              <a:cxnLst/>
              <a:rect l="l" t="t" r="r" b="b"/>
              <a:pathLst>
                <a:path w="894" h="2790" extrusionOk="0">
                  <a:moveTo>
                    <a:pt x="275" y="1"/>
                  </a:moveTo>
                  <a:cubicBezTo>
                    <a:pt x="227" y="25"/>
                    <a:pt x="179" y="48"/>
                    <a:pt x="132" y="60"/>
                  </a:cubicBezTo>
                  <a:cubicBezTo>
                    <a:pt x="203" y="298"/>
                    <a:pt x="239" y="596"/>
                    <a:pt x="191" y="918"/>
                  </a:cubicBezTo>
                  <a:cubicBezTo>
                    <a:pt x="144" y="1215"/>
                    <a:pt x="25" y="1489"/>
                    <a:pt x="13" y="1787"/>
                  </a:cubicBezTo>
                  <a:cubicBezTo>
                    <a:pt x="1" y="2084"/>
                    <a:pt x="132" y="2346"/>
                    <a:pt x="275" y="2501"/>
                  </a:cubicBezTo>
                  <a:cubicBezTo>
                    <a:pt x="429" y="2668"/>
                    <a:pt x="596" y="2739"/>
                    <a:pt x="715" y="2775"/>
                  </a:cubicBezTo>
                  <a:cubicBezTo>
                    <a:pt x="775" y="2787"/>
                    <a:pt x="819" y="2790"/>
                    <a:pt x="849" y="2790"/>
                  </a:cubicBezTo>
                  <a:cubicBezTo>
                    <a:pt x="879" y="2790"/>
                    <a:pt x="894" y="2787"/>
                    <a:pt x="894" y="2787"/>
                  </a:cubicBezTo>
                  <a:cubicBezTo>
                    <a:pt x="894" y="2775"/>
                    <a:pt x="834" y="2763"/>
                    <a:pt x="727" y="2715"/>
                  </a:cubicBezTo>
                  <a:cubicBezTo>
                    <a:pt x="620" y="2668"/>
                    <a:pt x="489" y="2584"/>
                    <a:pt x="370" y="2430"/>
                  </a:cubicBezTo>
                  <a:cubicBezTo>
                    <a:pt x="251" y="2287"/>
                    <a:pt x="144" y="2061"/>
                    <a:pt x="179" y="1811"/>
                  </a:cubicBezTo>
                  <a:cubicBezTo>
                    <a:pt x="191" y="1549"/>
                    <a:pt x="322" y="1275"/>
                    <a:pt x="370" y="941"/>
                  </a:cubicBezTo>
                  <a:cubicBezTo>
                    <a:pt x="417" y="620"/>
                    <a:pt x="382" y="298"/>
                    <a:pt x="298" y="36"/>
                  </a:cubicBezTo>
                  <a:cubicBezTo>
                    <a:pt x="298" y="25"/>
                    <a:pt x="298" y="25"/>
                    <a:pt x="275"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5" name="Google Shape;559;p27"/>
            <p:cNvSpPr/>
            <p:nvPr/>
          </p:nvSpPr>
          <p:spPr>
            <a:xfrm>
              <a:off x="7256574" y="1496387"/>
              <a:ext cx="100162" cy="318348"/>
            </a:xfrm>
            <a:custGeom>
              <a:avLst/>
              <a:gdLst/>
              <a:ahLst/>
              <a:cxnLst/>
              <a:rect l="l" t="t" r="r" b="b"/>
              <a:pathLst>
                <a:path w="1727" h="5489" extrusionOk="0">
                  <a:moveTo>
                    <a:pt x="1607" y="0"/>
                  </a:moveTo>
                  <a:cubicBezTo>
                    <a:pt x="1607" y="83"/>
                    <a:pt x="1572" y="214"/>
                    <a:pt x="1488" y="333"/>
                  </a:cubicBezTo>
                  <a:cubicBezTo>
                    <a:pt x="1393" y="488"/>
                    <a:pt x="1262" y="631"/>
                    <a:pt x="1095" y="786"/>
                  </a:cubicBezTo>
                  <a:cubicBezTo>
                    <a:pt x="953" y="929"/>
                    <a:pt x="774" y="1084"/>
                    <a:pt x="607" y="1262"/>
                  </a:cubicBezTo>
                  <a:cubicBezTo>
                    <a:pt x="453" y="1441"/>
                    <a:pt x="322" y="1667"/>
                    <a:pt x="214" y="1905"/>
                  </a:cubicBezTo>
                  <a:cubicBezTo>
                    <a:pt x="119" y="2143"/>
                    <a:pt x="60" y="2381"/>
                    <a:pt x="24" y="2619"/>
                  </a:cubicBezTo>
                  <a:cubicBezTo>
                    <a:pt x="0" y="2858"/>
                    <a:pt x="12" y="3096"/>
                    <a:pt x="24" y="3310"/>
                  </a:cubicBezTo>
                  <a:cubicBezTo>
                    <a:pt x="72" y="3751"/>
                    <a:pt x="155" y="4132"/>
                    <a:pt x="191" y="4441"/>
                  </a:cubicBezTo>
                  <a:cubicBezTo>
                    <a:pt x="214" y="4763"/>
                    <a:pt x="202" y="5025"/>
                    <a:pt x="155" y="5203"/>
                  </a:cubicBezTo>
                  <a:cubicBezTo>
                    <a:pt x="143" y="5251"/>
                    <a:pt x="143" y="5286"/>
                    <a:pt x="131" y="5322"/>
                  </a:cubicBezTo>
                  <a:lnTo>
                    <a:pt x="95" y="5417"/>
                  </a:lnTo>
                  <a:cubicBezTo>
                    <a:pt x="83" y="5453"/>
                    <a:pt x="83" y="5489"/>
                    <a:pt x="83" y="5489"/>
                  </a:cubicBezTo>
                  <a:cubicBezTo>
                    <a:pt x="83" y="5489"/>
                    <a:pt x="95" y="5477"/>
                    <a:pt x="131" y="5429"/>
                  </a:cubicBezTo>
                  <a:cubicBezTo>
                    <a:pt x="143" y="5417"/>
                    <a:pt x="155" y="5382"/>
                    <a:pt x="179" y="5358"/>
                  </a:cubicBezTo>
                  <a:cubicBezTo>
                    <a:pt x="191" y="5310"/>
                    <a:pt x="202" y="5286"/>
                    <a:pt x="226" y="5239"/>
                  </a:cubicBezTo>
                  <a:cubicBezTo>
                    <a:pt x="274" y="5060"/>
                    <a:pt x="322" y="4786"/>
                    <a:pt x="310" y="4465"/>
                  </a:cubicBezTo>
                  <a:cubicBezTo>
                    <a:pt x="298" y="4132"/>
                    <a:pt x="226" y="3751"/>
                    <a:pt x="179" y="3334"/>
                  </a:cubicBezTo>
                  <a:cubicBezTo>
                    <a:pt x="131" y="2917"/>
                    <a:pt x="179" y="2441"/>
                    <a:pt x="369" y="2012"/>
                  </a:cubicBezTo>
                  <a:cubicBezTo>
                    <a:pt x="464" y="1786"/>
                    <a:pt x="595" y="1596"/>
                    <a:pt x="726" y="1417"/>
                  </a:cubicBezTo>
                  <a:cubicBezTo>
                    <a:pt x="881" y="1226"/>
                    <a:pt x="1036" y="1084"/>
                    <a:pt x="1191" y="929"/>
                  </a:cubicBezTo>
                  <a:cubicBezTo>
                    <a:pt x="1334" y="786"/>
                    <a:pt x="1488" y="619"/>
                    <a:pt x="1596" y="441"/>
                  </a:cubicBezTo>
                  <a:cubicBezTo>
                    <a:pt x="1679" y="298"/>
                    <a:pt x="1715" y="131"/>
                    <a:pt x="172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6" name="Google Shape;560;p27"/>
            <p:cNvSpPr/>
            <p:nvPr/>
          </p:nvSpPr>
          <p:spPr>
            <a:xfrm>
              <a:off x="7320082" y="1535014"/>
              <a:ext cx="279026" cy="273516"/>
            </a:xfrm>
            <a:custGeom>
              <a:avLst/>
              <a:gdLst/>
              <a:ahLst/>
              <a:cxnLst/>
              <a:rect l="l" t="t" r="r" b="b"/>
              <a:pathLst>
                <a:path w="4811" h="4716" extrusionOk="0">
                  <a:moveTo>
                    <a:pt x="4727" y="1"/>
                  </a:moveTo>
                  <a:cubicBezTo>
                    <a:pt x="4680" y="13"/>
                    <a:pt x="4620" y="25"/>
                    <a:pt x="4549" y="48"/>
                  </a:cubicBezTo>
                  <a:cubicBezTo>
                    <a:pt x="4370" y="84"/>
                    <a:pt x="4168" y="132"/>
                    <a:pt x="3965" y="227"/>
                  </a:cubicBezTo>
                  <a:cubicBezTo>
                    <a:pt x="3751" y="310"/>
                    <a:pt x="3560" y="465"/>
                    <a:pt x="3394" y="656"/>
                  </a:cubicBezTo>
                  <a:cubicBezTo>
                    <a:pt x="3072" y="1025"/>
                    <a:pt x="2858" y="1513"/>
                    <a:pt x="2406" y="1799"/>
                  </a:cubicBezTo>
                  <a:cubicBezTo>
                    <a:pt x="1953" y="2084"/>
                    <a:pt x="1417" y="2239"/>
                    <a:pt x="1036" y="2549"/>
                  </a:cubicBezTo>
                  <a:cubicBezTo>
                    <a:pt x="643" y="2846"/>
                    <a:pt x="393" y="3227"/>
                    <a:pt x="227" y="3561"/>
                  </a:cubicBezTo>
                  <a:cubicBezTo>
                    <a:pt x="84" y="3894"/>
                    <a:pt x="36" y="4192"/>
                    <a:pt x="24" y="4406"/>
                  </a:cubicBezTo>
                  <a:cubicBezTo>
                    <a:pt x="0" y="4620"/>
                    <a:pt x="36" y="4716"/>
                    <a:pt x="36" y="4716"/>
                  </a:cubicBezTo>
                  <a:cubicBezTo>
                    <a:pt x="48" y="4716"/>
                    <a:pt x="48" y="4597"/>
                    <a:pt x="84" y="4406"/>
                  </a:cubicBezTo>
                  <a:cubicBezTo>
                    <a:pt x="108" y="4216"/>
                    <a:pt x="179" y="3930"/>
                    <a:pt x="334" y="3608"/>
                  </a:cubicBezTo>
                  <a:cubicBezTo>
                    <a:pt x="501" y="3287"/>
                    <a:pt x="739" y="2930"/>
                    <a:pt x="1120" y="2668"/>
                  </a:cubicBezTo>
                  <a:cubicBezTo>
                    <a:pt x="1298" y="2537"/>
                    <a:pt x="1524" y="2418"/>
                    <a:pt x="1763" y="2311"/>
                  </a:cubicBezTo>
                  <a:cubicBezTo>
                    <a:pt x="2001" y="2203"/>
                    <a:pt x="2251" y="2096"/>
                    <a:pt x="2489" y="1942"/>
                  </a:cubicBezTo>
                  <a:cubicBezTo>
                    <a:pt x="2727" y="1787"/>
                    <a:pt x="2941" y="1561"/>
                    <a:pt x="3084" y="1358"/>
                  </a:cubicBezTo>
                  <a:cubicBezTo>
                    <a:pt x="3239" y="1144"/>
                    <a:pt x="3370" y="930"/>
                    <a:pt x="3513" y="751"/>
                  </a:cubicBezTo>
                  <a:cubicBezTo>
                    <a:pt x="3668" y="572"/>
                    <a:pt x="3834" y="429"/>
                    <a:pt x="4013" y="346"/>
                  </a:cubicBezTo>
                  <a:cubicBezTo>
                    <a:pt x="4191" y="251"/>
                    <a:pt x="4382" y="215"/>
                    <a:pt x="4561" y="168"/>
                  </a:cubicBezTo>
                  <a:cubicBezTo>
                    <a:pt x="4644" y="132"/>
                    <a:pt x="4739" y="120"/>
                    <a:pt x="4811" y="96"/>
                  </a:cubicBezTo>
                  <a:lnTo>
                    <a:pt x="4727" y="1"/>
                  </a:ln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7" name="Google Shape;561;p27"/>
            <p:cNvSpPr/>
            <p:nvPr/>
          </p:nvSpPr>
          <p:spPr>
            <a:xfrm>
              <a:off x="7324200" y="1778024"/>
              <a:ext cx="392991" cy="63797"/>
            </a:xfrm>
            <a:custGeom>
              <a:avLst/>
              <a:gdLst/>
              <a:ahLst/>
              <a:cxnLst/>
              <a:rect l="l" t="t" r="r" b="b"/>
              <a:pathLst>
                <a:path w="6776" h="1100" extrusionOk="0">
                  <a:moveTo>
                    <a:pt x="6056" y="0"/>
                  </a:moveTo>
                  <a:cubicBezTo>
                    <a:pt x="5855" y="0"/>
                    <a:pt x="5621" y="49"/>
                    <a:pt x="5406" y="157"/>
                  </a:cubicBezTo>
                  <a:cubicBezTo>
                    <a:pt x="5168" y="264"/>
                    <a:pt x="4966" y="419"/>
                    <a:pt x="4740" y="538"/>
                  </a:cubicBezTo>
                  <a:cubicBezTo>
                    <a:pt x="4553" y="636"/>
                    <a:pt x="4350" y="702"/>
                    <a:pt x="4125" y="702"/>
                  </a:cubicBezTo>
                  <a:cubicBezTo>
                    <a:pt x="4077" y="702"/>
                    <a:pt x="4028" y="699"/>
                    <a:pt x="3978" y="692"/>
                  </a:cubicBezTo>
                  <a:cubicBezTo>
                    <a:pt x="3442" y="633"/>
                    <a:pt x="2942" y="359"/>
                    <a:pt x="2418" y="347"/>
                  </a:cubicBezTo>
                  <a:cubicBezTo>
                    <a:pt x="2373" y="345"/>
                    <a:pt x="2330" y="344"/>
                    <a:pt x="2286" y="344"/>
                  </a:cubicBezTo>
                  <a:cubicBezTo>
                    <a:pt x="1830" y="344"/>
                    <a:pt x="1434" y="454"/>
                    <a:pt x="1108" y="573"/>
                  </a:cubicBezTo>
                  <a:cubicBezTo>
                    <a:pt x="751" y="704"/>
                    <a:pt x="477" y="835"/>
                    <a:pt x="287" y="931"/>
                  </a:cubicBezTo>
                  <a:cubicBezTo>
                    <a:pt x="108" y="1026"/>
                    <a:pt x="1" y="1073"/>
                    <a:pt x="1" y="1097"/>
                  </a:cubicBezTo>
                  <a:cubicBezTo>
                    <a:pt x="1" y="1098"/>
                    <a:pt x="2" y="1099"/>
                    <a:pt x="5" y="1099"/>
                  </a:cubicBezTo>
                  <a:cubicBezTo>
                    <a:pt x="26" y="1099"/>
                    <a:pt x="141" y="1054"/>
                    <a:pt x="322" y="990"/>
                  </a:cubicBezTo>
                  <a:cubicBezTo>
                    <a:pt x="513" y="919"/>
                    <a:pt x="799" y="800"/>
                    <a:pt x="1144" y="692"/>
                  </a:cubicBezTo>
                  <a:cubicBezTo>
                    <a:pt x="1443" y="600"/>
                    <a:pt x="1813" y="507"/>
                    <a:pt x="2217" y="507"/>
                  </a:cubicBezTo>
                  <a:cubicBezTo>
                    <a:pt x="2279" y="507"/>
                    <a:pt x="2342" y="509"/>
                    <a:pt x="2406" y="514"/>
                  </a:cubicBezTo>
                  <a:cubicBezTo>
                    <a:pt x="2644" y="526"/>
                    <a:pt x="2882" y="585"/>
                    <a:pt x="3132" y="680"/>
                  </a:cubicBezTo>
                  <a:cubicBezTo>
                    <a:pt x="3382" y="752"/>
                    <a:pt x="3656" y="835"/>
                    <a:pt x="3954" y="871"/>
                  </a:cubicBezTo>
                  <a:cubicBezTo>
                    <a:pt x="4013" y="876"/>
                    <a:pt x="4074" y="879"/>
                    <a:pt x="4136" y="879"/>
                  </a:cubicBezTo>
                  <a:cubicBezTo>
                    <a:pt x="4223" y="879"/>
                    <a:pt x="4311" y="873"/>
                    <a:pt x="4394" y="859"/>
                  </a:cubicBezTo>
                  <a:cubicBezTo>
                    <a:pt x="4549" y="823"/>
                    <a:pt x="4680" y="764"/>
                    <a:pt x="4799" y="704"/>
                  </a:cubicBezTo>
                  <a:cubicBezTo>
                    <a:pt x="5037" y="573"/>
                    <a:pt x="5240" y="419"/>
                    <a:pt x="5466" y="323"/>
                  </a:cubicBezTo>
                  <a:cubicBezTo>
                    <a:pt x="5674" y="210"/>
                    <a:pt x="5894" y="174"/>
                    <a:pt x="6107" y="174"/>
                  </a:cubicBezTo>
                  <a:cubicBezTo>
                    <a:pt x="6320" y="174"/>
                    <a:pt x="6526" y="210"/>
                    <a:pt x="6704" y="240"/>
                  </a:cubicBezTo>
                  <a:cubicBezTo>
                    <a:pt x="6728" y="240"/>
                    <a:pt x="6752" y="264"/>
                    <a:pt x="6776" y="264"/>
                  </a:cubicBezTo>
                  <a:cubicBezTo>
                    <a:pt x="6776" y="216"/>
                    <a:pt x="6764" y="169"/>
                    <a:pt x="6752" y="145"/>
                  </a:cubicBezTo>
                  <a:cubicBezTo>
                    <a:pt x="6752" y="97"/>
                    <a:pt x="6752" y="97"/>
                    <a:pt x="6740" y="97"/>
                  </a:cubicBezTo>
                  <a:cubicBezTo>
                    <a:pt x="6561" y="49"/>
                    <a:pt x="6347" y="2"/>
                    <a:pt x="6121" y="2"/>
                  </a:cubicBezTo>
                  <a:cubicBezTo>
                    <a:pt x="6099" y="1"/>
                    <a:pt x="6078" y="0"/>
                    <a:pt x="6056"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8" name="Google Shape;562;p27"/>
            <p:cNvSpPr/>
            <p:nvPr/>
          </p:nvSpPr>
          <p:spPr>
            <a:xfrm>
              <a:off x="7353895" y="1887581"/>
              <a:ext cx="268006" cy="115009"/>
            </a:xfrm>
            <a:custGeom>
              <a:avLst/>
              <a:gdLst/>
              <a:ahLst/>
              <a:cxnLst/>
              <a:rect l="l" t="t" r="r" b="b"/>
              <a:pathLst>
                <a:path w="4621" h="1983" extrusionOk="0">
                  <a:moveTo>
                    <a:pt x="661" y="1"/>
                  </a:moveTo>
                  <a:cubicBezTo>
                    <a:pt x="488" y="1"/>
                    <a:pt x="348" y="9"/>
                    <a:pt x="239" y="18"/>
                  </a:cubicBezTo>
                  <a:cubicBezTo>
                    <a:pt x="96" y="42"/>
                    <a:pt x="1" y="54"/>
                    <a:pt x="1" y="65"/>
                  </a:cubicBezTo>
                  <a:cubicBezTo>
                    <a:pt x="1" y="77"/>
                    <a:pt x="96" y="77"/>
                    <a:pt x="239" y="101"/>
                  </a:cubicBezTo>
                  <a:cubicBezTo>
                    <a:pt x="394" y="101"/>
                    <a:pt x="608" y="113"/>
                    <a:pt x="882" y="125"/>
                  </a:cubicBezTo>
                  <a:cubicBezTo>
                    <a:pt x="1144" y="161"/>
                    <a:pt x="1477" y="196"/>
                    <a:pt x="1787" y="363"/>
                  </a:cubicBezTo>
                  <a:cubicBezTo>
                    <a:pt x="1953" y="435"/>
                    <a:pt x="2084" y="542"/>
                    <a:pt x="2239" y="673"/>
                  </a:cubicBezTo>
                  <a:cubicBezTo>
                    <a:pt x="2382" y="816"/>
                    <a:pt x="2513" y="958"/>
                    <a:pt x="2680" y="1089"/>
                  </a:cubicBezTo>
                  <a:cubicBezTo>
                    <a:pt x="2846" y="1232"/>
                    <a:pt x="3073" y="1328"/>
                    <a:pt x="3275" y="1363"/>
                  </a:cubicBezTo>
                  <a:cubicBezTo>
                    <a:pt x="3489" y="1387"/>
                    <a:pt x="3668" y="1411"/>
                    <a:pt x="3823" y="1470"/>
                  </a:cubicBezTo>
                  <a:cubicBezTo>
                    <a:pt x="3989" y="1530"/>
                    <a:pt x="4120" y="1613"/>
                    <a:pt x="4239" y="1720"/>
                  </a:cubicBezTo>
                  <a:cubicBezTo>
                    <a:pt x="4359" y="1816"/>
                    <a:pt x="4466" y="1899"/>
                    <a:pt x="4573" y="1982"/>
                  </a:cubicBezTo>
                  <a:cubicBezTo>
                    <a:pt x="4585" y="1947"/>
                    <a:pt x="4597" y="1911"/>
                    <a:pt x="4620" y="1863"/>
                  </a:cubicBezTo>
                  <a:cubicBezTo>
                    <a:pt x="4525" y="1792"/>
                    <a:pt x="4442" y="1709"/>
                    <a:pt x="4335" y="1613"/>
                  </a:cubicBezTo>
                  <a:cubicBezTo>
                    <a:pt x="4216" y="1482"/>
                    <a:pt x="4061" y="1363"/>
                    <a:pt x="3882" y="1304"/>
                  </a:cubicBezTo>
                  <a:cubicBezTo>
                    <a:pt x="3704" y="1232"/>
                    <a:pt x="3501" y="1208"/>
                    <a:pt x="3323" y="1185"/>
                  </a:cubicBezTo>
                  <a:cubicBezTo>
                    <a:pt x="3132" y="1149"/>
                    <a:pt x="2966" y="1077"/>
                    <a:pt x="2799" y="947"/>
                  </a:cubicBezTo>
                  <a:cubicBezTo>
                    <a:pt x="2632" y="827"/>
                    <a:pt x="2501" y="673"/>
                    <a:pt x="2358" y="542"/>
                  </a:cubicBezTo>
                  <a:cubicBezTo>
                    <a:pt x="2204" y="411"/>
                    <a:pt x="2037" y="292"/>
                    <a:pt x="1858" y="220"/>
                  </a:cubicBezTo>
                  <a:cubicBezTo>
                    <a:pt x="1525" y="54"/>
                    <a:pt x="1180" y="18"/>
                    <a:pt x="894" y="6"/>
                  </a:cubicBezTo>
                  <a:cubicBezTo>
                    <a:pt x="810" y="2"/>
                    <a:pt x="733" y="1"/>
                    <a:pt x="661"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9" name="Google Shape;563;p27"/>
            <p:cNvSpPr/>
            <p:nvPr/>
          </p:nvSpPr>
          <p:spPr>
            <a:xfrm>
              <a:off x="7146727" y="1743225"/>
              <a:ext cx="318406" cy="276590"/>
            </a:xfrm>
            <a:custGeom>
              <a:avLst/>
              <a:gdLst/>
              <a:ahLst/>
              <a:cxnLst/>
              <a:rect l="l" t="t" r="r" b="b"/>
              <a:pathLst>
                <a:path w="5490" h="4769" extrusionOk="0">
                  <a:moveTo>
                    <a:pt x="3228" y="0"/>
                  </a:moveTo>
                  <a:cubicBezTo>
                    <a:pt x="3010" y="0"/>
                    <a:pt x="2792" y="58"/>
                    <a:pt x="2608" y="173"/>
                  </a:cubicBezTo>
                  <a:cubicBezTo>
                    <a:pt x="2382" y="328"/>
                    <a:pt x="2192" y="542"/>
                    <a:pt x="1918" y="566"/>
                  </a:cubicBezTo>
                  <a:cubicBezTo>
                    <a:pt x="1912" y="566"/>
                    <a:pt x="1905" y="567"/>
                    <a:pt x="1899" y="567"/>
                  </a:cubicBezTo>
                  <a:cubicBezTo>
                    <a:pt x="1645" y="567"/>
                    <a:pt x="1424" y="338"/>
                    <a:pt x="1180" y="268"/>
                  </a:cubicBezTo>
                  <a:cubicBezTo>
                    <a:pt x="1105" y="244"/>
                    <a:pt x="1028" y="233"/>
                    <a:pt x="951" y="233"/>
                  </a:cubicBezTo>
                  <a:cubicBezTo>
                    <a:pt x="689" y="233"/>
                    <a:pt x="432" y="369"/>
                    <a:pt x="275" y="590"/>
                  </a:cubicBezTo>
                  <a:cubicBezTo>
                    <a:pt x="61" y="876"/>
                    <a:pt x="1" y="1233"/>
                    <a:pt x="49" y="1578"/>
                  </a:cubicBezTo>
                  <a:lnTo>
                    <a:pt x="4085" y="4769"/>
                  </a:lnTo>
                  <a:cubicBezTo>
                    <a:pt x="4502" y="4614"/>
                    <a:pt x="4883" y="4340"/>
                    <a:pt x="5180" y="3983"/>
                  </a:cubicBezTo>
                  <a:cubicBezTo>
                    <a:pt x="5347" y="3781"/>
                    <a:pt x="5490" y="3519"/>
                    <a:pt x="5454" y="3269"/>
                  </a:cubicBezTo>
                  <a:cubicBezTo>
                    <a:pt x="5406" y="3031"/>
                    <a:pt x="5216" y="2852"/>
                    <a:pt x="5002" y="2733"/>
                  </a:cubicBezTo>
                  <a:cubicBezTo>
                    <a:pt x="4799" y="2614"/>
                    <a:pt x="4561" y="2554"/>
                    <a:pt x="4335" y="2447"/>
                  </a:cubicBezTo>
                  <a:cubicBezTo>
                    <a:pt x="4263" y="2423"/>
                    <a:pt x="4168" y="2376"/>
                    <a:pt x="4121" y="2304"/>
                  </a:cubicBezTo>
                  <a:cubicBezTo>
                    <a:pt x="3990" y="2114"/>
                    <a:pt x="4168" y="1852"/>
                    <a:pt x="4275" y="1638"/>
                  </a:cubicBezTo>
                  <a:cubicBezTo>
                    <a:pt x="4478" y="1185"/>
                    <a:pt x="4359" y="602"/>
                    <a:pt x="3990" y="280"/>
                  </a:cubicBezTo>
                  <a:cubicBezTo>
                    <a:pt x="3783" y="94"/>
                    <a:pt x="3505" y="0"/>
                    <a:pt x="3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0" name="Google Shape;564;p27"/>
            <p:cNvSpPr/>
            <p:nvPr/>
          </p:nvSpPr>
          <p:spPr>
            <a:xfrm>
              <a:off x="6492164" y="1753781"/>
              <a:ext cx="1031660" cy="685240"/>
            </a:xfrm>
            <a:custGeom>
              <a:avLst/>
              <a:gdLst/>
              <a:ahLst/>
              <a:cxnLst/>
              <a:rect l="l" t="t" r="r" b="b"/>
              <a:pathLst>
                <a:path w="17788" h="11815" extrusionOk="0">
                  <a:moveTo>
                    <a:pt x="8778" y="1"/>
                  </a:moveTo>
                  <a:cubicBezTo>
                    <a:pt x="8123" y="1"/>
                    <a:pt x="7457" y="192"/>
                    <a:pt x="6953" y="622"/>
                  </a:cubicBezTo>
                  <a:cubicBezTo>
                    <a:pt x="6596" y="920"/>
                    <a:pt x="6334" y="1301"/>
                    <a:pt x="6060" y="1670"/>
                  </a:cubicBezTo>
                  <a:cubicBezTo>
                    <a:pt x="5561" y="1537"/>
                    <a:pt x="4929" y="1385"/>
                    <a:pt x="4333" y="1385"/>
                  </a:cubicBezTo>
                  <a:cubicBezTo>
                    <a:pt x="3862" y="1385"/>
                    <a:pt x="3413" y="1480"/>
                    <a:pt x="3072" y="1753"/>
                  </a:cubicBezTo>
                  <a:cubicBezTo>
                    <a:pt x="2714" y="2027"/>
                    <a:pt x="2441" y="2372"/>
                    <a:pt x="2298" y="2789"/>
                  </a:cubicBezTo>
                  <a:cubicBezTo>
                    <a:pt x="2263" y="2894"/>
                    <a:pt x="2125" y="4029"/>
                    <a:pt x="2198" y="4029"/>
                  </a:cubicBezTo>
                  <a:cubicBezTo>
                    <a:pt x="2198" y="4029"/>
                    <a:pt x="2198" y="4029"/>
                    <a:pt x="2199" y="4029"/>
                  </a:cubicBezTo>
                  <a:lnTo>
                    <a:pt x="2199" y="4029"/>
                  </a:lnTo>
                  <a:cubicBezTo>
                    <a:pt x="1" y="4829"/>
                    <a:pt x="941" y="7957"/>
                    <a:pt x="2357" y="9016"/>
                  </a:cubicBezTo>
                  <a:lnTo>
                    <a:pt x="14895" y="11814"/>
                  </a:lnTo>
                  <a:cubicBezTo>
                    <a:pt x="15240" y="11314"/>
                    <a:pt x="15526" y="10814"/>
                    <a:pt x="15942" y="10385"/>
                  </a:cubicBezTo>
                  <a:cubicBezTo>
                    <a:pt x="16442" y="9885"/>
                    <a:pt x="16823" y="9338"/>
                    <a:pt x="17073" y="8683"/>
                  </a:cubicBezTo>
                  <a:cubicBezTo>
                    <a:pt x="17788" y="6790"/>
                    <a:pt x="17073" y="5230"/>
                    <a:pt x="15621" y="3980"/>
                  </a:cubicBezTo>
                  <a:cubicBezTo>
                    <a:pt x="14978" y="3432"/>
                    <a:pt x="14025" y="3504"/>
                    <a:pt x="13418" y="2956"/>
                  </a:cubicBezTo>
                  <a:cubicBezTo>
                    <a:pt x="12882" y="2468"/>
                    <a:pt x="12704" y="1813"/>
                    <a:pt x="12120" y="1360"/>
                  </a:cubicBezTo>
                  <a:cubicBezTo>
                    <a:pt x="11299" y="741"/>
                    <a:pt x="10370" y="241"/>
                    <a:pt x="9358" y="51"/>
                  </a:cubicBezTo>
                  <a:cubicBezTo>
                    <a:pt x="9169" y="18"/>
                    <a:pt x="8974" y="1"/>
                    <a:pt x="8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1" name="Google Shape;565;p27"/>
            <p:cNvSpPr/>
            <p:nvPr/>
          </p:nvSpPr>
          <p:spPr>
            <a:xfrm>
              <a:off x="6584670" y="1892859"/>
              <a:ext cx="271428" cy="357381"/>
            </a:xfrm>
            <a:custGeom>
              <a:avLst/>
              <a:gdLst/>
              <a:ahLst/>
              <a:cxnLst/>
              <a:rect l="l" t="t" r="r" b="b"/>
              <a:pathLst>
                <a:path w="4680" h="6162" extrusionOk="0">
                  <a:moveTo>
                    <a:pt x="3616" y="1"/>
                  </a:moveTo>
                  <a:cubicBezTo>
                    <a:pt x="3224" y="1"/>
                    <a:pt x="2837" y="74"/>
                    <a:pt x="2489" y="248"/>
                  </a:cubicBezTo>
                  <a:cubicBezTo>
                    <a:pt x="1822" y="570"/>
                    <a:pt x="1298" y="1284"/>
                    <a:pt x="1370" y="2034"/>
                  </a:cubicBezTo>
                  <a:cubicBezTo>
                    <a:pt x="1405" y="2344"/>
                    <a:pt x="1512" y="2725"/>
                    <a:pt x="1274" y="2951"/>
                  </a:cubicBezTo>
                  <a:cubicBezTo>
                    <a:pt x="1179" y="3046"/>
                    <a:pt x="1048" y="3082"/>
                    <a:pt x="929" y="3130"/>
                  </a:cubicBezTo>
                  <a:cubicBezTo>
                    <a:pt x="584" y="3284"/>
                    <a:pt x="286" y="3582"/>
                    <a:pt x="179" y="3951"/>
                  </a:cubicBezTo>
                  <a:cubicBezTo>
                    <a:pt x="0" y="4618"/>
                    <a:pt x="465" y="5273"/>
                    <a:pt x="989" y="5737"/>
                  </a:cubicBezTo>
                  <a:cubicBezTo>
                    <a:pt x="1179" y="5916"/>
                    <a:pt x="1405" y="6082"/>
                    <a:pt x="1667" y="6142"/>
                  </a:cubicBezTo>
                  <a:cubicBezTo>
                    <a:pt x="1728" y="6155"/>
                    <a:pt x="1790" y="6162"/>
                    <a:pt x="1852" y="6162"/>
                  </a:cubicBezTo>
                  <a:cubicBezTo>
                    <a:pt x="2066" y="6162"/>
                    <a:pt x="2270" y="6080"/>
                    <a:pt x="2382" y="5904"/>
                  </a:cubicBezTo>
                  <a:lnTo>
                    <a:pt x="4679" y="165"/>
                  </a:lnTo>
                  <a:cubicBezTo>
                    <a:pt x="4338" y="62"/>
                    <a:pt x="3975" y="1"/>
                    <a:pt x="3616" y="1"/>
                  </a:cubicBez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2" name="Google Shape;566;p27"/>
            <p:cNvSpPr/>
            <p:nvPr/>
          </p:nvSpPr>
          <p:spPr>
            <a:xfrm>
              <a:off x="6580494" y="2203205"/>
              <a:ext cx="104338" cy="247533"/>
            </a:xfrm>
            <a:custGeom>
              <a:avLst/>
              <a:gdLst/>
              <a:ahLst/>
              <a:cxnLst/>
              <a:rect l="l" t="t" r="r" b="b"/>
              <a:pathLst>
                <a:path w="1799" h="4268" extrusionOk="0">
                  <a:moveTo>
                    <a:pt x="1605" y="0"/>
                  </a:moveTo>
                  <a:cubicBezTo>
                    <a:pt x="1064" y="0"/>
                    <a:pt x="542" y="386"/>
                    <a:pt x="287" y="886"/>
                  </a:cubicBezTo>
                  <a:cubicBezTo>
                    <a:pt x="1" y="1458"/>
                    <a:pt x="37" y="2124"/>
                    <a:pt x="215" y="2720"/>
                  </a:cubicBezTo>
                  <a:cubicBezTo>
                    <a:pt x="406" y="3363"/>
                    <a:pt x="1001" y="4267"/>
                    <a:pt x="1775" y="4267"/>
                  </a:cubicBezTo>
                  <a:lnTo>
                    <a:pt x="1799" y="17"/>
                  </a:lnTo>
                  <a:cubicBezTo>
                    <a:pt x="1734" y="6"/>
                    <a:pt x="1669" y="0"/>
                    <a:pt x="1605" y="0"/>
                  </a:cubicBezTo>
                  <a:close/>
                </a:path>
              </a:pathLst>
            </a:custGeom>
            <a:solidFill>
              <a:srgbClr val="B25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3" name="Google Shape;567;p27"/>
            <p:cNvSpPr/>
            <p:nvPr/>
          </p:nvSpPr>
          <p:spPr>
            <a:xfrm>
              <a:off x="6565995" y="2184588"/>
              <a:ext cx="155433" cy="14093"/>
            </a:xfrm>
            <a:custGeom>
              <a:avLst/>
              <a:gdLst/>
              <a:ahLst/>
              <a:cxnLst/>
              <a:rect l="l" t="t" r="r" b="b"/>
              <a:pathLst>
                <a:path w="2680" h="243" extrusionOk="0">
                  <a:moveTo>
                    <a:pt x="1547" y="1"/>
                  </a:moveTo>
                  <a:cubicBezTo>
                    <a:pt x="1076" y="1"/>
                    <a:pt x="606" y="12"/>
                    <a:pt x="132" y="40"/>
                  </a:cubicBezTo>
                  <a:cubicBezTo>
                    <a:pt x="1" y="40"/>
                    <a:pt x="1" y="243"/>
                    <a:pt x="132" y="243"/>
                  </a:cubicBezTo>
                  <a:cubicBezTo>
                    <a:pt x="566" y="217"/>
                    <a:pt x="996" y="205"/>
                    <a:pt x="1427" y="205"/>
                  </a:cubicBezTo>
                  <a:cubicBezTo>
                    <a:pt x="1800" y="205"/>
                    <a:pt x="2173" y="214"/>
                    <a:pt x="2549" y="231"/>
                  </a:cubicBezTo>
                  <a:cubicBezTo>
                    <a:pt x="2680" y="231"/>
                    <a:pt x="2680" y="16"/>
                    <a:pt x="2549" y="16"/>
                  </a:cubicBezTo>
                  <a:cubicBezTo>
                    <a:pt x="2213" y="7"/>
                    <a:pt x="188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4" name="Google Shape;568;p27"/>
            <p:cNvSpPr/>
            <p:nvPr/>
          </p:nvSpPr>
          <p:spPr>
            <a:xfrm>
              <a:off x="6619875" y="2240729"/>
              <a:ext cx="46340" cy="156825"/>
            </a:xfrm>
            <a:custGeom>
              <a:avLst/>
              <a:gdLst/>
              <a:ahLst/>
              <a:cxnLst/>
              <a:rect l="l" t="t" r="r" b="b"/>
              <a:pathLst>
                <a:path w="799" h="2704" extrusionOk="0">
                  <a:moveTo>
                    <a:pt x="28" y="0"/>
                  </a:moveTo>
                  <a:cubicBezTo>
                    <a:pt x="26" y="0"/>
                    <a:pt x="25" y="0"/>
                    <a:pt x="24" y="1"/>
                  </a:cubicBezTo>
                  <a:cubicBezTo>
                    <a:pt x="1" y="25"/>
                    <a:pt x="108" y="144"/>
                    <a:pt x="227" y="358"/>
                  </a:cubicBezTo>
                  <a:cubicBezTo>
                    <a:pt x="346" y="584"/>
                    <a:pt x="477" y="918"/>
                    <a:pt x="560" y="1287"/>
                  </a:cubicBezTo>
                  <a:cubicBezTo>
                    <a:pt x="632" y="1656"/>
                    <a:pt x="643" y="2013"/>
                    <a:pt x="679" y="2287"/>
                  </a:cubicBezTo>
                  <a:cubicBezTo>
                    <a:pt x="679" y="2537"/>
                    <a:pt x="703" y="2704"/>
                    <a:pt x="727" y="2704"/>
                  </a:cubicBezTo>
                  <a:cubicBezTo>
                    <a:pt x="751" y="2704"/>
                    <a:pt x="763" y="2537"/>
                    <a:pt x="786" y="2287"/>
                  </a:cubicBezTo>
                  <a:cubicBezTo>
                    <a:pt x="798" y="2025"/>
                    <a:pt x="798" y="1656"/>
                    <a:pt x="727" y="1251"/>
                  </a:cubicBezTo>
                  <a:cubicBezTo>
                    <a:pt x="643" y="858"/>
                    <a:pt x="501" y="513"/>
                    <a:pt x="334" y="299"/>
                  </a:cubicBezTo>
                  <a:cubicBezTo>
                    <a:pt x="199" y="96"/>
                    <a:pt x="5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 name="Google Shape;569;p27"/>
            <p:cNvSpPr/>
            <p:nvPr/>
          </p:nvSpPr>
          <p:spPr>
            <a:xfrm>
              <a:off x="6648178" y="1922728"/>
              <a:ext cx="776935" cy="706700"/>
            </a:xfrm>
            <a:custGeom>
              <a:avLst/>
              <a:gdLst/>
              <a:ahLst/>
              <a:cxnLst/>
              <a:rect l="l" t="t" r="r" b="b"/>
              <a:pathLst>
                <a:path w="13396" h="12185" extrusionOk="0">
                  <a:moveTo>
                    <a:pt x="5947" y="0"/>
                  </a:moveTo>
                  <a:cubicBezTo>
                    <a:pt x="5144" y="0"/>
                    <a:pt x="4381" y="173"/>
                    <a:pt x="3584" y="412"/>
                  </a:cubicBezTo>
                  <a:cubicBezTo>
                    <a:pt x="2620" y="698"/>
                    <a:pt x="1703" y="1245"/>
                    <a:pt x="1048" y="2031"/>
                  </a:cubicBezTo>
                  <a:cubicBezTo>
                    <a:pt x="382" y="2829"/>
                    <a:pt x="263" y="3793"/>
                    <a:pt x="155" y="4793"/>
                  </a:cubicBezTo>
                  <a:cubicBezTo>
                    <a:pt x="36" y="5948"/>
                    <a:pt x="1" y="7115"/>
                    <a:pt x="60" y="8270"/>
                  </a:cubicBezTo>
                  <a:cubicBezTo>
                    <a:pt x="72" y="8746"/>
                    <a:pt x="120" y="9234"/>
                    <a:pt x="275" y="9687"/>
                  </a:cubicBezTo>
                  <a:cubicBezTo>
                    <a:pt x="969" y="11583"/>
                    <a:pt x="3441" y="12184"/>
                    <a:pt x="5500" y="12184"/>
                  </a:cubicBezTo>
                  <a:cubicBezTo>
                    <a:pt x="6052" y="12184"/>
                    <a:pt x="6575" y="12141"/>
                    <a:pt x="7025" y="12068"/>
                  </a:cubicBezTo>
                  <a:cubicBezTo>
                    <a:pt x="8418" y="11830"/>
                    <a:pt x="9645" y="11056"/>
                    <a:pt x="10311" y="9794"/>
                  </a:cubicBezTo>
                  <a:lnTo>
                    <a:pt x="10442" y="9520"/>
                  </a:lnTo>
                  <a:cubicBezTo>
                    <a:pt x="10580" y="9534"/>
                    <a:pt x="10722" y="9542"/>
                    <a:pt x="10865" y="9542"/>
                  </a:cubicBezTo>
                  <a:cubicBezTo>
                    <a:pt x="11684" y="9542"/>
                    <a:pt x="12544" y="9293"/>
                    <a:pt x="12990" y="8603"/>
                  </a:cubicBezTo>
                  <a:cubicBezTo>
                    <a:pt x="13193" y="8270"/>
                    <a:pt x="13288" y="7889"/>
                    <a:pt x="13312" y="7508"/>
                  </a:cubicBezTo>
                  <a:cubicBezTo>
                    <a:pt x="13395" y="6556"/>
                    <a:pt x="12800" y="5532"/>
                    <a:pt x="11824" y="5389"/>
                  </a:cubicBezTo>
                  <a:cubicBezTo>
                    <a:pt x="11722" y="5371"/>
                    <a:pt x="11618" y="5362"/>
                    <a:pt x="11514" y="5362"/>
                  </a:cubicBezTo>
                  <a:cubicBezTo>
                    <a:pt x="11410" y="5362"/>
                    <a:pt x="11306" y="5371"/>
                    <a:pt x="11204" y="5389"/>
                  </a:cubicBezTo>
                  <a:cubicBezTo>
                    <a:pt x="11228" y="4948"/>
                    <a:pt x="11264" y="4508"/>
                    <a:pt x="11252" y="4055"/>
                  </a:cubicBezTo>
                  <a:cubicBezTo>
                    <a:pt x="11252" y="3853"/>
                    <a:pt x="11228" y="3639"/>
                    <a:pt x="11216" y="3448"/>
                  </a:cubicBezTo>
                  <a:cubicBezTo>
                    <a:pt x="11193" y="3127"/>
                    <a:pt x="11133" y="2793"/>
                    <a:pt x="11014" y="2484"/>
                  </a:cubicBezTo>
                  <a:cubicBezTo>
                    <a:pt x="10395" y="888"/>
                    <a:pt x="8299" y="293"/>
                    <a:pt x="6799" y="67"/>
                  </a:cubicBezTo>
                  <a:cubicBezTo>
                    <a:pt x="6508" y="21"/>
                    <a:pt x="6225" y="0"/>
                    <a:pt x="594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6" name="Google Shape;570;p27"/>
            <p:cNvSpPr/>
            <p:nvPr/>
          </p:nvSpPr>
          <p:spPr>
            <a:xfrm>
              <a:off x="7277976" y="2318852"/>
              <a:ext cx="47674" cy="94826"/>
            </a:xfrm>
            <a:custGeom>
              <a:avLst/>
              <a:gdLst/>
              <a:ahLst/>
              <a:cxnLst/>
              <a:rect l="l" t="t" r="r" b="b"/>
              <a:pathLst>
                <a:path w="822" h="1635" extrusionOk="0">
                  <a:moveTo>
                    <a:pt x="97" y="1"/>
                  </a:moveTo>
                  <a:cubicBezTo>
                    <a:pt x="36" y="1"/>
                    <a:pt x="0" y="17"/>
                    <a:pt x="0" y="23"/>
                  </a:cubicBezTo>
                  <a:cubicBezTo>
                    <a:pt x="0" y="59"/>
                    <a:pt x="119" y="71"/>
                    <a:pt x="250" y="166"/>
                  </a:cubicBezTo>
                  <a:cubicBezTo>
                    <a:pt x="381" y="249"/>
                    <a:pt x="548" y="440"/>
                    <a:pt x="584" y="702"/>
                  </a:cubicBezTo>
                  <a:cubicBezTo>
                    <a:pt x="619" y="952"/>
                    <a:pt x="560" y="1190"/>
                    <a:pt x="500" y="1357"/>
                  </a:cubicBezTo>
                  <a:cubicBezTo>
                    <a:pt x="465" y="1511"/>
                    <a:pt x="417" y="1619"/>
                    <a:pt x="453" y="1631"/>
                  </a:cubicBezTo>
                  <a:cubicBezTo>
                    <a:pt x="454" y="1633"/>
                    <a:pt x="456" y="1634"/>
                    <a:pt x="458" y="1634"/>
                  </a:cubicBezTo>
                  <a:cubicBezTo>
                    <a:pt x="482" y="1634"/>
                    <a:pt x="558" y="1542"/>
                    <a:pt x="643" y="1392"/>
                  </a:cubicBezTo>
                  <a:cubicBezTo>
                    <a:pt x="726" y="1238"/>
                    <a:pt x="822" y="964"/>
                    <a:pt x="762" y="666"/>
                  </a:cubicBezTo>
                  <a:cubicBezTo>
                    <a:pt x="703" y="357"/>
                    <a:pt x="488" y="142"/>
                    <a:pt x="310" y="59"/>
                  </a:cubicBezTo>
                  <a:cubicBezTo>
                    <a:pt x="225" y="14"/>
                    <a:pt x="151" y="1"/>
                    <a:pt x="97" y="1"/>
                  </a:cubicBezTo>
                  <a:close/>
                </a:path>
              </a:pathLst>
            </a:custGeom>
            <a:solidFill>
              <a:srgbClr val="9B4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7" name="Google Shape;571;p27"/>
            <p:cNvSpPr/>
            <p:nvPr/>
          </p:nvSpPr>
          <p:spPr>
            <a:xfrm>
              <a:off x="6693068" y="2250415"/>
              <a:ext cx="134728" cy="145052"/>
            </a:xfrm>
            <a:custGeom>
              <a:avLst/>
              <a:gdLst/>
              <a:ahLst/>
              <a:cxnLst/>
              <a:rect l="l" t="t" r="r" b="b"/>
              <a:pathLst>
                <a:path w="2323" h="2501" extrusionOk="0">
                  <a:moveTo>
                    <a:pt x="1155" y="1"/>
                  </a:moveTo>
                  <a:cubicBezTo>
                    <a:pt x="513" y="1"/>
                    <a:pt x="1" y="560"/>
                    <a:pt x="1" y="1251"/>
                  </a:cubicBezTo>
                  <a:cubicBezTo>
                    <a:pt x="1" y="1941"/>
                    <a:pt x="513" y="2501"/>
                    <a:pt x="1155" y="2501"/>
                  </a:cubicBezTo>
                  <a:cubicBezTo>
                    <a:pt x="1798" y="2501"/>
                    <a:pt x="2322" y="1941"/>
                    <a:pt x="2322" y="1251"/>
                  </a:cubicBezTo>
                  <a:cubicBezTo>
                    <a:pt x="2322" y="560"/>
                    <a:pt x="1798" y="1"/>
                    <a:pt x="1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8" name="Google Shape;572;p27"/>
            <p:cNvSpPr/>
            <p:nvPr/>
          </p:nvSpPr>
          <p:spPr>
            <a:xfrm>
              <a:off x="6969949" y="2262188"/>
              <a:ext cx="145110" cy="144356"/>
            </a:xfrm>
            <a:custGeom>
              <a:avLst/>
              <a:gdLst/>
              <a:ahLst/>
              <a:cxnLst/>
              <a:rect l="l" t="t" r="r" b="b"/>
              <a:pathLst>
                <a:path w="2502" h="2489" extrusionOk="0">
                  <a:moveTo>
                    <a:pt x="1251" y="0"/>
                  </a:moveTo>
                  <a:cubicBezTo>
                    <a:pt x="561" y="0"/>
                    <a:pt x="1" y="560"/>
                    <a:pt x="1" y="1238"/>
                  </a:cubicBezTo>
                  <a:cubicBezTo>
                    <a:pt x="1" y="1929"/>
                    <a:pt x="561" y="2488"/>
                    <a:pt x="1251" y="2488"/>
                  </a:cubicBezTo>
                  <a:cubicBezTo>
                    <a:pt x="1942" y="2488"/>
                    <a:pt x="2501" y="1929"/>
                    <a:pt x="2501" y="1238"/>
                  </a:cubicBezTo>
                  <a:cubicBezTo>
                    <a:pt x="2501" y="560"/>
                    <a:pt x="1942"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9" name="Google Shape;573;p27"/>
            <p:cNvSpPr/>
            <p:nvPr/>
          </p:nvSpPr>
          <p:spPr>
            <a:xfrm>
              <a:off x="6693068" y="2256621"/>
              <a:ext cx="82936" cy="134032"/>
            </a:xfrm>
            <a:custGeom>
              <a:avLst/>
              <a:gdLst/>
              <a:ahLst/>
              <a:cxnLst/>
              <a:rect l="l" t="t" r="r" b="b"/>
              <a:pathLst>
                <a:path w="1430" h="2311" extrusionOk="0">
                  <a:moveTo>
                    <a:pt x="691" y="1"/>
                  </a:moveTo>
                  <a:cubicBezTo>
                    <a:pt x="298" y="191"/>
                    <a:pt x="1" y="620"/>
                    <a:pt x="1" y="1144"/>
                  </a:cubicBezTo>
                  <a:cubicBezTo>
                    <a:pt x="1" y="1668"/>
                    <a:pt x="298" y="2108"/>
                    <a:pt x="715" y="2311"/>
                  </a:cubicBezTo>
                  <a:cubicBezTo>
                    <a:pt x="1108" y="2108"/>
                    <a:pt x="1406" y="1680"/>
                    <a:pt x="1406" y="1156"/>
                  </a:cubicBezTo>
                  <a:cubicBezTo>
                    <a:pt x="1429" y="644"/>
                    <a:pt x="1132" y="19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0" name="Google Shape;574;p27"/>
            <p:cNvSpPr/>
            <p:nvPr/>
          </p:nvSpPr>
          <p:spPr>
            <a:xfrm>
              <a:off x="6800132" y="1942447"/>
              <a:ext cx="464038" cy="341663"/>
            </a:xfrm>
            <a:custGeom>
              <a:avLst/>
              <a:gdLst/>
              <a:ahLst/>
              <a:cxnLst/>
              <a:rect l="l" t="t" r="r" b="b"/>
              <a:pathLst>
                <a:path w="8001" h="5891" extrusionOk="0">
                  <a:moveTo>
                    <a:pt x="726" y="1"/>
                  </a:moveTo>
                  <a:lnTo>
                    <a:pt x="322" y="179"/>
                  </a:lnTo>
                  <a:cubicBezTo>
                    <a:pt x="0" y="1191"/>
                    <a:pt x="274" y="2370"/>
                    <a:pt x="1024" y="3108"/>
                  </a:cubicBezTo>
                  <a:cubicBezTo>
                    <a:pt x="1567" y="3660"/>
                    <a:pt x="2350" y="3967"/>
                    <a:pt x="3128" y="3967"/>
                  </a:cubicBezTo>
                  <a:cubicBezTo>
                    <a:pt x="3407" y="3967"/>
                    <a:pt x="3686" y="3928"/>
                    <a:pt x="3953" y="3846"/>
                  </a:cubicBezTo>
                  <a:lnTo>
                    <a:pt x="3953" y="3846"/>
                  </a:lnTo>
                  <a:cubicBezTo>
                    <a:pt x="3941" y="4513"/>
                    <a:pt x="4536" y="5013"/>
                    <a:pt x="5120" y="5370"/>
                  </a:cubicBezTo>
                  <a:cubicBezTo>
                    <a:pt x="5530" y="5640"/>
                    <a:pt x="6009" y="5890"/>
                    <a:pt x="6512" y="5890"/>
                  </a:cubicBezTo>
                  <a:cubicBezTo>
                    <a:pt x="6563" y="5890"/>
                    <a:pt x="6615" y="5888"/>
                    <a:pt x="6668" y="5882"/>
                  </a:cubicBezTo>
                  <a:cubicBezTo>
                    <a:pt x="7299" y="5799"/>
                    <a:pt x="7834" y="5239"/>
                    <a:pt x="7977" y="4608"/>
                  </a:cubicBezTo>
                  <a:cubicBezTo>
                    <a:pt x="7989" y="4537"/>
                    <a:pt x="8001" y="4465"/>
                    <a:pt x="8001" y="4406"/>
                  </a:cubicBezTo>
                  <a:cubicBezTo>
                    <a:pt x="7930" y="4394"/>
                    <a:pt x="7882" y="4358"/>
                    <a:pt x="7858" y="4311"/>
                  </a:cubicBezTo>
                  <a:cubicBezTo>
                    <a:pt x="6977" y="3406"/>
                    <a:pt x="6203" y="2394"/>
                    <a:pt x="5322" y="1489"/>
                  </a:cubicBezTo>
                  <a:cubicBezTo>
                    <a:pt x="4679" y="1358"/>
                    <a:pt x="4048" y="1203"/>
                    <a:pt x="3429" y="965"/>
                  </a:cubicBezTo>
                  <a:cubicBezTo>
                    <a:pt x="2465" y="905"/>
                    <a:pt x="1429" y="620"/>
                    <a:pt x="726"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1" name="Google Shape;575;p27"/>
            <p:cNvSpPr/>
            <p:nvPr/>
          </p:nvSpPr>
          <p:spPr>
            <a:xfrm>
              <a:off x="6969949" y="2267002"/>
              <a:ext cx="92622" cy="135424"/>
            </a:xfrm>
            <a:custGeom>
              <a:avLst/>
              <a:gdLst/>
              <a:ahLst/>
              <a:cxnLst/>
              <a:rect l="l" t="t" r="r" b="b"/>
              <a:pathLst>
                <a:path w="1597" h="2335" extrusionOk="0">
                  <a:moveTo>
                    <a:pt x="775" y="0"/>
                  </a:moveTo>
                  <a:cubicBezTo>
                    <a:pt x="311" y="179"/>
                    <a:pt x="1" y="643"/>
                    <a:pt x="1" y="1155"/>
                  </a:cubicBezTo>
                  <a:cubicBezTo>
                    <a:pt x="1" y="1691"/>
                    <a:pt x="346" y="2155"/>
                    <a:pt x="799" y="2334"/>
                  </a:cubicBezTo>
                  <a:cubicBezTo>
                    <a:pt x="1263" y="2155"/>
                    <a:pt x="1573" y="1691"/>
                    <a:pt x="1573" y="1179"/>
                  </a:cubicBezTo>
                  <a:cubicBezTo>
                    <a:pt x="1596" y="620"/>
                    <a:pt x="1251" y="179"/>
                    <a:pt x="7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2" name="Google Shape;576;p27"/>
            <p:cNvSpPr/>
            <p:nvPr/>
          </p:nvSpPr>
          <p:spPr>
            <a:xfrm>
              <a:off x="6900236" y="2360726"/>
              <a:ext cx="12469" cy="13513"/>
            </a:xfrm>
            <a:custGeom>
              <a:avLst/>
              <a:gdLst/>
              <a:ahLst/>
              <a:cxnLst/>
              <a:rect l="l" t="t" r="r" b="b"/>
              <a:pathLst>
                <a:path w="215" h="233" extrusionOk="0">
                  <a:moveTo>
                    <a:pt x="188" y="1"/>
                  </a:moveTo>
                  <a:cubicBezTo>
                    <a:pt x="160" y="1"/>
                    <a:pt x="112" y="26"/>
                    <a:pt x="72" y="75"/>
                  </a:cubicBezTo>
                  <a:cubicBezTo>
                    <a:pt x="24" y="135"/>
                    <a:pt x="0" y="194"/>
                    <a:pt x="24" y="230"/>
                  </a:cubicBezTo>
                  <a:cubicBezTo>
                    <a:pt x="30" y="232"/>
                    <a:pt x="37" y="233"/>
                    <a:pt x="44" y="233"/>
                  </a:cubicBezTo>
                  <a:cubicBezTo>
                    <a:pt x="79" y="233"/>
                    <a:pt x="125" y="208"/>
                    <a:pt x="155" y="158"/>
                  </a:cubicBezTo>
                  <a:cubicBezTo>
                    <a:pt x="203" y="99"/>
                    <a:pt x="215" y="39"/>
                    <a:pt x="203" y="4"/>
                  </a:cubicBezTo>
                  <a:cubicBezTo>
                    <a:pt x="199" y="2"/>
                    <a:pt x="194" y="1"/>
                    <a:pt x="18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3" name="Google Shape;577;p27"/>
            <p:cNvSpPr/>
            <p:nvPr/>
          </p:nvSpPr>
          <p:spPr>
            <a:xfrm>
              <a:off x="6855346" y="2408575"/>
              <a:ext cx="91868" cy="47674"/>
            </a:xfrm>
            <a:custGeom>
              <a:avLst/>
              <a:gdLst/>
              <a:ahLst/>
              <a:cxnLst/>
              <a:rect l="l" t="t" r="r" b="b"/>
              <a:pathLst>
                <a:path w="1584" h="822" extrusionOk="0">
                  <a:moveTo>
                    <a:pt x="1513" y="0"/>
                  </a:moveTo>
                  <a:cubicBezTo>
                    <a:pt x="1013" y="24"/>
                    <a:pt x="501" y="84"/>
                    <a:pt x="1" y="107"/>
                  </a:cubicBezTo>
                  <a:cubicBezTo>
                    <a:pt x="96" y="524"/>
                    <a:pt x="417" y="822"/>
                    <a:pt x="786" y="822"/>
                  </a:cubicBezTo>
                  <a:cubicBezTo>
                    <a:pt x="1191" y="822"/>
                    <a:pt x="1513" y="465"/>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4" name="Google Shape;578;p27"/>
            <p:cNvSpPr/>
            <p:nvPr/>
          </p:nvSpPr>
          <p:spPr>
            <a:xfrm>
              <a:off x="6688254" y="2136913"/>
              <a:ext cx="107759" cy="59911"/>
            </a:xfrm>
            <a:custGeom>
              <a:avLst/>
              <a:gdLst/>
              <a:ahLst/>
              <a:cxnLst/>
              <a:rect l="l" t="t" r="r" b="b"/>
              <a:pathLst>
                <a:path w="1858" h="1033" extrusionOk="0">
                  <a:moveTo>
                    <a:pt x="1231" y="1"/>
                  </a:moveTo>
                  <a:cubicBezTo>
                    <a:pt x="1095" y="1"/>
                    <a:pt x="946" y="22"/>
                    <a:pt x="798" y="65"/>
                  </a:cubicBezTo>
                  <a:cubicBezTo>
                    <a:pt x="334" y="207"/>
                    <a:pt x="0" y="517"/>
                    <a:pt x="72" y="767"/>
                  </a:cubicBezTo>
                  <a:cubicBezTo>
                    <a:pt x="127" y="935"/>
                    <a:pt x="343" y="1033"/>
                    <a:pt x="623" y="1033"/>
                  </a:cubicBezTo>
                  <a:cubicBezTo>
                    <a:pt x="761" y="1033"/>
                    <a:pt x="914" y="1009"/>
                    <a:pt x="1072" y="958"/>
                  </a:cubicBezTo>
                  <a:cubicBezTo>
                    <a:pt x="1536" y="827"/>
                    <a:pt x="1858" y="517"/>
                    <a:pt x="1786" y="267"/>
                  </a:cubicBezTo>
                  <a:cubicBezTo>
                    <a:pt x="1738" y="91"/>
                    <a:pt x="1512" y="1"/>
                    <a:pt x="1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5" name="Google Shape;579;p27"/>
            <p:cNvSpPr/>
            <p:nvPr/>
          </p:nvSpPr>
          <p:spPr>
            <a:xfrm>
              <a:off x="6997614" y="2136623"/>
              <a:ext cx="107759" cy="60201"/>
            </a:xfrm>
            <a:custGeom>
              <a:avLst/>
              <a:gdLst/>
              <a:ahLst/>
              <a:cxnLst/>
              <a:rect l="l" t="t" r="r" b="b"/>
              <a:pathLst>
                <a:path w="1858" h="1038" extrusionOk="0">
                  <a:moveTo>
                    <a:pt x="625" y="0"/>
                  </a:moveTo>
                  <a:cubicBezTo>
                    <a:pt x="340" y="0"/>
                    <a:pt x="120" y="96"/>
                    <a:pt x="72" y="272"/>
                  </a:cubicBezTo>
                  <a:cubicBezTo>
                    <a:pt x="0" y="522"/>
                    <a:pt x="322" y="832"/>
                    <a:pt x="786" y="963"/>
                  </a:cubicBezTo>
                  <a:cubicBezTo>
                    <a:pt x="943" y="1014"/>
                    <a:pt x="1098" y="1038"/>
                    <a:pt x="1237" y="1038"/>
                  </a:cubicBezTo>
                  <a:cubicBezTo>
                    <a:pt x="1520" y="1038"/>
                    <a:pt x="1738" y="940"/>
                    <a:pt x="1786" y="772"/>
                  </a:cubicBezTo>
                  <a:cubicBezTo>
                    <a:pt x="1858" y="522"/>
                    <a:pt x="1536" y="212"/>
                    <a:pt x="1072" y="70"/>
                  </a:cubicBezTo>
                  <a:cubicBezTo>
                    <a:pt x="916" y="23"/>
                    <a:pt x="76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6" name="Google Shape;580;p27"/>
            <p:cNvSpPr/>
            <p:nvPr/>
          </p:nvSpPr>
          <p:spPr>
            <a:xfrm>
              <a:off x="6786966" y="2232204"/>
              <a:ext cx="48428" cy="63159"/>
            </a:xfrm>
            <a:custGeom>
              <a:avLst/>
              <a:gdLst/>
              <a:ahLst/>
              <a:cxnLst/>
              <a:rect l="l" t="t" r="r" b="b"/>
              <a:pathLst>
                <a:path w="835" h="1089" extrusionOk="0">
                  <a:moveTo>
                    <a:pt x="13" y="1"/>
                  </a:moveTo>
                  <a:cubicBezTo>
                    <a:pt x="5" y="1"/>
                    <a:pt x="1" y="2"/>
                    <a:pt x="1" y="5"/>
                  </a:cubicBezTo>
                  <a:cubicBezTo>
                    <a:pt x="1" y="17"/>
                    <a:pt x="72" y="53"/>
                    <a:pt x="179" y="124"/>
                  </a:cubicBezTo>
                  <a:cubicBezTo>
                    <a:pt x="287" y="196"/>
                    <a:pt x="418" y="303"/>
                    <a:pt x="525" y="469"/>
                  </a:cubicBezTo>
                  <a:cubicBezTo>
                    <a:pt x="739" y="779"/>
                    <a:pt x="787" y="1089"/>
                    <a:pt x="822" y="1089"/>
                  </a:cubicBezTo>
                  <a:cubicBezTo>
                    <a:pt x="834" y="1089"/>
                    <a:pt x="834" y="1005"/>
                    <a:pt x="799" y="886"/>
                  </a:cubicBezTo>
                  <a:cubicBezTo>
                    <a:pt x="775" y="743"/>
                    <a:pt x="715" y="589"/>
                    <a:pt x="596" y="410"/>
                  </a:cubicBezTo>
                  <a:cubicBezTo>
                    <a:pt x="477" y="243"/>
                    <a:pt x="322" y="124"/>
                    <a:pt x="203" y="65"/>
                  </a:cubicBezTo>
                  <a:cubicBezTo>
                    <a:pt x="111" y="18"/>
                    <a:pt x="40"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7" name="Google Shape;581;p27"/>
            <p:cNvSpPr/>
            <p:nvPr/>
          </p:nvSpPr>
          <p:spPr>
            <a:xfrm>
              <a:off x="6962410" y="2243281"/>
              <a:ext cx="52488" cy="63217"/>
            </a:xfrm>
            <a:custGeom>
              <a:avLst/>
              <a:gdLst/>
              <a:ahLst/>
              <a:cxnLst/>
              <a:rect l="l" t="t" r="r" b="b"/>
              <a:pathLst>
                <a:path w="905" h="1090" extrusionOk="0">
                  <a:moveTo>
                    <a:pt x="869" y="0"/>
                  </a:moveTo>
                  <a:cubicBezTo>
                    <a:pt x="842" y="0"/>
                    <a:pt x="771" y="18"/>
                    <a:pt x="679" y="64"/>
                  </a:cubicBezTo>
                  <a:cubicBezTo>
                    <a:pt x="560" y="124"/>
                    <a:pt x="393" y="231"/>
                    <a:pt x="262" y="398"/>
                  </a:cubicBezTo>
                  <a:cubicBezTo>
                    <a:pt x="131" y="552"/>
                    <a:pt x="71" y="731"/>
                    <a:pt x="36" y="874"/>
                  </a:cubicBezTo>
                  <a:cubicBezTo>
                    <a:pt x="0" y="1005"/>
                    <a:pt x="0" y="1088"/>
                    <a:pt x="12" y="1088"/>
                  </a:cubicBezTo>
                  <a:cubicBezTo>
                    <a:pt x="13" y="1089"/>
                    <a:pt x="13" y="1089"/>
                    <a:pt x="14" y="1089"/>
                  </a:cubicBezTo>
                  <a:cubicBezTo>
                    <a:pt x="39" y="1089"/>
                    <a:pt x="92" y="756"/>
                    <a:pt x="333" y="457"/>
                  </a:cubicBezTo>
                  <a:cubicBezTo>
                    <a:pt x="572" y="136"/>
                    <a:pt x="905" y="40"/>
                    <a:pt x="881" y="5"/>
                  </a:cubicBezTo>
                  <a:cubicBezTo>
                    <a:pt x="881" y="2"/>
                    <a:pt x="8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8" name="Google Shape;582;p27"/>
            <p:cNvSpPr/>
            <p:nvPr/>
          </p:nvSpPr>
          <p:spPr>
            <a:xfrm>
              <a:off x="6687558" y="2242005"/>
              <a:ext cx="145748" cy="94768"/>
            </a:xfrm>
            <a:custGeom>
              <a:avLst/>
              <a:gdLst/>
              <a:ahLst/>
              <a:cxnLst/>
              <a:rect l="l" t="t" r="r" b="b"/>
              <a:pathLst>
                <a:path w="2513" h="1634" extrusionOk="0">
                  <a:moveTo>
                    <a:pt x="1239" y="0"/>
                  </a:moveTo>
                  <a:cubicBezTo>
                    <a:pt x="942" y="0"/>
                    <a:pt x="653" y="136"/>
                    <a:pt x="477" y="312"/>
                  </a:cubicBezTo>
                  <a:cubicBezTo>
                    <a:pt x="274" y="503"/>
                    <a:pt x="167" y="741"/>
                    <a:pt x="107" y="931"/>
                  </a:cubicBezTo>
                  <a:cubicBezTo>
                    <a:pt x="0" y="1336"/>
                    <a:pt x="72" y="1586"/>
                    <a:pt x="84" y="1586"/>
                  </a:cubicBezTo>
                  <a:cubicBezTo>
                    <a:pt x="119" y="1586"/>
                    <a:pt x="84" y="1336"/>
                    <a:pt x="227" y="979"/>
                  </a:cubicBezTo>
                  <a:cubicBezTo>
                    <a:pt x="286" y="801"/>
                    <a:pt x="405" y="598"/>
                    <a:pt x="584" y="431"/>
                  </a:cubicBezTo>
                  <a:cubicBezTo>
                    <a:pt x="667" y="336"/>
                    <a:pt x="774" y="277"/>
                    <a:pt x="905" y="241"/>
                  </a:cubicBezTo>
                  <a:cubicBezTo>
                    <a:pt x="998" y="204"/>
                    <a:pt x="1098" y="174"/>
                    <a:pt x="1212" y="174"/>
                  </a:cubicBezTo>
                  <a:cubicBezTo>
                    <a:pt x="1243" y="174"/>
                    <a:pt x="1276" y="176"/>
                    <a:pt x="1310" y="181"/>
                  </a:cubicBezTo>
                  <a:cubicBezTo>
                    <a:pt x="1596" y="181"/>
                    <a:pt x="1858" y="277"/>
                    <a:pt x="2024" y="443"/>
                  </a:cubicBezTo>
                  <a:cubicBezTo>
                    <a:pt x="2203" y="610"/>
                    <a:pt x="2286" y="836"/>
                    <a:pt x="2334" y="1015"/>
                  </a:cubicBezTo>
                  <a:cubicBezTo>
                    <a:pt x="2429" y="1384"/>
                    <a:pt x="2382" y="1622"/>
                    <a:pt x="2429" y="1634"/>
                  </a:cubicBezTo>
                  <a:cubicBezTo>
                    <a:pt x="2441" y="1634"/>
                    <a:pt x="2513" y="1396"/>
                    <a:pt x="2453" y="979"/>
                  </a:cubicBezTo>
                  <a:cubicBezTo>
                    <a:pt x="2429" y="789"/>
                    <a:pt x="2334" y="539"/>
                    <a:pt x="2132" y="324"/>
                  </a:cubicBezTo>
                  <a:cubicBezTo>
                    <a:pt x="1955" y="137"/>
                    <a:pt x="1666" y="0"/>
                    <a:pt x="1378" y="0"/>
                  </a:cubicBezTo>
                  <a:cubicBezTo>
                    <a:pt x="1355" y="0"/>
                    <a:pt x="1333" y="1"/>
                    <a:pt x="1310" y="3"/>
                  </a:cubicBezTo>
                  <a:cubicBezTo>
                    <a:pt x="1286" y="1"/>
                    <a:pt x="1263" y="0"/>
                    <a:pt x="1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9" name="Google Shape;583;p27"/>
            <p:cNvSpPr/>
            <p:nvPr/>
          </p:nvSpPr>
          <p:spPr>
            <a:xfrm>
              <a:off x="6672363" y="2274774"/>
              <a:ext cx="32479" cy="13165"/>
            </a:xfrm>
            <a:custGeom>
              <a:avLst/>
              <a:gdLst/>
              <a:ahLst/>
              <a:cxnLst/>
              <a:rect l="l" t="t" r="r" b="b"/>
              <a:pathLst>
                <a:path w="560" h="227" extrusionOk="0">
                  <a:moveTo>
                    <a:pt x="42" y="0"/>
                  </a:moveTo>
                  <a:cubicBezTo>
                    <a:pt x="26" y="0"/>
                    <a:pt x="15" y="3"/>
                    <a:pt x="12" y="9"/>
                  </a:cubicBezTo>
                  <a:cubicBezTo>
                    <a:pt x="0" y="33"/>
                    <a:pt x="119" y="105"/>
                    <a:pt x="262" y="164"/>
                  </a:cubicBezTo>
                  <a:cubicBezTo>
                    <a:pt x="371" y="204"/>
                    <a:pt x="487" y="227"/>
                    <a:pt x="531" y="227"/>
                  </a:cubicBezTo>
                  <a:cubicBezTo>
                    <a:pt x="540" y="227"/>
                    <a:pt x="546" y="226"/>
                    <a:pt x="548" y="224"/>
                  </a:cubicBezTo>
                  <a:cubicBezTo>
                    <a:pt x="560" y="212"/>
                    <a:pt x="441" y="128"/>
                    <a:pt x="298" y="69"/>
                  </a:cubicBezTo>
                  <a:cubicBezTo>
                    <a:pt x="183" y="25"/>
                    <a:pt x="88"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0" name="Google Shape;584;p27"/>
            <p:cNvSpPr/>
            <p:nvPr/>
          </p:nvSpPr>
          <p:spPr>
            <a:xfrm>
              <a:off x="6691676" y="2242759"/>
              <a:ext cx="22155" cy="31899"/>
            </a:xfrm>
            <a:custGeom>
              <a:avLst/>
              <a:gdLst/>
              <a:ahLst/>
              <a:cxnLst/>
              <a:rect l="l" t="t" r="r" b="b"/>
              <a:pathLst>
                <a:path w="382" h="550" extrusionOk="0">
                  <a:moveTo>
                    <a:pt x="28" y="1"/>
                  </a:moveTo>
                  <a:cubicBezTo>
                    <a:pt x="27" y="1"/>
                    <a:pt x="26" y="1"/>
                    <a:pt x="25" y="2"/>
                  </a:cubicBezTo>
                  <a:cubicBezTo>
                    <a:pt x="1" y="14"/>
                    <a:pt x="60" y="145"/>
                    <a:pt x="156" y="299"/>
                  </a:cubicBezTo>
                  <a:cubicBezTo>
                    <a:pt x="263" y="442"/>
                    <a:pt x="346" y="549"/>
                    <a:pt x="358" y="549"/>
                  </a:cubicBezTo>
                  <a:cubicBezTo>
                    <a:pt x="382" y="537"/>
                    <a:pt x="310" y="407"/>
                    <a:pt x="227" y="252"/>
                  </a:cubicBezTo>
                  <a:cubicBezTo>
                    <a:pt x="147" y="115"/>
                    <a:pt x="57"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1" name="Google Shape;585;p27"/>
            <p:cNvSpPr/>
            <p:nvPr/>
          </p:nvSpPr>
          <p:spPr>
            <a:xfrm>
              <a:off x="6722763" y="2223504"/>
              <a:ext cx="13861" cy="30507"/>
            </a:xfrm>
            <a:custGeom>
              <a:avLst/>
              <a:gdLst/>
              <a:ahLst/>
              <a:cxnLst/>
              <a:rect l="l" t="t" r="r" b="b"/>
              <a:pathLst>
                <a:path w="239" h="526" extrusionOk="0">
                  <a:moveTo>
                    <a:pt x="36" y="0"/>
                  </a:moveTo>
                  <a:lnTo>
                    <a:pt x="36" y="0"/>
                  </a:lnTo>
                  <a:cubicBezTo>
                    <a:pt x="1" y="24"/>
                    <a:pt x="36" y="143"/>
                    <a:pt x="84" y="274"/>
                  </a:cubicBezTo>
                  <a:cubicBezTo>
                    <a:pt x="141" y="410"/>
                    <a:pt x="197" y="525"/>
                    <a:pt x="213" y="525"/>
                  </a:cubicBezTo>
                  <a:cubicBezTo>
                    <a:pt x="214" y="525"/>
                    <a:pt x="214" y="525"/>
                    <a:pt x="215" y="524"/>
                  </a:cubicBezTo>
                  <a:cubicBezTo>
                    <a:pt x="239" y="512"/>
                    <a:pt x="215" y="393"/>
                    <a:pt x="167" y="262"/>
                  </a:cubicBezTo>
                  <a:cubicBezTo>
                    <a:pt x="120" y="107"/>
                    <a:pt x="60"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2" name="Google Shape;586;p27"/>
            <p:cNvSpPr/>
            <p:nvPr/>
          </p:nvSpPr>
          <p:spPr>
            <a:xfrm>
              <a:off x="6966527" y="2251633"/>
              <a:ext cx="155433" cy="95522"/>
            </a:xfrm>
            <a:custGeom>
              <a:avLst/>
              <a:gdLst/>
              <a:ahLst/>
              <a:cxnLst/>
              <a:rect l="l" t="t" r="r" b="b"/>
              <a:pathLst>
                <a:path w="2680" h="1647" extrusionOk="0">
                  <a:moveTo>
                    <a:pt x="1359" y="0"/>
                  </a:moveTo>
                  <a:cubicBezTo>
                    <a:pt x="1331" y="0"/>
                    <a:pt x="1303" y="1"/>
                    <a:pt x="1274" y="3"/>
                  </a:cubicBezTo>
                  <a:cubicBezTo>
                    <a:pt x="953" y="3"/>
                    <a:pt x="620" y="99"/>
                    <a:pt x="417" y="313"/>
                  </a:cubicBezTo>
                  <a:cubicBezTo>
                    <a:pt x="191" y="504"/>
                    <a:pt x="108" y="754"/>
                    <a:pt x="48" y="968"/>
                  </a:cubicBezTo>
                  <a:cubicBezTo>
                    <a:pt x="0" y="1170"/>
                    <a:pt x="0" y="1337"/>
                    <a:pt x="12" y="1456"/>
                  </a:cubicBezTo>
                  <a:cubicBezTo>
                    <a:pt x="24" y="1587"/>
                    <a:pt x="36" y="1647"/>
                    <a:pt x="60" y="1647"/>
                  </a:cubicBezTo>
                  <a:cubicBezTo>
                    <a:pt x="84" y="1647"/>
                    <a:pt x="60" y="1397"/>
                    <a:pt x="167" y="1004"/>
                  </a:cubicBezTo>
                  <a:cubicBezTo>
                    <a:pt x="215" y="825"/>
                    <a:pt x="322" y="611"/>
                    <a:pt x="512" y="444"/>
                  </a:cubicBezTo>
                  <a:cubicBezTo>
                    <a:pt x="608" y="349"/>
                    <a:pt x="727" y="301"/>
                    <a:pt x="858" y="254"/>
                  </a:cubicBezTo>
                  <a:cubicBezTo>
                    <a:pt x="989" y="206"/>
                    <a:pt x="1132" y="182"/>
                    <a:pt x="1274" y="182"/>
                  </a:cubicBezTo>
                  <a:cubicBezTo>
                    <a:pt x="1302" y="180"/>
                    <a:pt x="1330" y="179"/>
                    <a:pt x="1357" y="179"/>
                  </a:cubicBezTo>
                  <a:cubicBezTo>
                    <a:pt x="1622" y="179"/>
                    <a:pt x="1864" y="281"/>
                    <a:pt x="2036" y="432"/>
                  </a:cubicBezTo>
                  <a:cubicBezTo>
                    <a:pt x="2227" y="575"/>
                    <a:pt x="2370" y="789"/>
                    <a:pt x="2429" y="968"/>
                  </a:cubicBezTo>
                  <a:cubicBezTo>
                    <a:pt x="2572" y="1337"/>
                    <a:pt x="2525" y="1587"/>
                    <a:pt x="2572" y="1587"/>
                  </a:cubicBezTo>
                  <a:cubicBezTo>
                    <a:pt x="2584" y="1587"/>
                    <a:pt x="2679" y="1337"/>
                    <a:pt x="2548" y="920"/>
                  </a:cubicBezTo>
                  <a:cubicBezTo>
                    <a:pt x="2489" y="718"/>
                    <a:pt x="2346" y="492"/>
                    <a:pt x="2144" y="301"/>
                  </a:cubicBezTo>
                  <a:cubicBezTo>
                    <a:pt x="1937" y="116"/>
                    <a:pt x="1660"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3" name="Google Shape;587;p27"/>
            <p:cNvSpPr/>
            <p:nvPr/>
          </p:nvSpPr>
          <p:spPr>
            <a:xfrm>
              <a:off x="7102532" y="2285097"/>
              <a:ext cx="34625" cy="13571"/>
            </a:xfrm>
            <a:custGeom>
              <a:avLst/>
              <a:gdLst/>
              <a:ahLst/>
              <a:cxnLst/>
              <a:rect l="l" t="t" r="r" b="b"/>
              <a:pathLst>
                <a:path w="597" h="234" extrusionOk="0">
                  <a:moveTo>
                    <a:pt x="553" y="1"/>
                  </a:moveTo>
                  <a:cubicBezTo>
                    <a:pt x="503" y="1"/>
                    <a:pt x="402" y="25"/>
                    <a:pt x="287" y="69"/>
                  </a:cubicBezTo>
                  <a:cubicBezTo>
                    <a:pt x="120" y="129"/>
                    <a:pt x="1" y="212"/>
                    <a:pt x="25" y="224"/>
                  </a:cubicBezTo>
                  <a:cubicBezTo>
                    <a:pt x="28" y="230"/>
                    <a:pt x="39" y="233"/>
                    <a:pt x="56" y="233"/>
                  </a:cubicBezTo>
                  <a:cubicBezTo>
                    <a:pt x="106" y="233"/>
                    <a:pt x="208" y="209"/>
                    <a:pt x="322" y="165"/>
                  </a:cubicBezTo>
                  <a:cubicBezTo>
                    <a:pt x="477" y="105"/>
                    <a:pt x="596" y="46"/>
                    <a:pt x="584" y="10"/>
                  </a:cubicBezTo>
                  <a:cubicBezTo>
                    <a:pt x="581" y="4"/>
                    <a:pt x="570"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4" name="Google Shape;588;p27"/>
            <p:cNvSpPr/>
            <p:nvPr/>
          </p:nvSpPr>
          <p:spPr>
            <a:xfrm>
              <a:off x="7092209" y="2253199"/>
              <a:ext cx="23547" cy="31841"/>
            </a:xfrm>
            <a:custGeom>
              <a:avLst/>
              <a:gdLst/>
              <a:ahLst/>
              <a:cxnLst/>
              <a:rect l="l" t="t" r="r" b="b"/>
              <a:pathLst>
                <a:path w="406" h="549" extrusionOk="0">
                  <a:moveTo>
                    <a:pt x="393" y="0"/>
                  </a:moveTo>
                  <a:cubicBezTo>
                    <a:pt x="381" y="0"/>
                    <a:pt x="274" y="107"/>
                    <a:pt x="167" y="250"/>
                  </a:cubicBezTo>
                  <a:cubicBezTo>
                    <a:pt x="60" y="405"/>
                    <a:pt x="0" y="536"/>
                    <a:pt x="24" y="548"/>
                  </a:cubicBezTo>
                  <a:cubicBezTo>
                    <a:pt x="25" y="549"/>
                    <a:pt x="25" y="549"/>
                    <a:pt x="26" y="549"/>
                  </a:cubicBezTo>
                  <a:cubicBezTo>
                    <a:pt x="46" y="549"/>
                    <a:pt x="148" y="434"/>
                    <a:pt x="239" y="298"/>
                  </a:cubicBezTo>
                  <a:cubicBezTo>
                    <a:pt x="346" y="143"/>
                    <a:pt x="405"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5" name="Google Shape;589;p27"/>
            <p:cNvSpPr/>
            <p:nvPr/>
          </p:nvSpPr>
          <p:spPr>
            <a:xfrm>
              <a:off x="7068024" y="2235045"/>
              <a:ext cx="13165" cy="30101"/>
            </a:xfrm>
            <a:custGeom>
              <a:avLst/>
              <a:gdLst/>
              <a:ahLst/>
              <a:cxnLst/>
              <a:rect l="l" t="t" r="r" b="b"/>
              <a:pathLst>
                <a:path w="227" h="519" extrusionOk="0">
                  <a:moveTo>
                    <a:pt x="205" y="1"/>
                  </a:moveTo>
                  <a:cubicBezTo>
                    <a:pt x="169" y="1"/>
                    <a:pt x="116" y="111"/>
                    <a:pt x="72" y="242"/>
                  </a:cubicBezTo>
                  <a:cubicBezTo>
                    <a:pt x="36" y="385"/>
                    <a:pt x="1" y="504"/>
                    <a:pt x="24" y="516"/>
                  </a:cubicBezTo>
                  <a:cubicBezTo>
                    <a:pt x="27" y="518"/>
                    <a:pt x="29" y="519"/>
                    <a:pt x="31" y="519"/>
                  </a:cubicBezTo>
                  <a:cubicBezTo>
                    <a:pt x="58" y="519"/>
                    <a:pt x="112" y="408"/>
                    <a:pt x="155" y="278"/>
                  </a:cubicBezTo>
                  <a:cubicBezTo>
                    <a:pt x="215" y="135"/>
                    <a:pt x="227" y="16"/>
                    <a:pt x="215" y="4"/>
                  </a:cubicBezTo>
                  <a:cubicBezTo>
                    <a:pt x="212" y="2"/>
                    <a:pt x="209"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6" name="Google Shape;590;p27"/>
            <p:cNvSpPr/>
            <p:nvPr/>
          </p:nvSpPr>
          <p:spPr>
            <a:xfrm>
              <a:off x="6515595" y="2128214"/>
              <a:ext cx="348797" cy="367414"/>
            </a:xfrm>
            <a:custGeom>
              <a:avLst/>
              <a:gdLst/>
              <a:ahLst/>
              <a:cxnLst/>
              <a:rect l="l" t="t" r="r" b="b"/>
              <a:pathLst>
                <a:path w="6014" h="6335" extrusionOk="0">
                  <a:moveTo>
                    <a:pt x="3013" y="0"/>
                  </a:moveTo>
                  <a:cubicBezTo>
                    <a:pt x="1358" y="0"/>
                    <a:pt x="1" y="1429"/>
                    <a:pt x="1" y="3167"/>
                  </a:cubicBezTo>
                  <a:cubicBezTo>
                    <a:pt x="1" y="4906"/>
                    <a:pt x="1358" y="6334"/>
                    <a:pt x="3013" y="6334"/>
                  </a:cubicBezTo>
                  <a:cubicBezTo>
                    <a:pt x="4335" y="6334"/>
                    <a:pt x="5454" y="5441"/>
                    <a:pt x="5859" y="4191"/>
                  </a:cubicBezTo>
                  <a:cubicBezTo>
                    <a:pt x="5799" y="4179"/>
                    <a:pt x="5775" y="4167"/>
                    <a:pt x="5763" y="4167"/>
                  </a:cubicBezTo>
                  <a:cubicBezTo>
                    <a:pt x="5716" y="4132"/>
                    <a:pt x="5692" y="4108"/>
                    <a:pt x="5680" y="4060"/>
                  </a:cubicBezTo>
                  <a:cubicBezTo>
                    <a:pt x="5644" y="4025"/>
                    <a:pt x="5620" y="4001"/>
                    <a:pt x="5597" y="3941"/>
                  </a:cubicBezTo>
                  <a:cubicBezTo>
                    <a:pt x="5597" y="3929"/>
                    <a:pt x="5597" y="3906"/>
                    <a:pt x="5585" y="3894"/>
                  </a:cubicBezTo>
                  <a:cubicBezTo>
                    <a:pt x="5275" y="5120"/>
                    <a:pt x="4227" y="6025"/>
                    <a:pt x="2977" y="6025"/>
                  </a:cubicBezTo>
                  <a:cubicBezTo>
                    <a:pt x="1489" y="6025"/>
                    <a:pt x="275" y="4739"/>
                    <a:pt x="275" y="3167"/>
                  </a:cubicBezTo>
                  <a:cubicBezTo>
                    <a:pt x="275" y="1584"/>
                    <a:pt x="1477" y="310"/>
                    <a:pt x="2977" y="310"/>
                  </a:cubicBezTo>
                  <a:cubicBezTo>
                    <a:pt x="4477" y="310"/>
                    <a:pt x="5692" y="1584"/>
                    <a:pt x="5692" y="3167"/>
                  </a:cubicBezTo>
                  <a:cubicBezTo>
                    <a:pt x="5692" y="3310"/>
                    <a:pt x="5668" y="3453"/>
                    <a:pt x="5656" y="3596"/>
                  </a:cubicBezTo>
                  <a:cubicBezTo>
                    <a:pt x="5680" y="3572"/>
                    <a:pt x="5704" y="3536"/>
                    <a:pt x="5728" y="3525"/>
                  </a:cubicBezTo>
                  <a:cubicBezTo>
                    <a:pt x="5787" y="3477"/>
                    <a:pt x="5859" y="3429"/>
                    <a:pt x="5906" y="3405"/>
                  </a:cubicBezTo>
                  <a:cubicBezTo>
                    <a:pt x="5942" y="3394"/>
                    <a:pt x="5966" y="3394"/>
                    <a:pt x="6001" y="3370"/>
                  </a:cubicBezTo>
                  <a:cubicBezTo>
                    <a:pt x="6001" y="3298"/>
                    <a:pt x="6013" y="3227"/>
                    <a:pt x="6013" y="3167"/>
                  </a:cubicBezTo>
                  <a:cubicBezTo>
                    <a:pt x="6013" y="1429"/>
                    <a:pt x="4668" y="0"/>
                    <a:pt x="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7" name="Google Shape;591;p27"/>
            <p:cNvSpPr/>
            <p:nvPr/>
          </p:nvSpPr>
          <p:spPr>
            <a:xfrm>
              <a:off x="6818053" y="1822276"/>
              <a:ext cx="508986" cy="442753"/>
            </a:xfrm>
            <a:custGeom>
              <a:avLst/>
              <a:gdLst/>
              <a:ahLst/>
              <a:cxnLst/>
              <a:rect l="l" t="t" r="r" b="b"/>
              <a:pathLst>
                <a:path w="8776" h="7634" extrusionOk="0">
                  <a:moveTo>
                    <a:pt x="4537" y="1"/>
                  </a:moveTo>
                  <a:lnTo>
                    <a:pt x="2952" y="504"/>
                  </a:lnTo>
                  <a:lnTo>
                    <a:pt x="2952" y="504"/>
                  </a:lnTo>
                  <a:cubicBezTo>
                    <a:pt x="3508" y="425"/>
                    <a:pt x="4044" y="273"/>
                    <a:pt x="4537" y="1"/>
                  </a:cubicBezTo>
                  <a:close/>
                  <a:moveTo>
                    <a:pt x="2952" y="504"/>
                  </a:moveTo>
                  <a:cubicBezTo>
                    <a:pt x="2560" y="560"/>
                    <a:pt x="2159" y="579"/>
                    <a:pt x="1755" y="579"/>
                  </a:cubicBezTo>
                  <a:cubicBezTo>
                    <a:pt x="1277" y="579"/>
                    <a:pt x="795" y="552"/>
                    <a:pt x="322" y="525"/>
                  </a:cubicBezTo>
                  <a:lnTo>
                    <a:pt x="322" y="525"/>
                  </a:lnTo>
                  <a:cubicBezTo>
                    <a:pt x="228" y="807"/>
                    <a:pt x="170" y="1097"/>
                    <a:pt x="146" y="1388"/>
                  </a:cubicBezTo>
                  <a:lnTo>
                    <a:pt x="146" y="1388"/>
                  </a:lnTo>
                  <a:cubicBezTo>
                    <a:pt x="97" y="1404"/>
                    <a:pt x="49" y="1422"/>
                    <a:pt x="1" y="1441"/>
                  </a:cubicBezTo>
                  <a:lnTo>
                    <a:pt x="146" y="1395"/>
                  </a:lnTo>
                  <a:lnTo>
                    <a:pt x="146" y="1395"/>
                  </a:lnTo>
                  <a:cubicBezTo>
                    <a:pt x="68" y="2389"/>
                    <a:pt x="400" y="3393"/>
                    <a:pt x="1108" y="4156"/>
                  </a:cubicBezTo>
                  <a:cubicBezTo>
                    <a:pt x="1572" y="4644"/>
                    <a:pt x="2245" y="4954"/>
                    <a:pt x="2904" y="4954"/>
                  </a:cubicBezTo>
                  <a:cubicBezTo>
                    <a:pt x="3226" y="4954"/>
                    <a:pt x="3545" y="4880"/>
                    <a:pt x="3834" y="4716"/>
                  </a:cubicBezTo>
                  <a:cubicBezTo>
                    <a:pt x="3989" y="6121"/>
                    <a:pt x="5144" y="7335"/>
                    <a:pt x="6537" y="7597"/>
                  </a:cubicBezTo>
                  <a:cubicBezTo>
                    <a:pt x="6679" y="7620"/>
                    <a:pt x="6827" y="7633"/>
                    <a:pt x="6975" y="7633"/>
                  </a:cubicBezTo>
                  <a:cubicBezTo>
                    <a:pt x="7365" y="7633"/>
                    <a:pt x="7760" y="7544"/>
                    <a:pt x="8061" y="7311"/>
                  </a:cubicBezTo>
                  <a:cubicBezTo>
                    <a:pt x="8621" y="6895"/>
                    <a:pt x="8776" y="6121"/>
                    <a:pt x="8752" y="5418"/>
                  </a:cubicBezTo>
                  <a:cubicBezTo>
                    <a:pt x="8704" y="4120"/>
                    <a:pt x="8085" y="2787"/>
                    <a:pt x="6930" y="2180"/>
                  </a:cubicBezTo>
                  <a:cubicBezTo>
                    <a:pt x="6478" y="1918"/>
                    <a:pt x="5942" y="1822"/>
                    <a:pt x="5418" y="1727"/>
                  </a:cubicBezTo>
                  <a:cubicBezTo>
                    <a:pt x="4346" y="1537"/>
                    <a:pt x="3263" y="1430"/>
                    <a:pt x="2168" y="1311"/>
                  </a:cubicBezTo>
                  <a:cubicBezTo>
                    <a:pt x="1853" y="1278"/>
                    <a:pt x="1517" y="1246"/>
                    <a:pt x="1180" y="1246"/>
                  </a:cubicBezTo>
                  <a:cubicBezTo>
                    <a:pt x="896" y="1246"/>
                    <a:pt x="611" y="1269"/>
                    <a:pt x="338" y="1334"/>
                  </a:cubicBezTo>
                  <a:lnTo>
                    <a:pt x="338" y="1334"/>
                  </a:lnTo>
                  <a:lnTo>
                    <a:pt x="2952" y="504"/>
                  </a:lnTo>
                  <a:close/>
                </a:path>
              </a:pathLst>
            </a:custGeom>
            <a:solidFill>
              <a:srgbClr val="800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8" name="Google Shape;592;p27"/>
            <p:cNvSpPr/>
            <p:nvPr/>
          </p:nvSpPr>
          <p:spPr>
            <a:xfrm>
              <a:off x="6828435" y="2316706"/>
              <a:ext cx="69075" cy="64957"/>
            </a:xfrm>
            <a:custGeom>
              <a:avLst/>
              <a:gdLst/>
              <a:ahLst/>
              <a:cxnLst/>
              <a:rect l="l" t="t" r="r" b="b"/>
              <a:pathLst>
                <a:path w="1191" h="1120" extrusionOk="0">
                  <a:moveTo>
                    <a:pt x="798" y="1"/>
                  </a:moveTo>
                  <a:cubicBezTo>
                    <a:pt x="679" y="1"/>
                    <a:pt x="536" y="36"/>
                    <a:pt x="381" y="108"/>
                  </a:cubicBezTo>
                  <a:cubicBezTo>
                    <a:pt x="310" y="144"/>
                    <a:pt x="238" y="179"/>
                    <a:pt x="155" y="239"/>
                  </a:cubicBezTo>
                  <a:cubicBezTo>
                    <a:pt x="84" y="298"/>
                    <a:pt x="24" y="394"/>
                    <a:pt x="12" y="513"/>
                  </a:cubicBezTo>
                  <a:cubicBezTo>
                    <a:pt x="0" y="620"/>
                    <a:pt x="36" y="715"/>
                    <a:pt x="95" y="798"/>
                  </a:cubicBezTo>
                  <a:cubicBezTo>
                    <a:pt x="155" y="870"/>
                    <a:pt x="238" y="917"/>
                    <a:pt x="310" y="953"/>
                  </a:cubicBezTo>
                  <a:cubicBezTo>
                    <a:pt x="453" y="1037"/>
                    <a:pt x="596" y="1072"/>
                    <a:pt x="715" y="1096"/>
                  </a:cubicBezTo>
                  <a:cubicBezTo>
                    <a:pt x="857" y="1114"/>
                    <a:pt x="965" y="1120"/>
                    <a:pt x="1036" y="1120"/>
                  </a:cubicBezTo>
                  <a:cubicBezTo>
                    <a:pt x="1107" y="1120"/>
                    <a:pt x="1143" y="1114"/>
                    <a:pt x="1143" y="1108"/>
                  </a:cubicBezTo>
                  <a:cubicBezTo>
                    <a:pt x="1143" y="1096"/>
                    <a:pt x="1000" y="1072"/>
                    <a:pt x="774" y="1013"/>
                  </a:cubicBezTo>
                  <a:cubicBezTo>
                    <a:pt x="667" y="989"/>
                    <a:pt x="536" y="941"/>
                    <a:pt x="405" y="870"/>
                  </a:cubicBezTo>
                  <a:cubicBezTo>
                    <a:pt x="286" y="798"/>
                    <a:pt x="143" y="679"/>
                    <a:pt x="167" y="525"/>
                  </a:cubicBezTo>
                  <a:cubicBezTo>
                    <a:pt x="179" y="382"/>
                    <a:pt x="322" y="275"/>
                    <a:pt x="441" y="215"/>
                  </a:cubicBezTo>
                  <a:cubicBezTo>
                    <a:pt x="572" y="155"/>
                    <a:pt x="715" y="108"/>
                    <a:pt x="810" y="96"/>
                  </a:cubicBezTo>
                  <a:cubicBezTo>
                    <a:pt x="890" y="83"/>
                    <a:pt x="961" y="80"/>
                    <a:pt x="1020" y="80"/>
                  </a:cubicBezTo>
                  <a:cubicBezTo>
                    <a:pt x="1101" y="80"/>
                    <a:pt x="1157" y="87"/>
                    <a:pt x="1180" y="87"/>
                  </a:cubicBezTo>
                  <a:cubicBezTo>
                    <a:pt x="1187" y="87"/>
                    <a:pt x="1191" y="86"/>
                    <a:pt x="1191" y="84"/>
                  </a:cubicBezTo>
                  <a:cubicBezTo>
                    <a:pt x="1191" y="60"/>
                    <a:pt x="1060" y="1"/>
                    <a:pt x="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9" name="Google Shape;593;p27"/>
            <p:cNvSpPr/>
            <p:nvPr/>
          </p:nvSpPr>
          <p:spPr>
            <a:xfrm>
              <a:off x="6847922" y="2286721"/>
              <a:ext cx="55910" cy="25461"/>
            </a:xfrm>
            <a:custGeom>
              <a:avLst/>
              <a:gdLst/>
              <a:ahLst/>
              <a:cxnLst/>
              <a:rect l="l" t="t" r="r" b="b"/>
              <a:pathLst>
                <a:path w="964" h="439" extrusionOk="0">
                  <a:moveTo>
                    <a:pt x="401" y="1"/>
                  </a:moveTo>
                  <a:cubicBezTo>
                    <a:pt x="296" y="1"/>
                    <a:pt x="190" y="29"/>
                    <a:pt x="93" y="89"/>
                  </a:cubicBezTo>
                  <a:cubicBezTo>
                    <a:pt x="1" y="140"/>
                    <a:pt x="67" y="280"/>
                    <a:pt x="163" y="280"/>
                  </a:cubicBezTo>
                  <a:cubicBezTo>
                    <a:pt x="179" y="280"/>
                    <a:pt x="195" y="276"/>
                    <a:pt x="212" y="268"/>
                  </a:cubicBezTo>
                  <a:cubicBezTo>
                    <a:pt x="275" y="230"/>
                    <a:pt x="347" y="211"/>
                    <a:pt x="417" y="211"/>
                  </a:cubicBezTo>
                  <a:cubicBezTo>
                    <a:pt x="543" y="211"/>
                    <a:pt x="667" y="272"/>
                    <a:pt x="736" y="387"/>
                  </a:cubicBezTo>
                  <a:cubicBezTo>
                    <a:pt x="758" y="423"/>
                    <a:pt x="790" y="439"/>
                    <a:pt x="822" y="439"/>
                  </a:cubicBezTo>
                  <a:cubicBezTo>
                    <a:pt x="894" y="439"/>
                    <a:pt x="964" y="362"/>
                    <a:pt x="914" y="280"/>
                  </a:cubicBezTo>
                  <a:cubicBezTo>
                    <a:pt x="804" y="106"/>
                    <a:pt x="605"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0" name="Google Shape;594;p27"/>
            <p:cNvSpPr/>
            <p:nvPr/>
          </p:nvSpPr>
          <p:spPr>
            <a:xfrm>
              <a:off x="6822229" y="1859569"/>
              <a:ext cx="92564" cy="231410"/>
            </a:xfrm>
            <a:custGeom>
              <a:avLst/>
              <a:gdLst/>
              <a:ahLst/>
              <a:cxnLst/>
              <a:rect l="l" t="t" r="r" b="b"/>
              <a:pathLst>
                <a:path w="1596" h="3990" extrusionOk="0">
                  <a:moveTo>
                    <a:pt x="191" y="1"/>
                  </a:moveTo>
                  <a:lnTo>
                    <a:pt x="191" y="1"/>
                  </a:lnTo>
                  <a:cubicBezTo>
                    <a:pt x="179" y="1"/>
                    <a:pt x="167" y="60"/>
                    <a:pt x="131" y="167"/>
                  </a:cubicBezTo>
                  <a:cubicBezTo>
                    <a:pt x="119" y="227"/>
                    <a:pt x="107" y="287"/>
                    <a:pt x="95" y="370"/>
                  </a:cubicBezTo>
                  <a:cubicBezTo>
                    <a:pt x="71" y="441"/>
                    <a:pt x="60" y="548"/>
                    <a:pt x="48" y="644"/>
                  </a:cubicBezTo>
                  <a:cubicBezTo>
                    <a:pt x="36" y="739"/>
                    <a:pt x="12" y="846"/>
                    <a:pt x="12" y="977"/>
                  </a:cubicBezTo>
                  <a:cubicBezTo>
                    <a:pt x="0" y="1096"/>
                    <a:pt x="12" y="1239"/>
                    <a:pt x="12" y="1370"/>
                  </a:cubicBezTo>
                  <a:cubicBezTo>
                    <a:pt x="48" y="1632"/>
                    <a:pt x="95" y="1953"/>
                    <a:pt x="179" y="2251"/>
                  </a:cubicBezTo>
                  <a:cubicBezTo>
                    <a:pt x="286" y="2549"/>
                    <a:pt x="417" y="2823"/>
                    <a:pt x="572" y="3049"/>
                  </a:cubicBezTo>
                  <a:cubicBezTo>
                    <a:pt x="643" y="3168"/>
                    <a:pt x="714" y="3275"/>
                    <a:pt x="810" y="3358"/>
                  </a:cubicBezTo>
                  <a:cubicBezTo>
                    <a:pt x="845" y="3406"/>
                    <a:pt x="881" y="3454"/>
                    <a:pt x="929" y="3501"/>
                  </a:cubicBezTo>
                  <a:cubicBezTo>
                    <a:pt x="964" y="3525"/>
                    <a:pt x="1000" y="3573"/>
                    <a:pt x="1048" y="3620"/>
                  </a:cubicBezTo>
                  <a:cubicBezTo>
                    <a:pt x="1119" y="3692"/>
                    <a:pt x="1191" y="3739"/>
                    <a:pt x="1262" y="3799"/>
                  </a:cubicBezTo>
                  <a:cubicBezTo>
                    <a:pt x="1322" y="3835"/>
                    <a:pt x="1381" y="3882"/>
                    <a:pt x="1441" y="3918"/>
                  </a:cubicBezTo>
                  <a:cubicBezTo>
                    <a:pt x="1524" y="3977"/>
                    <a:pt x="1584" y="3989"/>
                    <a:pt x="1584" y="3989"/>
                  </a:cubicBezTo>
                  <a:cubicBezTo>
                    <a:pt x="1595" y="3977"/>
                    <a:pt x="1369" y="3835"/>
                    <a:pt x="1084" y="3561"/>
                  </a:cubicBezTo>
                  <a:cubicBezTo>
                    <a:pt x="1036" y="3513"/>
                    <a:pt x="1012" y="3477"/>
                    <a:pt x="988" y="3442"/>
                  </a:cubicBezTo>
                  <a:cubicBezTo>
                    <a:pt x="941" y="3394"/>
                    <a:pt x="905" y="3346"/>
                    <a:pt x="881" y="3299"/>
                  </a:cubicBezTo>
                  <a:cubicBezTo>
                    <a:pt x="810" y="3215"/>
                    <a:pt x="726" y="3108"/>
                    <a:pt x="655" y="2989"/>
                  </a:cubicBezTo>
                  <a:cubicBezTo>
                    <a:pt x="524" y="2763"/>
                    <a:pt x="393" y="2501"/>
                    <a:pt x="298" y="2203"/>
                  </a:cubicBezTo>
                  <a:cubicBezTo>
                    <a:pt x="214" y="1906"/>
                    <a:pt x="155" y="1620"/>
                    <a:pt x="119" y="1358"/>
                  </a:cubicBezTo>
                  <a:cubicBezTo>
                    <a:pt x="107" y="1215"/>
                    <a:pt x="107" y="1096"/>
                    <a:pt x="107" y="977"/>
                  </a:cubicBezTo>
                  <a:cubicBezTo>
                    <a:pt x="107" y="858"/>
                    <a:pt x="107" y="763"/>
                    <a:pt x="119" y="656"/>
                  </a:cubicBezTo>
                  <a:cubicBezTo>
                    <a:pt x="155" y="251"/>
                    <a:pt x="214" y="1"/>
                    <a:pt x="191" y="1"/>
                  </a:cubicBezTo>
                  <a:close/>
                </a:path>
              </a:pathLst>
            </a:custGeom>
            <a:solidFill>
              <a:srgbClr val="971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1" name="Google Shape;595;p27"/>
            <p:cNvSpPr/>
            <p:nvPr/>
          </p:nvSpPr>
          <p:spPr>
            <a:xfrm>
              <a:off x="6868453" y="1854059"/>
              <a:ext cx="517280" cy="335574"/>
            </a:xfrm>
            <a:custGeom>
              <a:avLst/>
              <a:gdLst/>
              <a:ahLst/>
              <a:cxnLst/>
              <a:rect l="l" t="t" r="r" b="b"/>
              <a:pathLst>
                <a:path w="8919" h="5786" extrusionOk="0">
                  <a:moveTo>
                    <a:pt x="108" y="1"/>
                  </a:moveTo>
                  <a:lnTo>
                    <a:pt x="108" y="1"/>
                  </a:lnTo>
                  <a:cubicBezTo>
                    <a:pt x="108" y="1"/>
                    <a:pt x="96" y="48"/>
                    <a:pt x="60" y="120"/>
                  </a:cubicBezTo>
                  <a:cubicBezTo>
                    <a:pt x="48" y="215"/>
                    <a:pt x="25" y="334"/>
                    <a:pt x="25" y="501"/>
                  </a:cubicBezTo>
                  <a:cubicBezTo>
                    <a:pt x="1" y="822"/>
                    <a:pt x="25" y="1310"/>
                    <a:pt x="298" y="1846"/>
                  </a:cubicBezTo>
                  <a:cubicBezTo>
                    <a:pt x="441" y="2120"/>
                    <a:pt x="644" y="2370"/>
                    <a:pt x="929" y="2584"/>
                  </a:cubicBezTo>
                  <a:cubicBezTo>
                    <a:pt x="1215" y="2787"/>
                    <a:pt x="1549" y="2953"/>
                    <a:pt x="1953" y="3001"/>
                  </a:cubicBezTo>
                  <a:cubicBezTo>
                    <a:pt x="2029" y="3012"/>
                    <a:pt x="2104" y="3017"/>
                    <a:pt x="2180" y="3017"/>
                  </a:cubicBezTo>
                  <a:cubicBezTo>
                    <a:pt x="2509" y="3017"/>
                    <a:pt x="2836" y="2924"/>
                    <a:pt x="3156" y="2846"/>
                  </a:cubicBezTo>
                  <a:cubicBezTo>
                    <a:pt x="3370" y="2798"/>
                    <a:pt x="3561" y="2763"/>
                    <a:pt x="3787" y="2763"/>
                  </a:cubicBezTo>
                  <a:cubicBezTo>
                    <a:pt x="3989" y="2763"/>
                    <a:pt x="4204" y="2787"/>
                    <a:pt x="4394" y="2858"/>
                  </a:cubicBezTo>
                  <a:cubicBezTo>
                    <a:pt x="4585" y="2953"/>
                    <a:pt x="4751" y="3084"/>
                    <a:pt x="4847" y="3275"/>
                  </a:cubicBezTo>
                  <a:cubicBezTo>
                    <a:pt x="4930" y="3453"/>
                    <a:pt x="4989" y="3668"/>
                    <a:pt x="5061" y="3870"/>
                  </a:cubicBezTo>
                  <a:cubicBezTo>
                    <a:pt x="5204" y="4275"/>
                    <a:pt x="5359" y="4644"/>
                    <a:pt x="5561" y="4989"/>
                  </a:cubicBezTo>
                  <a:cubicBezTo>
                    <a:pt x="5644" y="5156"/>
                    <a:pt x="5763" y="5323"/>
                    <a:pt x="5918" y="5454"/>
                  </a:cubicBezTo>
                  <a:cubicBezTo>
                    <a:pt x="6061" y="5585"/>
                    <a:pt x="6240" y="5644"/>
                    <a:pt x="6430" y="5656"/>
                  </a:cubicBezTo>
                  <a:cubicBezTo>
                    <a:pt x="6609" y="5656"/>
                    <a:pt x="6787" y="5620"/>
                    <a:pt x="6942" y="5561"/>
                  </a:cubicBezTo>
                  <a:cubicBezTo>
                    <a:pt x="7085" y="5501"/>
                    <a:pt x="7228" y="5442"/>
                    <a:pt x="7359" y="5382"/>
                  </a:cubicBezTo>
                  <a:cubicBezTo>
                    <a:pt x="7490" y="5323"/>
                    <a:pt x="7621" y="5275"/>
                    <a:pt x="7740" y="5263"/>
                  </a:cubicBezTo>
                  <a:cubicBezTo>
                    <a:pt x="7784" y="5250"/>
                    <a:pt x="7829" y="5243"/>
                    <a:pt x="7873" y="5243"/>
                  </a:cubicBezTo>
                  <a:cubicBezTo>
                    <a:pt x="7945" y="5243"/>
                    <a:pt x="8014" y="5262"/>
                    <a:pt x="8073" y="5299"/>
                  </a:cubicBezTo>
                  <a:cubicBezTo>
                    <a:pt x="8252" y="5442"/>
                    <a:pt x="8323" y="5632"/>
                    <a:pt x="8490" y="5715"/>
                  </a:cubicBezTo>
                  <a:cubicBezTo>
                    <a:pt x="8564" y="5765"/>
                    <a:pt x="8642" y="5786"/>
                    <a:pt x="8709" y="5786"/>
                  </a:cubicBezTo>
                  <a:cubicBezTo>
                    <a:pt x="8771" y="5786"/>
                    <a:pt x="8825" y="5768"/>
                    <a:pt x="8859" y="5739"/>
                  </a:cubicBezTo>
                  <a:cubicBezTo>
                    <a:pt x="8918" y="5692"/>
                    <a:pt x="8919" y="5632"/>
                    <a:pt x="8919" y="5632"/>
                  </a:cubicBezTo>
                  <a:lnTo>
                    <a:pt x="8919" y="5632"/>
                  </a:lnTo>
                  <a:cubicBezTo>
                    <a:pt x="8918" y="5632"/>
                    <a:pt x="8907" y="5680"/>
                    <a:pt x="8847" y="5715"/>
                  </a:cubicBezTo>
                  <a:cubicBezTo>
                    <a:pt x="8815" y="5737"/>
                    <a:pt x="8771" y="5749"/>
                    <a:pt x="8719" y="5749"/>
                  </a:cubicBezTo>
                  <a:cubicBezTo>
                    <a:pt x="8656" y="5749"/>
                    <a:pt x="8580" y="5731"/>
                    <a:pt x="8502" y="5692"/>
                  </a:cubicBezTo>
                  <a:cubicBezTo>
                    <a:pt x="8442" y="5644"/>
                    <a:pt x="8383" y="5585"/>
                    <a:pt x="8323" y="5501"/>
                  </a:cubicBezTo>
                  <a:cubicBezTo>
                    <a:pt x="8264" y="5418"/>
                    <a:pt x="8204" y="5323"/>
                    <a:pt x="8109" y="5263"/>
                  </a:cubicBezTo>
                  <a:cubicBezTo>
                    <a:pt x="8024" y="5197"/>
                    <a:pt x="7909" y="5176"/>
                    <a:pt x="7800" y="5176"/>
                  </a:cubicBezTo>
                  <a:cubicBezTo>
                    <a:pt x="7771" y="5176"/>
                    <a:pt x="7743" y="5177"/>
                    <a:pt x="7716" y="5180"/>
                  </a:cubicBezTo>
                  <a:cubicBezTo>
                    <a:pt x="7585" y="5215"/>
                    <a:pt x="7442" y="5263"/>
                    <a:pt x="7311" y="5299"/>
                  </a:cubicBezTo>
                  <a:cubicBezTo>
                    <a:pt x="7180" y="5358"/>
                    <a:pt x="7037" y="5418"/>
                    <a:pt x="6894" y="5465"/>
                  </a:cubicBezTo>
                  <a:cubicBezTo>
                    <a:pt x="6752" y="5525"/>
                    <a:pt x="6597" y="5561"/>
                    <a:pt x="6430" y="5561"/>
                  </a:cubicBezTo>
                  <a:cubicBezTo>
                    <a:pt x="6275" y="5537"/>
                    <a:pt x="6109" y="5477"/>
                    <a:pt x="5990" y="5382"/>
                  </a:cubicBezTo>
                  <a:cubicBezTo>
                    <a:pt x="5859" y="5263"/>
                    <a:pt x="5751" y="5108"/>
                    <a:pt x="5656" y="4942"/>
                  </a:cubicBezTo>
                  <a:cubicBezTo>
                    <a:pt x="5478" y="4620"/>
                    <a:pt x="5323" y="4251"/>
                    <a:pt x="5180" y="3846"/>
                  </a:cubicBezTo>
                  <a:cubicBezTo>
                    <a:pt x="5109" y="3656"/>
                    <a:pt x="5061" y="3441"/>
                    <a:pt x="4966" y="3239"/>
                  </a:cubicBezTo>
                  <a:cubicBezTo>
                    <a:pt x="4859" y="3025"/>
                    <a:pt x="4680" y="2858"/>
                    <a:pt x="4454" y="2775"/>
                  </a:cubicBezTo>
                  <a:cubicBezTo>
                    <a:pt x="4257" y="2693"/>
                    <a:pt x="4050" y="2661"/>
                    <a:pt x="3844" y="2661"/>
                  </a:cubicBezTo>
                  <a:cubicBezTo>
                    <a:pt x="3603" y="2661"/>
                    <a:pt x="3363" y="2705"/>
                    <a:pt x="3144" y="2763"/>
                  </a:cubicBezTo>
                  <a:cubicBezTo>
                    <a:pt x="2818" y="2832"/>
                    <a:pt x="2484" y="2917"/>
                    <a:pt x="2169" y="2917"/>
                  </a:cubicBezTo>
                  <a:cubicBezTo>
                    <a:pt x="2104" y="2917"/>
                    <a:pt x="2040" y="2914"/>
                    <a:pt x="1977" y="2906"/>
                  </a:cubicBezTo>
                  <a:cubicBezTo>
                    <a:pt x="1596" y="2858"/>
                    <a:pt x="1263" y="2715"/>
                    <a:pt x="989" y="2525"/>
                  </a:cubicBezTo>
                  <a:cubicBezTo>
                    <a:pt x="715" y="2322"/>
                    <a:pt x="513" y="2072"/>
                    <a:pt x="382" y="1822"/>
                  </a:cubicBezTo>
                  <a:cubicBezTo>
                    <a:pt x="108" y="1310"/>
                    <a:pt x="60" y="834"/>
                    <a:pt x="60" y="512"/>
                  </a:cubicBezTo>
                  <a:cubicBezTo>
                    <a:pt x="84" y="179"/>
                    <a:pt x="120" y="1"/>
                    <a:pt x="108" y="1"/>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2" name="Google Shape;596;p27"/>
            <p:cNvSpPr/>
            <p:nvPr/>
          </p:nvSpPr>
          <p:spPr>
            <a:xfrm>
              <a:off x="6932715" y="1863744"/>
              <a:ext cx="303153" cy="169237"/>
            </a:xfrm>
            <a:custGeom>
              <a:avLst/>
              <a:gdLst/>
              <a:ahLst/>
              <a:cxnLst/>
              <a:rect l="l" t="t" r="r" b="b"/>
              <a:pathLst>
                <a:path w="5227" h="2918" extrusionOk="0">
                  <a:moveTo>
                    <a:pt x="48" y="0"/>
                  </a:moveTo>
                  <a:lnTo>
                    <a:pt x="48" y="0"/>
                  </a:lnTo>
                  <a:cubicBezTo>
                    <a:pt x="48" y="0"/>
                    <a:pt x="24" y="12"/>
                    <a:pt x="12" y="60"/>
                  </a:cubicBezTo>
                  <a:cubicBezTo>
                    <a:pt x="0" y="107"/>
                    <a:pt x="0" y="167"/>
                    <a:pt x="0" y="250"/>
                  </a:cubicBezTo>
                  <a:cubicBezTo>
                    <a:pt x="0" y="429"/>
                    <a:pt x="48" y="691"/>
                    <a:pt x="238" y="941"/>
                  </a:cubicBezTo>
                  <a:cubicBezTo>
                    <a:pt x="417" y="1191"/>
                    <a:pt x="738" y="1429"/>
                    <a:pt x="1143" y="1500"/>
                  </a:cubicBezTo>
                  <a:cubicBezTo>
                    <a:pt x="1286" y="1532"/>
                    <a:pt x="1423" y="1548"/>
                    <a:pt x="1566" y="1548"/>
                  </a:cubicBezTo>
                  <a:cubicBezTo>
                    <a:pt x="1638" y="1548"/>
                    <a:pt x="1711" y="1544"/>
                    <a:pt x="1786" y="1536"/>
                  </a:cubicBezTo>
                  <a:cubicBezTo>
                    <a:pt x="2012" y="1500"/>
                    <a:pt x="2238" y="1441"/>
                    <a:pt x="2453" y="1405"/>
                  </a:cubicBezTo>
                  <a:cubicBezTo>
                    <a:pt x="2589" y="1376"/>
                    <a:pt x="2725" y="1363"/>
                    <a:pt x="2857" y="1363"/>
                  </a:cubicBezTo>
                  <a:cubicBezTo>
                    <a:pt x="3163" y="1363"/>
                    <a:pt x="3450" y="1435"/>
                    <a:pt x="3691" y="1560"/>
                  </a:cubicBezTo>
                  <a:cubicBezTo>
                    <a:pt x="4036" y="1739"/>
                    <a:pt x="4298" y="2012"/>
                    <a:pt x="4513" y="2215"/>
                  </a:cubicBezTo>
                  <a:cubicBezTo>
                    <a:pt x="4739" y="2429"/>
                    <a:pt x="4894" y="2608"/>
                    <a:pt x="5036" y="2727"/>
                  </a:cubicBezTo>
                  <a:cubicBezTo>
                    <a:pt x="5155" y="2858"/>
                    <a:pt x="5215" y="2917"/>
                    <a:pt x="5227" y="2917"/>
                  </a:cubicBezTo>
                  <a:cubicBezTo>
                    <a:pt x="5227" y="2917"/>
                    <a:pt x="5167" y="2846"/>
                    <a:pt x="5060" y="2715"/>
                  </a:cubicBezTo>
                  <a:cubicBezTo>
                    <a:pt x="4941" y="2572"/>
                    <a:pt x="4774" y="2393"/>
                    <a:pt x="4572" y="2179"/>
                  </a:cubicBezTo>
                  <a:cubicBezTo>
                    <a:pt x="4358" y="1953"/>
                    <a:pt x="4108" y="1679"/>
                    <a:pt x="3739" y="1488"/>
                  </a:cubicBezTo>
                  <a:cubicBezTo>
                    <a:pt x="3484" y="1353"/>
                    <a:pt x="3168" y="1265"/>
                    <a:pt x="2835" y="1265"/>
                  </a:cubicBezTo>
                  <a:cubicBezTo>
                    <a:pt x="2702" y="1265"/>
                    <a:pt x="2565" y="1279"/>
                    <a:pt x="2429" y="1310"/>
                  </a:cubicBezTo>
                  <a:cubicBezTo>
                    <a:pt x="2191" y="1358"/>
                    <a:pt x="1976" y="1417"/>
                    <a:pt x="1774" y="1441"/>
                  </a:cubicBezTo>
                  <a:cubicBezTo>
                    <a:pt x="1684" y="1456"/>
                    <a:pt x="1597" y="1462"/>
                    <a:pt x="1510" y="1462"/>
                  </a:cubicBezTo>
                  <a:cubicBezTo>
                    <a:pt x="1390" y="1462"/>
                    <a:pt x="1273" y="1450"/>
                    <a:pt x="1155" y="1429"/>
                  </a:cubicBezTo>
                  <a:cubicBezTo>
                    <a:pt x="774" y="1358"/>
                    <a:pt x="464" y="1143"/>
                    <a:pt x="298" y="905"/>
                  </a:cubicBezTo>
                  <a:cubicBezTo>
                    <a:pt x="119" y="667"/>
                    <a:pt x="60" y="429"/>
                    <a:pt x="48" y="274"/>
                  </a:cubicBezTo>
                  <a:cubicBezTo>
                    <a:pt x="24" y="107"/>
                    <a:pt x="60" y="12"/>
                    <a:pt x="4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3" name="Google Shape;597;p27"/>
            <p:cNvSpPr/>
            <p:nvPr/>
          </p:nvSpPr>
          <p:spPr>
            <a:xfrm>
              <a:off x="6897452" y="1806965"/>
              <a:ext cx="519368" cy="295033"/>
            </a:xfrm>
            <a:custGeom>
              <a:avLst/>
              <a:gdLst/>
              <a:ahLst/>
              <a:cxnLst/>
              <a:rect l="l" t="t" r="r" b="b"/>
              <a:pathLst>
                <a:path w="8955" h="5087" extrusionOk="0">
                  <a:moveTo>
                    <a:pt x="1898" y="0"/>
                  </a:moveTo>
                  <a:cubicBezTo>
                    <a:pt x="1785" y="0"/>
                    <a:pt x="1676" y="5"/>
                    <a:pt x="1572" y="15"/>
                  </a:cubicBezTo>
                  <a:cubicBezTo>
                    <a:pt x="1060" y="62"/>
                    <a:pt x="656" y="205"/>
                    <a:pt x="382" y="336"/>
                  </a:cubicBezTo>
                  <a:cubicBezTo>
                    <a:pt x="251" y="396"/>
                    <a:pt x="168" y="455"/>
                    <a:pt x="84" y="503"/>
                  </a:cubicBezTo>
                  <a:cubicBezTo>
                    <a:pt x="25" y="551"/>
                    <a:pt x="1" y="562"/>
                    <a:pt x="1" y="574"/>
                  </a:cubicBezTo>
                  <a:cubicBezTo>
                    <a:pt x="1" y="577"/>
                    <a:pt x="2" y="578"/>
                    <a:pt x="5" y="578"/>
                  </a:cubicBezTo>
                  <a:cubicBezTo>
                    <a:pt x="32" y="578"/>
                    <a:pt x="170" y="491"/>
                    <a:pt x="394" y="384"/>
                  </a:cubicBezTo>
                  <a:cubicBezTo>
                    <a:pt x="668" y="265"/>
                    <a:pt x="1072" y="146"/>
                    <a:pt x="1572" y="110"/>
                  </a:cubicBezTo>
                  <a:cubicBezTo>
                    <a:pt x="1667" y="101"/>
                    <a:pt x="1765" y="97"/>
                    <a:pt x="1866" y="97"/>
                  </a:cubicBezTo>
                  <a:cubicBezTo>
                    <a:pt x="2313" y="97"/>
                    <a:pt x="2816" y="189"/>
                    <a:pt x="3311" y="432"/>
                  </a:cubicBezTo>
                  <a:cubicBezTo>
                    <a:pt x="3930" y="717"/>
                    <a:pt x="4501" y="1217"/>
                    <a:pt x="4894" y="1908"/>
                  </a:cubicBezTo>
                  <a:cubicBezTo>
                    <a:pt x="5001" y="2075"/>
                    <a:pt x="5085" y="2253"/>
                    <a:pt x="5204" y="2408"/>
                  </a:cubicBezTo>
                  <a:cubicBezTo>
                    <a:pt x="5323" y="2575"/>
                    <a:pt x="5478" y="2706"/>
                    <a:pt x="5656" y="2801"/>
                  </a:cubicBezTo>
                  <a:cubicBezTo>
                    <a:pt x="5906" y="2918"/>
                    <a:pt x="6168" y="2935"/>
                    <a:pt x="6421" y="2935"/>
                  </a:cubicBezTo>
                  <a:cubicBezTo>
                    <a:pt x="6529" y="2935"/>
                    <a:pt x="6636" y="2932"/>
                    <a:pt x="6740" y="2932"/>
                  </a:cubicBezTo>
                  <a:cubicBezTo>
                    <a:pt x="7085" y="2932"/>
                    <a:pt x="7395" y="2944"/>
                    <a:pt x="7657" y="3087"/>
                  </a:cubicBezTo>
                  <a:cubicBezTo>
                    <a:pt x="7930" y="3218"/>
                    <a:pt x="8133" y="3408"/>
                    <a:pt x="8288" y="3599"/>
                  </a:cubicBezTo>
                  <a:cubicBezTo>
                    <a:pt x="8597" y="4003"/>
                    <a:pt x="8716" y="4420"/>
                    <a:pt x="8811" y="4694"/>
                  </a:cubicBezTo>
                  <a:cubicBezTo>
                    <a:pt x="8895" y="4920"/>
                    <a:pt x="8942" y="5087"/>
                    <a:pt x="8954" y="5087"/>
                  </a:cubicBezTo>
                  <a:cubicBezTo>
                    <a:pt x="8954" y="5087"/>
                    <a:pt x="8954" y="5039"/>
                    <a:pt x="8942" y="4968"/>
                  </a:cubicBezTo>
                  <a:cubicBezTo>
                    <a:pt x="8931" y="4896"/>
                    <a:pt x="8919" y="4789"/>
                    <a:pt x="8871" y="4646"/>
                  </a:cubicBezTo>
                  <a:cubicBezTo>
                    <a:pt x="8835" y="4503"/>
                    <a:pt x="8776" y="4325"/>
                    <a:pt x="8704" y="4134"/>
                  </a:cubicBezTo>
                  <a:cubicBezTo>
                    <a:pt x="8633" y="3944"/>
                    <a:pt x="8526" y="3730"/>
                    <a:pt x="8359" y="3515"/>
                  </a:cubicBezTo>
                  <a:cubicBezTo>
                    <a:pt x="8192" y="3301"/>
                    <a:pt x="7990" y="3099"/>
                    <a:pt x="7704" y="2956"/>
                  </a:cubicBezTo>
                  <a:cubicBezTo>
                    <a:pt x="7430" y="2813"/>
                    <a:pt x="7085" y="2801"/>
                    <a:pt x="6740" y="2801"/>
                  </a:cubicBezTo>
                  <a:cubicBezTo>
                    <a:pt x="6694" y="2801"/>
                    <a:pt x="6647" y="2801"/>
                    <a:pt x="6601" y="2801"/>
                  </a:cubicBezTo>
                  <a:cubicBezTo>
                    <a:pt x="6300" y="2801"/>
                    <a:pt x="5994" y="2792"/>
                    <a:pt x="5716" y="2658"/>
                  </a:cubicBezTo>
                  <a:cubicBezTo>
                    <a:pt x="5549" y="2587"/>
                    <a:pt x="5418" y="2467"/>
                    <a:pt x="5311" y="2325"/>
                  </a:cubicBezTo>
                  <a:cubicBezTo>
                    <a:pt x="5204" y="2170"/>
                    <a:pt x="5109" y="2003"/>
                    <a:pt x="5013" y="1825"/>
                  </a:cubicBezTo>
                  <a:cubicBezTo>
                    <a:pt x="4632" y="1134"/>
                    <a:pt x="4013" y="610"/>
                    <a:pt x="3382" y="324"/>
                  </a:cubicBezTo>
                  <a:cubicBezTo>
                    <a:pt x="2876" y="86"/>
                    <a:pt x="2355" y="0"/>
                    <a:pt x="189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4" name="Google Shape;598;p27"/>
            <p:cNvSpPr/>
            <p:nvPr/>
          </p:nvSpPr>
          <p:spPr>
            <a:xfrm>
              <a:off x="7242713" y="2053629"/>
              <a:ext cx="195510" cy="188550"/>
            </a:xfrm>
            <a:custGeom>
              <a:avLst/>
              <a:gdLst/>
              <a:ahLst/>
              <a:cxnLst/>
              <a:rect l="l" t="t" r="r" b="b"/>
              <a:pathLst>
                <a:path w="3371" h="3251" extrusionOk="0">
                  <a:moveTo>
                    <a:pt x="25" y="0"/>
                  </a:moveTo>
                  <a:cubicBezTo>
                    <a:pt x="25" y="0"/>
                    <a:pt x="1" y="84"/>
                    <a:pt x="13" y="227"/>
                  </a:cubicBezTo>
                  <a:cubicBezTo>
                    <a:pt x="25" y="381"/>
                    <a:pt x="132" y="584"/>
                    <a:pt x="334" y="750"/>
                  </a:cubicBezTo>
                  <a:cubicBezTo>
                    <a:pt x="441" y="834"/>
                    <a:pt x="561" y="917"/>
                    <a:pt x="715" y="953"/>
                  </a:cubicBezTo>
                  <a:cubicBezTo>
                    <a:pt x="858" y="1001"/>
                    <a:pt x="1025" y="1036"/>
                    <a:pt x="1203" y="1048"/>
                  </a:cubicBezTo>
                  <a:cubicBezTo>
                    <a:pt x="1549" y="1072"/>
                    <a:pt x="1918" y="1048"/>
                    <a:pt x="2299" y="1084"/>
                  </a:cubicBezTo>
                  <a:cubicBezTo>
                    <a:pt x="2680" y="1143"/>
                    <a:pt x="3037" y="1334"/>
                    <a:pt x="3180" y="1608"/>
                  </a:cubicBezTo>
                  <a:cubicBezTo>
                    <a:pt x="3251" y="1739"/>
                    <a:pt x="3287" y="1905"/>
                    <a:pt x="3287" y="2036"/>
                  </a:cubicBezTo>
                  <a:cubicBezTo>
                    <a:pt x="3287" y="2191"/>
                    <a:pt x="3275" y="2322"/>
                    <a:pt x="3239" y="2441"/>
                  </a:cubicBezTo>
                  <a:cubicBezTo>
                    <a:pt x="3144" y="2953"/>
                    <a:pt x="3001" y="3227"/>
                    <a:pt x="3037" y="3251"/>
                  </a:cubicBezTo>
                  <a:cubicBezTo>
                    <a:pt x="3037" y="3251"/>
                    <a:pt x="3085" y="3191"/>
                    <a:pt x="3144" y="3048"/>
                  </a:cubicBezTo>
                  <a:cubicBezTo>
                    <a:pt x="3192" y="2917"/>
                    <a:pt x="3275" y="2727"/>
                    <a:pt x="3311" y="2477"/>
                  </a:cubicBezTo>
                  <a:cubicBezTo>
                    <a:pt x="3347" y="2358"/>
                    <a:pt x="3370" y="2203"/>
                    <a:pt x="3370" y="2060"/>
                  </a:cubicBezTo>
                  <a:cubicBezTo>
                    <a:pt x="3370" y="1905"/>
                    <a:pt x="3359" y="1727"/>
                    <a:pt x="3275" y="1572"/>
                  </a:cubicBezTo>
                  <a:cubicBezTo>
                    <a:pt x="3180" y="1405"/>
                    <a:pt x="3049" y="1274"/>
                    <a:pt x="2870" y="1179"/>
                  </a:cubicBezTo>
                  <a:cubicBezTo>
                    <a:pt x="2704" y="1072"/>
                    <a:pt x="2513" y="1012"/>
                    <a:pt x="2323" y="989"/>
                  </a:cubicBezTo>
                  <a:cubicBezTo>
                    <a:pt x="2120" y="959"/>
                    <a:pt x="1927" y="956"/>
                    <a:pt x="1742" y="956"/>
                  </a:cubicBezTo>
                  <a:cubicBezTo>
                    <a:pt x="1696" y="956"/>
                    <a:pt x="1651" y="956"/>
                    <a:pt x="1605" y="956"/>
                  </a:cubicBezTo>
                  <a:cubicBezTo>
                    <a:pt x="1470" y="956"/>
                    <a:pt x="1340" y="954"/>
                    <a:pt x="1215" y="941"/>
                  </a:cubicBezTo>
                  <a:cubicBezTo>
                    <a:pt x="1061" y="929"/>
                    <a:pt x="894" y="917"/>
                    <a:pt x="763" y="870"/>
                  </a:cubicBezTo>
                  <a:cubicBezTo>
                    <a:pt x="620" y="822"/>
                    <a:pt x="501" y="750"/>
                    <a:pt x="406" y="691"/>
                  </a:cubicBezTo>
                  <a:cubicBezTo>
                    <a:pt x="203" y="536"/>
                    <a:pt x="108" y="358"/>
                    <a:pt x="60" y="227"/>
                  </a:cubicBezTo>
                  <a:cubicBezTo>
                    <a:pt x="25" y="96"/>
                    <a:pt x="25" y="24"/>
                    <a:pt x="25"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5" name="Google Shape;599;p27"/>
            <p:cNvSpPr/>
            <p:nvPr/>
          </p:nvSpPr>
          <p:spPr>
            <a:xfrm>
              <a:off x="7207798" y="2223562"/>
              <a:ext cx="317304" cy="74701"/>
            </a:xfrm>
            <a:custGeom>
              <a:avLst/>
              <a:gdLst/>
              <a:ahLst/>
              <a:cxnLst/>
              <a:rect l="l" t="t" r="r" b="b"/>
              <a:pathLst>
                <a:path w="5471" h="1288" extrusionOk="0">
                  <a:moveTo>
                    <a:pt x="2816" y="0"/>
                  </a:moveTo>
                  <a:cubicBezTo>
                    <a:pt x="1919" y="0"/>
                    <a:pt x="1020" y="86"/>
                    <a:pt x="139" y="237"/>
                  </a:cubicBezTo>
                  <a:cubicBezTo>
                    <a:pt x="0" y="261"/>
                    <a:pt x="41" y="440"/>
                    <a:pt x="174" y="440"/>
                  </a:cubicBezTo>
                  <a:cubicBezTo>
                    <a:pt x="178" y="440"/>
                    <a:pt x="182" y="440"/>
                    <a:pt x="186" y="440"/>
                  </a:cubicBezTo>
                  <a:cubicBezTo>
                    <a:pt x="984" y="285"/>
                    <a:pt x="1805" y="226"/>
                    <a:pt x="2627" y="214"/>
                  </a:cubicBezTo>
                  <a:cubicBezTo>
                    <a:pt x="2798" y="211"/>
                    <a:pt x="2989" y="206"/>
                    <a:pt x="3188" y="206"/>
                  </a:cubicBezTo>
                  <a:cubicBezTo>
                    <a:pt x="4029" y="206"/>
                    <a:pt x="5015" y="309"/>
                    <a:pt x="5246" y="1214"/>
                  </a:cubicBezTo>
                  <a:cubicBezTo>
                    <a:pt x="5256" y="1265"/>
                    <a:pt x="5294" y="1287"/>
                    <a:pt x="5336" y="1287"/>
                  </a:cubicBezTo>
                  <a:cubicBezTo>
                    <a:pt x="5400" y="1287"/>
                    <a:pt x="5471" y="1234"/>
                    <a:pt x="5449" y="1154"/>
                  </a:cubicBezTo>
                  <a:cubicBezTo>
                    <a:pt x="5270" y="440"/>
                    <a:pt x="4639" y="95"/>
                    <a:pt x="3937" y="47"/>
                  </a:cubicBezTo>
                  <a:cubicBezTo>
                    <a:pt x="3565" y="15"/>
                    <a:pt x="3190" y="0"/>
                    <a:pt x="2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6" name="Google Shape;600;p27"/>
            <p:cNvSpPr/>
            <p:nvPr/>
          </p:nvSpPr>
          <p:spPr>
            <a:xfrm>
              <a:off x="7250311" y="2281618"/>
              <a:ext cx="136120" cy="158159"/>
            </a:xfrm>
            <a:custGeom>
              <a:avLst/>
              <a:gdLst/>
              <a:ahLst/>
              <a:cxnLst/>
              <a:rect l="l" t="t" r="r" b="b"/>
              <a:pathLst>
                <a:path w="2347" h="2727" extrusionOk="0">
                  <a:moveTo>
                    <a:pt x="1392" y="1"/>
                  </a:moveTo>
                  <a:cubicBezTo>
                    <a:pt x="1115" y="1"/>
                    <a:pt x="829" y="146"/>
                    <a:pt x="644" y="356"/>
                  </a:cubicBezTo>
                  <a:cubicBezTo>
                    <a:pt x="239" y="808"/>
                    <a:pt x="1" y="1903"/>
                    <a:pt x="239" y="2499"/>
                  </a:cubicBezTo>
                  <a:cubicBezTo>
                    <a:pt x="310" y="2689"/>
                    <a:pt x="519" y="2726"/>
                    <a:pt x="743" y="2726"/>
                  </a:cubicBezTo>
                  <a:cubicBezTo>
                    <a:pt x="854" y="2726"/>
                    <a:pt x="969" y="2717"/>
                    <a:pt x="1072" y="2713"/>
                  </a:cubicBezTo>
                  <a:cubicBezTo>
                    <a:pt x="1549" y="2689"/>
                    <a:pt x="1846" y="2439"/>
                    <a:pt x="2073" y="2034"/>
                  </a:cubicBezTo>
                  <a:cubicBezTo>
                    <a:pt x="2180" y="1844"/>
                    <a:pt x="2275" y="1642"/>
                    <a:pt x="2323" y="1415"/>
                  </a:cubicBezTo>
                  <a:cubicBezTo>
                    <a:pt x="2346" y="1165"/>
                    <a:pt x="2287" y="915"/>
                    <a:pt x="2204" y="677"/>
                  </a:cubicBezTo>
                  <a:cubicBezTo>
                    <a:pt x="2120" y="427"/>
                    <a:pt x="1965" y="189"/>
                    <a:pt x="1727" y="82"/>
                  </a:cubicBezTo>
                  <a:cubicBezTo>
                    <a:pt x="1622" y="26"/>
                    <a:pt x="1508" y="1"/>
                    <a:pt x="1392"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7" name="Google Shape;601;p27"/>
            <p:cNvSpPr/>
            <p:nvPr/>
          </p:nvSpPr>
          <p:spPr>
            <a:xfrm>
              <a:off x="7252399" y="2276166"/>
              <a:ext cx="98828" cy="166337"/>
            </a:xfrm>
            <a:custGeom>
              <a:avLst/>
              <a:gdLst/>
              <a:ahLst/>
              <a:cxnLst/>
              <a:rect l="l" t="t" r="r" b="b"/>
              <a:pathLst>
                <a:path w="1704" h="2868" extrusionOk="0">
                  <a:moveTo>
                    <a:pt x="1518" y="1"/>
                  </a:moveTo>
                  <a:cubicBezTo>
                    <a:pt x="1425" y="1"/>
                    <a:pt x="1302" y="16"/>
                    <a:pt x="1156" y="69"/>
                  </a:cubicBezTo>
                  <a:cubicBezTo>
                    <a:pt x="834" y="188"/>
                    <a:pt x="417" y="509"/>
                    <a:pt x="203" y="997"/>
                  </a:cubicBezTo>
                  <a:cubicBezTo>
                    <a:pt x="1" y="1509"/>
                    <a:pt x="1" y="1997"/>
                    <a:pt x="24" y="2331"/>
                  </a:cubicBezTo>
                  <a:cubicBezTo>
                    <a:pt x="59" y="2655"/>
                    <a:pt x="117" y="2867"/>
                    <a:pt x="131" y="2867"/>
                  </a:cubicBezTo>
                  <a:cubicBezTo>
                    <a:pt x="131" y="2867"/>
                    <a:pt x="131" y="2867"/>
                    <a:pt x="132" y="2867"/>
                  </a:cubicBezTo>
                  <a:cubicBezTo>
                    <a:pt x="155" y="2867"/>
                    <a:pt x="144" y="2652"/>
                    <a:pt x="144" y="2307"/>
                  </a:cubicBezTo>
                  <a:cubicBezTo>
                    <a:pt x="144" y="1986"/>
                    <a:pt x="155" y="1509"/>
                    <a:pt x="358" y="1057"/>
                  </a:cubicBezTo>
                  <a:cubicBezTo>
                    <a:pt x="548" y="604"/>
                    <a:pt x="906" y="283"/>
                    <a:pt x="1203" y="164"/>
                  </a:cubicBezTo>
                  <a:cubicBezTo>
                    <a:pt x="1489" y="33"/>
                    <a:pt x="1703" y="69"/>
                    <a:pt x="1703" y="33"/>
                  </a:cubicBezTo>
                  <a:cubicBezTo>
                    <a:pt x="1703" y="26"/>
                    <a:pt x="1636" y="1"/>
                    <a:pt x="1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8" name="Google Shape;602;p27"/>
            <p:cNvSpPr/>
            <p:nvPr/>
          </p:nvSpPr>
          <p:spPr>
            <a:xfrm>
              <a:off x="6834640" y="2319490"/>
              <a:ext cx="73947" cy="62869"/>
            </a:xfrm>
            <a:custGeom>
              <a:avLst/>
              <a:gdLst/>
              <a:ahLst/>
              <a:cxnLst/>
              <a:rect l="l" t="t" r="r" b="b"/>
              <a:pathLst>
                <a:path w="1275" h="1084" extrusionOk="0">
                  <a:moveTo>
                    <a:pt x="1167" y="0"/>
                  </a:moveTo>
                  <a:lnTo>
                    <a:pt x="1096" y="12"/>
                  </a:lnTo>
                  <a:cubicBezTo>
                    <a:pt x="1074" y="11"/>
                    <a:pt x="1052" y="11"/>
                    <a:pt x="1030" y="11"/>
                  </a:cubicBezTo>
                  <a:cubicBezTo>
                    <a:pt x="742" y="11"/>
                    <a:pt x="458" y="84"/>
                    <a:pt x="215" y="238"/>
                  </a:cubicBezTo>
                  <a:cubicBezTo>
                    <a:pt x="131" y="286"/>
                    <a:pt x="60" y="357"/>
                    <a:pt x="24" y="453"/>
                  </a:cubicBezTo>
                  <a:cubicBezTo>
                    <a:pt x="0" y="572"/>
                    <a:pt x="84" y="691"/>
                    <a:pt x="191" y="774"/>
                  </a:cubicBezTo>
                  <a:cubicBezTo>
                    <a:pt x="417" y="953"/>
                    <a:pt x="691" y="1072"/>
                    <a:pt x="977" y="1084"/>
                  </a:cubicBezTo>
                  <a:cubicBezTo>
                    <a:pt x="1012" y="1084"/>
                    <a:pt x="1048" y="1084"/>
                    <a:pt x="1084" y="1072"/>
                  </a:cubicBezTo>
                  <a:cubicBezTo>
                    <a:pt x="1155" y="1048"/>
                    <a:pt x="1191" y="953"/>
                    <a:pt x="1215" y="869"/>
                  </a:cubicBezTo>
                  <a:cubicBezTo>
                    <a:pt x="1262" y="643"/>
                    <a:pt x="1274" y="405"/>
                    <a:pt x="1262" y="179"/>
                  </a:cubicBezTo>
                  <a:cubicBezTo>
                    <a:pt x="1262" y="107"/>
                    <a:pt x="1251" y="36"/>
                    <a:pt x="1167" y="0"/>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9" name="Google Shape;603;p27"/>
            <p:cNvSpPr/>
            <p:nvPr/>
          </p:nvSpPr>
          <p:spPr>
            <a:xfrm>
              <a:off x="6890550" y="2128214"/>
              <a:ext cx="348797" cy="367414"/>
            </a:xfrm>
            <a:custGeom>
              <a:avLst/>
              <a:gdLst/>
              <a:ahLst/>
              <a:cxnLst/>
              <a:rect l="l" t="t" r="r" b="b"/>
              <a:pathLst>
                <a:path w="6014" h="6335" extrusionOk="0">
                  <a:moveTo>
                    <a:pt x="3001" y="310"/>
                  </a:moveTo>
                  <a:cubicBezTo>
                    <a:pt x="4489" y="310"/>
                    <a:pt x="5716" y="1584"/>
                    <a:pt x="5716" y="3167"/>
                  </a:cubicBezTo>
                  <a:cubicBezTo>
                    <a:pt x="5716" y="4751"/>
                    <a:pt x="4501" y="6025"/>
                    <a:pt x="3001" y="6025"/>
                  </a:cubicBezTo>
                  <a:cubicBezTo>
                    <a:pt x="1501" y="6025"/>
                    <a:pt x="298" y="4751"/>
                    <a:pt x="298" y="3167"/>
                  </a:cubicBezTo>
                  <a:cubicBezTo>
                    <a:pt x="298" y="1584"/>
                    <a:pt x="1513" y="310"/>
                    <a:pt x="3001" y="310"/>
                  </a:cubicBezTo>
                  <a:close/>
                  <a:moveTo>
                    <a:pt x="3001" y="0"/>
                  </a:moveTo>
                  <a:cubicBezTo>
                    <a:pt x="1358" y="0"/>
                    <a:pt x="1" y="1429"/>
                    <a:pt x="1" y="3167"/>
                  </a:cubicBezTo>
                  <a:cubicBezTo>
                    <a:pt x="1" y="4918"/>
                    <a:pt x="1346" y="6334"/>
                    <a:pt x="3001" y="6334"/>
                  </a:cubicBezTo>
                  <a:cubicBezTo>
                    <a:pt x="4668" y="6334"/>
                    <a:pt x="6013" y="4918"/>
                    <a:pt x="6013" y="3167"/>
                  </a:cubicBezTo>
                  <a:cubicBezTo>
                    <a:pt x="6013" y="1429"/>
                    <a:pt x="4656" y="0"/>
                    <a:pt x="3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0" name="Google Shape;604;p27"/>
            <p:cNvSpPr/>
            <p:nvPr/>
          </p:nvSpPr>
          <p:spPr>
            <a:xfrm>
              <a:off x="7065936" y="2825694"/>
              <a:ext cx="550454" cy="604276"/>
            </a:xfrm>
            <a:custGeom>
              <a:avLst/>
              <a:gdLst/>
              <a:ahLst/>
              <a:cxnLst/>
              <a:rect l="l" t="t" r="r" b="b"/>
              <a:pathLst>
                <a:path w="9491" h="10419" extrusionOk="0">
                  <a:moveTo>
                    <a:pt x="6453" y="1"/>
                  </a:moveTo>
                  <a:cubicBezTo>
                    <a:pt x="5529" y="1"/>
                    <a:pt x="4414" y="1245"/>
                    <a:pt x="3847" y="1821"/>
                  </a:cubicBezTo>
                  <a:cubicBezTo>
                    <a:pt x="3216" y="2464"/>
                    <a:pt x="3454" y="2917"/>
                    <a:pt x="3644" y="3690"/>
                  </a:cubicBezTo>
                  <a:cubicBezTo>
                    <a:pt x="3823" y="4345"/>
                    <a:pt x="3990" y="4857"/>
                    <a:pt x="3299" y="5155"/>
                  </a:cubicBezTo>
                  <a:cubicBezTo>
                    <a:pt x="2870" y="5357"/>
                    <a:pt x="2406" y="5476"/>
                    <a:pt x="1965" y="5607"/>
                  </a:cubicBezTo>
                  <a:cubicBezTo>
                    <a:pt x="1799" y="5655"/>
                    <a:pt x="1" y="6048"/>
                    <a:pt x="13" y="6203"/>
                  </a:cubicBezTo>
                  <a:cubicBezTo>
                    <a:pt x="132" y="7655"/>
                    <a:pt x="537" y="9084"/>
                    <a:pt x="1156" y="10418"/>
                  </a:cubicBezTo>
                  <a:cubicBezTo>
                    <a:pt x="1207" y="10418"/>
                    <a:pt x="1258" y="10418"/>
                    <a:pt x="1309" y="10418"/>
                  </a:cubicBezTo>
                  <a:cubicBezTo>
                    <a:pt x="2496" y="10418"/>
                    <a:pt x="3682" y="10285"/>
                    <a:pt x="4823" y="9965"/>
                  </a:cubicBezTo>
                  <a:cubicBezTo>
                    <a:pt x="6609" y="9477"/>
                    <a:pt x="8585" y="8429"/>
                    <a:pt x="9264" y="6608"/>
                  </a:cubicBezTo>
                  <a:cubicBezTo>
                    <a:pt x="9490" y="6036"/>
                    <a:pt x="9478" y="5417"/>
                    <a:pt x="9371" y="4774"/>
                  </a:cubicBezTo>
                  <a:cubicBezTo>
                    <a:pt x="9264" y="4119"/>
                    <a:pt x="9050" y="3476"/>
                    <a:pt x="8847" y="2917"/>
                  </a:cubicBezTo>
                  <a:cubicBezTo>
                    <a:pt x="8538" y="2000"/>
                    <a:pt x="7800" y="1143"/>
                    <a:pt x="7216" y="392"/>
                  </a:cubicBezTo>
                  <a:cubicBezTo>
                    <a:pt x="6993" y="114"/>
                    <a:pt x="6732" y="1"/>
                    <a:pt x="6453"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1" name="Google Shape;605;p27"/>
            <p:cNvSpPr/>
            <p:nvPr/>
          </p:nvSpPr>
          <p:spPr>
            <a:xfrm>
              <a:off x="7139825" y="2630938"/>
              <a:ext cx="396471" cy="413638"/>
            </a:xfrm>
            <a:custGeom>
              <a:avLst/>
              <a:gdLst/>
              <a:ahLst/>
              <a:cxnLst/>
              <a:rect l="l" t="t" r="r" b="b"/>
              <a:pathLst>
                <a:path w="6836" h="7132" extrusionOk="0">
                  <a:moveTo>
                    <a:pt x="1727" y="0"/>
                  </a:moveTo>
                  <a:cubicBezTo>
                    <a:pt x="1061" y="24"/>
                    <a:pt x="465" y="357"/>
                    <a:pt x="251" y="1036"/>
                  </a:cubicBezTo>
                  <a:cubicBezTo>
                    <a:pt x="1" y="1845"/>
                    <a:pt x="132" y="2822"/>
                    <a:pt x="346" y="3620"/>
                  </a:cubicBezTo>
                  <a:cubicBezTo>
                    <a:pt x="656" y="4905"/>
                    <a:pt x="1358" y="6036"/>
                    <a:pt x="2073" y="7132"/>
                  </a:cubicBezTo>
                  <a:cubicBezTo>
                    <a:pt x="3728" y="6941"/>
                    <a:pt x="5942" y="6132"/>
                    <a:pt x="6799" y="4620"/>
                  </a:cubicBezTo>
                  <a:cubicBezTo>
                    <a:pt x="6835" y="4334"/>
                    <a:pt x="6621" y="4155"/>
                    <a:pt x="6430" y="3917"/>
                  </a:cubicBezTo>
                  <a:cubicBezTo>
                    <a:pt x="5597" y="2846"/>
                    <a:pt x="4752" y="1774"/>
                    <a:pt x="3728" y="881"/>
                  </a:cubicBezTo>
                  <a:cubicBezTo>
                    <a:pt x="3370" y="572"/>
                    <a:pt x="3001" y="321"/>
                    <a:pt x="2608" y="155"/>
                  </a:cubicBezTo>
                  <a:cubicBezTo>
                    <a:pt x="2335" y="48"/>
                    <a:pt x="2037"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2" name="Google Shape;606;p27"/>
            <p:cNvSpPr/>
            <p:nvPr/>
          </p:nvSpPr>
          <p:spPr>
            <a:xfrm>
              <a:off x="7218586" y="2836713"/>
              <a:ext cx="317710" cy="209255"/>
            </a:xfrm>
            <a:custGeom>
              <a:avLst/>
              <a:gdLst/>
              <a:ahLst/>
              <a:cxnLst/>
              <a:rect l="l" t="t" r="r" b="b"/>
              <a:pathLst>
                <a:path w="5478" h="3608" extrusionOk="0">
                  <a:moveTo>
                    <a:pt x="4775" y="0"/>
                  </a:moveTo>
                  <a:cubicBezTo>
                    <a:pt x="3453" y="1238"/>
                    <a:pt x="1774" y="2096"/>
                    <a:pt x="0" y="2465"/>
                  </a:cubicBezTo>
                  <a:cubicBezTo>
                    <a:pt x="215" y="2858"/>
                    <a:pt x="453" y="3227"/>
                    <a:pt x="691" y="3608"/>
                  </a:cubicBezTo>
                  <a:cubicBezTo>
                    <a:pt x="2358" y="3405"/>
                    <a:pt x="4560" y="2596"/>
                    <a:pt x="5441" y="1084"/>
                  </a:cubicBezTo>
                  <a:cubicBezTo>
                    <a:pt x="5477" y="810"/>
                    <a:pt x="5263" y="631"/>
                    <a:pt x="5072" y="381"/>
                  </a:cubicBezTo>
                  <a:cubicBezTo>
                    <a:pt x="4989" y="250"/>
                    <a:pt x="4882" y="119"/>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3" name="Google Shape;607;p27"/>
            <p:cNvSpPr/>
            <p:nvPr/>
          </p:nvSpPr>
          <p:spPr>
            <a:xfrm>
              <a:off x="6894030" y="3181973"/>
              <a:ext cx="425412" cy="318290"/>
            </a:xfrm>
            <a:custGeom>
              <a:avLst/>
              <a:gdLst/>
              <a:ahLst/>
              <a:cxnLst/>
              <a:rect l="l" t="t" r="r" b="b"/>
              <a:pathLst>
                <a:path w="7335" h="5488" extrusionOk="0">
                  <a:moveTo>
                    <a:pt x="3477" y="0"/>
                  </a:moveTo>
                  <a:cubicBezTo>
                    <a:pt x="2870" y="95"/>
                    <a:pt x="2274" y="179"/>
                    <a:pt x="1667" y="262"/>
                  </a:cubicBezTo>
                  <a:cubicBezTo>
                    <a:pt x="1536" y="286"/>
                    <a:pt x="1381" y="310"/>
                    <a:pt x="1262" y="405"/>
                  </a:cubicBezTo>
                  <a:cubicBezTo>
                    <a:pt x="1155" y="488"/>
                    <a:pt x="1084" y="655"/>
                    <a:pt x="1179" y="774"/>
                  </a:cubicBezTo>
                  <a:cubicBezTo>
                    <a:pt x="1239" y="857"/>
                    <a:pt x="1358" y="893"/>
                    <a:pt x="1453" y="905"/>
                  </a:cubicBezTo>
                  <a:cubicBezTo>
                    <a:pt x="1614" y="929"/>
                    <a:pt x="1771" y="941"/>
                    <a:pt x="1926" y="941"/>
                  </a:cubicBezTo>
                  <a:cubicBezTo>
                    <a:pt x="2081" y="941"/>
                    <a:pt x="2233" y="929"/>
                    <a:pt x="2382" y="905"/>
                  </a:cubicBezTo>
                  <a:lnTo>
                    <a:pt x="2382" y="905"/>
                  </a:lnTo>
                  <a:cubicBezTo>
                    <a:pt x="2262" y="1250"/>
                    <a:pt x="1905" y="1441"/>
                    <a:pt x="1548" y="1536"/>
                  </a:cubicBezTo>
                  <a:cubicBezTo>
                    <a:pt x="1203" y="1619"/>
                    <a:pt x="834" y="1643"/>
                    <a:pt x="488" y="1750"/>
                  </a:cubicBezTo>
                  <a:cubicBezTo>
                    <a:pt x="357" y="1810"/>
                    <a:pt x="191" y="1905"/>
                    <a:pt x="191" y="2048"/>
                  </a:cubicBezTo>
                  <a:cubicBezTo>
                    <a:pt x="191" y="2239"/>
                    <a:pt x="381" y="2334"/>
                    <a:pt x="548" y="2381"/>
                  </a:cubicBezTo>
                  <a:cubicBezTo>
                    <a:pt x="756" y="2439"/>
                    <a:pt x="953" y="2462"/>
                    <a:pt x="1147" y="2462"/>
                  </a:cubicBezTo>
                  <a:cubicBezTo>
                    <a:pt x="1475" y="2462"/>
                    <a:pt x="1797" y="2397"/>
                    <a:pt x="2155" y="2322"/>
                  </a:cubicBezTo>
                  <a:lnTo>
                    <a:pt x="2155" y="2322"/>
                  </a:lnTo>
                  <a:cubicBezTo>
                    <a:pt x="1870" y="2536"/>
                    <a:pt x="1560" y="2691"/>
                    <a:pt x="1227" y="2786"/>
                  </a:cubicBezTo>
                  <a:cubicBezTo>
                    <a:pt x="905" y="2870"/>
                    <a:pt x="548" y="2917"/>
                    <a:pt x="238" y="3072"/>
                  </a:cubicBezTo>
                  <a:cubicBezTo>
                    <a:pt x="143" y="3108"/>
                    <a:pt x="60" y="3167"/>
                    <a:pt x="24" y="3274"/>
                  </a:cubicBezTo>
                  <a:cubicBezTo>
                    <a:pt x="0" y="3382"/>
                    <a:pt x="60" y="3465"/>
                    <a:pt x="143" y="3524"/>
                  </a:cubicBezTo>
                  <a:cubicBezTo>
                    <a:pt x="238" y="3584"/>
                    <a:pt x="322" y="3608"/>
                    <a:pt x="429" y="3620"/>
                  </a:cubicBezTo>
                  <a:cubicBezTo>
                    <a:pt x="591" y="3642"/>
                    <a:pt x="755" y="3653"/>
                    <a:pt x="920" y="3653"/>
                  </a:cubicBezTo>
                  <a:cubicBezTo>
                    <a:pt x="1375" y="3653"/>
                    <a:pt x="1835" y="3568"/>
                    <a:pt x="2262" y="3393"/>
                  </a:cubicBezTo>
                  <a:lnTo>
                    <a:pt x="2262" y="3393"/>
                  </a:lnTo>
                  <a:cubicBezTo>
                    <a:pt x="1762" y="3751"/>
                    <a:pt x="1096" y="3798"/>
                    <a:pt x="608" y="4155"/>
                  </a:cubicBezTo>
                  <a:cubicBezTo>
                    <a:pt x="477" y="4239"/>
                    <a:pt x="357" y="4417"/>
                    <a:pt x="477" y="4536"/>
                  </a:cubicBezTo>
                  <a:cubicBezTo>
                    <a:pt x="500" y="4584"/>
                    <a:pt x="560" y="4596"/>
                    <a:pt x="608" y="4620"/>
                  </a:cubicBezTo>
                  <a:cubicBezTo>
                    <a:pt x="698" y="4643"/>
                    <a:pt x="791" y="4653"/>
                    <a:pt x="886" y="4653"/>
                  </a:cubicBezTo>
                  <a:cubicBezTo>
                    <a:pt x="1128" y="4653"/>
                    <a:pt x="1380" y="4586"/>
                    <a:pt x="1620" y="4501"/>
                  </a:cubicBezTo>
                  <a:cubicBezTo>
                    <a:pt x="1929" y="4358"/>
                    <a:pt x="2227" y="4179"/>
                    <a:pt x="2560" y="4048"/>
                  </a:cubicBezTo>
                  <a:lnTo>
                    <a:pt x="2560" y="4048"/>
                  </a:lnTo>
                  <a:cubicBezTo>
                    <a:pt x="2215" y="4298"/>
                    <a:pt x="1881" y="4572"/>
                    <a:pt x="1560" y="4858"/>
                  </a:cubicBezTo>
                  <a:cubicBezTo>
                    <a:pt x="1465" y="4929"/>
                    <a:pt x="1381" y="5001"/>
                    <a:pt x="1370" y="5120"/>
                  </a:cubicBezTo>
                  <a:cubicBezTo>
                    <a:pt x="1334" y="5287"/>
                    <a:pt x="1489" y="5453"/>
                    <a:pt x="1643" y="5477"/>
                  </a:cubicBezTo>
                  <a:cubicBezTo>
                    <a:pt x="1677" y="5484"/>
                    <a:pt x="1711" y="5488"/>
                    <a:pt x="1746" y="5488"/>
                  </a:cubicBezTo>
                  <a:cubicBezTo>
                    <a:pt x="1882" y="5488"/>
                    <a:pt x="2020" y="5436"/>
                    <a:pt x="2143" y="5370"/>
                  </a:cubicBezTo>
                  <a:cubicBezTo>
                    <a:pt x="2501" y="5191"/>
                    <a:pt x="2810" y="4953"/>
                    <a:pt x="3155" y="4775"/>
                  </a:cubicBezTo>
                  <a:cubicBezTo>
                    <a:pt x="3715" y="4477"/>
                    <a:pt x="4394" y="4334"/>
                    <a:pt x="5013" y="4227"/>
                  </a:cubicBezTo>
                  <a:lnTo>
                    <a:pt x="6620" y="3965"/>
                  </a:lnTo>
                  <a:cubicBezTo>
                    <a:pt x="6894" y="3917"/>
                    <a:pt x="7204" y="3846"/>
                    <a:pt x="7335" y="3608"/>
                  </a:cubicBezTo>
                  <a:lnTo>
                    <a:pt x="3477" y="0"/>
                  </a:ln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4" name="Google Shape;608;p27"/>
            <p:cNvSpPr/>
            <p:nvPr/>
          </p:nvSpPr>
          <p:spPr>
            <a:xfrm>
              <a:off x="6287721" y="2953289"/>
              <a:ext cx="316318" cy="322930"/>
            </a:xfrm>
            <a:custGeom>
              <a:avLst/>
              <a:gdLst/>
              <a:ahLst/>
              <a:cxnLst/>
              <a:rect l="l" t="t" r="r" b="b"/>
              <a:pathLst>
                <a:path w="5454" h="5568" extrusionOk="0">
                  <a:moveTo>
                    <a:pt x="2750" y="1"/>
                  </a:moveTo>
                  <a:cubicBezTo>
                    <a:pt x="2738" y="1"/>
                    <a:pt x="2727" y="1"/>
                    <a:pt x="2715" y="2"/>
                  </a:cubicBezTo>
                  <a:cubicBezTo>
                    <a:pt x="2322" y="2"/>
                    <a:pt x="2144" y="455"/>
                    <a:pt x="1953" y="800"/>
                  </a:cubicBezTo>
                  <a:cubicBezTo>
                    <a:pt x="1715" y="1205"/>
                    <a:pt x="1346" y="1395"/>
                    <a:pt x="929" y="1550"/>
                  </a:cubicBezTo>
                  <a:cubicBezTo>
                    <a:pt x="1" y="1824"/>
                    <a:pt x="417" y="3241"/>
                    <a:pt x="679" y="3931"/>
                  </a:cubicBezTo>
                  <a:cubicBezTo>
                    <a:pt x="929" y="4634"/>
                    <a:pt x="1453" y="5265"/>
                    <a:pt x="2168" y="5491"/>
                  </a:cubicBezTo>
                  <a:cubicBezTo>
                    <a:pt x="2358" y="5544"/>
                    <a:pt x="2556" y="5568"/>
                    <a:pt x="2758" y="5568"/>
                  </a:cubicBezTo>
                  <a:cubicBezTo>
                    <a:pt x="3098" y="5568"/>
                    <a:pt x="3446" y="5500"/>
                    <a:pt x="3775" y="5396"/>
                  </a:cubicBezTo>
                  <a:cubicBezTo>
                    <a:pt x="4334" y="5241"/>
                    <a:pt x="4906" y="4967"/>
                    <a:pt x="5263" y="4491"/>
                  </a:cubicBezTo>
                  <a:cubicBezTo>
                    <a:pt x="5358" y="4348"/>
                    <a:pt x="5454" y="4134"/>
                    <a:pt x="5382" y="3967"/>
                  </a:cubicBezTo>
                  <a:cubicBezTo>
                    <a:pt x="5299" y="3774"/>
                    <a:pt x="5075" y="3716"/>
                    <a:pt x="4845" y="3716"/>
                  </a:cubicBezTo>
                  <a:cubicBezTo>
                    <a:pt x="4777" y="3716"/>
                    <a:pt x="4709" y="3721"/>
                    <a:pt x="4644" y="3729"/>
                  </a:cubicBezTo>
                  <a:cubicBezTo>
                    <a:pt x="4338" y="3763"/>
                    <a:pt x="4039" y="3824"/>
                    <a:pt x="3746" y="3904"/>
                  </a:cubicBezTo>
                  <a:lnTo>
                    <a:pt x="3746" y="3904"/>
                  </a:lnTo>
                  <a:cubicBezTo>
                    <a:pt x="4199" y="3714"/>
                    <a:pt x="4616" y="3439"/>
                    <a:pt x="4966" y="3098"/>
                  </a:cubicBezTo>
                  <a:cubicBezTo>
                    <a:pt x="5061" y="2991"/>
                    <a:pt x="5180" y="2860"/>
                    <a:pt x="5227" y="2705"/>
                  </a:cubicBezTo>
                  <a:cubicBezTo>
                    <a:pt x="5275" y="2562"/>
                    <a:pt x="5239" y="2383"/>
                    <a:pt x="5108" y="2288"/>
                  </a:cubicBezTo>
                  <a:cubicBezTo>
                    <a:pt x="5051" y="2247"/>
                    <a:pt x="4988" y="2232"/>
                    <a:pt x="4923" y="2232"/>
                  </a:cubicBezTo>
                  <a:cubicBezTo>
                    <a:pt x="4799" y="2232"/>
                    <a:pt x="4666" y="2289"/>
                    <a:pt x="4549" y="2336"/>
                  </a:cubicBezTo>
                  <a:lnTo>
                    <a:pt x="2799" y="3134"/>
                  </a:lnTo>
                  <a:cubicBezTo>
                    <a:pt x="3489" y="2800"/>
                    <a:pt x="4215" y="2407"/>
                    <a:pt x="4608" y="1741"/>
                  </a:cubicBezTo>
                  <a:cubicBezTo>
                    <a:pt x="4704" y="1562"/>
                    <a:pt x="4763" y="1336"/>
                    <a:pt x="4632" y="1193"/>
                  </a:cubicBezTo>
                  <a:cubicBezTo>
                    <a:pt x="4574" y="1122"/>
                    <a:pt x="4499" y="1094"/>
                    <a:pt x="4419" y="1094"/>
                  </a:cubicBezTo>
                  <a:cubicBezTo>
                    <a:pt x="4253" y="1094"/>
                    <a:pt x="4058" y="1212"/>
                    <a:pt x="3906" y="1324"/>
                  </a:cubicBezTo>
                  <a:cubicBezTo>
                    <a:pt x="3453" y="1645"/>
                    <a:pt x="2941" y="1883"/>
                    <a:pt x="2406" y="2026"/>
                  </a:cubicBezTo>
                  <a:cubicBezTo>
                    <a:pt x="2668" y="1800"/>
                    <a:pt x="2894" y="1514"/>
                    <a:pt x="3061" y="1205"/>
                  </a:cubicBezTo>
                  <a:cubicBezTo>
                    <a:pt x="3180" y="979"/>
                    <a:pt x="3263" y="728"/>
                    <a:pt x="3215" y="478"/>
                  </a:cubicBezTo>
                  <a:cubicBezTo>
                    <a:pt x="3181" y="229"/>
                    <a:pt x="2985" y="1"/>
                    <a:pt x="2750" y="1"/>
                  </a:cubicBezTo>
                  <a:close/>
                </a:path>
              </a:pathLst>
            </a:custGeom>
            <a:solidFill>
              <a:srgbClr val="C961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95" name="Google Shape;645;p27"/>
          <p:cNvSpPr/>
          <p:nvPr/>
        </p:nvSpPr>
        <p:spPr>
          <a:xfrm>
            <a:off x="0" y="3735249"/>
            <a:ext cx="1676400" cy="1419592"/>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nvGrpSpPr>
          <p:cNvPr id="96" name="Google Shape;619;p27"/>
          <p:cNvGrpSpPr/>
          <p:nvPr/>
        </p:nvGrpSpPr>
        <p:grpSpPr>
          <a:xfrm>
            <a:off x="8447212" y="-481"/>
            <a:ext cx="708581" cy="400532"/>
            <a:chOff x="7435621" y="294700"/>
            <a:chExt cx="1245349" cy="569505"/>
          </a:xfrm>
        </p:grpSpPr>
        <p:grpSp>
          <p:nvGrpSpPr>
            <p:cNvPr id="97" name="Google Shape;620;p27"/>
            <p:cNvGrpSpPr/>
            <p:nvPr/>
          </p:nvGrpSpPr>
          <p:grpSpPr>
            <a:xfrm rot="-578873">
              <a:off x="7870500" y="388385"/>
              <a:ext cx="376485" cy="447436"/>
              <a:chOff x="8352696" y="3680267"/>
              <a:chExt cx="376469" cy="447416"/>
            </a:xfrm>
          </p:grpSpPr>
          <p:sp>
            <p:nvSpPr>
              <p:cNvPr id="111" name="Google Shape;621;p27"/>
              <p:cNvSpPr/>
              <p:nvPr/>
            </p:nvSpPr>
            <p:spPr>
              <a:xfrm>
                <a:off x="8352696" y="3680267"/>
                <a:ext cx="374871" cy="447416"/>
              </a:xfrm>
              <a:custGeom>
                <a:avLst/>
                <a:gdLst/>
                <a:ahLst/>
                <a:cxnLst/>
                <a:rect l="l" t="t" r="r" b="b"/>
                <a:pathLst>
                  <a:path w="8454" h="10090" extrusionOk="0">
                    <a:moveTo>
                      <a:pt x="4453" y="2417"/>
                    </a:moveTo>
                    <a:cubicBezTo>
                      <a:pt x="4691" y="2429"/>
                      <a:pt x="4918" y="2465"/>
                      <a:pt x="5156" y="2501"/>
                    </a:cubicBezTo>
                    <a:cubicBezTo>
                      <a:pt x="5299" y="2548"/>
                      <a:pt x="5453" y="2620"/>
                      <a:pt x="5596" y="2679"/>
                    </a:cubicBezTo>
                    <a:cubicBezTo>
                      <a:pt x="5680" y="2727"/>
                      <a:pt x="5751" y="2786"/>
                      <a:pt x="5811" y="2846"/>
                    </a:cubicBezTo>
                    <a:cubicBezTo>
                      <a:pt x="5834" y="2894"/>
                      <a:pt x="5882" y="2941"/>
                      <a:pt x="5918" y="2977"/>
                    </a:cubicBezTo>
                    <a:cubicBezTo>
                      <a:pt x="5930" y="3025"/>
                      <a:pt x="5954" y="3072"/>
                      <a:pt x="5977" y="3132"/>
                    </a:cubicBezTo>
                    <a:cubicBezTo>
                      <a:pt x="5989" y="3191"/>
                      <a:pt x="5989" y="3251"/>
                      <a:pt x="6001" y="3322"/>
                    </a:cubicBezTo>
                    <a:cubicBezTo>
                      <a:pt x="6013" y="3346"/>
                      <a:pt x="6001" y="3370"/>
                      <a:pt x="6001" y="3382"/>
                    </a:cubicBezTo>
                    <a:cubicBezTo>
                      <a:pt x="6001" y="3394"/>
                      <a:pt x="5989" y="3394"/>
                      <a:pt x="5989" y="3406"/>
                    </a:cubicBezTo>
                    <a:cubicBezTo>
                      <a:pt x="5977" y="3429"/>
                      <a:pt x="5977" y="3441"/>
                      <a:pt x="5954" y="3453"/>
                    </a:cubicBezTo>
                    <a:cubicBezTo>
                      <a:pt x="5918" y="3489"/>
                      <a:pt x="5870" y="3513"/>
                      <a:pt x="5834" y="3548"/>
                    </a:cubicBezTo>
                    <a:cubicBezTo>
                      <a:pt x="5715" y="3608"/>
                      <a:pt x="5584" y="3644"/>
                      <a:pt x="5453" y="3691"/>
                    </a:cubicBezTo>
                    <a:cubicBezTo>
                      <a:pt x="5156" y="3751"/>
                      <a:pt x="4870" y="3798"/>
                      <a:pt x="4572" y="3798"/>
                    </a:cubicBezTo>
                    <a:cubicBezTo>
                      <a:pt x="4382" y="3787"/>
                      <a:pt x="4191" y="3775"/>
                      <a:pt x="3989" y="3739"/>
                    </a:cubicBezTo>
                    <a:cubicBezTo>
                      <a:pt x="4156" y="3298"/>
                      <a:pt x="4310" y="2858"/>
                      <a:pt x="4453" y="2417"/>
                    </a:cubicBezTo>
                    <a:close/>
                    <a:moveTo>
                      <a:pt x="3132" y="6061"/>
                    </a:moveTo>
                    <a:cubicBezTo>
                      <a:pt x="3251" y="6108"/>
                      <a:pt x="3370" y="6144"/>
                      <a:pt x="3489" y="6203"/>
                    </a:cubicBezTo>
                    <a:cubicBezTo>
                      <a:pt x="3620" y="6299"/>
                      <a:pt x="3751" y="6406"/>
                      <a:pt x="3882" y="6525"/>
                    </a:cubicBezTo>
                    <a:cubicBezTo>
                      <a:pt x="3977" y="6620"/>
                      <a:pt x="4060" y="6739"/>
                      <a:pt x="4156" y="6858"/>
                    </a:cubicBezTo>
                    <a:lnTo>
                      <a:pt x="4239" y="7085"/>
                    </a:lnTo>
                    <a:cubicBezTo>
                      <a:pt x="4239" y="7120"/>
                      <a:pt x="4263" y="7156"/>
                      <a:pt x="4263" y="7204"/>
                    </a:cubicBezTo>
                    <a:cubicBezTo>
                      <a:pt x="4275" y="7239"/>
                      <a:pt x="4263" y="7263"/>
                      <a:pt x="4263" y="7299"/>
                    </a:cubicBezTo>
                    <a:cubicBezTo>
                      <a:pt x="4263" y="7311"/>
                      <a:pt x="4251" y="7311"/>
                      <a:pt x="4251" y="7323"/>
                    </a:cubicBezTo>
                    <a:cubicBezTo>
                      <a:pt x="4215" y="7370"/>
                      <a:pt x="4168" y="7418"/>
                      <a:pt x="4132" y="7477"/>
                    </a:cubicBezTo>
                    <a:cubicBezTo>
                      <a:pt x="4108" y="7489"/>
                      <a:pt x="4096" y="7501"/>
                      <a:pt x="4084" y="7501"/>
                    </a:cubicBezTo>
                    <a:cubicBezTo>
                      <a:pt x="4025" y="7537"/>
                      <a:pt x="3965" y="7549"/>
                      <a:pt x="3906" y="7573"/>
                    </a:cubicBezTo>
                    <a:cubicBezTo>
                      <a:pt x="3727" y="7608"/>
                      <a:pt x="3548" y="7632"/>
                      <a:pt x="3370" y="7632"/>
                    </a:cubicBezTo>
                    <a:cubicBezTo>
                      <a:pt x="3132" y="7620"/>
                      <a:pt x="2894" y="7597"/>
                      <a:pt x="2656" y="7537"/>
                    </a:cubicBezTo>
                    <a:cubicBezTo>
                      <a:pt x="2632" y="7537"/>
                      <a:pt x="2620" y="7513"/>
                      <a:pt x="2608" y="7513"/>
                    </a:cubicBezTo>
                    <a:cubicBezTo>
                      <a:pt x="2775" y="7025"/>
                      <a:pt x="2953" y="6537"/>
                      <a:pt x="3132" y="6061"/>
                    </a:cubicBezTo>
                    <a:close/>
                    <a:moveTo>
                      <a:pt x="4465" y="0"/>
                    </a:moveTo>
                    <a:cubicBezTo>
                      <a:pt x="4239" y="0"/>
                      <a:pt x="4025" y="12"/>
                      <a:pt x="3799" y="48"/>
                    </a:cubicBezTo>
                    <a:cubicBezTo>
                      <a:pt x="3465" y="96"/>
                      <a:pt x="3156" y="179"/>
                      <a:pt x="2858" y="286"/>
                    </a:cubicBezTo>
                    <a:cubicBezTo>
                      <a:pt x="2298" y="477"/>
                      <a:pt x="2024" y="1143"/>
                      <a:pt x="2144" y="1703"/>
                    </a:cubicBezTo>
                    <a:cubicBezTo>
                      <a:pt x="1489" y="3584"/>
                      <a:pt x="727" y="5430"/>
                      <a:pt x="119" y="7323"/>
                    </a:cubicBezTo>
                    <a:cubicBezTo>
                      <a:pt x="36" y="7597"/>
                      <a:pt x="0" y="7847"/>
                      <a:pt x="60" y="8120"/>
                    </a:cubicBezTo>
                    <a:cubicBezTo>
                      <a:pt x="60" y="8192"/>
                      <a:pt x="60" y="8263"/>
                      <a:pt x="72" y="8335"/>
                    </a:cubicBezTo>
                    <a:cubicBezTo>
                      <a:pt x="119" y="8680"/>
                      <a:pt x="298" y="8906"/>
                      <a:pt x="536" y="9144"/>
                    </a:cubicBezTo>
                    <a:cubicBezTo>
                      <a:pt x="834" y="9418"/>
                      <a:pt x="1215" y="9621"/>
                      <a:pt x="1596" y="9763"/>
                    </a:cubicBezTo>
                    <a:cubicBezTo>
                      <a:pt x="2072" y="9942"/>
                      <a:pt x="2584" y="10049"/>
                      <a:pt x="3084" y="10085"/>
                    </a:cubicBezTo>
                    <a:cubicBezTo>
                      <a:pt x="3164" y="10088"/>
                      <a:pt x="3244" y="10090"/>
                      <a:pt x="3323" y="10090"/>
                    </a:cubicBezTo>
                    <a:cubicBezTo>
                      <a:pt x="3809" y="10090"/>
                      <a:pt x="4280" y="10026"/>
                      <a:pt x="4751" y="9883"/>
                    </a:cubicBezTo>
                    <a:cubicBezTo>
                      <a:pt x="5001" y="9811"/>
                      <a:pt x="5227" y="9692"/>
                      <a:pt x="5453" y="9561"/>
                    </a:cubicBezTo>
                    <a:cubicBezTo>
                      <a:pt x="5692" y="9406"/>
                      <a:pt x="5846" y="9228"/>
                      <a:pt x="6049" y="9037"/>
                    </a:cubicBezTo>
                    <a:cubicBezTo>
                      <a:pt x="6251" y="8835"/>
                      <a:pt x="6406" y="8549"/>
                      <a:pt x="6525" y="8299"/>
                    </a:cubicBezTo>
                    <a:cubicBezTo>
                      <a:pt x="6585" y="8144"/>
                      <a:pt x="6620" y="8013"/>
                      <a:pt x="6656" y="7847"/>
                    </a:cubicBezTo>
                    <a:cubicBezTo>
                      <a:pt x="6680" y="7716"/>
                      <a:pt x="6716" y="7597"/>
                      <a:pt x="6727" y="7477"/>
                    </a:cubicBezTo>
                    <a:cubicBezTo>
                      <a:pt x="6775" y="6965"/>
                      <a:pt x="6668" y="6454"/>
                      <a:pt x="6442" y="5989"/>
                    </a:cubicBezTo>
                    <a:cubicBezTo>
                      <a:pt x="7513" y="5644"/>
                      <a:pt x="8394" y="4715"/>
                      <a:pt x="8454" y="3572"/>
                    </a:cubicBezTo>
                    <a:cubicBezTo>
                      <a:pt x="8454" y="3215"/>
                      <a:pt x="8442" y="2905"/>
                      <a:pt x="8371" y="2608"/>
                    </a:cubicBezTo>
                    <a:cubicBezTo>
                      <a:pt x="8323" y="2429"/>
                      <a:pt x="8275" y="2251"/>
                      <a:pt x="8204" y="2084"/>
                    </a:cubicBezTo>
                    <a:cubicBezTo>
                      <a:pt x="8132" y="1893"/>
                      <a:pt x="8001" y="1703"/>
                      <a:pt x="7882" y="1524"/>
                    </a:cubicBezTo>
                    <a:cubicBezTo>
                      <a:pt x="7728" y="1286"/>
                      <a:pt x="7489" y="1072"/>
                      <a:pt x="7287" y="893"/>
                    </a:cubicBezTo>
                    <a:cubicBezTo>
                      <a:pt x="7025" y="691"/>
                      <a:pt x="6716" y="524"/>
                      <a:pt x="6418" y="369"/>
                    </a:cubicBezTo>
                    <a:cubicBezTo>
                      <a:pt x="6132" y="238"/>
                      <a:pt x="5834" y="179"/>
                      <a:pt x="5537" y="107"/>
                    </a:cubicBezTo>
                    <a:cubicBezTo>
                      <a:pt x="5275" y="36"/>
                      <a:pt x="4989" y="12"/>
                      <a:pt x="4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2" name="Google Shape;622;p27"/>
              <p:cNvSpPr/>
              <p:nvPr/>
            </p:nvSpPr>
            <p:spPr>
              <a:xfrm>
                <a:off x="8416062" y="3681863"/>
                <a:ext cx="313102" cy="441917"/>
              </a:xfrm>
              <a:custGeom>
                <a:avLst/>
                <a:gdLst/>
                <a:ahLst/>
                <a:cxnLst/>
                <a:rect l="l" t="t" r="r" b="b"/>
                <a:pathLst>
                  <a:path w="7061" h="9966" extrusionOk="0">
                    <a:moveTo>
                      <a:pt x="3060" y="2393"/>
                    </a:moveTo>
                    <a:cubicBezTo>
                      <a:pt x="3298" y="2405"/>
                      <a:pt x="3524" y="2441"/>
                      <a:pt x="3739" y="2500"/>
                    </a:cubicBezTo>
                    <a:cubicBezTo>
                      <a:pt x="3905" y="2536"/>
                      <a:pt x="4036" y="2619"/>
                      <a:pt x="4191" y="2679"/>
                    </a:cubicBezTo>
                    <a:cubicBezTo>
                      <a:pt x="4263" y="2715"/>
                      <a:pt x="4334" y="2774"/>
                      <a:pt x="4394" y="2834"/>
                    </a:cubicBezTo>
                    <a:cubicBezTo>
                      <a:pt x="4417" y="2881"/>
                      <a:pt x="4465" y="2929"/>
                      <a:pt x="4501" y="2977"/>
                    </a:cubicBezTo>
                    <a:cubicBezTo>
                      <a:pt x="4513" y="3012"/>
                      <a:pt x="4548" y="3060"/>
                      <a:pt x="4560" y="3119"/>
                    </a:cubicBezTo>
                    <a:cubicBezTo>
                      <a:pt x="4572" y="3179"/>
                      <a:pt x="4572" y="3239"/>
                      <a:pt x="4584" y="3298"/>
                    </a:cubicBezTo>
                    <a:lnTo>
                      <a:pt x="4584" y="3334"/>
                    </a:lnTo>
                    <a:lnTo>
                      <a:pt x="4584" y="3358"/>
                    </a:lnTo>
                    <a:lnTo>
                      <a:pt x="4572" y="3393"/>
                    </a:lnTo>
                    <a:lnTo>
                      <a:pt x="4536" y="3417"/>
                    </a:lnTo>
                    <a:cubicBezTo>
                      <a:pt x="4501" y="3453"/>
                      <a:pt x="4465" y="3477"/>
                      <a:pt x="4417" y="3512"/>
                    </a:cubicBezTo>
                    <a:cubicBezTo>
                      <a:pt x="4298" y="3572"/>
                      <a:pt x="4167" y="3608"/>
                      <a:pt x="4036" y="3655"/>
                    </a:cubicBezTo>
                    <a:cubicBezTo>
                      <a:pt x="3739" y="3715"/>
                      <a:pt x="3453" y="3751"/>
                      <a:pt x="3143" y="3762"/>
                    </a:cubicBezTo>
                    <a:cubicBezTo>
                      <a:pt x="2941" y="3751"/>
                      <a:pt x="2739" y="3727"/>
                      <a:pt x="2584" y="3703"/>
                    </a:cubicBezTo>
                    <a:cubicBezTo>
                      <a:pt x="2727" y="3334"/>
                      <a:pt x="2881" y="2917"/>
                      <a:pt x="3060" y="2393"/>
                    </a:cubicBezTo>
                    <a:close/>
                    <a:moveTo>
                      <a:pt x="1727" y="6025"/>
                    </a:moveTo>
                    <a:cubicBezTo>
                      <a:pt x="1846" y="6072"/>
                      <a:pt x="1965" y="6132"/>
                      <a:pt x="2072" y="6167"/>
                    </a:cubicBezTo>
                    <a:cubicBezTo>
                      <a:pt x="2227" y="6275"/>
                      <a:pt x="2358" y="6382"/>
                      <a:pt x="2477" y="6489"/>
                    </a:cubicBezTo>
                    <a:cubicBezTo>
                      <a:pt x="2584" y="6584"/>
                      <a:pt x="2655" y="6703"/>
                      <a:pt x="2739" y="6822"/>
                    </a:cubicBezTo>
                    <a:lnTo>
                      <a:pt x="2834" y="7049"/>
                    </a:lnTo>
                    <a:lnTo>
                      <a:pt x="2834" y="7096"/>
                    </a:lnTo>
                    <a:lnTo>
                      <a:pt x="2846" y="7156"/>
                    </a:lnTo>
                    <a:lnTo>
                      <a:pt x="2834" y="7239"/>
                    </a:lnTo>
                    <a:lnTo>
                      <a:pt x="2822" y="7275"/>
                    </a:lnTo>
                    <a:lnTo>
                      <a:pt x="2774" y="7322"/>
                    </a:lnTo>
                    <a:lnTo>
                      <a:pt x="2762" y="7346"/>
                    </a:lnTo>
                    <a:cubicBezTo>
                      <a:pt x="2739" y="7382"/>
                      <a:pt x="2727" y="7394"/>
                      <a:pt x="2703" y="7418"/>
                    </a:cubicBezTo>
                    <a:lnTo>
                      <a:pt x="2667" y="7441"/>
                    </a:lnTo>
                    <a:lnTo>
                      <a:pt x="2643" y="7453"/>
                    </a:lnTo>
                    <a:cubicBezTo>
                      <a:pt x="2584" y="7489"/>
                      <a:pt x="2524" y="7501"/>
                      <a:pt x="2465" y="7525"/>
                    </a:cubicBezTo>
                    <a:cubicBezTo>
                      <a:pt x="2310" y="7561"/>
                      <a:pt x="2131" y="7584"/>
                      <a:pt x="1953" y="7584"/>
                    </a:cubicBezTo>
                    <a:cubicBezTo>
                      <a:pt x="1703" y="7572"/>
                      <a:pt x="1465" y="7537"/>
                      <a:pt x="1238" y="7501"/>
                    </a:cubicBezTo>
                    <a:lnTo>
                      <a:pt x="1191" y="7477"/>
                    </a:lnTo>
                    <a:cubicBezTo>
                      <a:pt x="1369" y="7001"/>
                      <a:pt x="1548" y="6513"/>
                      <a:pt x="1727" y="6025"/>
                    </a:cubicBezTo>
                    <a:close/>
                    <a:moveTo>
                      <a:pt x="3858" y="0"/>
                    </a:moveTo>
                    <a:cubicBezTo>
                      <a:pt x="3786" y="12"/>
                      <a:pt x="3727" y="36"/>
                      <a:pt x="3667" y="60"/>
                    </a:cubicBezTo>
                    <a:cubicBezTo>
                      <a:pt x="3489" y="119"/>
                      <a:pt x="3298" y="214"/>
                      <a:pt x="3120" y="333"/>
                    </a:cubicBezTo>
                    <a:cubicBezTo>
                      <a:pt x="2917" y="476"/>
                      <a:pt x="2715" y="667"/>
                      <a:pt x="2524" y="869"/>
                    </a:cubicBezTo>
                    <a:cubicBezTo>
                      <a:pt x="2227" y="1214"/>
                      <a:pt x="1953" y="1643"/>
                      <a:pt x="1703" y="2167"/>
                    </a:cubicBezTo>
                    <a:cubicBezTo>
                      <a:pt x="1298" y="3012"/>
                      <a:pt x="1012" y="3929"/>
                      <a:pt x="810" y="4679"/>
                    </a:cubicBezTo>
                    <a:cubicBezTo>
                      <a:pt x="750" y="4894"/>
                      <a:pt x="703" y="5084"/>
                      <a:pt x="643" y="5298"/>
                    </a:cubicBezTo>
                    <a:lnTo>
                      <a:pt x="512" y="5786"/>
                    </a:lnTo>
                    <a:cubicBezTo>
                      <a:pt x="453" y="5977"/>
                      <a:pt x="405" y="6179"/>
                      <a:pt x="345" y="6346"/>
                    </a:cubicBezTo>
                    <a:lnTo>
                      <a:pt x="286" y="6548"/>
                    </a:lnTo>
                    <a:cubicBezTo>
                      <a:pt x="214" y="6787"/>
                      <a:pt x="119" y="7096"/>
                      <a:pt x="60" y="7441"/>
                    </a:cubicBezTo>
                    <a:cubicBezTo>
                      <a:pt x="36" y="7584"/>
                      <a:pt x="24" y="7715"/>
                      <a:pt x="24" y="7834"/>
                    </a:cubicBezTo>
                    <a:cubicBezTo>
                      <a:pt x="0" y="7977"/>
                      <a:pt x="0" y="8108"/>
                      <a:pt x="24" y="8227"/>
                    </a:cubicBezTo>
                    <a:cubicBezTo>
                      <a:pt x="36" y="8323"/>
                      <a:pt x="36" y="8394"/>
                      <a:pt x="48" y="8465"/>
                    </a:cubicBezTo>
                    <a:cubicBezTo>
                      <a:pt x="60" y="8537"/>
                      <a:pt x="95" y="8632"/>
                      <a:pt x="119" y="8704"/>
                    </a:cubicBezTo>
                    <a:cubicBezTo>
                      <a:pt x="143" y="8751"/>
                      <a:pt x="155" y="8799"/>
                      <a:pt x="179" y="8858"/>
                    </a:cubicBezTo>
                    <a:cubicBezTo>
                      <a:pt x="214" y="8918"/>
                      <a:pt x="238" y="8954"/>
                      <a:pt x="274" y="9001"/>
                    </a:cubicBezTo>
                    <a:cubicBezTo>
                      <a:pt x="322" y="9073"/>
                      <a:pt x="381" y="9132"/>
                      <a:pt x="441" y="9215"/>
                    </a:cubicBezTo>
                    <a:cubicBezTo>
                      <a:pt x="500" y="9275"/>
                      <a:pt x="560" y="9335"/>
                      <a:pt x="631" y="9394"/>
                    </a:cubicBezTo>
                    <a:cubicBezTo>
                      <a:pt x="703" y="9454"/>
                      <a:pt x="774" y="9513"/>
                      <a:pt x="857" y="9549"/>
                    </a:cubicBezTo>
                    <a:cubicBezTo>
                      <a:pt x="941" y="9596"/>
                      <a:pt x="1012" y="9656"/>
                      <a:pt x="1107" y="9692"/>
                    </a:cubicBezTo>
                    <a:cubicBezTo>
                      <a:pt x="1215" y="9751"/>
                      <a:pt x="1334" y="9787"/>
                      <a:pt x="1453" y="9823"/>
                    </a:cubicBezTo>
                    <a:cubicBezTo>
                      <a:pt x="1584" y="9870"/>
                      <a:pt x="1703" y="9894"/>
                      <a:pt x="1822" y="9906"/>
                    </a:cubicBezTo>
                    <a:cubicBezTo>
                      <a:pt x="2072" y="9954"/>
                      <a:pt x="2322" y="9966"/>
                      <a:pt x="2608" y="9966"/>
                    </a:cubicBezTo>
                    <a:lnTo>
                      <a:pt x="2679" y="9966"/>
                    </a:lnTo>
                    <a:cubicBezTo>
                      <a:pt x="2905" y="9942"/>
                      <a:pt x="3120" y="9882"/>
                      <a:pt x="3322" y="9823"/>
                    </a:cubicBezTo>
                    <a:cubicBezTo>
                      <a:pt x="3548" y="9751"/>
                      <a:pt x="3751" y="9656"/>
                      <a:pt x="4024" y="9489"/>
                    </a:cubicBezTo>
                    <a:cubicBezTo>
                      <a:pt x="4227" y="9358"/>
                      <a:pt x="4394" y="9192"/>
                      <a:pt x="4560" y="9025"/>
                    </a:cubicBezTo>
                    <a:lnTo>
                      <a:pt x="4620" y="8977"/>
                    </a:lnTo>
                    <a:cubicBezTo>
                      <a:pt x="4822" y="8763"/>
                      <a:pt x="4977" y="8477"/>
                      <a:pt x="5096" y="8215"/>
                    </a:cubicBezTo>
                    <a:cubicBezTo>
                      <a:pt x="5156" y="8084"/>
                      <a:pt x="5203" y="7930"/>
                      <a:pt x="5227" y="7763"/>
                    </a:cubicBezTo>
                    <a:cubicBezTo>
                      <a:pt x="5263" y="7644"/>
                      <a:pt x="5287" y="7525"/>
                      <a:pt x="5298" y="7382"/>
                    </a:cubicBezTo>
                    <a:cubicBezTo>
                      <a:pt x="5346" y="6882"/>
                      <a:pt x="5263" y="6370"/>
                      <a:pt x="5025" y="5870"/>
                    </a:cubicBezTo>
                    <a:cubicBezTo>
                      <a:pt x="6168" y="5513"/>
                      <a:pt x="6965" y="4548"/>
                      <a:pt x="7049" y="3465"/>
                    </a:cubicBezTo>
                    <a:cubicBezTo>
                      <a:pt x="7061" y="3119"/>
                      <a:pt x="7025" y="2822"/>
                      <a:pt x="6953" y="2536"/>
                    </a:cubicBezTo>
                    <a:cubicBezTo>
                      <a:pt x="6906" y="2381"/>
                      <a:pt x="6870" y="2203"/>
                      <a:pt x="6787" y="2024"/>
                    </a:cubicBezTo>
                    <a:cubicBezTo>
                      <a:pt x="6715" y="1822"/>
                      <a:pt x="6584" y="1631"/>
                      <a:pt x="6477" y="1488"/>
                    </a:cubicBezTo>
                    <a:lnTo>
                      <a:pt x="6465" y="1453"/>
                    </a:lnTo>
                    <a:cubicBezTo>
                      <a:pt x="6310" y="1214"/>
                      <a:pt x="6108" y="1036"/>
                      <a:pt x="5870" y="810"/>
                    </a:cubicBezTo>
                    <a:cubicBezTo>
                      <a:pt x="5608" y="607"/>
                      <a:pt x="5298" y="441"/>
                      <a:pt x="5001" y="298"/>
                    </a:cubicBezTo>
                    <a:cubicBezTo>
                      <a:pt x="4763" y="191"/>
                      <a:pt x="4501" y="119"/>
                      <a:pt x="4239" y="60"/>
                    </a:cubicBezTo>
                    <a:lnTo>
                      <a:pt x="4120" y="24"/>
                    </a:lnTo>
                    <a:cubicBezTo>
                      <a:pt x="4102" y="26"/>
                      <a:pt x="4084" y="27"/>
                      <a:pt x="4067" y="27"/>
                    </a:cubicBezTo>
                    <a:cubicBezTo>
                      <a:pt x="3996" y="27"/>
                      <a:pt x="3935" y="10"/>
                      <a:pt x="3858" y="0"/>
                    </a:cubicBezTo>
                    <a:close/>
                  </a:path>
                </a:pathLst>
              </a:custGeom>
              <a:solidFill>
                <a:srgbClr val="FFFFFF">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3" name="Google Shape;623;p27"/>
              <p:cNvSpPr/>
              <p:nvPr/>
            </p:nvSpPr>
            <p:spPr>
              <a:xfrm>
                <a:off x="8613522" y="3724078"/>
                <a:ext cx="73919" cy="184376"/>
              </a:xfrm>
              <a:custGeom>
                <a:avLst/>
                <a:gdLst/>
                <a:ahLst/>
                <a:cxnLst/>
                <a:rect l="l" t="t" r="r" b="b"/>
                <a:pathLst>
                  <a:path w="1667" h="4158" extrusionOk="0">
                    <a:moveTo>
                      <a:pt x="417" y="1"/>
                    </a:moveTo>
                    <a:lnTo>
                      <a:pt x="369" y="36"/>
                    </a:lnTo>
                    <a:cubicBezTo>
                      <a:pt x="357" y="72"/>
                      <a:pt x="357" y="120"/>
                      <a:pt x="393" y="132"/>
                    </a:cubicBezTo>
                    <a:cubicBezTo>
                      <a:pt x="488" y="203"/>
                      <a:pt x="595" y="274"/>
                      <a:pt x="691" y="382"/>
                    </a:cubicBezTo>
                    <a:lnTo>
                      <a:pt x="667" y="370"/>
                    </a:lnTo>
                    <a:lnTo>
                      <a:pt x="667" y="370"/>
                    </a:lnTo>
                    <a:cubicBezTo>
                      <a:pt x="810" y="501"/>
                      <a:pt x="905" y="655"/>
                      <a:pt x="1000" y="810"/>
                    </a:cubicBezTo>
                    <a:cubicBezTo>
                      <a:pt x="1072" y="953"/>
                      <a:pt x="1131" y="1096"/>
                      <a:pt x="1179" y="1251"/>
                    </a:cubicBezTo>
                    <a:cubicBezTo>
                      <a:pt x="1226" y="1453"/>
                      <a:pt x="1250" y="1644"/>
                      <a:pt x="1250" y="1858"/>
                    </a:cubicBezTo>
                    <a:cubicBezTo>
                      <a:pt x="1250" y="2060"/>
                      <a:pt x="1226" y="2275"/>
                      <a:pt x="1179" y="2477"/>
                    </a:cubicBezTo>
                    <a:cubicBezTo>
                      <a:pt x="1131" y="2620"/>
                      <a:pt x="1084" y="2739"/>
                      <a:pt x="1012" y="2858"/>
                    </a:cubicBezTo>
                    <a:cubicBezTo>
                      <a:pt x="941" y="2953"/>
                      <a:pt x="857" y="3060"/>
                      <a:pt x="774" y="3156"/>
                    </a:cubicBezTo>
                    <a:cubicBezTo>
                      <a:pt x="667" y="3251"/>
                      <a:pt x="548" y="3346"/>
                      <a:pt x="417" y="3430"/>
                    </a:cubicBezTo>
                    <a:cubicBezTo>
                      <a:pt x="357" y="3465"/>
                      <a:pt x="310" y="3489"/>
                      <a:pt x="250" y="3513"/>
                    </a:cubicBezTo>
                    <a:cubicBezTo>
                      <a:pt x="83" y="3584"/>
                      <a:pt x="0" y="3775"/>
                      <a:pt x="72" y="3953"/>
                    </a:cubicBezTo>
                    <a:cubicBezTo>
                      <a:pt x="125" y="4079"/>
                      <a:pt x="254" y="4158"/>
                      <a:pt x="391" y="4158"/>
                    </a:cubicBezTo>
                    <a:cubicBezTo>
                      <a:pt x="435" y="4158"/>
                      <a:pt x="480" y="4149"/>
                      <a:pt x="524" y="4132"/>
                    </a:cubicBezTo>
                    <a:cubicBezTo>
                      <a:pt x="619" y="4084"/>
                      <a:pt x="726" y="4025"/>
                      <a:pt x="822" y="3953"/>
                    </a:cubicBezTo>
                    <a:cubicBezTo>
                      <a:pt x="917" y="3894"/>
                      <a:pt x="1012" y="3811"/>
                      <a:pt x="1095" y="3715"/>
                    </a:cubicBezTo>
                    <a:cubicBezTo>
                      <a:pt x="1250" y="3572"/>
                      <a:pt x="1357" y="3406"/>
                      <a:pt x="1441" y="3215"/>
                    </a:cubicBezTo>
                    <a:cubicBezTo>
                      <a:pt x="1536" y="3037"/>
                      <a:pt x="1572" y="2834"/>
                      <a:pt x="1619" y="2632"/>
                    </a:cubicBezTo>
                    <a:cubicBezTo>
                      <a:pt x="1667" y="2418"/>
                      <a:pt x="1667" y="2215"/>
                      <a:pt x="1655" y="2001"/>
                    </a:cubicBezTo>
                    <a:cubicBezTo>
                      <a:pt x="1631" y="1810"/>
                      <a:pt x="1572" y="1620"/>
                      <a:pt x="1512" y="1429"/>
                    </a:cubicBezTo>
                    <a:cubicBezTo>
                      <a:pt x="1453" y="1227"/>
                      <a:pt x="1369" y="1048"/>
                      <a:pt x="1262" y="870"/>
                    </a:cubicBezTo>
                    <a:cubicBezTo>
                      <a:pt x="1060" y="536"/>
                      <a:pt x="798" y="239"/>
                      <a:pt x="464" y="12"/>
                    </a:cubicBezTo>
                    <a:cubicBezTo>
                      <a:pt x="441" y="1"/>
                      <a:pt x="429" y="1"/>
                      <a:pt x="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4" name="Google Shape;624;p27"/>
              <p:cNvSpPr/>
              <p:nvPr/>
            </p:nvSpPr>
            <p:spPr>
              <a:xfrm>
                <a:off x="8581285" y="3905176"/>
                <a:ext cx="16939" cy="15875"/>
              </a:xfrm>
              <a:custGeom>
                <a:avLst/>
                <a:gdLst/>
                <a:ahLst/>
                <a:cxnLst/>
                <a:rect l="l" t="t" r="r" b="b"/>
                <a:pathLst>
                  <a:path w="382" h="358" extrusionOk="0">
                    <a:moveTo>
                      <a:pt x="168" y="0"/>
                    </a:moveTo>
                    <a:cubicBezTo>
                      <a:pt x="120" y="24"/>
                      <a:pt x="72" y="48"/>
                      <a:pt x="48" y="84"/>
                    </a:cubicBezTo>
                    <a:cubicBezTo>
                      <a:pt x="13" y="119"/>
                      <a:pt x="1" y="167"/>
                      <a:pt x="13" y="215"/>
                    </a:cubicBezTo>
                    <a:cubicBezTo>
                      <a:pt x="13" y="262"/>
                      <a:pt x="48" y="298"/>
                      <a:pt x="84" y="334"/>
                    </a:cubicBezTo>
                    <a:cubicBezTo>
                      <a:pt x="132" y="358"/>
                      <a:pt x="179" y="358"/>
                      <a:pt x="227" y="358"/>
                    </a:cubicBezTo>
                    <a:cubicBezTo>
                      <a:pt x="263" y="358"/>
                      <a:pt x="310" y="334"/>
                      <a:pt x="346" y="286"/>
                    </a:cubicBezTo>
                    <a:cubicBezTo>
                      <a:pt x="370" y="239"/>
                      <a:pt x="382" y="203"/>
                      <a:pt x="370" y="155"/>
                    </a:cubicBezTo>
                    <a:cubicBezTo>
                      <a:pt x="370" y="108"/>
                      <a:pt x="346" y="60"/>
                      <a:pt x="298" y="36"/>
                    </a:cubicBezTo>
                    <a:cubicBezTo>
                      <a:pt x="251" y="0"/>
                      <a:pt x="203" y="0"/>
                      <a:pt x="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5" name="Google Shape;625;p27"/>
              <p:cNvSpPr/>
              <p:nvPr/>
            </p:nvSpPr>
            <p:spPr>
              <a:xfrm>
                <a:off x="8496279" y="3969562"/>
                <a:ext cx="109349" cy="125489"/>
              </a:xfrm>
              <a:custGeom>
                <a:avLst/>
                <a:gdLst/>
                <a:ahLst/>
                <a:cxnLst/>
                <a:rect l="l" t="t" r="r" b="b"/>
                <a:pathLst>
                  <a:path w="2466" h="2830" extrusionOk="0">
                    <a:moveTo>
                      <a:pt x="2263" y="1"/>
                    </a:moveTo>
                    <a:cubicBezTo>
                      <a:pt x="2215" y="13"/>
                      <a:pt x="2204" y="13"/>
                      <a:pt x="2204" y="13"/>
                    </a:cubicBezTo>
                    <a:cubicBezTo>
                      <a:pt x="2168" y="25"/>
                      <a:pt x="2144" y="72"/>
                      <a:pt x="2156" y="108"/>
                    </a:cubicBezTo>
                    <a:cubicBezTo>
                      <a:pt x="2168" y="144"/>
                      <a:pt x="2180" y="180"/>
                      <a:pt x="2204" y="227"/>
                    </a:cubicBezTo>
                    <a:cubicBezTo>
                      <a:pt x="2227" y="358"/>
                      <a:pt x="2263" y="501"/>
                      <a:pt x="2263" y="644"/>
                    </a:cubicBezTo>
                    <a:cubicBezTo>
                      <a:pt x="2263" y="787"/>
                      <a:pt x="2239" y="942"/>
                      <a:pt x="2204" y="1084"/>
                    </a:cubicBezTo>
                    <a:cubicBezTo>
                      <a:pt x="2156" y="1215"/>
                      <a:pt x="2096" y="1358"/>
                      <a:pt x="2025" y="1489"/>
                    </a:cubicBezTo>
                    <a:cubicBezTo>
                      <a:pt x="1965" y="1596"/>
                      <a:pt x="1882" y="1680"/>
                      <a:pt x="1799" y="1775"/>
                    </a:cubicBezTo>
                    <a:cubicBezTo>
                      <a:pt x="1697" y="1865"/>
                      <a:pt x="1585" y="1955"/>
                      <a:pt x="1462" y="2025"/>
                    </a:cubicBezTo>
                    <a:lnTo>
                      <a:pt x="1462" y="2025"/>
                    </a:lnTo>
                    <a:cubicBezTo>
                      <a:pt x="1459" y="2026"/>
                      <a:pt x="1457" y="2028"/>
                      <a:pt x="1455" y="2030"/>
                    </a:cubicBezTo>
                    <a:lnTo>
                      <a:pt x="1455" y="2030"/>
                    </a:lnTo>
                    <a:cubicBezTo>
                      <a:pt x="1451" y="2032"/>
                      <a:pt x="1446" y="2034"/>
                      <a:pt x="1442" y="2037"/>
                    </a:cubicBezTo>
                    <a:cubicBezTo>
                      <a:pt x="1334" y="2096"/>
                      <a:pt x="1215" y="2144"/>
                      <a:pt x="1096" y="2168"/>
                    </a:cubicBezTo>
                    <a:cubicBezTo>
                      <a:pt x="965" y="2204"/>
                      <a:pt x="834" y="2216"/>
                      <a:pt x="680" y="2227"/>
                    </a:cubicBezTo>
                    <a:cubicBezTo>
                      <a:pt x="572" y="2227"/>
                      <a:pt x="453" y="2216"/>
                      <a:pt x="358" y="2204"/>
                    </a:cubicBezTo>
                    <a:cubicBezTo>
                      <a:pt x="339" y="2200"/>
                      <a:pt x="321" y="2198"/>
                      <a:pt x="302" y="2198"/>
                    </a:cubicBezTo>
                    <a:cubicBezTo>
                      <a:pt x="158" y="2198"/>
                      <a:pt x="34" y="2316"/>
                      <a:pt x="13" y="2454"/>
                    </a:cubicBezTo>
                    <a:cubicBezTo>
                      <a:pt x="1" y="2525"/>
                      <a:pt x="25" y="2620"/>
                      <a:pt x="72" y="2680"/>
                    </a:cubicBezTo>
                    <a:cubicBezTo>
                      <a:pt x="132" y="2751"/>
                      <a:pt x="191" y="2775"/>
                      <a:pt x="275" y="2799"/>
                    </a:cubicBezTo>
                    <a:cubicBezTo>
                      <a:pt x="403" y="2822"/>
                      <a:pt x="527" y="2830"/>
                      <a:pt x="648" y="2830"/>
                    </a:cubicBezTo>
                    <a:cubicBezTo>
                      <a:pt x="719" y="2830"/>
                      <a:pt x="788" y="2827"/>
                      <a:pt x="858" y="2823"/>
                    </a:cubicBezTo>
                    <a:cubicBezTo>
                      <a:pt x="1037" y="2811"/>
                      <a:pt x="1215" y="2751"/>
                      <a:pt x="1382" y="2680"/>
                    </a:cubicBezTo>
                    <a:cubicBezTo>
                      <a:pt x="1525" y="2597"/>
                      <a:pt x="1680" y="2501"/>
                      <a:pt x="1811" y="2382"/>
                    </a:cubicBezTo>
                    <a:cubicBezTo>
                      <a:pt x="1870" y="2323"/>
                      <a:pt x="1942" y="2263"/>
                      <a:pt x="2001" y="2180"/>
                    </a:cubicBezTo>
                    <a:cubicBezTo>
                      <a:pt x="2049" y="2120"/>
                      <a:pt x="2096" y="2049"/>
                      <a:pt x="2132" y="1989"/>
                    </a:cubicBezTo>
                    <a:cubicBezTo>
                      <a:pt x="2299" y="1704"/>
                      <a:pt x="2418" y="1382"/>
                      <a:pt x="2454" y="1049"/>
                    </a:cubicBezTo>
                    <a:cubicBezTo>
                      <a:pt x="2466" y="894"/>
                      <a:pt x="2466" y="727"/>
                      <a:pt x="2454" y="561"/>
                    </a:cubicBezTo>
                    <a:cubicBezTo>
                      <a:pt x="2430" y="382"/>
                      <a:pt x="2370" y="203"/>
                      <a:pt x="2311" y="37"/>
                    </a:cubicBezTo>
                    <a:cubicBezTo>
                      <a:pt x="2299" y="13"/>
                      <a:pt x="2275" y="1"/>
                      <a:pt x="22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nvGrpSpPr>
            <p:cNvPr id="98" name="Google Shape;626;p27"/>
            <p:cNvGrpSpPr/>
            <p:nvPr/>
          </p:nvGrpSpPr>
          <p:grpSpPr>
            <a:xfrm>
              <a:off x="7435621" y="294700"/>
              <a:ext cx="1245349" cy="446137"/>
              <a:chOff x="5876924" y="256525"/>
              <a:chExt cx="1403685" cy="502859"/>
            </a:xfrm>
          </p:grpSpPr>
          <p:sp>
            <p:nvSpPr>
              <p:cNvPr id="99" name="Google Shape;627;p27"/>
              <p:cNvSpPr/>
              <p:nvPr/>
            </p:nvSpPr>
            <p:spPr>
              <a:xfrm>
                <a:off x="5876924" y="256525"/>
                <a:ext cx="417175" cy="502166"/>
              </a:xfrm>
              <a:custGeom>
                <a:avLst/>
                <a:gdLst/>
                <a:ahLst/>
                <a:cxnLst/>
                <a:rect l="l" t="t" r="r" b="b"/>
                <a:pathLst>
                  <a:path w="8418" h="10133" extrusionOk="0">
                    <a:moveTo>
                      <a:pt x="3393" y="2879"/>
                    </a:moveTo>
                    <a:lnTo>
                      <a:pt x="3441" y="2903"/>
                    </a:lnTo>
                    <a:lnTo>
                      <a:pt x="3667" y="3081"/>
                    </a:lnTo>
                    <a:cubicBezTo>
                      <a:pt x="3846" y="3272"/>
                      <a:pt x="3989" y="3474"/>
                      <a:pt x="4155" y="3712"/>
                    </a:cubicBezTo>
                    <a:cubicBezTo>
                      <a:pt x="4263" y="3879"/>
                      <a:pt x="4346" y="4046"/>
                      <a:pt x="4429" y="4224"/>
                    </a:cubicBezTo>
                    <a:cubicBezTo>
                      <a:pt x="4013" y="4403"/>
                      <a:pt x="3596" y="4581"/>
                      <a:pt x="3191" y="4712"/>
                    </a:cubicBezTo>
                    <a:cubicBezTo>
                      <a:pt x="3096" y="4724"/>
                      <a:pt x="3024" y="4748"/>
                      <a:pt x="2941" y="4760"/>
                    </a:cubicBezTo>
                    <a:cubicBezTo>
                      <a:pt x="2917" y="4593"/>
                      <a:pt x="2905" y="4415"/>
                      <a:pt x="2893" y="4236"/>
                    </a:cubicBezTo>
                    <a:cubicBezTo>
                      <a:pt x="2905" y="3974"/>
                      <a:pt x="2917" y="3712"/>
                      <a:pt x="2965" y="3474"/>
                    </a:cubicBezTo>
                    <a:cubicBezTo>
                      <a:pt x="3000" y="3379"/>
                      <a:pt x="3036" y="3284"/>
                      <a:pt x="3084" y="3176"/>
                    </a:cubicBezTo>
                    <a:lnTo>
                      <a:pt x="3179" y="3045"/>
                    </a:lnTo>
                    <a:cubicBezTo>
                      <a:pt x="3239" y="2998"/>
                      <a:pt x="3298" y="2962"/>
                      <a:pt x="3334" y="2914"/>
                    </a:cubicBezTo>
                    <a:lnTo>
                      <a:pt x="3393" y="2879"/>
                    </a:lnTo>
                    <a:close/>
                    <a:moveTo>
                      <a:pt x="3399" y="0"/>
                    </a:moveTo>
                    <a:cubicBezTo>
                      <a:pt x="2968" y="0"/>
                      <a:pt x="2530" y="99"/>
                      <a:pt x="2119" y="295"/>
                    </a:cubicBezTo>
                    <a:cubicBezTo>
                      <a:pt x="1953" y="378"/>
                      <a:pt x="1774" y="486"/>
                      <a:pt x="1607" y="605"/>
                    </a:cubicBezTo>
                    <a:cubicBezTo>
                      <a:pt x="1060" y="998"/>
                      <a:pt x="631" y="1557"/>
                      <a:pt x="345" y="2248"/>
                    </a:cubicBezTo>
                    <a:cubicBezTo>
                      <a:pt x="179" y="2617"/>
                      <a:pt x="107" y="3045"/>
                      <a:pt x="60" y="3379"/>
                    </a:cubicBezTo>
                    <a:cubicBezTo>
                      <a:pt x="0" y="3819"/>
                      <a:pt x="24" y="4284"/>
                      <a:pt x="36" y="4724"/>
                    </a:cubicBezTo>
                    <a:cubicBezTo>
                      <a:pt x="83" y="5546"/>
                      <a:pt x="238" y="6308"/>
                      <a:pt x="441" y="7022"/>
                    </a:cubicBezTo>
                    <a:cubicBezTo>
                      <a:pt x="584" y="7582"/>
                      <a:pt x="762" y="8165"/>
                      <a:pt x="929" y="8713"/>
                    </a:cubicBezTo>
                    <a:lnTo>
                      <a:pt x="941" y="8760"/>
                    </a:lnTo>
                    <a:lnTo>
                      <a:pt x="1095" y="9272"/>
                    </a:lnTo>
                    <a:cubicBezTo>
                      <a:pt x="1191" y="9606"/>
                      <a:pt x="1572" y="9903"/>
                      <a:pt x="1881" y="10023"/>
                    </a:cubicBezTo>
                    <a:cubicBezTo>
                      <a:pt x="2053" y="10097"/>
                      <a:pt x="2239" y="10133"/>
                      <a:pt x="2425" y="10133"/>
                    </a:cubicBezTo>
                    <a:cubicBezTo>
                      <a:pt x="2625" y="10133"/>
                      <a:pt x="2827" y="10091"/>
                      <a:pt x="3012" y="10011"/>
                    </a:cubicBezTo>
                    <a:cubicBezTo>
                      <a:pt x="3096" y="9963"/>
                      <a:pt x="3191" y="9927"/>
                      <a:pt x="3274" y="9868"/>
                    </a:cubicBezTo>
                    <a:cubicBezTo>
                      <a:pt x="3501" y="9701"/>
                      <a:pt x="3667" y="9475"/>
                      <a:pt x="3774" y="9225"/>
                    </a:cubicBezTo>
                    <a:lnTo>
                      <a:pt x="3858" y="8868"/>
                    </a:lnTo>
                    <a:cubicBezTo>
                      <a:pt x="3893" y="8594"/>
                      <a:pt x="3858" y="8344"/>
                      <a:pt x="3739" y="8106"/>
                    </a:cubicBezTo>
                    <a:lnTo>
                      <a:pt x="3620" y="7725"/>
                    </a:lnTo>
                    <a:lnTo>
                      <a:pt x="3572" y="7606"/>
                    </a:lnTo>
                    <a:cubicBezTo>
                      <a:pt x="3774" y="7558"/>
                      <a:pt x="3965" y="7498"/>
                      <a:pt x="4155" y="7439"/>
                    </a:cubicBezTo>
                    <a:lnTo>
                      <a:pt x="4334" y="7379"/>
                    </a:lnTo>
                    <a:cubicBezTo>
                      <a:pt x="4679" y="7272"/>
                      <a:pt x="5025" y="7141"/>
                      <a:pt x="5298" y="7010"/>
                    </a:cubicBezTo>
                    <a:lnTo>
                      <a:pt x="5406" y="7451"/>
                    </a:lnTo>
                    <a:lnTo>
                      <a:pt x="5465" y="7737"/>
                    </a:lnTo>
                    <a:cubicBezTo>
                      <a:pt x="5572" y="8177"/>
                      <a:pt x="5751" y="8463"/>
                      <a:pt x="6037" y="8689"/>
                    </a:cubicBezTo>
                    <a:cubicBezTo>
                      <a:pt x="6276" y="8871"/>
                      <a:pt x="6577" y="8968"/>
                      <a:pt x="6884" y="8968"/>
                    </a:cubicBezTo>
                    <a:cubicBezTo>
                      <a:pt x="6959" y="8968"/>
                      <a:pt x="7034" y="8963"/>
                      <a:pt x="7108" y="8951"/>
                    </a:cubicBezTo>
                    <a:cubicBezTo>
                      <a:pt x="7322" y="8927"/>
                      <a:pt x="7549" y="8832"/>
                      <a:pt x="7739" y="8689"/>
                    </a:cubicBezTo>
                    <a:cubicBezTo>
                      <a:pt x="7858" y="8594"/>
                      <a:pt x="7965" y="8499"/>
                      <a:pt x="8061" y="8379"/>
                    </a:cubicBezTo>
                    <a:cubicBezTo>
                      <a:pt x="8251" y="8106"/>
                      <a:pt x="8418" y="7677"/>
                      <a:pt x="8323" y="7308"/>
                    </a:cubicBezTo>
                    <a:cubicBezTo>
                      <a:pt x="8061" y="6153"/>
                      <a:pt x="7763" y="4939"/>
                      <a:pt x="7346" y="3748"/>
                    </a:cubicBezTo>
                    <a:cubicBezTo>
                      <a:pt x="7132" y="3117"/>
                      <a:pt x="6810" y="2510"/>
                      <a:pt x="6358" y="1831"/>
                    </a:cubicBezTo>
                    <a:cubicBezTo>
                      <a:pt x="5929" y="1176"/>
                      <a:pt x="5322" y="617"/>
                      <a:pt x="4644" y="295"/>
                    </a:cubicBezTo>
                    <a:cubicBezTo>
                      <a:pt x="4257" y="99"/>
                      <a:pt x="3831" y="0"/>
                      <a:pt x="33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0" name="Google Shape;628;p27"/>
              <p:cNvSpPr/>
              <p:nvPr/>
            </p:nvSpPr>
            <p:spPr>
              <a:xfrm>
                <a:off x="6004927" y="641681"/>
                <a:ext cx="66159" cy="116262"/>
              </a:xfrm>
              <a:custGeom>
                <a:avLst/>
                <a:gdLst/>
                <a:ahLst/>
                <a:cxnLst/>
                <a:rect l="l" t="t" r="r" b="b"/>
                <a:pathLst>
                  <a:path w="1335" h="2346" extrusionOk="0">
                    <a:moveTo>
                      <a:pt x="906" y="0"/>
                    </a:moveTo>
                    <a:cubicBezTo>
                      <a:pt x="870" y="0"/>
                      <a:pt x="846" y="12"/>
                      <a:pt x="810" y="12"/>
                    </a:cubicBezTo>
                    <a:cubicBezTo>
                      <a:pt x="787" y="24"/>
                      <a:pt x="751" y="36"/>
                      <a:pt x="739" y="48"/>
                    </a:cubicBezTo>
                    <a:cubicBezTo>
                      <a:pt x="691" y="95"/>
                      <a:pt x="668" y="107"/>
                      <a:pt x="632" y="143"/>
                    </a:cubicBezTo>
                    <a:cubicBezTo>
                      <a:pt x="596" y="191"/>
                      <a:pt x="560" y="262"/>
                      <a:pt x="537" y="322"/>
                    </a:cubicBezTo>
                    <a:cubicBezTo>
                      <a:pt x="489" y="429"/>
                      <a:pt x="453" y="524"/>
                      <a:pt x="429" y="631"/>
                    </a:cubicBezTo>
                    <a:cubicBezTo>
                      <a:pt x="394" y="762"/>
                      <a:pt x="370" y="893"/>
                      <a:pt x="334" y="1024"/>
                    </a:cubicBezTo>
                    <a:cubicBezTo>
                      <a:pt x="275" y="1286"/>
                      <a:pt x="239" y="1572"/>
                      <a:pt x="156" y="1834"/>
                    </a:cubicBezTo>
                    <a:cubicBezTo>
                      <a:pt x="132" y="1977"/>
                      <a:pt x="84" y="2108"/>
                      <a:pt x="36" y="2227"/>
                    </a:cubicBezTo>
                    <a:cubicBezTo>
                      <a:pt x="25" y="2274"/>
                      <a:pt x="13" y="2298"/>
                      <a:pt x="1" y="2346"/>
                    </a:cubicBezTo>
                    <a:cubicBezTo>
                      <a:pt x="156" y="2334"/>
                      <a:pt x="310" y="2298"/>
                      <a:pt x="453" y="2227"/>
                    </a:cubicBezTo>
                    <a:cubicBezTo>
                      <a:pt x="548" y="2179"/>
                      <a:pt x="632" y="2131"/>
                      <a:pt x="727" y="2084"/>
                    </a:cubicBezTo>
                    <a:cubicBezTo>
                      <a:pt x="953" y="1917"/>
                      <a:pt x="1132" y="1691"/>
                      <a:pt x="1215" y="1441"/>
                    </a:cubicBezTo>
                    <a:lnTo>
                      <a:pt x="1310" y="1084"/>
                    </a:lnTo>
                    <a:cubicBezTo>
                      <a:pt x="1334" y="810"/>
                      <a:pt x="1310" y="560"/>
                      <a:pt x="1191" y="322"/>
                    </a:cubicBezTo>
                    <a:lnTo>
                      <a:pt x="1096" y="24"/>
                    </a:lnTo>
                    <a:cubicBezTo>
                      <a:pt x="1072" y="12"/>
                      <a:pt x="1037" y="12"/>
                      <a:pt x="1013" y="0"/>
                    </a:cubicBez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1" name="Google Shape;629;p27"/>
              <p:cNvSpPr/>
              <p:nvPr/>
            </p:nvSpPr>
            <p:spPr>
              <a:xfrm>
                <a:off x="6045068" y="642870"/>
                <a:ext cx="50" cy="50"/>
              </a:xfrm>
              <a:custGeom>
                <a:avLst/>
                <a:gdLst/>
                <a:ahLst/>
                <a:cxnLst/>
                <a:rect l="l" t="t" r="r" b="b"/>
                <a:pathLst>
                  <a:path w="1" h="1" extrusionOk="0">
                    <a:moveTo>
                      <a:pt x="0" y="0"/>
                    </a:moveTo>
                    <a:lnTo>
                      <a:pt x="0" y="0"/>
                    </a:lnTo>
                    <a:lnTo>
                      <a:pt x="0" y="0"/>
                    </a:lnTo>
                    <a:close/>
                  </a:path>
                </a:pathLst>
              </a:custGeom>
              <a:solidFill>
                <a:srgbClr val="EE52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2" name="Google Shape;630;p27"/>
              <p:cNvSpPr/>
              <p:nvPr/>
            </p:nvSpPr>
            <p:spPr>
              <a:xfrm>
                <a:off x="5989615" y="257566"/>
                <a:ext cx="305076" cy="440814"/>
              </a:xfrm>
              <a:custGeom>
                <a:avLst/>
                <a:gdLst/>
                <a:ahLst/>
                <a:cxnLst/>
                <a:rect l="l" t="t" r="r" b="b"/>
                <a:pathLst>
                  <a:path w="6156" h="8895" extrusionOk="0">
                    <a:moveTo>
                      <a:pt x="1134" y="1"/>
                    </a:moveTo>
                    <a:cubicBezTo>
                      <a:pt x="750" y="1"/>
                      <a:pt x="363" y="76"/>
                      <a:pt x="0" y="226"/>
                    </a:cubicBezTo>
                    <a:cubicBezTo>
                      <a:pt x="18" y="226"/>
                      <a:pt x="36" y="226"/>
                      <a:pt x="54" y="226"/>
                    </a:cubicBezTo>
                    <a:cubicBezTo>
                      <a:pt x="499" y="226"/>
                      <a:pt x="920" y="366"/>
                      <a:pt x="1298" y="572"/>
                    </a:cubicBezTo>
                    <a:cubicBezTo>
                      <a:pt x="1679" y="762"/>
                      <a:pt x="2012" y="1000"/>
                      <a:pt x="2346" y="1274"/>
                    </a:cubicBezTo>
                    <a:cubicBezTo>
                      <a:pt x="2667" y="1536"/>
                      <a:pt x="2965" y="1846"/>
                      <a:pt x="3239" y="2179"/>
                    </a:cubicBezTo>
                    <a:cubicBezTo>
                      <a:pt x="3358" y="2334"/>
                      <a:pt x="3477" y="2489"/>
                      <a:pt x="3584" y="2643"/>
                    </a:cubicBezTo>
                    <a:cubicBezTo>
                      <a:pt x="3679" y="2786"/>
                      <a:pt x="3774" y="2941"/>
                      <a:pt x="3846" y="3108"/>
                    </a:cubicBezTo>
                    <a:cubicBezTo>
                      <a:pt x="3894" y="3179"/>
                      <a:pt x="3917" y="3263"/>
                      <a:pt x="3953" y="3346"/>
                    </a:cubicBezTo>
                    <a:cubicBezTo>
                      <a:pt x="4001" y="3429"/>
                      <a:pt x="4025" y="3525"/>
                      <a:pt x="4072" y="3608"/>
                    </a:cubicBezTo>
                    <a:cubicBezTo>
                      <a:pt x="4155" y="3822"/>
                      <a:pt x="4251" y="4013"/>
                      <a:pt x="4334" y="4215"/>
                    </a:cubicBezTo>
                    <a:cubicBezTo>
                      <a:pt x="4536" y="4668"/>
                      <a:pt x="4715" y="5132"/>
                      <a:pt x="4870" y="5584"/>
                    </a:cubicBezTo>
                    <a:cubicBezTo>
                      <a:pt x="5037" y="6061"/>
                      <a:pt x="5168" y="6537"/>
                      <a:pt x="5227" y="7049"/>
                    </a:cubicBezTo>
                    <a:cubicBezTo>
                      <a:pt x="5287" y="7489"/>
                      <a:pt x="5310" y="7954"/>
                      <a:pt x="5215" y="8406"/>
                    </a:cubicBezTo>
                    <a:cubicBezTo>
                      <a:pt x="5191" y="8561"/>
                      <a:pt x="5132" y="8739"/>
                      <a:pt x="5048" y="8894"/>
                    </a:cubicBezTo>
                    <a:cubicBezTo>
                      <a:pt x="5203" y="8847"/>
                      <a:pt x="5346" y="8775"/>
                      <a:pt x="5489" y="8680"/>
                    </a:cubicBezTo>
                    <a:cubicBezTo>
                      <a:pt x="5608" y="8597"/>
                      <a:pt x="5703" y="8489"/>
                      <a:pt x="5799" y="8370"/>
                    </a:cubicBezTo>
                    <a:cubicBezTo>
                      <a:pt x="5989" y="8108"/>
                      <a:pt x="6156" y="7668"/>
                      <a:pt x="6060" y="7299"/>
                    </a:cubicBezTo>
                    <a:cubicBezTo>
                      <a:pt x="5799" y="6156"/>
                      <a:pt x="5501" y="4929"/>
                      <a:pt x="5084" y="3739"/>
                    </a:cubicBezTo>
                    <a:cubicBezTo>
                      <a:pt x="4858" y="3120"/>
                      <a:pt x="4548" y="2512"/>
                      <a:pt x="4096" y="1822"/>
                    </a:cubicBezTo>
                    <a:cubicBezTo>
                      <a:pt x="3655" y="1167"/>
                      <a:pt x="3060" y="619"/>
                      <a:pt x="2381" y="286"/>
                    </a:cubicBezTo>
                    <a:cubicBezTo>
                      <a:pt x="1996" y="96"/>
                      <a:pt x="1567" y="1"/>
                      <a:pt x="1134" y="1"/>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3" name="Google Shape;631;p27"/>
              <p:cNvSpPr/>
              <p:nvPr/>
            </p:nvSpPr>
            <p:spPr>
              <a:xfrm>
                <a:off x="5907600" y="304496"/>
                <a:ext cx="75575" cy="302499"/>
              </a:xfrm>
              <a:custGeom>
                <a:avLst/>
                <a:gdLst/>
                <a:ahLst/>
                <a:cxnLst/>
                <a:rect l="l" t="t" r="r" b="b"/>
                <a:pathLst>
                  <a:path w="1525" h="6104" extrusionOk="0">
                    <a:moveTo>
                      <a:pt x="655" y="1851"/>
                    </a:moveTo>
                    <a:lnTo>
                      <a:pt x="655" y="1899"/>
                    </a:lnTo>
                    <a:cubicBezTo>
                      <a:pt x="631" y="1887"/>
                      <a:pt x="631" y="1875"/>
                      <a:pt x="655" y="1851"/>
                    </a:cubicBezTo>
                    <a:close/>
                    <a:moveTo>
                      <a:pt x="1375" y="0"/>
                    </a:moveTo>
                    <a:cubicBezTo>
                      <a:pt x="1348" y="0"/>
                      <a:pt x="1325" y="10"/>
                      <a:pt x="1310" y="30"/>
                    </a:cubicBezTo>
                    <a:cubicBezTo>
                      <a:pt x="1108" y="172"/>
                      <a:pt x="929" y="351"/>
                      <a:pt x="762" y="542"/>
                    </a:cubicBezTo>
                    <a:cubicBezTo>
                      <a:pt x="691" y="637"/>
                      <a:pt x="619" y="744"/>
                      <a:pt x="560" y="839"/>
                    </a:cubicBezTo>
                    <a:cubicBezTo>
                      <a:pt x="488" y="946"/>
                      <a:pt x="441" y="1065"/>
                      <a:pt x="381" y="1184"/>
                    </a:cubicBezTo>
                    <a:cubicBezTo>
                      <a:pt x="274" y="1423"/>
                      <a:pt x="191" y="1661"/>
                      <a:pt x="131" y="1911"/>
                    </a:cubicBezTo>
                    <a:cubicBezTo>
                      <a:pt x="60" y="2185"/>
                      <a:pt x="36" y="2470"/>
                      <a:pt x="24" y="2732"/>
                    </a:cubicBezTo>
                    <a:cubicBezTo>
                      <a:pt x="0" y="3268"/>
                      <a:pt x="24" y="3804"/>
                      <a:pt x="119" y="4328"/>
                    </a:cubicBezTo>
                    <a:cubicBezTo>
                      <a:pt x="155" y="4613"/>
                      <a:pt x="215" y="4875"/>
                      <a:pt x="274" y="5149"/>
                    </a:cubicBezTo>
                    <a:cubicBezTo>
                      <a:pt x="334" y="5364"/>
                      <a:pt x="393" y="5590"/>
                      <a:pt x="488" y="5816"/>
                    </a:cubicBezTo>
                    <a:cubicBezTo>
                      <a:pt x="500" y="5840"/>
                      <a:pt x="500" y="5864"/>
                      <a:pt x="512" y="5887"/>
                    </a:cubicBezTo>
                    <a:cubicBezTo>
                      <a:pt x="536" y="5959"/>
                      <a:pt x="607" y="6042"/>
                      <a:pt x="679" y="6066"/>
                    </a:cubicBezTo>
                    <a:cubicBezTo>
                      <a:pt x="717" y="6092"/>
                      <a:pt x="762" y="6103"/>
                      <a:pt x="809" y="6103"/>
                    </a:cubicBezTo>
                    <a:cubicBezTo>
                      <a:pt x="849" y="6103"/>
                      <a:pt x="890" y="6095"/>
                      <a:pt x="929" y="6078"/>
                    </a:cubicBezTo>
                    <a:cubicBezTo>
                      <a:pt x="1012" y="6054"/>
                      <a:pt x="1084" y="5995"/>
                      <a:pt x="1108" y="5923"/>
                    </a:cubicBezTo>
                    <a:cubicBezTo>
                      <a:pt x="1143" y="5840"/>
                      <a:pt x="1155" y="5780"/>
                      <a:pt x="1143" y="5709"/>
                    </a:cubicBezTo>
                    <a:cubicBezTo>
                      <a:pt x="1108" y="5447"/>
                      <a:pt x="1048" y="5161"/>
                      <a:pt x="1012" y="4887"/>
                    </a:cubicBezTo>
                    <a:cubicBezTo>
                      <a:pt x="965" y="4637"/>
                      <a:pt x="905" y="4399"/>
                      <a:pt x="857" y="4149"/>
                    </a:cubicBezTo>
                    <a:cubicBezTo>
                      <a:pt x="786" y="3780"/>
                      <a:pt x="727" y="3387"/>
                      <a:pt x="679" y="3006"/>
                    </a:cubicBezTo>
                    <a:cubicBezTo>
                      <a:pt x="655" y="2613"/>
                      <a:pt x="655" y="2232"/>
                      <a:pt x="667" y="1851"/>
                    </a:cubicBezTo>
                    <a:cubicBezTo>
                      <a:pt x="679" y="1637"/>
                      <a:pt x="727" y="1423"/>
                      <a:pt x="798" y="1196"/>
                    </a:cubicBezTo>
                    <a:cubicBezTo>
                      <a:pt x="869" y="994"/>
                      <a:pt x="965" y="803"/>
                      <a:pt x="1084" y="625"/>
                    </a:cubicBezTo>
                    <a:cubicBezTo>
                      <a:pt x="1167" y="482"/>
                      <a:pt x="1274" y="363"/>
                      <a:pt x="1393" y="268"/>
                    </a:cubicBezTo>
                    <a:cubicBezTo>
                      <a:pt x="1429" y="244"/>
                      <a:pt x="1441" y="220"/>
                      <a:pt x="1465" y="208"/>
                    </a:cubicBezTo>
                    <a:cubicBezTo>
                      <a:pt x="1512" y="161"/>
                      <a:pt x="1524" y="101"/>
                      <a:pt x="1500" y="53"/>
                    </a:cubicBezTo>
                    <a:cubicBezTo>
                      <a:pt x="1459" y="19"/>
                      <a:pt x="1413" y="0"/>
                      <a:pt x="13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4" name="Google Shape;632;p27"/>
              <p:cNvSpPr/>
              <p:nvPr/>
            </p:nvSpPr>
            <p:spPr>
              <a:xfrm>
                <a:off x="5941199" y="620223"/>
                <a:ext cx="40191" cy="34938"/>
              </a:xfrm>
              <a:custGeom>
                <a:avLst/>
                <a:gdLst/>
                <a:ahLst/>
                <a:cxnLst/>
                <a:rect l="l" t="t" r="r" b="b"/>
                <a:pathLst>
                  <a:path w="811" h="705" extrusionOk="0">
                    <a:moveTo>
                      <a:pt x="398" y="0"/>
                    </a:moveTo>
                    <a:cubicBezTo>
                      <a:pt x="332" y="0"/>
                      <a:pt x="267" y="18"/>
                      <a:pt x="215" y="52"/>
                    </a:cubicBezTo>
                    <a:cubicBezTo>
                      <a:pt x="49" y="171"/>
                      <a:pt x="1" y="386"/>
                      <a:pt x="108" y="540"/>
                    </a:cubicBezTo>
                    <a:cubicBezTo>
                      <a:pt x="176" y="647"/>
                      <a:pt x="298" y="705"/>
                      <a:pt x="415" y="705"/>
                    </a:cubicBezTo>
                    <a:cubicBezTo>
                      <a:pt x="481" y="705"/>
                      <a:pt x="545" y="686"/>
                      <a:pt x="596" y="648"/>
                    </a:cubicBezTo>
                    <a:cubicBezTo>
                      <a:pt x="763" y="528"/>
                      <a:pt x="811" y="326"/>
                      <a:pt x="703" y="159"/>
                    </a:cubicBezTo>
                    <a:cubicBezTo>
                      <a:pt x="635" y="53"/>
                      <a:pt x="514" y="0"/>
                      <a:pt x="3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5" name="Google Shape;633;p27"/>
              <p:cNvSpPr/>
              <p:nvPr/>
            </p:nvSpPr>
            <p:spPr>
              <a:xfrm>
                <a:off x="5964837" y="673050"/>
                <a:ext cx="19476" cy="16949"/>
              </a:xfrm>
              <a:custGeom>
                <a:avLst/>
                <a:gdLst/>
                <a:ahLst/>
                <a:cxnLst/>
                <a:rect l="l" t="t" r="r" b="b"/>
                <a:pathLst>
                  <a:path w="393" h="342" extrusionOk="0">
                    <a:moveTo>
                      <a:pt x="194" y="0"/>
                    </a:moveTo>
                    <a:cubicBezTo>
                      <a:pt x="158" y="0"/>
                      <a:pt x="123" y="11"/>
                      <a:pt x="95" y="34"/>
                    </a:cubicBezTo>
                    <a:cubicBezTo>
                      <a:pt x="12" y="94"/>
                      <a:pt x="0" y="177"/>
                      <a:pt x="48" y="272"/>
                    </a:cubicBezTo>
                    <a:cubicBezTo>
                      <a:pt x="77" y="316"/>
                      <a:pt x="132" y="342"/>
                      <a:pt x="188" y="342"/>
                    </a:cubicBezTo>
                    <a:cubicBezTo>
                      <a:pt x="223" y="342"/>
                      <a:pt x="258" y="331"/>
                      <a:pt x="286" y="308"/>
                    </a:cubicBezTo>
                    <a:cubicBezTo>
                      <a:pt x="357" y="248"/>
                      <a:pt x="393" y="153"/>
                      <a:pt x="334" y="70"/>
                    </a:cubicBezTo>
                    <a:cubicBezTo>
                      <a:pt x="304" y="26"/>
                      <a:pt x="249" y="0"/>
                      <a:pt x="1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6" name="Google Shape;634;p27"/>
              <p:cNvSpPr/>
              <p:nvPr/>
            </p:nvSpPr>
            <p:spPr>
              <a:xfrm>
                <a:off x="6887023" y="289927"/>
                <a:ext cx="393041" cy="468566"/>
              </a:xfrm>
              <a:custGeom>
                <a:avLst/>
                <a:gdLst/>
                <a:ahLst/>
                <a:cxnLst/>
                <a:rect l="l" t="t" r="r" b="b"/>
                <a:pathLst>
                  <a:path w="7931" h="9455" extrusionOk="0">
                    <a:moveTo>
                      <a:pt x="5106" y="0"/>
                    </a:moveTo>
                    <a:cubicBezTo>
                      <a:pt x="5079" y="0"/>
                      <a:pt x="5052" y="1"/>
                      <a:pt x="5025" y="2"/>
                    </a:cubicBezTo>
                    <a:cubicBezTo>
                      <a:pt x="4525" y="26"/>
                      <a:pt x="4061" y="121"/>
                      <a:pt x="3656" y="216"/>
                    </a:cubicBezTo>
                    <a:cubicBezTo>
                      <a:pt x="3215" y="324"/>
                      <a:pt x="2799" y="526"/>
                      <a:pt x="2406" y="740"/>
                    </a:cubicBezTo>
                    <a:cubicBezTo>
                      <a:pt x="2084" y="919"/>
                      <a:pt x="1798" y="1169"/>
                      <a:pt x="1525" y="1407"/>
                    </a:cubicBezTo>
                    <a:lnTo>
                      <a:pt x="1489" y="1455"/>
                    </a:lnTo>
                    <a:cubicBezTo>
                      <a:pt x="1191" y="1717"/>
                      <a:pt x="965" y="2062"/>
                      <a:pt x="775" y="2371"/>
                    </a:cubicBezTo>
                    <a:lnTo>
                      <a:pt x="739" y="2431"/>
                    </a:lnTo>
                    <a:cubicBezTo>
                      <a:pt x="608" y="2645"/>
                      <a:pt x="489" y="2895"/>
                      <a:pt x="382" y="3193"/>
                    </a:cubicBezTo>
                    <a:cubicBezTo>
                      <a:pt x="215" y="3634"/>
                      <a:pt x="132" y="3991"/>
                      <a:pt x="84" y="4348"/>
                    </a:cubicBezTo>
                    <a:cubicBezTo>
                      <a:pt x="1" y="5062"/>
                      <a:pt x="60" y="5765"/>
                      <a:pt x="251" y="6574"/>
                    </a:cubicBezTo>
                    <a:cubicBezTo>
                      <a:pt x="310" y="6812"/>
                      <a:pt x="394" y="7051"/>
                      <a:pt x="513" y="7289"/>
                    </a:cubicBezTo>
                    <a:cubicBezTo>
                      <a:pt x="679" y="7622"/>
                      <a:pt x="846" y="7920"/>
                      <a:pt x="1084" y="8194"/>
                    </a:cubicBezTo>
                    <a:lnTo>
                      <a:pt x="1108" y="8241"/>
                    </a:lnTo>
                    <a:cubicBezTo>
                      <a:pt x="1251" y="8384"/>
                      <a:pt x="1346" y="8503"/>
                      <a:pt x="1489" y="8622"/>
                    </a:cubicBezTo>
                    <a:cubicBezTo>
                      <a:pt x="1620" y="8753"/>
                      <a:pt x="1787" y="8848"/>
                      <a:pt x="1929" y="8956"/>
                    </a:cubicBezTo>
                    <a:lnTo>
                      <a:pt x="2037" y="9015"/>
                    </a:lnTo>
                    <a:cubicBezTo>
                      <a:pt x="2120" y="9075"/>
                      <a:pt x="2203" y="9110"/>
                      <a:pt x="2287" y="9146"/>
                    </a:cubicBezTo>
                    <a:cubicBezTo>
                      <a:pt x="2525" y="9265"/>
                      <a:pt x="2799" y="9337"/>
                      <a:pt x="3001" y="9384"/>
                    </a:cubicBezTo>
                    <a:cubicBezTo>
                      <a:pt x="3192" y="9434"/>
                      <a:pt x="3406" y="9455"/>
                      <a:pt x="3655" y="9455"/>
                    </a:cubicBezTo>
                    <a:cubicBezTo>
                      <a:pt x="3764" y="9455"/>
                      <a:pt x="3879" y="9451"/>
                      <a:pt x="4001" y="9444"/>
                    </a:cubicBezTo>
                    <a:cubicBezTo>
                      <a:pt x="4358" y="9408"/>
                      <a:pt x="4763" y="9313"/>
                      <a:pt x="5144" y="9146"/>
                    </a:cubicBezTo>
                    <a:cubicBezTo>
                      <a:pt x="5978" y="8789"/>
                      <a:pt x="6751" y="8194"/>
                      <a:pt x="7573" y="7265"/>
                    </a:cubicBezTo>
                    <a:cubicBezTo>
                      <a:pt x="7811" y="7003"/>
                      <a:pt x="7930" y="6658"/>
                      <a:pt x="7894" y="6289"/>
                    </a:cubicBezTo>
                    <a:cubicBezTo>
                      <a:pt x="7871" y="5920"/>
                      <a:pt x="7704" y="5562"/>
                      <a:pt x="7442" y="5324"/>
                    </a:cubicBezTo>
                    <a:cubicBezTo>
                      <a:pt x="7347" y="5241"/>
                      <a:pt x="7240" y="5169"/>
                      <a:pt x="7144" y="5122"/>
                    </a:cubicBezTo>
                    <a:cubicBezTo>
                      <a:pt x="6957" y="5034"/>
                      <a:pt x="6757" y="4992"/>
                      <a:pt x="6559" y="4992"/>
                    </a:cubicBezTo>
                    <a:cubicBezTo>
                      <a:pt x="6166" y="4992"/>
                      <a:pt x="5778" y="5158"/>
                      <a:pt x="5501" y="5467"/>
                    </a:cubicBezTo>
                    <a:cubicBezTo>
                      <a:pt x="5311" y="5681"/>
                      <a:pt x="5132" y="5872"/>
                      <a:pt x="4954" y="6039"/>
                    </a:cubicBezTo>
                    <a:cubicBezTo>
                      <a:pt x="4704" y="6241"/>
                      <a:pt x="4465" y="6408"/>
                      <a:pt x="4227" y="6551"/>
                    </a:cubicBezTo>
                    <a:cubicBezTo>
                      <a:pt x="4108" y="6610"/>
                      <a:pt x="3965" y="6658"/>
                      <a:pt x="3846" y="6693"/>
                    </a:cubicBezTo>
                    <a:cubicBezTo>
                      <a:pt x="3787" y="6705"/>
                      <a:pt x="3715" y="6705"/>
                      <a:pt x="3644" y="6705"/>
                    </a:cubicBezTo>
                    <a:cubicBezTo>
                      <a:pt x="3596" y="6705"/>
                      <a:pt x="3549" y="6693"/>
                      <a:pt x="3513" y="6670"/>
                    </a:cubicBezTo>
                    <a:lnTo>
                      <a:pt x="3453" y="6646"/>
                    </a:lnTo>
                    <a:lnTo>
                      <a:pt x="3370" y="6610"/>
                    </a:lnTo>
                    <a:cubicBezTo>
                      <a:pt x="3311" y="6574"/>
                      <a:pt x="3251" y="6527"/>
                      <a:pt x="3215" y="6467"/>
                    </a:cubicBezTo>
                    <a:cubicBezTo>
                      <a:pt x="3132" y="6372"/>
                      <a:pt x="3061" y="6277"/>
                      <a:pt x="3001" y="6158"/>
                    </a:cubicBezTo>
                    <a:cubicBezTo>
                      <a:pt x="2930" y="5979"/>
                      <a:pt x="2870" y="5800"/>
                      <a:pt x="2811" y="5622"/>
                    </a:cubicBezTo>
                    <a:cubicBezTo>
                      <a:pt x="2763" y="5384"/>
                      <a:pt x="2751" y="5146"/>
                      <a:pt x="2751" y="4907"/>
                    </a:cubicBezTo>
                    <a:cubicBezTo>
                      <a:pt x="2775" y="4669"/>
                      <a:pt x="2811" y="4443"/>
                      <a:pt x="2870" y="4205"/>
                    </a:cubicBezTo>
                    <a:cubicBezTo>
                      <a:pt x="2941" y="4026"/>
                      <a:pt x="3013" y="3848"/>
                      <a:pt x="3120" y="3681"/>
                    </a:cubicBezTo>
                    <a:cubicBezTo>
                      <a:pt x="3227" y="3550"/>
                      <a:pt x="3334" y="3419"/>
                      <a:pt x="3453" y="3300"/>
                    </a:cubicBezTo>
                    <a:cubicBezTo>
                      <a:pt x="3573" y="3193"/>
                      <a:pt x="3703" y="3098"/>
                      <a:pt x="3870" y="3014"/>
                    </a:cubicBezTo>
                    <a:cubicBezTo>
                      <a:pt x="4061" y="2919"/>
                      <a:pt x="4251" y="2860"/>
                      <a:pt x="4477" y="2800"/>
                    </a:cubicBezTo>
                    <a:cubicBezTo>
                      <a:pt x="4716" y="2764"/>
                      <a:pt x="4966" y="2741"/>
                      <a:pt x="5216" y="2729"/>
                    </a:cubicBezTo>
                    <a:cubicBezTo>
                      <a:pt x="5561" y="2717"/>
                      <a:pt x="5870" y="2550"/>
                      <a:pt x="6109" y="2288"/>
                    </a:cubicBezTo>
                    <a:cubicBezTo>
                      <a:pt x="6370" y="1990"/>
                      <a:pt x="6501" y="1609"/>
                      <a:pt x="6466" y="1240"/>
                    </a:cubicBezTo>
                    <a:cubicBezTo>
                      <a:pt x="6442" y="883"/>
                      <a:pt x="6263" y="562"/>
                      <a:pt x="5989" y="324"/>
                    </a:cubicBezTo>
                    <a:cubicBezTo>
                      <a:pt x="5930" y="264"/>
                      <a:pt x="5847" y="181"/>
                      <a:pt x="5739" y="145"/>
                    </a:cubicBezTo>
                    <a:cubicBezTo>
                      <a:pt x="5557" y="49"/>
                      <a:pt x="5346" y="0"/>
                      <a:pt x="5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7" name="Google Shape;635;p27"/>
              <p:cNvSpPr/>
              <p:nvPr/>
            </p:nvSpPr>
            <p:spPr>
              <a:xfrm>
                <a:off x="6887618" y="301820"/>
                <a:ext cx="392991" cy="457564"/>
              </a:xfrm>
              <a:custGeom>
                <a:avLst/>
                <a:gdLst/>
                <a:ahLst/>
                <a:cxnLst/>
                <a:rect l="l" t="t" r="r" b="b"/>
                <a:pathLst>
                  <a:path w="7930" h="9233" extrusionOk="0">
                    <a:moveTo>
                      <a:pt x="3632" y="0"/>
                    </a:moveTo>
                    <a:lnTo>
                      <a:pt x="3632" y="0"/>
                    </a:lnTo>
                    <a:cubicBezTo>
                      <a:pt x="3179" y="84"/>
                      <a:pt x="2763" y="286"/>
                      <a:pt x="2394" y="476"/>
                    </a:cubicBezTo>
                    <a:cubicBezTo>
                      <a:pt x="2072" y="655"/>
                      <a:pt x="1786" y="917"/>
                      <a:pt x="1513" y="1155"/>
                    </a:cubicBezTo>
                    <a:lnTo>
                      <a:pt x="1477" y="1191"/>
                    </a:lnTo>
                    <a:cubicBezTo>
                      <a:pt x="1179" y="1465"/>
                      <a:pt x="953" y="1810"/>
                      <a:pt x="763" y="2120"/>
                    </a:cubicBezTo>
                    <a:lnTo>
                      <a:pt x="727" y="2179"/>
                    </a:lnTo>
                    <a:cubicBezTo>
                      <a:pt x="596" y="2381"/>
                      <a:pt x="477" y="2643"/>
                      <a:pt x="370" y="2941"/>
                    </a:cubicBezTo>
                    <a:cubicBezTo>
                      <a:pt x="203" y="3382"/>
                      <a:pt x="120" y="3751"/>
                      <a:pt x="84" y="4096"/>
                    </a:cubicBezTo>
                    <a:cubicBezTo>
                      <a:pt x="1" y="4810"/>
                      <a:pt x="60" y="5513"/>
                      <a:pt x="251" y="6334"/>
                    </a:cubicBezTo>
                    <a:cubicBezTo>
                      <a:pt x="310" y="6572"/>
                      <a:pt x="405" y="6811"/>
                      <a:pt x="524" y="7049"/>
                    </a:cubicBezTo>
                    <a:cubicBezTo>
                      <a:pt x="679" y="7382"/>
                      <a:pt x="846" y="7680"/>
                      <a:pt x="1084" y="7954"/>
                    </a:cubicBezTo>
                    <a:lnTo>
                      <a:pt x="1120" y="8001"/>
                    </a:lnTo>
                    <a:cubicBezTo>
                      <a:pt x="1251" y="8144"/>
                      <a:pt x="1358" y="8263"/>
                      <a:pt x="1489" y="8382"/>
                    </a:cubicBezTo>
                    <a:cubicBezTo>
                      <a:pt x="1620" y="8513"/>
                      <a:pt x="1786" y="8620"/>
                      <a:pt x="1929" y="8716"/>
                    </a:cubicBezTo>
                    <a:lnTo>
                      <a:pt x="2037" y="8775"/>
                    </a:lnTo>
                    <a:cubicBezTo>
                      <a:pt x="2132" y="8835"/>
                      <a:pt x="2203" y="8870"/>
                      <a:pt x="2287" y="8906"/>
                    </a:cubicBezTo>
                    <a:cubicBezTo>
                      <a:pt x="2525" y="9025"/>
                      <a:pt x="2799" y="9097"/>
                      <a:pt x="3001" y="9156"/>
                    </a:cubicBezTo>
                    <a:cubicBezTo>
                      <a:pt x="3198" y="9205"/>
                      <a:pt x="3407" y="9232"/>
                      <a:pt x="3650" y="9232"/>
                    </a:cubicBezTo>
                    <a:cubicBezTo>
                      <a:pt x="3760" y="9232"/>
                      <a:pt x="3876" y="9227"/>
                      <a:pt x="4001" y="9216"/>
                    </a:cubicBezTo>
                    <a:cubicBezTo>
                      <a:pt x="4370" y="9192"/>
                      <a:pt x="4763" y="9085"/>
                      <a:pt x="5144" y="8918"/>
                    </a:cubicBezTo>
                    <a:cubicBezTo>
                      <a:pt x="5977" y="8561"/>
                      <a:pt x="6751" y="7966"/>
                      <a:pt x="7573" y="7049"/>
                    </a:cubicBezTo>
                    <a:cubicBezTo>
                      <a:pt x="7811" y="6775"/>
                      <a:pt x="7930" y="6430"/>
                      <a:pt x="7906" y="6061"/>
                    </a:cubicBezTo>
                    <a:cubicBezTo>
                      <a:pt x="7882" y="5822"/>
                      <a:pt x="7811" y="5620"/>
                      <a:pt x="7704" y="5418"/>
                    </a:cubicBezTo>
                    <a:cubicBezTo>
                      <a:pt x="7680" y="5525"/>
                      <a:pt x="7644" y="5632"/>
                      <a:pt x="7609" y="5739"/>
                    </a:cubicBezTo>
                    <a:cubicBezTo>
                      <a:pt x="7549" y="5870"/>
                      <a:pt x="7490" y="6001"/>
                      <a:pt x="7406" y="6120"/>
                    </a:cubicBezTo>
                    <a:cubicBezTo>
                      <a:pt x="7335" y="6239"/>
                      <a:pt x="7263" y="6346"/>
                      <a:pt x="7168" y="6465"/>
                    </a:cubicBezTo>
                    <a:cubicBezTo>
                      <a:pt x="7037" y="6644"/>
                      <a:pt x="6894" y="6811"/>
                      <a:pt x="6728" y="6953"/>
                    </a:cubicBezTo>
                    <a:cubicBezTo>
                      <a:pt x="6561" y="7108"/>
                      <a:pt x="6394" y="7239"/>
                      <a:pt x="6216" y="7358"/>
                    </a:cubicBezTo>
                    <a:cubicBezTo>
                      <a:pt x="5882" y="7585"/>
                      <a:pt x="5489" y="7763"/>
                      <a:pt x="5085" y="7846"/>
                    </a:cubicBezTo>
                    <a:cubicBezTo>
                      <a:pt x="4851" y="7907"/>
                      <a:pt x="4612" y="7938"/>
                      <a:pt x="4369" y="7938"/>
                    </a:cubicBezTo>
                    <a:cubicBezTo>
                      <a:pt x="4228" y="7938"/>
                      <a:pt x="4086" y="7928"/>
                      <a:pt x="3942" y="7906"/>
                    </a:cubicBezTo>
                    <a:cubicBezTo>
                      <a:pt x="3739" y="7882"/>
                      <a:pt x="3513" y="7835"/>
                      <a:pt x="3322" y="7739"/>
                    </a:cubicBezTo>
                    <a:cubicBezTo>
                      <a:pt x="3108" y="7668"/>
                      <a:pt x="2918" y="7561"/>
                      <a:pt x="2739" y="7442"/>
                    </a:cubicBezTo>
                    <a:cubicBezTo>
                      <a:pt x="2548" y="7311"/>
                      <a:pt x="2382" y="7168"/>
                      <a:pt x="2227" y="7001"/>
                    </a:cubicBezTo>
                    <a:cubicBezTo>
                      <a:pt x="2072" y="6823"/>
                      <a:pt x="1929" y="6608"/>
                      <a:pt x="1810" y="6406"/>
                    </a:cubicBezTo>
                    <a:cubicBezTo>
                      <a:pt x="1560" y="5941"/>
                      <a:pt x="1417" y="5418"/>
                      <a:pt x="1358" y="4906"/>
                    </a:cubicBezTo>
                    <a:cubicBezTo>
                      <a:pt x="1298" y="4394"/>
                      <a:pt x="1322" y="3870"/>
                      <a:pt x="1429" y="3370"/>
                    </a:cubicBezTo>
                    <a:cubicBezTo>
                      <a:pt x="1536" y="2858"/>
                      <a:pt x="1715" y="2370"/>
                      <a:pt x="1965" y="1929"/>
                    </a:cubicBezTo>
                    <a:cubicBezTo>
                      <a:pt x="2215" y="1465"/>
                      <a:pt x="2513" y="1048"/>
                      <a:pt x="2870" y="679"/>
                    </a:cubicBezTo>
                    <a:cubicBezTo>
                      <a:pt x="3108" y="441"/>
                      <a:pt x="3358" y="215"/>
                      <a:pt x="3632"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8" name="Google Shape;636;p27"/>
              <p:cNvSpPr/>
              <p:nvPr/>
            </p:nvSpPr>
            <p:spPr>
              <a:xfrm>
                <a:off x="6976720" y="340871"/>
                <a:ext cx="182966" cy="169635"/>
              </a:xfrm>
              <a:custGeom>
                <a:avLst/>
                <a:gdLst/>
                <a:ahLst/>
                <a:cxnLst/>
                <a:rect l="l" t="t" r="r" b="b"/>
                <a:pathLst>
                  <a:path w="3692" h="3423" extrusionOk="0">
                    <a:moveTo>
                      <a:pt x="1321" y="1427"/>
                    </a:moveTo>
                    <a:lnTo>
                      <a:pt x="1321" y="1427"/>
                    </a:lnTo>
                    <a:cubicBezTo>
                      <a:pt x="1317" y="1431"/>
                      <a:pt x="1314" y="1435"/>
                      <a:pt x="1310" y="1439"/>
                    </a:cubicBezTo>
                    <a:cubicBezTo>
                      <a:pt x="1316" y="1439"/>
                      <a:pt x="1319" y="1433"/>
                      <a:pt x="1321" y="1427"/>
                    </a:cubicBezTo>
                    <a:close/>
                    <a:moveTo>
                      <a:pt x="3602" y="1"/>
                    </a:moveTo>
                    <a:cubicBezTo>
                      <a:pt x="3596" y="1"/>
                      <a:pt x="3590" y="4"/>
                      <a:pt x="3584" y="10"/>
                    </a:cubicBezTo>
                    <a:cubicBezTo>
                      <a:pt x="3167" y="34"/>
                      <a:pt x="2751" y="129"/>
                      <a:pt x="2370" y="284"/>
                    </a:cubicBezTo>
                    <a:cubicBezTo>
                      <a:pt x="1965" y="439"/>
                      <a:pt x="1608" y="677"/>
                      <a:pt x="1286" y="962"/>
                    </a:cubicBezTo>
                    <a:cubicBezTo>
                      <a:pt x="1131" y="1093"/>
                      <a:pt x="989" y="1236"/>
                      <a:pt x="846" y="1403"/>
                    </a:cubicBezTo>
                    <a:cubicBezTo>
                      <a:pt x="715" y="1570"/>
                      <a:pt x="584" y="1736"/>
                      <a:pt x="477" y="1927"/>
                    </a:cubicBezTo>
                    <a:cubicBezTo>
                      <a:pt x="358" y="2117"/>
                      <a:pt x="274" y="2308"/>
                      <a:pt x="179" y="2522"/>
                    </a:cubicBezTo>
                    <a:cubicBezTo>
                      <a:pt x="108" y="2725"/>
                      <a:pt x="48" y="2951"/>
                      <a:pt x="12" y="3177"/>
                    </a:cubicBezTo>
                    <a:cubicBezTo>
                      <a:pt x="0" y="3284"/>
                      <a:pt x="96" y="3379"/>
                      <a:pt x="179" y="3415"/>
                    </a:cubicBezTo>
                    <a:cubicBezTo>
                      <a:pt x="204" y="3420"/>
                      <a:pt x="228" y="3423"/>
                      <a:pt x="253" y="3423"/>
                    </a:cubicBezTo>
                    <a:cubicBezTo>
                      <a:pt x="288" y="3423"/>
                      <a:pt x="323" y="3417"/>
                      <a:pt x="358" y="3403"/>
                    </a:cubicBezTo>
                    <a:cubicBezTo>
                      <a:pt x="417" y="3368"/>
                      <a:pt x="465" y="3320"/>
                      <a:pt x="477" y="3260"/>
                    </a:cubicBezTo>
                    <a:cubicBezTo>
                      <a:pt x="548" y="2891"/>
                      <a:pt x="667" y="2534"/>
                      <a:pt x="822" y="2189"/>
                    </a:cubicBezTo>
                    <a:cubicBezTo>
                      <a:pt x="953" y="1927"/>
                      <a:pt x="1120" y="1653"/>
                      <a:pt x="1310" y="1439"/>
                    </a:cubicBezTo>
                    <a:lnTo>
                      <a:pt x="1322" y="1415"/>
                    </a:lnTo>
                    <a:lnTo>
                      <a:pt x="1322" y="1415"/>
                    </a:lnTo>
                    <a:cubicBezTo>
                      <a:pt x="1322" y="1415"/>
                      <a:pt x="1322" y="1421"/>
                      <a:pt x="1321" y="1427"/>
                    </a:cubicBezTo>
                    <a:lnTo>
                      <a:pt x="1321" y="1427"/>
                    </a:lnTo>
                    <a:cubicBezTo>
                      <a:pt x="1534" y="1181"/>
                      <a:pt x="1769" y="978"/>
                      <a:pt x="2025" y="807"/>
                    </a:cubicBezTo>
                    <a:lnTo>
                      <a:pt x="2025" y="807"/>
                    </a:lnTo>
                    <a:cubicBezTo>
                      <a:pt x="2025" y="807"/>
                      <a:pt x="2025" y="807"/>
                      <a:pt x="2024" y="808"/>
                    </a:cubicBezTo>
                    <a:cubicBezTo>
                      <a:pt x="2298" y="629"/>
                      <a:pt x="2596" y="486"/>
                      <a:pt x="2894" y="379"/>
                    </a:cubicBezTo>
                    <a:cubicBezTo>
                      <a:pt x="3132" y="308"/>
                      <a:pt x="3370" y="260"/>
                      <a:pt x="3608" y="224"/>
                    </a:cubicBezTo>
                    <a:cubicBezTo>
                      <a:pt x="3644" y="224"/>
                      <a:pt x="3691" y="165"/>
                      <a:pt x="3679" y="129"/>
                    </a:cubicBezTo>
                    <a:cubicBezTo>
                      <a:pt x="3679" y="93"/>
                      <a:pt x="3644" y="81"/>
                      <a:pt x="3632" y="69"/>
                    </a:cubicBezTo>
                    <a:cubicBezTo>
                      <a:pt x="3632" y="25"/>
                      <a:pt x="3619" y="1"/>
                      <a:pt x="36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9" name="Google Shape;637;p27"/>
              <p:cNvSpPr/>
              <p:nvPr/>
            </p:nvSpPr>
            <p:spPr>
              <a:xfrm>
                <a:off x="6975530" y="532012"/>
                <a:ext cx="27802" cy="28297"/>
              </a:xfrm>
              <a:custGeom>
                <a:avLst/>
                <a:gdLst/>
                <a:ahLst/>
                <a:cxnLst/>
                <a:rect l="l" t="t" r="r" b="b"/>
                <a:pathLst>
                  <a:path w="561" h="571" extrusionOk="0">
                    <a:moveTo>
                      <a:pt x="281" y="1"/>
                    </a:moveTo>
                    <a:cubicBezTo>
                      <a:pt x="237" y="1"/>
                      <a:pt x="190" y="14"/>
                      <a:pt x="155" y="34"/>
                    </a:cubicBezTo>
                    <a:cubicBezTo>
                      <a:pt x="84" y="58"/>
                      <a:pt x="36" y="118"/>
                      <a:pt x="12" y="201"/>
                    </a:cubicBezTo>
                    <a:cubicBezTo>
                      <a:pt x="1" y="273"/>
                      <a:pt x="1" y="344"/>
                      <a:pt x="24" y="403"/>
                    </a:cubicBezTo>
                    <a:cubicBezTo>
                      <a:pt x="72" y="475"/>
                      <a:pt x="120" y="511"/>
                      <a:pt x="191" y="558"/>
                    </a:cubicBezTo>
                    <a:cubicBezTo>
                      <a:pt x="212" y="567"/>
                      <a:pt x="236" y="571"/>
                      <a:pt x="261" y="571"/>
                    </a:cubicBezTo>
                    <a:cubicBezTo>
                      <a:pt x="307" y="571"/>
                      <a:pt x="355" y="558"/>
                      <a:pt x="393" y="534"/>
                    </a:cubicBezTo>
                    <a:cubicBezTo>
                      <a:pt x="477" y="511"/>
                      <a:pt x="513" y="451"/>
                      <a:pt x="548" y="380"/>
                    </a:cubicBezTo>
                    <a:cubicBezTo>
                      <a:pt x="560" y="296"/>
                      <a:pt x="560" y="225"/>
                      <a:pt x="536" y="165"/>
                    </a:cubicBezTo>
                    <a:cubicBezTo>
                      <a:pt x="489" y="94"/>
                      <a:pt x="441" y="58"/>
                      <a:pt x="370" y="22"/>
                    </a:cubicBezTo>
                    <a:cubicBezTo>
                      <a:pt x="345" y="8"/>
                      <a:pt x="314" y="1"/>
                      <a:pt x="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0" name="Google Shape;638;p27"/>
              <p:cNvSpPr/>
              <p:nvPr/>
            </p:nvSpPr>
            <p:spPr>
              <a:xfrm>
                <a:off x="6992627" y="581222"/>
                <a:ext cx="15412" cy="14124"/>
              </a:xfrm>
              <a:custGeom>
                <a:avLst/>
                <a:gdLst/>
                <a:ahLst/>
                <a:cxnLst/>
                <a:rect l="l" t="t" r="r" b="b"/>
                <a:pathLst>
                  <a:path w="311" h="285" extrusionOk="0">
                    <a:moveTo>
                      <a:pt x="176" y="1"/>
                    </a:moveTo>
                    <a:cubicBezTo>
                      <a:pt x="147" y="1"/>
                      <a:pt x="121" y="9"/>
                      <a:pt x="96" y="18"/>
                    </a:cubicBezTo>
                    <a:cubicBezTo>
                      <a:pt x="72" y="42"/>
                      <a:pt x="37" y="65"/>
                      <a:pt x="25" y="101"/>
                    </a:cubicBezTo>
                    <a:cubicBezTo>
                      <a:pt x="1" y="125"/>
                      <a:pt x="1" y="172"/>
                      <a:pt x="37" y="196"/>
                    </a:cubicBezTo>
                    <a:cubicBezTo>
                      <a:pt x="48" y="232"/>
                      <a:pt x="84" y="244"/>
                      <a:pt x="108" y="280"/>
                    </a:cubicBezTo>
                    <a:cubicBezTo>
                      <a:pt x="118" y="283"/>
                      <a:pt x="128" y="284"/>
                      <a:pt x="139" y="284"/>
                    </a:cubicBezTo>
                    <a:cubicBezTo>
                      <a:pt x="168" y="284"/>
                      <a:pt x="198" y="273"/>
                      <a:pt x="215" y="256"/>
                    </a:cubicBezTo>
                    <a:cubicBezTo>
                      <a:pt x="251" y="244"/>
                      <a:pt x="275" y="220"/>
                      <a:pt x="287" y="184"/>
                    </a:cubicBezTo>
                    <a:cubicBezTo>
                      <a:pt x="310" y="161"/>
                      <a:pt x="310" y="113"/>
                      <a:pt x="287" y="77"/>
                    </a:cubicBezTo>
                    <a:cubicBezTo>
                      <a:pt x="275" y="53"/>
                      <a:pt x="251" y="42"/>
                      <a:pt x="215" y="6"/>
                    </a:cubicBezTo>
                    <a:cubicBezTo>
                      <a:pt x="201" y="2"/>
                      <a:pt x="188" y="1"/>
                      <a:pt x="1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grpSp>
      <p:grpSp>
        <p:nvGrpSpPr>
          <p:cNvPr id="116" name="Google Shape;639;p27"/>
          <p:cNvGrpSpPr/>
          <p:nvPr/>
        </p:nvGrpSpPr>
        <p:grpSpPr>
          <a:xfrm>
            <a:off x="7213799" y="4543521"/>
            <a:ext cx="660001" cy="583995"/>
            <a:chOff x="8222283" y="2519761"/>
            <a:chExt cx="660001" cy="583995"/>
          </a:xfrm>
        </p:grpSpPr>
        <p:sp>
          <p:nvSpPr>
            <p:cNvPr id="117" name="Google Shape;640;p27"/>
            <p:cNvSpPr/>
            <p:nvPr/>
          </p:nvSpPr>
          <p:spPr>
            <a:xfrm>
              <a:off x="8564922" y="2706180"/>
              <a:ext cx="151031" cy="152272"/>
            </a:xfrm>
            <a:custGeom>
              <a:avLst/>
              <a:gdLst/>
              <a:ahLst/>
              <a:cxnLst/>
              <a:rect l="l" t="t" r="r" b="b"/>
              <a:pathLst>
                <a:path w="3406" h="3434" extrusionOk="0">
                  <a:moveTo>
                    <a:pt x="2346" y="0"/>
                  </a:moveTo>
                  <a:cubicBezTo>
                    <a:pt x="2084" y="0"/>
                    <a:pt x="1799" y="119"/>
                    <a:pt x="1608" y="358"/>
                  </a:cubicBezTo>
                  <a:cubicBezTo>
                    <a:pt x="1156" y="893"/>
                    <a:pt x="691" y="1417"/>
                    <a:pt x="215" y="1929"/>
                  </a:cubicBezTo>
                  <a:cubicBezTo>
                    <a:pt x="48" y="2084"/>
                    <a:pt x="1" y="2382"/>
                    <a:pt x="25" y="2608"/>
                  </a:cubicBezTo>
                  <a:cubicBezTo>
                    <a:pt x="48" y="2858"/>
                    <a:pt x="191" y="3084"/>
                    <a:pt x="382" y="3239"/>
                  </a:cubicBezTo>
                  <a:cubicBezTo>
                    <a:pt x="548" y="3364"/>
                    <a:pt x="760" y="3434"/>
                    <a:pt x="969" y="3434"/>
                  </a:cubicBezTo>
                  <a:cubicBezTo>
                    <a:pt x="1000" y="3434"/>
                    <a:pt x="1030" y="3432"/>
                    <a:pt x="1060" y="3429"/>
                  </a:cubicBezTo>
                  <a:cubicBezTo>
                    <a:pt x="1334" y="3394"/>
                    <a:pt x="1513" y="3263"/>
                    <a:pt x="1691" y="3072"/>
                  </a:cubicBezTo>
                  <a:cubicBezTo>
                    <a:pt x="2168" y="2560"/>
                    <a:pt x="2632" y="2048"/>
                    <a:pt x="3073" y="1512"/>
                  </a:cubicBezTo>
                  <a:cubicBezTo>
                    <a:pt x="3406" y="1120"/>
                    <a:pt x="3299" y="500"/>
                    <a:pt x="2906" y="203"/>
                  </a:cubicBezTo>
                  <a:cubicBezTo>
                    <a:pt x="2751" y="60"/>
                    <a:pt x="2537" y="0"/>
                    <a:pt x="2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8" name="Google Shape;641;p27"/>
            <p:cNvSpPr/>
            <p:nvPr/>
          </p:nvSpPr>
          <p:spPr>
            <a:xfrm>
              <a:off x="8723316" y="2519761"/>
              <a:ext cx="158968" cy="167659"/>
            </a:xfrm>
            <a:custGeom>
              <a:avLst/>
              <a:gdLst/>
              <a:ahLst/>
              <a:cxnLst/>
              <a:rect l="l" t="t" r="r" b="b"/>
              <a:pathLst>
                <a:path w="3585" h="3781" extrusionOk="0">
                  <a:moveTo>
                    <a:pt x="2505" y="1"/>
                  </a:moveTo>
                  <a:cubicBezTo>
                    <a:pt x="2241" y="1"/>
                    <a:pt x="1970" y="141"/>
                    <a:pt x="1798" y="347"/>
                  </a:cubicBezTo>
                  <a:cubicBezTo>
                    <a:pt x="1286" y="1002"/>
                    <a:pt x="786" y="1680"/>
                    <a:pt x="215" y="2276"/>
                  </a:cubicBezTo>
                  <a:cubicBezTo>
                    <a:pt x="48" y="2454"/>
                    <a:pt x="1" y="2728"/>
                    <a:pt x="24" y="2954"/>
                  </a:cubicBezTo>
                  <a:cubicBezTo>
                    <a:pt x="48" y="3204"/>
                    <a:pt x="191" y="3430"/>
                    <a:pt x="382" y="3585"/>
                  </a:cubicBezTo>
                  <a:cubicBezTo>
                    <a:pt x="548" y="3710"/>
                    <a:pt x="760" y="3780"/>
                    <a:pt x="969" y="3780"/>
                  </a:cubicBezTo>
                  <a:cubicBezTo>
                    <a:pt x="1000" y="3780"/>
                    <a:pt x="1030" y="3779"/>
                    <a:pt x="1060" y="3776"/>
                  </a:cubicBezTo>
                  <a:cubicBezTo>
                    <a:pt x="1334" y="3740"/>
                    <a:pt x="1513" y="3609"/>
                    <a:pt x="1691" y="3419"/>
                  </a:cubicBezTo>
                  <a:cubicBezTo>
                    <a:pt x="2251" y="2811"/>
                    <a:pt x="2763" y="2156"/>
                    <a:pt x="3275" y="1502"/>
                  </a:cubicBezTo>
                  <a:cubicBezTo>
                    <a:pt x="3584" y="1097"/>
                    <a:pt x="3513" y="502"/>
                    <a:pt x="3108" y="192"/>
                  </a:cubicBezTo>
                  <a:cubicBezTo>
                    <a:pt x="2941" y="61"/>
                    <a:pt x="2727" y="1"/>
                    <a:pt x="2537" y="1"/>
                  </a:cubicBezTo>
                  <a:cubicBezTo>
                    <a:pt x="2526" y="1"/>
                    <a:pt x="2515" y="1"/>
                    <a:pt x="2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19" name="Google Shape;642;p27"/>
            <p:cNvSpPr/>
            <p:nvPr/>
          </p:nvSpPr>
          <p:spPr>
            <a:xfrm>
              <a:off x="8222815" y="2764270"/>
              <a:ext cx="345827" cy="338954"/>
            </a:xfrm>
            <a:custGeom>
              <a:avLst/>
              <a:gdLst/>
              <a:ahLst/>
              <a:cxnLst/>
              <a:rect l="l" t="t" r="r" b="b"/>
              <a:pathLst>
                <a:path w="7799" h="7644" extrusionOk="0">
                  <a:moveTo>
                    <a:pt x="2870" y="0"/>
                  </a:moveTo>
                  <a:cubicBezTo>
                    <a:pt x="2834" y="0"/>
                    <a:pt x="2787" y="0"/>
                    <a:pt x="2751" y="24"/>
                  </a:cubicBezTo>
                  <a:cubicBezTo>
                    <a:pt x="2275" y="71"/>
                    <a:pt x="2072" y="583"/>
                    <a:pt x="2001" y="786"/>
                  </a:cubicBezTo>
                  <a:cubicBezTo>
                    <a:pt x="1846" y="1226"/>
                    <a:pt x="1834" y="1703"/>
                    <a:pt x="1822" y="2072"/>
                  </a:cubicBezTo>
                  <a:cubicBezTo>
                    <a:pt x="1822" y="2274"/>
                    <a:pt x="1822" y="2488"/>
                    <a:pt x="1834" y="2703"/>
                  </a:cubicBezTo>
                  <a:cubicBezTo>
                    <a:pt x="1822" y="2703"/>
                    <a:pt x="1822" y="2715"/>
                    <a:pt x="1798" y="2715"/>
                  </a:cubicBezTo>
                  <a:cubicBezTo>
                    <a:pt x="1679" y="2786"/>
                    <a:pt x="1560" y="2846"/>
                    <a:pt x="1465" y="2905"/>
                  </a:cubicBezTo>
                  <a:lnTo>
                    <a:pt x="1298" y="3000"/>
                  </a:lnTo>
                  <a:cubicBezTo>
                    <a:pt x="1048" y="3131"/>
                    <a:pt x="846" y="3250"/>
                    <a:pt x="667" y="3369"/>
                  </a:cubicBezTo>
                  <a:cubicBezTo>
                    <a:pt x="465" y="3512"/>
                    <a:pt x="298" y="3667"/>
                    <a:pt x="179" y="3834"/>
                  </a:cubicBezTo>
                  <a:cubicBezTo>
                    <a:pt x="120" y="3917"/>
                    <a:pt x="72" y="4012"/>
                    <a:pt x="48" y="4096"/>
                  </a:cubicBezTo>
                  <a:cubicBezTo>
                    <a:pt x="12" y="4215"/>
                    <a:pt x="0" y="4322"/>
                    <a:pt x="12" y="4441"/>
                  </a:cubicBezTo>
                  <a:cubicBezTo>
                    <a:pt x="48" y="4679"/>
                    <a:pt x="191" y="4846"/>
                    <a:pt x="310" y="4941"/>
                  </a:cubicBezTo>
                  <a:cubicBezTo>
                    <a:pt x="393" y="5001"/>
                    <a:pt x="477" y="5048"/>
                    <a:pt x="572" y="5096"/>
                  </a:cubicBezTo>
                  <a:cubicBezTo>
                    <a:pt x="643" y="5144"/>
                    <a:pt x="727" y="5167"/>
                    <a:pt x="846" y="5203"/>
                  </a:cubicBezTo>
                  <a:cubicBezTo>
                    <a:pt x="1286" y="5322"/>
                    <a:pt x="1727" y="5346"/>
                    <a:pt x="2120" y="5346"/>
                  </a:cubicBezTo>
                  <a:lnTo>
                    <a:pt x="2322" y="5346"/>
                  </a:lnTo>
                  <a:cubicBezTo>
                    <a:pt x="2334" y="5584"/>
                    <a:pt x="2370" y="5834"/>
                    <a:pt x="2394" y="6072"/>
                  </a:cubicBezTo>
                  <a:cubicBezTo>
                    <a:pt x="2453" y="6465"/>
                    <a:pt x="2548" y="6929"/>
                    <a:pt x="2798" y="7287"/>
                  </a:cubicBezTo>
                  <a:cubicBezTo>
                    <a:pt x="2906" y="7441"/>
                    <a:pt x="3048" y="7560"/>
                    <a:pt x="3203" y="7608"/>
                  </a:cubicBezTo>
                  <a:cubicBezTo>
                    <a:pt x="3275" y="7644"/>
                    <a:pt x="3346" y="7644"/>
                    <a:pt x="3418" y="7644"/>
                  </a:cubicBezTo>
                  <a:cubicBezTo>
                    <a:pt x="3549" y="7644"/>
                    <a:pt x="3644" y="7608"/>
                    <a:pt x="3763" y="7560"/>
                  </a:cubicBezTo>
                  <a:cubicBezTo>
                    <a:pt x="3965" y="7477"/>
                    <a:pt x="4108" y="7310"/>
                    <a:pt x="4215" y="7191"/>
                  </a:cubicBezTo>
                  <a:cubicBezTo>
                    <a:pt x="4346" y="7025"/>
                    <a:pt x="4453" y="6834"/>
                    <a:pt x="4537" y="6644"/>
                  </a:cubicBezTo>
                  <a:cubicBezTo>
                    <a:pt x="4739" y="6251"/>
                    <a:pt x="4870" y="5822"/>
                    <a:pt x="4965" y="5501"/>
                  </a:cubicBezTo>
                  <a:lnTo>
                    <a:pt x="5025" y="5525"/>
                  </a:lnTo>
                  <a:cubicBezTo>
                    <a:pt x="5311" y="5632"/>
                    <a:pt x="5596" y="5751"/>
                    <a:pt x="5894" y="5834"/>
                  </a:cubicBezTo>
                  <a:cubicBezTo>
                    <a:pt x="6144" y="5917"/>
                    <a:pt x="6442" y="5989"/>
                    <a:pt x="6739" y="5989"/>
                  </a:cubicBezTo>
                  <a:cubicBezTo>
                    <a:pt x="6930" y="5989"/>
                    <a:pt x="7097" y="5953"/>
                    <a:pt x="7251" y="5894"/>
                  </a:cubicBezTo>
                  <a:cubicBezTo>
                    <a:pt x="7442" y="5822"/>
                    <a:pt x="7585" y="5655"/>
                    <a:pt x="7692" y="5465"/>
                  </a:cubicBezTo>
                  <a:cubicBezTo>
                    <a:pt x="7799" y="5227"/>
                    <a:pt x="7751" y="4977"/>
                    <a:pt x="7704" y="4846"/>
                  </a:cubicBezTo>
                  <a:cubicBezTo>
                    <a:pt x="7632" y="4572"/>
                    <a:pt x="7501" y="4346"/>
                    <a:pt x="7382" y="4167"/>
                  </a:cubicBezTo>
                  <a:cubicBezTo>
                    <a:pt x="7228" y="3953"/>
                    <a:pt x="7073" y="3739"/>
                    <a:pt x="6930" y="3596"/>
                  </a:cubicBezTo>
                  <a:cubicBezTo>
                    <a:pt x="6811" y="3453"/>
                    <a:pt x="6692" y="3322"/>
                    <a:pt x="6561" y="3191"/>
                  </a:cubicBezTo>
                  <a:lnTo>
                    <a:pt x="6620" y="3084"/>
                  </a:lnTo>
                  <a:cubicBezTo>
                    <a:pt x="6751" y="2858"/>
                    <a:pt x="6894" y="2619"/>
                    <a:pt x="6989" y="2369"/>
                  </a:cubicBezTo>
                  <a:cubicBezTo>
                    <a:pt x="7085" y="2179"/>
                    <a:pt x="7132" y="2000"/>
                    <a:pt x="7156" y="1822"/>
                  </a:cubicBezTo>
                  <a:cubicBezTo>
                    <a:pt x="7192" y="1631"/>
                    <a:pt x="7156" y="1417"/>
                    <a:pt x="7085" y="1274"/>
                  </a:cubicBezTo>
                  <a:cubicBezTo>
                    <a:pt x="6989" y="1107"/>
                    <a:pt x="6847" y="976"/>
                    <a:pt x="6632" y="881"/>
                  </a:cubicBezTo>
                  <a:cubicBezTo>
                    <a:pt x="6537" y="833"/>
                    <a:pt x="6418" y="822"/>
                    <a:pt x="6275" y="822"/>
                  </a:cubicBezTo>
                  <a:cubicBezTo>
                    <a:pt x="6180" y="822"/>
                    <a:pt x="6073" y="833"/>
                    <a:pt x="5954" y="857"/>
                  </a:cubicBezTo>
                  <a:cubicBezTo>
                    <a:pt x="5585" y="929"/>
                    <a:pt x="5239" y="1095"/>
                    <a:pt x="4906" y="1250"/>
                  </a:cubicBezTo>
                  <a:lnTo>
                    <a:pt x="4763" y="1334"/>
                  </a:lnTo>
                  <a:lnTo>
                    <a:pt x="4584" y="1107"/>
                  </a:lnTo>
                  <a:cubicBezTo>
                    <a:pt x="4418" y="917"/>
                    <a:pt x="4239" y="714"/>
                    <a:pt x="4049" y="560"/>
                  </a:cubicBezTo>
                  <a:cubicBezTo>
                    <a:pt x="3858" y="381"/>
                    <a:pt x="3656" y="238"/>
                    <a:pt x="3441" y="119"/>
                  </a:cubicBezTo>
                  <a:cubicBezTo>
                    <a:pt x="3215" y="48"/>
                    <a:pt x="3037" y="0"/>
                    <a:pt x="2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20" name="Google Shape;643;p27"/>
            <p:cNvSpPr/>
            <p:nvPr/>
          </p:nvSpPr>
          <p:spPr>
            <a:xfrm>
              <a:off x="8222283" y="2762141"/>
              <a:ext cx="341615" cy="341615"/>
            </a:xfrm>
            <a:custGeom>
              <a:avLst/>
              <a:gdLst/>
              <a:ahLst/>
              <a:cxnLst/>
              <a:rect l="l" t="t" r="r" b="b"/>
              <a:pathLst>
                <a:path w="7704" h="7704" extrusionOk="0">
                  <a:moveTo>
                    <a:pt x="2679" y="0"/>
                  </a:moveTo>
                  <a:lnTo>
                    <a:pt x="2679" y="0"/>
                  </a:lnTo>
                  <a:cubicBezTo>
                    <a:pt x="2263" y="155"/>
                    <a:pt x="2048" y="620"/>
                    <a:pt x="1989" y="822"/>
                  </a:cubicBezTo>
                  <a:cubicBezTo>
                    <a:pt x="1846" y="1251"/>
                    <a:pt x="1810" y="1727"/>
                    <a:pt x="1810" y="2108"/>
                  </a:cubicBezTo>
                  <a:cubicBezTo>
                    <a:pt x="1810" y="2310"/>
                    <a:pt x="1810" y="2525"/>
                    <a:pt x="1834" y="2727"/>
                  </a:cubicBezTo>
                  <a:cubicBezTo>
                    <a:pt x="1679" y="2822"/>
                    <a:pt x="1560" y="2882"/>
                    <a:pt x="1453" y="2941"/>
                  </a:cubicBezTo>
                  <a:lnTo>
                    <a:pt x="1298" y="3025"/>
                  </a:lnTo>
                  <a:cubicBezTo>
                    <a:pt x="1060" y="3156"/>
                    <a:pt x="846" y="3275"/>
                    <a:pt x="667" y="3394"/>
                  </a:cubicBezTo>
                  <a:cubicBezTo>
                    <a:pt x="441" y="3548"/>
                    <a:pt x="298" y="3715"/>
                    <a:pt x="179" y="3858"/>
                  </a:cubicBezTo>
                  <a:cubicBezTo>
                    <a:pt x="120" y="3953"/>
                    <a:pt x="72" y="4037"/>
                    <a:pt x="48" y="4132"/>
                  </a:cubicBezTo>
                  <a:cubicBezTo>
                    <a:pt x="12" y="4251"/>
                    <a:pt x="1" y="4358"/>
                    <a:pt x="12" y="4489"/>
                  </a:cubicBezTo>
                  <a:cubicBezTo>
                    <a:pt x="48" y="4727"/>
                    <a:pt x="191" y="4882"/>
                    <a:pt x="310" y="4989"/>
                  </a:cubicBezTo>
                  <a:cubicBezTo>
                    <a:pt x="382" y="5049"/>
                    <a:pt x="477" y="5108"/>
                    <a:pt x="560" y="5144"/>
                  </a:cubicBezTo>
                  <a:cubicBezTo>
                    <a:pt x="644" y="5180"/>
                    <a:pt x="727" y="5215"/>
                    <a:pt x="846" y="5239"/>
                  </a:cubicBezTo>
                  <a:cubicBezTo>
                    <a:pt x="1275" y="5382"/>
                    <a:pt x="1727" y="5394"/>
                    <a:pt x="2108" y="5394"/>
                  </a:cubicBezTo>
                  <a:lnTo>
                    <a:pt x="2322" y="5394"/>
                  </a:lnTo>
                  <a:cubicBezTo>
                    <a:pt x="2334" y="5573"/>
                    <a:pt x="2346" y="5858"/>
                    <a:pt x="2394" y="6120"/>
                  </a:cubicBezTo>
                  <a:cubicBezTo>
                    <a:pt x="2453" y="6513"/>
                    <a:pt x="2549" y="6966"/>
                    <a:pt x="2799" y="7347"/>
                  </a:cubicBezTo>
                  <a:cubicBezTo>
                    <a:pt x="2906" y="7501"/>
                    <a:pt x="3049" y="7620"/>
                    <a:pt x="3215" y="7668"/>
                  </a:cubicBezTo>
                  <a:cubicBezTo>
                    <a:pt x="3287" y="7704"/>
                    <a:pt x="3358" y="7704"/>
                    <a:pt x="3441" y="7704"/>
                  </a:cubicBezTo>
                  <a:cubicBezTo>
                    <a:pt x="3561" y="7704"/>
                    <a:pt x="3656" y="7668"/>
                    <a:pt x="3775" y="7620"/>
                  </a:cubicBezTo>
                  <a:cubicBezTo>
                    <a:pt x="3977" y="7537"/>
                    <a:pt x="4120" y="7370"/>
                    <a:pt x="4227" y="7251"/>
                  </a:cubicBezTo>
                  <a:cubicBezTo>
                    <a:pt x="4358" y="7073"/>
                    <a:pt x="4465" y="6882"/>
                    <a:pt x="4549" y="6704"/>
                  </a:cubicBezTo>
                  <a:cubicBezTo>
                    <a:pt x="4751" y="6311"/>
                    <a:pt x="4882" y="5882"/>
                    <a:pt x="4989" y="5561"/>
                  </a:cubicBezTo>
                  <a:lnTo>
                    <a:pt x="5025" y="5584"/>
                  </a:lnTo>
                  <a:cubicBezTo>
                    <a:pt x="5299" y="5692"/>
                    <a:pt x="5597" y="5811"/>
                    <a:pt x="5894" y="5894"/>
                  </a:cubicBezTo>
                  <a:cubicBezTo>
                    <a:pt x="6144" y="5977"/>
                    <a:pt x="6442" y="6049"/>
                    <a:pt x="6740" y="6049"/>
                  </a:cubicBezTo>
                  <a:cubicBezTo>
                    <a:pt x="6930" y="6049"/>
                    <a:pt x="7097" y="6013"/>
                    <a:pt x="7251" y="5954"/>
                  </a:cubicBezTo>
                  <a:cubicBezTo>
                    <a:pt x="7442" y="5882"/>
                    <a:pt x="7597" y="5715"/>
                    <a:pt x="7692" y="5513"/>
                  </a:cubicBezTo>
                  <a:cubicBezTo>
                    <a:pt x="7692" y="5501"/>
                    <a:pt x="7704" y="5477"/>
                    <a:pt x="7704" y="5465"/>
                  </a:cubicBezTo>
                  <a:lnTo>
                    <a:pt x="7704" y="5465"/>
                  </a:lnTo>
                  <a:cubicBezTo>
                    <a:pt x="7585" y="5513"/>
                    <a:pt x="7454" y="5561"/>
                    <a:pt x="7323" y="5573"/>
                  </a:cubicBezTo>
                  <a:cubicBezTo>
                    <a:pt x="7213" y="5581"/>
                    <a:pt x="7110" y="5589"/>
                    <a:pt x="7004" y="5589"/>
                  </a:cubicBezTo>
                  <a:cubicBezTo>
                    <a:pt x="6960" y="5589"/>
                    <a:pt x="6916" y="5588"/>
                    <a:pt x="6870" y="5584"/>
                  </a:cubicBezTo>
                  <a:cubicBezTo>
                    <a:pt x="6728" y="5573"/>
                    <a:pt x="6573" y="5561"/>
                    <a:pt x="6430" y="5525"/>
                  </a:cubicBezTo>
                  <a:cubicBezTo>
                    <a:pt x="5847" y="5394"/>
                    <a:pt x="5311" y="5120"/>
                    <a:pt x="4811" y="4846"/>
                  </a:cubicBezTo>
                  <a:cubicBezTo>
                    <a:pt x="4787" y="4882"/>
                    <a:pt x="4775" y="4941"/>
                    <a:pt x="4763" y="4989"/>
                  </a:cubicBezTo>
                  <a:lnTo>
                    <a:pt x="4668" y="5299"/>
                  </a:lnTo>
                  <a:cubicBezTo>
                    <a:pt x="4608" y="5513"/>
                    <a:pt x="4549" y="5715"/>
                    <a:pt x="4465" y="5930"/>
                  </a:cubicBezTo>
                  <a:cubicBezTo>
                    <a:pt x="4418" y="6037"/>
                    <a:pt x="4370" y="6132"/>
                    <a:pt x="4334" y="6227"/>
                  </a:cubicBezTo>
                  <a:cubicBezTo>
                    <a:pt x="4287" y="6311"/>
                    <a:pt x="4239" y="6394"/>
                    <a:pt x="4180" y="6465"/>
                  </a:cubicBezTo>
                  <a:cubicBezTo>
                    <a:pt x="4132" y="6537"/>
                    <a:pt x="4073" y="6596"/>
                    <a:pt x="4001" y="6644"/>
                  </a:cubicBezTo>
                  <a:cubicBezTo>
                    <a:pt x="3977" y="6656"/>
                    <a:pt x="3942" y="6692"/>
                    <a:pt x="3918" y="6704"/>
                  </a:cubicBezTo>
                  <a:cubicBezTo>
                    <a:pt x="3882" y="6716"/>
                    <a:pt x="3858" y="6727"/>
                    <a:pt x="3811" y="6727"/>
                  </a:cubicBezTo>
                  <a:cubicBezTo>
                    <a:pt x="3778" y="6738"/>
                    <a:pt x="3742" y="6744"/>
                    <a:pt x="3704" y="6744"/>
                  </a:cubicBezTo>
                  <a:cubicBezTo>
                    <a:pt x="3658" y="6744"/>
                    <a:pt x="3612" y="6735"/>
                    <a:pt x="3572" y="6716"/>
                  </a:cubicBezTo>
                  <a:cubicBezTo>
                    <a:pt x="3501" y="6692"/>
                    <a:pt x="3418" y="6656"/>
                    <a:pt x="3358" y="6608"/>
                  </a:cubicBezTo>
                  <a:cubicBezTo>
                    <a:pt x="3227" y="6489"/>
                    <a:pt x="3144" y="6335"/>
                    <a:pt x="3096" y="6156"/>
                  </a:cubicBezTo>
                  <a:cubicBezTo>
                    <a:pt x="3037" y="5942"/>
                    <a:pt x="3025" y="5715"/>
                    <a:pt x="3025" y="5501"/>
                  </a:cubicBezTo>
                  <a:cubicBezTo>
                    <a:pt x="3025" y="5275"/>
                    <a:pt x="3037" y="5049"/>
                    <a:pt x="3049" y="4822"/>
                  </a:cubicBezTo>
                  <a:lnTo>
                    <a:pt x="3096" y="4430"/>
                  </a:lnTo>
                  <a:lnTo>
                    <a:pt x="3096" y="4430"/>
                  </a:lnTo>
                  <a:cubicBezTo>
                    <a:pt x="2965" y="4465"/>
                    <a:pt x="2822" y="4501"/>
                    <a:pt x="2691" y="4525"/>
                  </a:cubicBezTo>
                  <a:cubicBezTo>
                    <a:pt x="2608" y="4549"/>
                    <a:pt x="2513" y="4560"/>
                    <a:pt x="2406" y="4572"/>
                  </a:cubicBezTo>
                  <a:cubicBezTo>
                    <a:pt x="2364" y="4578"/>
                    <a:pt x="2316" y="4581"/>
                    <a:pt x="2269" y="4581"/>
                  </a:cubicBezTo>
                  <a:cubicBezTo>
                    <a:pt x="2221" y="4581"/>
                    <a:pt x="2173" y="4578"/>
                    <a:pt x="2132" y="4572"/>
                  </a:cubicBezTo>
                  <a:cubicBezTo>
                    <a:pt x="2037" y="4560"/>
                    <a:pt x="1965" y="4560"/>
                    <a:pt x="1894" y="4525"/>
                  </a:cubicBezTo>
                  <a:cubicBezTo>
                    <a:pt x="1810" y="4501"/>
                    <a:pt x="1751" y="4465"/>
                    <a:pt x="1691" y="4406"/>
                  </a:cubicBezTo>
                  <a:cubicBezTo>
                    <a:pt x="1667" y="4382"/>
                    <a:pt x="1632" y="4346"/>
                    <a:pt x="1620" y="4322"/>
                  </a:cubicBezTo>
                  <a:cubicBezTo>
                    <a:pt x="1596" y="4287"/>
                    <a:pt x="1572" y="4251"/>
                    <a:pt x="1560" y="4215"/>
                  </a:cubicBezTo>
                  <a:cubicBezTo>
                    <a:pt x="1536" y="4144"/>
                    <a:pt x="1513" y="4072"/>
                    <a:pt x="1501" y="3989"/>
                  </a:cubicBezTo>
                  <a:cubicBezTo>
                    <a:pt x="1501" y="3929"/>
                    <a:pt x="1501" y="3858"/>
                    <a:pt x="1536" y="3798"/>
                  </a:cubicBezTo>
                  <a:cubicBezTo>
                    <a:pt x="1548" y="3775"/>
                    <a:pt x="1548" y="3739"/>
                    <a:pt x="1560" y="3715"/>
                  </a:cubicBezTo>
                  <a:cubicBezTo>
                    <a:pt x="1572" y="3679"/>
                    <a:pt x="1596" y="3656"/>
                    <a:pt x="1620" y="3632"/>
                  </a:cubicBezTo>
                  <a:cubicBezTo>
                    <a:pt x="1667" y="3572"/>
                    <a:pt x="1715" y="3537"/>
                    <a:pt x="1751" y="3501"/>
                  </a:cubicBezTo>
                  <a:cubicBezTo>
                    <a:pt x="1810" y="3453"/>
                    <a:pt x="1870" y="3417"/>
                    <a:pt x="1929" y="3382"/>
                  </a:cubicBezTo>
                  <a:cubicBezTo>
                    <a:pt x="2072" y="3310"/>
                    <a:pt x="2203" y="3239"/>
                    <a:pt x="2334" y="3179"/>
                  </a:cubicBezTo>
                  <a:cubicBezTo>
                    <a:pt x="2453" y="3120"/>
                    <a:pt x="2560" y="3060"/>
                    <a:pt x="2668" y="2977"/>
                  </a:cubicBezTo>
                  <a:cubicBezTo>
                    <a:pt x="2691" y="2965"/>
                    <a:pt x="2703" y="2941"/>
                    <a:pt x="2739" y="2906"/>
                  </a:cubicBezTo>
                  <a:cubicBezTo>
                    <a:pt x="2751" y="2894"/>
                    <a:pt x="2751" y="2882"/>
                    <a:pt x="2763" y="2858"/>
                  </a:cubicBezTo>
                  <a:cubicBezTo>
                    <a:pt x="2787" y="2834"/>
                    <a:pt x="2787" y="2798"/>
                    <a:pt x="2787" y="2775"/>
                  </a:cubicBezTo>
                  <a:cubicBezTo>
                    <a:pt x="2799" y="2667"/>
                    <a:pt x="2787" y="2584"/>
                    <a:pt x="2763" y="2477"/>
                  </a:cubicBezTo>
                  <a:cubicBezTo>
                    <a:pt x="2739" y="2227"/>
                    <a:pt x="2668" y="1965"/>
                    <a:pt x="2596" y="1727"/>
                  </a:cubicBezTo>
                  <a:cubicBezTo>
                    <a:pt x="2572" y="1608"/>
                    <a:pt x="2537" y="1489"/>
                    <a:pt x="2525" y="1370"/>
                  </a:cubicBezTo>
                  <a:cubicBezTo>
                    <a:pt x="2513" y="1286"/>
                    <a:pt x="2501" y="1179"/>
                    <a:pt x="2477" y="1096"/>
                  </a:cubicBezTo>
                  <a:lnTo>
                    <a:pt x="2477" y="941"/>
                  </a:lnTo>
                  <a:cubicBezTo>
                    <a:pt x="2477" y="870"/>
                    <a:pt x="2501" y="798"/>
                    <a:pt x="2501" y="715"/>
                  </a:cubicBezTo>
                  <a:cubicBezTo>
                    <a:pt x="2513" y="572"/>
                    <a:pt x="2525" y="441"/>
                    <a:pt x="2572" y="286"/>
                  </a:cubicBezTo>
                  <a:cubicBezTo>
                    <a:pt x="2596" y="179"/>
                    <a:pt x="2632" y="96"/>
                    <a:pt x="2679" y="0"/>
                  </a:cubicBezTo>
                  <a:close/>
                </a:path>
              </a:pathLst>
            </a:custGeom>
            <a:solidFill>
              <a:srgbClr val="333154">
                <a:alpha val="30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21" name="Google Shape;644;p27"/>
            <p:cNvSpPr/>
            <p:nvPr/>
          </p:nvSpPr>
          <p:spPr>
            <a:xfrm>
              <a:off x="8346355" y="2887278"/>
              <a:ext cx="44" cy="44"/>
            </a:xfrm>
            <a:custGeom>
              <a:avLst/>
              <a:gdLst/>
              <a:ahLst/>
              <a:cxnLst/>
              <a:rect l="l" t="t" r="r" b="b"/>
              <a:pathLst>
                <a:path w="1" h="1" extrusionOk="0">
                  <a:moveTo>
                    <a:pt x="1" y="0"/>
                  </a:moveTo>
                  <a:lnTo>
                    <a:pt x="1" y="0"/>
                  </a:lnTo>
                  <a:lnTo>
                    <a:pt x="1" y="0"/>
                  </a:lnTo>
                  <a:lnTo>
                    <a:pt x="1" y="0"/>
                  </a:lnTo>
                  <a:close/>
                </a:path>
              </a:pathLst>
            </a:custGeom>
            <a:solidFill>
              <a:srgbClr val="ED3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pic>
        <p:nvPicPr>
          <p:cNvPr id="122" name="Picture 121"/>
          <p:cNvPicPr>
            <a:picLocks noChangeAspect="1"/>
          </p:cNvPicPr>
          <p:nvPr/>
        </p:nvPicPr>
        <p:blipFill>
          <a:blip r:embed="rId2"/>
          <a:stretch>
            <a:fillRect/>
          </a:stretch>
        </p:blipFill>
        <p:spPr>
          <a:xfrm>
            <a:off x="8309832" y="-101655"/>
            <a:ext cx="936975" cy="699817"/>
          </a:xfrm>
          <a:prstGeom prst="rect">
            <a:avLst/>
          </a:prstGeom>
        </p:spPr>
      </p:pic>
    </p:spTree>
    <p:extLst>
      <p:ext uri="{BB962C8B-B14F-4D97-AF65-F5344CB8AC3E}">
        <p14:creationId xmlns:p14="http://schemas.microsoft.com/office/powerpoint/2010/main" val="2402417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0"/>
            <a:ext cx="7355954" cy="1066799"/>
          </a:xfrm>
        </p:spPr>
        <p:style>
          <a:lnRef idx="3">
            <a:schemeClr val="lt1"/>
          </a:lnRef>
          <a:fillRef idx="1">
            <a:schemeClr val="dk1"/>
          </a:fillRef>
          <a:effectRef idx="1">
            <a:schemeClr val="dk1"/>
          </a:effectRef>
          <a:fontRef idx="minor">
            <a:schemeClr val="lt1"/>
          </a:fontRef>
        </p:style>
        <p:txBody>
          <a:bodyPr/>
          <a:lstStyle/>
          <a:p>
            <a:r>
              <a:rPr lang="en-US" sz="2000">
                <a:solidFill>
                  <a:schemeClr val="bg1"/>
                </a:solidFill>
                <a:latin typeface="+mn-lt"/>
              </a:rPr>
              <a:t>Tình huống 1: Bạn Long đã thực hiện đúng quyền và bổn phận của trẻ em khi tìm cách ngăn cản hành vi đánh đập con trai của chú Hưng</a:t>
            </a:r>
          </a:p>
        </p:txBody>
      </p:sp>
      <p:sp>
        <p:nvSpPr>
          <p:cNvPr id="4" name="Slide Number Placeholder 3"/>
          <p:cNvSpPr>
            <a:spLocks noGrp="1"/>
          </p:cNvSpPr>
          <p:nvPr>
            <p:ph type="sldNum" sz="quarter" idx="12"/>
          </p:nvPr>
        </p:nvSpPr>
        <p:spPr/>
        <p:txBody>
          <a:bodyPr/>
          <a:lstStyle/>
          <a:p>
            <a:fld id="{7DFB43A1-1B61-4D27-BB6B-5624622C202D}" type="slidenum">
              <a:rPr lang="en-US" sz="2000" smtClean="0">
                <a:latin typeface="+mn-lt"/>
              </a:rPr>
              <a:t>9</a:t>
            </a:fld>
            <a:endParaRPr lang="en-US" sz="2000">
              <a:latin typeface="+mn-lt"/>
            </a:endParaRPr>
          </a:p>
        </p:txBody>
      </p:sp>
      <p:sp>
        <p:nvSpPr>
          <p:cNvPr id="5" name="Content Placeholder 2"/>
          <p:cNvSpPr txBox="1">
            <a:spLocks/>
          </p:cNvSpPr>
          <p:nvPr/>
        </p:nvSpPr>
        <p:spPr>
          <a:xfrm>
            <a:off x="685800" y="3486150"/>
            <a:ext cx="7355954" cy="1143000"/>
          </a:xfrm>
          <a:prstGeom prst="rect">
            <a:avLst/>
          </a:prstGeom>
          <a:ln/>
        </p:spPr>
        <p:style>
          <a:lnRef idx="3">
            <a:schemeClr val="lt1"/>
          </a:lnRef>
          <a:fillRef idx="1">
            <a:schemeClr val="accent6"/>
          </a:fillRef>
          <a:effectRef idx="1">
            <a:schemeClr val="accent6"/>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1pPr>
            <a:lvl2pPr marL="914400" marR="0" lvl="1"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2pPr>
            <a:lvl3pPr marL="1371600" marR="0" lvl="2"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3pPr>
            <a:lvl4pPr marL="1828800" marR="0" lvl="3" indent="-330200" algn="l" rtl="0">
              <a:lnSpc>
                <a:spcPct val="100000"/>
              </a:lnSpc>
              <a:spcBef>
                <a:spcPts val="0"/>
              </a:spcBef>
              <a:spcAft>
                <a:spcPts val="0"/>
              </a:spcAft>
              <a:buClr>
                <a:srgbClr val="CEDBE0"/>
              </a:buClr>
              <a:buSzPts val="1600"/>
              <a:buFont typeface="Muli"/>
              <a:buChar char="▫"/>
              <a:defRPr sz="1600" b="0" i="0" u="none" strike="noStrike" cap="none">
                <a:solidFill>
                  <a:srgbClr val="4D778A"/>
                </a:solidFill>
                <a:latin typeface="Muli"/>
                <a:ea typeface="Muli"/>
                <a:cs typeface="Muli"/>
                <a:sym typeface="Muli"/>
              </a:defRPr>
            </a:lvl4pPr>
            <a:lvl5pPr marL="2286000" marR="0" lvl="4"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5pPr>
            <a:lvl6pPr marL="2743200" marR="0" lvl="5"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6pPr>
            <a:lvl7pPr marL="3200400" marR="0" lvl="6"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7pPr>
            <a:lvl8pPr marL="3657600" marR="0" lvl="7"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8pPr>
            <a:lvl9pPr marL="4114800" marR="0" lvl="8" indent="-330200" algn="l" rtl="0">
              <a:lnSpc>
                <a:spcPct val="100000"/>
              </a:lnSpc>
              <a:spcBef>
                <a:spcPts val="0"/>
              </a:spcBef>
              <a:spcAft>
                <a:spcPts val="0"/>
              </a:spcAft>
              <a:buClr>
                <a:srgbClr val="4D778A"/>
              </a:buClr>
              <a:buSzPts val="1600"/>
              <a:buFont typeface="Muli"/>
              <a:buChar char="■"/>
              <a:defRPr sz="1600" b="0" i="0" u="none" strike="noStrike" cap="none">
                <a:solidFill>
                  <a:srgbClr val="4D778A"/>
                </a:solidFill>
                <a:latin typeface="Muli"/>
                <a:ea typeface="Muli"/>
                <a:cs typeface="Muli"/>
                <a:sym typeface="Muli"/>
              </a:defRPr>
            </a:lvl9pPr>
          </a:lstStyle>
          <a:p>
            <a:pPr marL="127000" indent="0">
              <a:buNone/>
            </a:pPr>
            <a:r>
              <a:rPr lang="en-US" sz="2000">
                <a:solidFill>
                  <a:schemeClr val="bg1"/>
                </a:solidFill>
                <a:latin typeface="+mn-lt"/>
              </a:rPr>
              <a:t>Tình huống 3: các bạn trong lớp Hoàng đã thực hiện đúng quyền và bổn phận của trẻ em khi giúp đỡ Hoàng vượt qua khó khăn</a:t>
            </a:r>
          </a:p>
        </p:txBody>
      </p:sp>
      <p:sp>
        <p:nvSpPr>
          <p:cNvPr id="8" name="Rectangle 7"/>
          <p:cNvSpPr/>
          <p:nvPr/>
        </p:nvSpPr>
        <p:spPr>
          <a:xfrm>
            <a:off x="685800" y="2114550"/>
            <a:ext cx="7355954" cy="101566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en-US" sz="2000"/>
              <a:t>Tình huống 2: Lan đã không thực hiện đúng quyền và bổn phận của trẻ em khi đua đòi mua xe và giận dỗi bố mẹ một cách vô lí</a:t>
            </a:r>
          </a:p>
          <a:p>
            <a:endParaRPr lang="en-US" sz="200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7457" y="-95250"/>
            <a:ext cx="1219200" cy="1219200"/>
          </a:xfrm>
          <a:prstGeom prst="rect">
            <a:avLst/>
          </a:prstGeom>
        </p:spPr>
      </p:pic>
    </p:spTree>
    <p:extLst>
      <p:ext uri="{BB962C8B-B14F-4D97-AF65-F5344CB8AC3E}">
        <p14:creationId xmlns:p14="http://schemas.microsoft.com/office/powerpoint/2010/main" val="2722409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Titan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TotalTime>
  <Words>1638</Words>
  <Application>Microsoft Office PowerPoint</Application>
  <PresentationFormat>On-screen Show (16:9)</PresentationFormat>
  <Paragraphs>115</Paragraphs>
  <Slides>27</Slides>
  <Notes>10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.VnTime</vt:lpstr>
      <vt:lpstr>Arial</vt:lpstr>
      <vt:lpstr>Arvo</vt:lpstr>
      <vt:lpstr>Muli</vt:lpstr>
      <vt:lpstr>Times New Roman</vt:lpstr>
      <vt:lpstr>Titania template</vt:lpstr>
      <vt:lpstr>PowerPoint Presentation</vt:lpstr>
      <vt:lpstr>Bài 12: Thực hiện quyền trẻ em </vt:lpstr>
      <vt:lpstr>I. KHỞI ĐỘNG</vt:lpstr>
      <vt:lpstr>PowerPoint Presentation</vt:lpstr>
      <vt:lpstr>II. Khám phá  1. Trách nhiệm của học sinh trong việc thực hiện quyền và bổn phận của trẻ em</vt:lpstr>
      <vt:lpstr>PowerPoint Presentation</vt:lpstr>
      <vt:lpstr>PowerPoint Presentation</vt:lpstr>
      <vt:lpstr>PowerPoint Presentation</vt:lpstr>
      <vt:lpstr>Tình huống 1: Bạn Long đã thực hiện đúng quyền và bổn phận của trẻ em khi tìm cách ngăn cản hành vi đánh đập con trai của chú Hưng</vt:lpstr>
      <vt:lpstr>PowerPoint Presentation</vt:lpstr>
      <vt:lpstr>2. Trách nhiệm của gia đình, nhà trường và xã hội trong việc thực hiện trẻ em</vt:lpstr>
      <vt:lpstr>tình huống nào thực hiện đúng quyền trẻ em, tình huống nào chưa thực hiện đúng quyền trẻ em? </vt:lpstr>
      <vt:lpstr>PowerPoint Presentation</vt:lpstr>
      <vt:lpstr>Trò chơi “Tiếp sức" </vt:lpstr>
      <vt:lpstr>PowerPoint Presentation</vt:lpstr>
      <vt:lpstr>PowerPoint Presentation</vt:lpstr>
      <vt:lpstr>PowerPoint Presentation</vt:lpstr>
      <vt:lpstr>PowerPoint Presentation</vt:lpstr>
      <vt:lpstr>III. LUYỆN TẬP</vt:lpstr>
      <vt:lpstr>Bài 1: Em hãy nêu một số biểu hiện thực hiện tốt và thực hiện chưa tốt quyền trẻ em ở gia đình, trường học và địa phương em.</vt:lpstr>
      <vt:lpstr>PowerPoint Presentation</vt:lpstr>
      <vt:lpstr>Ý kiến đúng: b,d</vt:lpstr>
      <vt:lpstr>Bài 3:  </vt:lpstr>
      <vt:lpstr>IV. VẬN DỤNG</vt:lpstr>
      <vt:lpstr>Em hãy tìm hiểu và trang bị cho bản thân các kiến thức và kĩ năng phòng, chống xâm hại trẻ em. Ghi lại những việc trẻ em nên làm và không nên làm để phòng chống nguy cơ xâm hại trẻ em theo bảng mẫu sau:</vt:lpstr>
      <vt:lpstr>Em hãy tìm hiểu và trang bị cho bản thân các kiến thức và kĩ năng phòng, chống xâm hại trẻ em. Ghi lại những việc trẻ em nên làm và không nên làm để phòng chống nguy cơ xâm hại trẻ em theo bảng mẫu sau: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12: Thực hiện quyền trẻ em </dc:title>
  <dc:creator>Administrator</dc:creator>
  <cp:lastModifiedBy>HP</cp:lastModifiedBy>
  <cp:revision>32</cp:revision>
  <dcterms:modified xsi:type="dcterms:W3CDTF">2024-05-26T06:55:06Z</dcterms:modified>
</cp:coreProperties>
</file>