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09272" y="3046890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 rot="897728">
            <a:off x="8395962" y="2087411"/>
            <a:ext cx="1354086" cy="1168595"/>
          </a:xfrm>
          <a:prstGeom prst="roundRect">
            <a:avLst>
              <a:gd name="adj" fmla="val 10318"/>
            </a:avLst>
          </a:prstGeom>
          <a:solidFill>
            <a:srgbClr val="FA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31373" y="1678431"/>
            <a:ext cx="1389885" cy="1168595"/>
            <a:chOff x="3031373" y="1678431"/>
            <a:chExt cx="1389885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810242">
              <a:off x="3031373" y="1792429"/>
              <a:ext cx="138050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Tập</a:t>
              </a:r>
              <a:endParaRPr lang="zh-CN" altLang="en-US" sz="6000" dirty="0">
                <a:solidFill>
                  <a:srgbClr val="099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39379" y="2111167"/>
              <a:ext cx="112402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thể</a:t>
              </a:r>
              <a:endParaRPr lang="zh-CN" altLang="en-US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31121" y="2083588"/>
              <a:ext cx="11897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4F66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lớp</a:t>
              </a:r>
              <a:endParaRPr lang="zh-CN" altLang="en-US" sz="6000" dirty="0">
                <a:solidFill>
                  <a:srgbClr val="FF4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31140" y="3298845"/>
            <a:ext cx="71163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mừng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quý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thầy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cô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dự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giờ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5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7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7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1E2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06083" y="305272"/>
            <a:ext cx="5792533" cy="65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00695" y="1028601"/>
            <a:ext cx="940332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5989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g, 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e, l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d, k.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tấm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gương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tốt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rút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bài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thân</a:t>
            </a:r>
            <a:endParaRPr lang="en-US" sz="3200" b="1" dirty="0">
              <a:solidFill>
                <a:srgbClr val="F6DD00"/>
              </a:solidFill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Đọc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</a:rPr>
              <a:t>suy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nghĩ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độc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lập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yêu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cầu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sau</a:t>
            </a:r>
            <a:r>
              <a:rPr lang="en-US" sz="3200" b="1" dirty="0">
                <a:solidFill>
                  <a:srgbClr val="F6DD00"/>
                </a:solidFill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Trả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câu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hỏi</a:t>
            </a:r>
            <a:r>
              <a:rPr lang="en-US" sz="3200" b="1" dirty="0">
                <a:solidFill>
                  <a:srgbClr val="F6DD00"/>
                </a:solidFill>
              </a:rPr>
              <a:t>: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này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đúng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sai</a:t>
            </a:r>
            <a:r>
              <a:rPr lang="en-US" sz="3200" b="1" dirty="0">
                <a:solidFill>
                  <a:srgbClr val="F6DD00"/>
                </a:solidFill>
              </a:rPr>
              <a:t>? </a:t>
            </a:r>
            <a:r>
              <a:rPr lang="en-US" sz="3200" b="1" dirty="0" err="1">
                <a:solidFill>
                  <a:srgbClr val="F6DD00"/>
                </a:solidFill>
              </a:rPr>
              <a:t>Vì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sao</a:t>
            </a:r>
            <a:r>
              <a:rPr lang="en-US" sz="3200" b="1" dirty="0">
                <a:solidFill>
                  <a:srgbClr val="F6DD00"/>
                </a:solidFill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Đưa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xử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tích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cực</a:t>
            </a:r>
            <a:r>
              <a:rPr lang="en-US" sz="3200" b="1" dirty="0">
                <a:solidFill>
                  <a:srgbClr val="F6DD00"/>
                </a:solidFill>
              </a:rPr>
              <a:t>, </a:t>
            </a:r>
            <a:r>
              <a:rPr lang="en-US" sz="3200" b="1" dirty="0" err="1">
                <a:solidFill>
                  <a:srgbClr val="F6DD00"/>
                </a:solidFill>
              </a:rPr>
              <a:t>phù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hợp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khi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mắng</a:t>
            </a:r>
            <a:endParaRPr lang="en-US" altLang="zh-CN" sz="3200" b="1" dirty="0">
              <a:solidFill>
                <a:srgbClr val="F6DD00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4: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dụng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hãy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viết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vấn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đánh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doạ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nghỉ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giúp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được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hưởng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946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kê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nhắc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gv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hs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5" y="4934528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167890"/>
            <a:ext cx="3652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/>
              <a:t>* </a:t>
            </a:r>
            <a:r>
              <a:rPr lang="en-US" b="1" u="sng" dirty="0" err="1"/>
              <a:t>Hướng</a:t>
            </a:r>
            <a:r>
              <a:rPr lang="en-US" b="1" u="sng" dirty="0"/>
              <a:t> </a:t>
            </a:r>
            <a:r>
              <a:rPr lang="en-US" b="1" u="sng" dirty="0" err="1"/>
              <a:t>dẫn</a:t>
            </a:r>
            <a:r>
              <a:rPr lang="en-US" b="1" dirty="0"/>
              <a:t>: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dung: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,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Khuyên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đấu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,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can </a:t>
            </a:r>
            <a:r>
              <a:rPr lang="en-US" b="1" dirty="0" err="1"/>
              <a:t>thiệp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,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đỡ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bố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doạ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nghỉ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77" y="1287995"/>
            <a:ext cx="2073175" cy="20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61965"/>
            <a:ext cx="4046141" cy="12260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Kỹ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thuật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Think- Pair- Share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"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: 5 </a:t>
            </a:r>
            <a:r>
              <a:rPr lang="en-US" sz="2200" dirty="0" err="1"/>
              <a:t>phút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1: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2: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3: </a:t>
            </a:r>
            <a:r>
              <a:rPr lang="en-US" sz="2200" dirty="0" err="1"/>
              <a:t>Cử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chia </a:t>
            </a:r>
            <a:r>
              <a:rPr lang="en-US" sz="2200" dirty="0" err="1"/>
              <a:t>sẻ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20/11?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4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nớt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1426</Words>
  <Application>Microsoft Office PowerPoint</Application>
  <PresentationFormat>Widescreen</PresentationFormat>
  <Paragraphs>138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#9Slide03 Arima Madurai Black</vt:lpstr>
      <vt:lpstr>#9Slide07 Marbelia Regular</vt:lpstr>
      <vt:lpstr>.VnTime</vt:lpstr>
      <vt:lpstr>Arial</vt:lpstr>
      <vt:lpstr>Calibri</vt:lpstr>
      <vt:lpstr>Calibri Light</vt:lpstr>
      <vt:lpstr>Times New Roman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</cp:revision>
  <dcterms:created xsi:type="dcterms:W3CDTF">2021-07-17T13:49:39Z</dcterms:created>
  <dcterms:modified xsi:type="dcterms:W3CDTF">2024-05-26T06:54:10Z</dcterms:modified>
</cp:coreProperties>
</file>