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1" r:id="rId1"/>
  </p:sldMasterIdLst>
  <p:notesMasterIdLst>
    <p:notesMasterId r:id="rId30"/>
  </p:notesMasterIdLst>
  <p:sldIdLst>
    <p:sldId id="256" r:id="rId2"/>
    <p:sldId id="469" r:id="rId3"/>
    <p:sldId id="352" r:id="rId4"/>
    <p:sldId id="467" r:id="rId5"/>
    <p:sldId id="349" r:id="rId6"/>
    <p:sldId id="258" r:id="rId7"/>
    <p:sldId id="470" r:id="rId8"/>
    <p:sldId id="471" r:id="rId9"/>
    <p:sldId id="489" r:id="rId10"/>
    <p:sldId id="474" r:id="rId11"/>
    <p:sldId id="354" r:id="rId12"/>
    <p:sldId id="472" r:id="rId13"/>
    <p:sldId id="473" r:id="rId14"/>
    <p:sldId id="475" r:id="rId15"/>
    <p:sldId id="481" r:id="rId16"/>
    <p:sldId id="478" r:id="rId17"/>
    <p:sldId id="480" r:id="rId18"/>
    <p:sldId id="479" r:id="rId19"/>
    <p:sldId id="476" r:id="rId20"/>
    <p:sldId id="482" r:id="rId21"/>
    <p:sldId id="483" r:id="rId22"/>
    <p:sldId id="484" r:id="rId23"/>
    <p:sldId id="477" r:id="rId24"/>
    <p:sldId id="486" r:id="rId25"/>
    <p:sldId id="485" r:id="rId26"/>
    <p:sldId id="487" r:id="rId27"/>
    <p:sldId id="488" r:id="rId28"/>
    <p:sldId id="315" r:id="rId29"/>
  </p:sldIdLst>
  <p:sldSz cx="14630400" cy="8229600"/>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Raleway" panose="020B0503030101060003" pitchFamily="34" charset="0"/>
      <p:regular r:id="rId36"/>
      <p:bold r:id="rId37"/>
      <p:italic r:id="rId38"/>
      <p:boldItalic r:id="rId39"/>
    </p:embeddedFont>
    <p:embeddedFont>
      <p:font typeface="Raleway Black" panose="020B0A03030101060003" pitchFamily="34" charset="0"/>
      <p:bold r:id="rId40"/>
      <p:boldItalic r:id="rId41"/>
    </p:embeddedFont>
    <p:embeddedFont>
      <p:font typeface="Raleway Medium" panose="020B0603030101060003" pitchFamily="34" charset="0"/>
      <p:regular r:id="rId42"/>
      <p:italic r:id="rId43"/>
    </p:embeddedFont>
    <p:embeddedFont>
      <p:font typeface="Raleway SemiBold" panose="020B0703030101060003" pitchFamily="34" charset="0"/>
      <p:regular r:id="rId44"/>
      <p:bold r:id="rId45"/>
      <p:boldItalic r:id="rId46"/>
    </p:embeddedFont>
    <p:embeddedFont>
      <p:font typeface="Tahoma" panose="020B0604030504040204" pitchFamily="34" charset="0"/>
      <p:regular r:id="rId47"/>
      <p:bold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C26"/>
    <a:srgbClr val="262F5E"/>
    <a:srgbClr val="11184A"/>
    <a:srgbClr val="054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5"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8.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6.wmf"/><Relationship Id="rId1" Type="http://schemas.openxmlformats.org/officeDocument/2006/relationships/image" Target="../media/image45.e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3.wmf"/><Relationship Id="rId4"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6.wmf"/><Relationship Id="rId7" Type="http://schemas.openxmlformats.org/officeDocument/2006/relationships/image" Target="../media/image8.wmf"/><Relationship Id="rId2" Type="http://schemas.openxmlformats.org/officeDocument/2006/relationships/image" Target="../media/image46.wmf"/><Relationship Id="rId1" Type="http://schemas.openxmlformats.org/officeDocument/2006/relationships/image" Target="../media/image45.emf"/><Relationship Id="rId6" Type="http://schemas.openxmlformats.org/officeDocument/2006/relationships/image" Target="../media/image7.wmf"/><Relationship Id="rId5" Type="http://schemas.openxmlformats.org/officeDocument/2006/relationships/image" Target="../media/image68.wmf"/><Relationship Id="rId4"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e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8.wmf"/><Relationship Id="rId5" Type="http://schemas.openxmlformats.org/officeDocument/2006/relationships/image" Target="../media/image80.wmf"/><Relationship Id="rId4"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wmf"/><Relationship Id="rId5" Type="http://schemas.openxmlformats.org/officeDocument/2006/relationships/image" Target="../media/image85.wmf"/><Relationship Id="rId4"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3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88862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90163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3791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13996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0267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977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38206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01939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61256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5330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71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79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52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40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8737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97614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C44D-2BFE-444C-A268-925BD9A23FF0}"/>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a:extLst>
              <a:ext uri="{FF2B5EF4-FFF2-40B4-BE49-F238E27FC236}">
                <a16:creationId xmlns:a16="http://schemas.microsoft.com/office/drawing/2014/main" id="{C9214160-E5C7-4B3E-BFC6-1882397F2B5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702E6C9-8D03-45A0-A498-3E5DFCCF6413}"/>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5" name="Footer Placeholder 4">
            <a:extLst>
              <a:ext uri="{FF2B5EF4-FFF2-40B4-BE49-F238E27FC236}">
                <a16:creationId xmlns:a16="http://schemas.microsoft.com/office/drawing/2014/main" id="{A4CF0EB3-A1A6-4D57-8363-06675BC54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45F261-BA25-457C-8B89-4E22365D94F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2698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58DD-0B9B-42B0-8D96-C64B2E7CEA2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A365043-40C8-4ABC-9943-E63E4B05E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8322FD-6C87-4C86-B1F6-3F2634F95F15}"/>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5" name="Footer Placeholder 4">
            <a:extLst>
              <a:ext uri="{FF2B5EF4-FFF2-40B4-BE49-F238E27FC236}">
                <a16:creationId xmlns:a16="http://schemas.microsoft.com/office/drawing/2014/main" id="{07FFF945-53FD-4AD7-B580-9D2A23E5B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5AD802-5E35-4112-B76D-6E679E4A58E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67250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65763-ED8E-421A-A988-B196F1AA31B8}"/>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58183CA-B855-4964-9511-9084CC3CCEAF}"/>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DA2359-7837-4DBF-A523-F360FC9640F0}"/>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5" name="Footer Placeholder 4">
            <a:extLst>
              <a:ext uri="{FF2B5EF4-FFF2-40B4-BE49-F238E27FC236}">
                <a16:creationId xmlns:a16="http://schemas.microsoft.com/office/drawing/2014/main" id="{AC224F2C-4A5F-42B5-96FA-AC118FA253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12C968-665B-4A92-A7E2-C4B0ADC498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1544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213"/>
        <p:cNvGrpSpPr/>
        <p:nvPr/>
      </p:nvGrpSpPr>
      <p:grpSpPr>
        <a:xfrm>
          <a:off x="0" y="0"/>
          <a:ext cx="0" cy="0"/>
          <a:chOff x="0" y="0"/>
          <a:chExt cx="0" cy="0"/>
        </a:xfrm>
      </p:grpSpPr>
      <p:sp>
        <p:nvSpPr>
          <p:cNvPr id="215" name="Google Shape;215;p9"/>
          <p:cNvSpPr txBox="1">
            <a:spLocks noGrp="1"/>
          </p:cNvSpPr>
          <p:nvPr>
            <p:ph type="title"/>
          </p:nvPr>
        </p:nvSpPr>
        <p:spPr>
          <a:xfrm>
            <a:off x="1141160" y="2212320"/>
            <a:ext cx="5887200" cy="162624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5760">
                <a:highlight>
                  <a:schemeClr val="accent1"/>
                </a:highlight>
              </a:defRPr>
            </a:lvl1pPr>
            <a:lvl2pPr lvl="1" rtl="0">
              <a:spcBef>
                <a:spcPts val="0"/>
              </a:spcBef>
              <a:spcAft>
                <a:spcPts val="0"/>
              </a:spcAft>
              <a:buSzPts val="3800"/>
              <a:buNone/>
              <a:defRPr sz="6080"/>
            </a:lvl2pPr>
            <a:lvl3pPr lvl="2" rtl="0">
              <a:spcBef>
                <a:spcPts val="0"/>
              </a:spcBef>
              <a:spcAft>
                <a:spcPts val="0"/>
              </a:spcAft>
              <a:buSzPts val="3800"/>
              <a:buNone/>
              <a:defRPr sz="6080"/>
            </a:lvl3pPr>
            <a:lvl4pPr lvl="3" rtl="0">
              <a:spcBef>
                <a:spcPts val="0"/>
              </a:spcBef>
              <a:spcAft>
                <a:spcPts val="0"/>
              </a:spcAft>
              <a:buSzPts val="3800"/>
              <a:buNone/>
              <a:defRPr sz="6080"/>
            </a:lvl4pPr>
            <a:lvl5pPr lvl="4" rtl="0">
              <a:spcBef>
                <a:spcPts val="0"/>
              </a:spcBef>
              <a:spcAft>
                <a:spcPts val="0"/>
              </a:spcAft>
              <a:buSzPts val="3800"/>
              <a:buNone/>
              <a:defRPr sz="6080"/>
            </a:lvl5pPr>
            <a:lvl6pPr lvl="5" rtl="0">
              <a:spcBef>
                <a:spcPts val="0"/>
              </a:spcBef>
              <a:spcAft>
                <a:spcPts val="0"/>
              </a:spcAft>
              <a:buSzPts val="3800"/>
              <a:buNone/>
              <a:defRPr sz="6080"/>
            </a:lvl6pPr>
            <a:lvl7pPr lvl="6" rtl="0">
              <a:spcBef>
                <a:spcPts val="0"/>
              </a:spcBef>
              <a:spcAft>
                <a:spcPts val="0"/>
              </a:spcAft>
              <a:buSzPts val="3800"/>
              <a:buNone/>
              <a:defRPr sz="6080"/>
            </a:lvl7pPr>
            <a:lvl8pPr lvl="7" rtl="0">
              <a:spcBef>
                <a:spcPts val="0"/>
              </a:spcBef>
              <a:spcAft>
                <a:spcPts val="0"/>
              </a:spcAft>
              <a:buSzPts val="3800"/>
              <a:buNone/>
              <a:defRPr sz="6080"/>
            </a:lvl8pPr>
            <a:lvl9pPr lvl="8" rtl="0">
              <a:spcBef>
                <a:spcPts val="0"/>
              </a:spcBef>
              <a:spcAft>
                <a:spcPts val="0"/>
              </a:spcAft>
              <a:buSzPts val="3800"/>
              <a:buNone/>
              <a:defRPr sz="6080"/>
            </a:lvl9pPr>
          </a:lstStyle>
          <a:p>
            <a:endParaRPr/>
          </a:p>
        </p:txBody>
      </p:sp>
      <p:sp>
        <p:nvSpPr>
          <p:cNvPr id="216" name="Google Shape;216;p9"/>
          <p:cNvSpPr txBox="1">
            <a:spLocks noGrp="1"/>
          </p:cNvSpPr>
          <p:nvPr>
            <p:ph type="subTitle" idx="1"/>
          </p:nvPr>
        </p:nvSpPr>
        <p:spPr>
          <a:xfrm>
            <a:off x="1153920" y="3876480"/>
            <a:ext cx="5187360" cy="8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224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18773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153920" y="696880"/>
            <a:ext cx="5203200" cy="60144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48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65" name="Google Shape;165;p7"/>
          <p:cNvSpPr txBox="1">
            <a:spLocks noGrp="1"/>
          </p:cNvSpPr>
          <p:nvPr>
            <p:ph type="subTitle" idx="1"/>
          </p:nvPr>
        </p:nvSpPr>
        <p:spPr>
          <a:xfrm>
            <a:off x="1153920" y="2668800"/>
            <a:ext cx="6314880" cy="47049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4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862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739"/>
        <p:cNvGrpSpPr/>
        <p:nvPr/>
      </p:nvGrpSpPr>
      <p:grpSpPr>
        <a:xfrm>
          <a:off x="0" y="0"/>
          <a:ext cx="0" cy="0"/>
          <a:chOff x="0" y="0"/>
          <a:chExt cx="0" cy="0"/>
        </a:xfrm>
      </p:grpSpPr>
      <p:sp>
        <p:nvSpPr>
          <p:cNvPr id="744" name="Google Shape;744;p30"/>
          <p:cNvSpPr txBox="1">
            <a:spLocks noGrp="1"/>
          </p:cNvSpPr>
          <p:nvPr>
            <p:ph type="subTitle" idx="1"/>
          </p:nvPr>
        </p:nvSpPr>
        <p:spPr>
          <a:xfrm>
            <a:off x="5051280" y="2357811"/>
            <a:ext cx="4527840" cy="16699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24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5" name="Google Shape;745;p30"/>
          <p:cNvSpPr txBox="1">
            <a:spLocks noGrp="1"/>
          </p:cNvSpPr>
          <p:nvPr>
            <p:ph type="title"/>
          </p:nvPr>
        </p:nvSpPr>
        <p:spPr>
          <a:xfrm>
            <a:off x="4159680" y="1170237"/>
            <a:ext cx="6311040" cy="9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highlight>
                  <a:schemeClr val="accent1"/>
                </a:highlight>
              </a:defRPr>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endParaRPr/>
          </a:p>
        </p:txBody>
      </p:sp>
    </p:spTree>
    <p:extLst>
      <p:ext uri="{BB962C8B-B14F-4D97-AF65-F5344CB8AC3E}">
        <p14:creationId xmlns:p14="http://schemas.microsoft.com/office/powerpoint/2010/main" val="113913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DDF0-87EB-4812-AB69-AEC8DAA684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8AFDDF-603D-43A0-935F-AD7995BE7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7CD82A-8807-4CF2-98EF-3A3BF368FDA8}"/>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5" name="Footer Placeholder 4">
            <a:extLst>
              <a:ext uri="{FF2B5EF4-FFF2-40B4-BE49-F238E27FC236}">
                <a16:creationId xmlns:a16="http://schemas.microsoft.com/office/drawing/2014/main" id="{6B5BF54F-A780-49D8-BBA7-14E97D8F5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E285A3-A064-4020-BEF9-A27582E9F2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1436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FF03-C1C2-482A-9F33-C885A0EA206B}"/>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2C893DD-3D22-4CCC-9175-6DBC79D1B03E}"/>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E6984-C03A-43E6-8F56-8CDCA6AA08A1}"/>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5" name="Footer Placeholder 4">
            <a:extLst>
              <a:ext uri="{FF2B5EF4-FFF2-40B4-BE49-F238E27FC236}">
                <a16:creationId xmlns:a16="http://schemas.microsoft.com/office/drawing/2014/main" id="{F7DE7B51-E81C-4D84-A32B-85CA2139A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20FB0-E238-45AE-B5A8-9E2095C7A51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4551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594F-5438-4C9F-8A0E-530FC856BD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9E426E8-4189-4BBE-B18F-B15BCA6B6EC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18BFA7-A50C-410E-8A77-7D2EFC3B0DE6}"/>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1F0C819-34EC-4BFF-97D4-CA49E1C3C02C}"/>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6" name="Footer Placeholder 5">
            <a:extLst>
              <a:ext uri="{FF2B5EF4-FFF2-40B4-BE49-F238E27FC236}">
                <a16:creationId xmlns:a16="http://schemas.microsoft.com/office/drawing/2014/main" id="{7EF84374-C7DA-4ABA-9365-BDB8E89E3D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641CA0-0FD3-4E7F-A788-BE2DCF6AEF8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1973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05A1-DFFC-4B4A-AFE9-14937C9C5178}"/>
              </a:ext>
            </a:extLst>
          </p:cNvPr>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C17870-9839-42E1-8A74-A2FE1432EC86}"/>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D0CF1F7A-01F2-4E7D-A770-3FC6B966EF6D}"/>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6F56556-0C22-4697-86D9-38A82BD2EFE8}"/>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A8427C1-A37B-4B4B-8C19-895DC25E067E}"/>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A4B83E-E172-4AC5-A452-9F1B2DED2A6B}"/>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8" name="Footer Placeholder 7">
            <a:extLst>
              <a:ext uri="{FF2B5EF4-FFF2-40B4-BE49-F238E27FC236}">
                <a16:creationId xmlns:a16="http://schemas.microsoft.com/office/drawing/2014/main" id="{E248A563-0E1A-4885-BB9C-54AD7E442E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640BC0-B38F-4217-9568-F41F669959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80624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1685-9E7A-40E1-9AEA-56D418CB2DE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60EA6C-AAD6-4655-AA30-D3ADFFC4AFDF}"/>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4" name="Footer Placeholder 3">
            <a:extLst>
              <a:ext uri="{FF2B5EF4-FFF2-40B4-BE49-F238E27FC236}">
                <a16:creationId xmlns:a16="http://schemas.microsoft.com/office/drawing/2014/main" id="{AA4BB89D-3DE6-4F39-ACB9-B4FF7439A2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0CA363-9FA9-44E9-901D-F3ECDDD8D5A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91243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92C4-D89D-4B24-8F65-AC76C54EF73E}"/>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3" name="Footer Placeholder 2">
            <a:extLst>
              <a:ext uri="{FF2B5EF4-FFF2-40B4-BE49-F238E27FC236}">
                <a16:creationId xmlns:a16="http://schemas.microsoft.com/office/drawing/2014/main" id="{03BE8646-BC8D-4A3B-9CD1-D25453DD10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84D09E-6BB7-48CC-825B-0431BBA1B3A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551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B3A8-1079-43DD-A651-E50E9CB012E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493A05A-DE4C-4FAC-8508-C675CBCE1A0D}"/>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BE53820-51DC-401C-B3B8-2A3D7127BB7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3E5326D9-6EE1-4607-8028-3E0D72FB82A5}"/>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6" name="Footer Placeholder 5">
            <a:extLst>
              <a:ext uri="{FF2B5EF4-FFF2-40B4-BE49-F238E27FC236}">
                <a16:creationId xmlns:a16="http://schemas.microsoft.com/office/drawing/2014/main" id="{6788E62F-6671-43BD-86BC-7B152284A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0868A0-FA19-4A80-9865-0802172C436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6036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582B-C457-47B3-A657-04A9F0305D5F}"/>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25C4D5-4F67-44AD-B530-7EF5ED5ABDCD}"/>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a:extLst>
              <a:ext uri="{FF2B5EF4-FFF2-40B4-BE49-F238E27FC236}">
                <a16:creationId xmlns:a16="http://schemas.microsoft.com/office/drawing/2014/main" id="{1016B4C0-D6ED-44A3-B90E-77A99FF38EE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6DCA7C9-3C54-4DE2-A368-BE2034557587}"/>
              </a:ext>
            </a:extLst>
          </p:cNvPr>
          <p:cNvSpPr>
            <a:spLocks noGrp="1"/>
          </p:cNvSpPr>
          <p:nvPr>
            <p:ph type="dt" sz="half" idx="10"/>
          </p:nvPr>
        </p:nvSpPr>
        <p:spPr/>
        <p:txBody>
          <a:bodyPr/>
          <a:lstStyle/>
          <a:p>
            <a:fld id="{C764DE79-268F-4C1A-8933-263129D2AF90}" type="datetimeFigureOut">
              <a:rPr lang="en-US" smtClean="0"/>
              <a:t>5/25/2024</a:t>
            </a:fld>
            <a:endParaRPr lang="en-US" dirty="0"/>
          </a:p>
        </p:txBody>
      </p:sp>
      <p:sp>
        <p:nvSpPr>
          <p:cNvPr id="6" name="Footer Placeholder 5">
            <a:extLst>
              <a:ext uri="{FF2B5EF4-FFF2-40B4-BE49-F238E27FC236}">
                <a16:creationId xmlns:a16="http://schemas.microsoft.com/office/drawing/2014/main" id="{27680758-9888-40C3-93F3-741C050DC0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D6A1A8-9482-4821-9186-BB780349BE1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54439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5B7A2-EA0A-423A-BCAC-3C4AB3D6B4D8}"/>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31C2AC9-6233-426E-93DF-F73AC1CCCCC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9D9D8A-22C4-4ACE-A9DD-AD137875D77D}"/>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5/25/2024</a:t>
            </a:fld>
            <a:endParaRPr lang="en-US" dirty="0"/>
          </a:p>
        </p:txBody>
      </p:sp>
      <p:sp>
        <p:nvSpPr>
          <p:cNvPr id="5" name="Footer Placeholder 4">
            <a:extLst>
              <a:ext uri="{FF2B5EF4-FFF2-40B4-BE49-F238E27FC236}">
                <a16:creationId xmlns:a16="http://schemas.microsoft.com/office/drawing/2014/main" id="{B14E7252-F544-4FB4-8342-D2FACE125EEE}"/>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2F00CF-8490-4258-92AB-483FA2E7F466}"/>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71531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7" r:id="rId14"/>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vi-V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1.wmf"/><Relationship Id="rId3" Type="http://schemas.openxmlformats.org/officeDocument/2006/relationships/image" Target="../media/image22.emf"/><Relationship Id="rId7" Type="http://schemas.openxmlformats.org/officeDocument/2006/relationships/image" Target="../media/image18.wmf"/><Relationship Id="rId12"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4.jpeg"/><Relationship Id="rId11" Type="http://schemas.openxmlformats.org/officeDocument/2006/relationships/image" Target="../media/image25.emf"/><Relationship Id="rId5" Type="http://schemas.openxmlformats.org/officeDocument/2006/relationships/image" Target="../media/image23.wmf"/><Relationship Id="rId10" Type="http://schemas.openxmlformats.org/officeDocument/2006/relationships/image" Target="../media/image9.wmf"/><Relationship Id="rId4" Type="http://schemas.openxmlformats.org/officeDocument/2006/relationships/oleObject" Target="../embeddings/oleObject18.bin"/><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24.jpeg"/><Relationship Id="rId10" Type="http://schemas.openxmlformats.org/officeDocument/2006/relationships/image" Target="../media/image28.wmf"/><Relationship Id="rId4" Type="http://schemas.openxmlformats.org/officeDocument/2006/relationships/image" Target="../media/image8.wmf"/><Relationship Id="rId9" Type="http://schemas.openxmlformats.org/officeDocument/2006/relationships/oleObject" Target="../embeddings/oleObject22.bin"/><Relationship Id="rId14" Type="http://schemas.openxmlformats.org/officeDocument/2006/relationships/image" Target="../media/image30.wmf"/></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9.xml"/><Relationship Id="rId7"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0.xml"/><Relationship Id="rId7"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27.bin"/><Relationship Id="rId10" Type="http://schemas.openxmlformats.org/officeDocument/2006/relationships/image" Target="../media/image35.wmf"/><Relationship Id="rId4" Type="http://schemas.openxmlformats.org/officeDocument/2006/relationships/image" Target="../media/image10.emf"/><Relationship Id="rId9"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1.xml"/><Relationship Id="rId7"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38.jpg"/><Relationship Id="rId5" Type="http://schemas.openxmlformats.org/officeDocument/2006/relationships/image" Target="../media/image7.wmf"/><Relationship Id="rId10" Type="http://schemas.openxmlformats.org/officeDocument/2006/relationships/image" Target="../media/image37.wmf"/><Relationship Id="rId4" Type="http://schemas.openxmlformats.org/officeDocument/2006/relationships/oleObject" Target="../embeddings/oleObject30.bin"/><Relationship Id="rId9"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7.bin"/><Relationship Id="rId18" Type="http://schemas.openxmlformats.org/officeDocument/2006/relationships/image" Target="../media/image42.wmf"/><Relationship Id="rId3" Type="http://schemas.openxmlformats.org/officeDocument/2006/relationships/notesSlide" Target="../notesSlides/notesSlide12.xml"/><Relationship Id="rId7" Type="http://schemas.openxmlformats.org/officeDocument/2006/relationships/oleObject" Target="../embeddings/oleObject34.bin"/><Relationship Id="rId12" Type="http://schemas.openxmlformats.org/officeDocument/2006/relationships/image" Target="../media/image39.wmf"/><Relationship Id="rId17" Type="http://schemas.openxmlformats.org/officeDocument/2006/relationships/oleObject" Target="../embeddings/oleObject39.bin"/><Relationship Id="rId2" Type="http://schemas.openxmlformats.org/officeDocument/2006/relationships/slideLayout" Target="../slideLayouts/slideLayout13.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14.vml"/><Relationship Id="rId6" Type="http://schemas.openxmlformats.org/officeDocument/2006/relationships/image" Target="../media/image38.jpg"/><Relationship Id="rId11" Type="http://schemas.openxmlformats.org/officeDocument/2006/relationships/oleObject" Target="../embeddings/oleObject36.bin"/><Relationship Id="rId5" Type="http://schemas.openxmlformats.org/officeDocument/2006/relationships/image" Target="../media/image7.wmf"/><Relationship Id="rId15" Type="http://schemas.openxmlformats.org/officeDocument/2006/relationships/oleObject" Target="../embeddings/oleObject38.bin"/><Relationship Id="rId10" Type="http://schemas.openxmlformats.org/officeDocument/2006/relationships/image" Target="../media/image8.wmf"/><Relationship Id="rId19" Type="http://schemas.openxmlformats.org/officeDocument/2006/relationships/oleObject" Target="../embeddings/oleObject40.bin"/><Relationship Id="rId4" Type="http://schemas.openxmlformats.org/officeDocument/2006/relationships/oleObject" Target="../embeddings/oleObject33.bin"/><Relationship Id="rId9" Type="http://schemas.openxmlformats.org/officeDocument/2006/relationships/oleObject" Target="../embeddings/oleObject35.bin"/><Relationship Id="rId14" Type="http://schemas.openxmlformats.org/officeDocument/2006/relationships/image" Target="../media/image40.wmf"/></Relationships>
</file>

<file path=ppt/slides/_rels/slide1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13.xml"/><Relationship Id="rId7"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47.emf"/><Relationship Id="rId5" Type="http://schemas.openxmlformats.org/officeDocument/2006/relationships/image" Target="../media/image44.wmf"/><Relationship Id="rId10" Type="http://schemas.openxmlformats.org/officeDocument/2006/relationships/image" Target="../media/image46.wmf"/><Relationship Id="rId4" Type="http://schemas.openxmlformats.org/officeDocument/2006/relationships/oleObject" Target="../embeddings/oleObject41.bin"/><Relationship Id="rId9"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8.bin"/><Relationship Id="rId3" Type="http://schemas.openxmlformats.org/officeDocument/2006/relationships/notesSlide" Target="../notesSlides/notesSlide14.xml"/><Relationship Id="rId7" Type="http://schemas.openxmlformats.org/officeDocument/2006/relationships/oleObject" Target="../embeddings/oleObject45.bin"/><Relationship Id="rId12" Type="http://schemas.openxmlformats.org/officeDocument/2006/relationships/image" Target="../media/image49.wmf"/><Relationship Id="rId2" Type="http://schemas.openxmlformats.org/officeDocument/2006/relationships/slideLayout" Target="../slideLayouts/slideLayout13.xml"/><Relationship Id="rId16" Type="http://schemas.openxmlformats.org/officeDocument/2006/relationships/image" Target="../media/image51.wmf"/><Relationship Id="rId1" Type="http://schemas.openxmlformats.org/officeDocument/2006/relationships/vmlDrawing" Target="../drawings/vmlDrawing16.vml"/><Relationship Id="rId6" Type="http://schemas.openxmlformats.org/officeDocument/2006/relationships/image" Target="../media/image45.e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48.wmf"/><Relationship Id="rId4" Type="http://schemas.openxmlformats.org/officeDocument/2006/relationships/image" Target="../media/image47.emf"/><Relationship Id="rId9" Type="http://schemas.openxmlformats.org/officeDocument/2006/relationships/oleObject" Target="../embeddings/oleObject46.bin"/><Relationship Id="rId14" Type="http://schemas.openxmlformats.org/officeDocument/2006/relationships/image" Target="../media/image5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52.jpeg"/><Relationship Id="rId5" Type="http://schemas.openxmlformats.org/officeDocument/2006/relationships/image" Target="../media/image7.wmf"/><Relationship Id="rId4"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5.bin"/><Relationship Id="rId18" Type="http://schemas.openxmlformats.org/officeDocument/2006/relationships/image" Target="../media/image59.wmf"/><Relationship Id="rId3" Type="http://schemas.openxmlformats.org/officeDocument/2006/relationships/notesSlide" Target="../notesSlides/notesSlide16.xml"/><Relationship Id="rId21" Type="http://schemas.openxmlformats.org/officeDocument/2006/relationships/oleObject" Target="../embeddings/oleObject59.bin"/><Relationship Id="rId7" Type="http://schemas.openxmlformats.org/officeDocument/2006/relationships/oleObject" Target="../embeddings/oleObject52.bin"/><Relationship Id="rId12" Type="http://schemas.openxmlformats.org/officeDocument/2006/relationships/image" Target="../media/image56.wmf"/><Relationship Id="rId17" Type="http://schemas.openxmlformats.org/officeDocument/2006/relationships/oleObject" Target="../embeddings/oleObject57.bin"/><Relationship Id="rId2" Type="http://schemas.openxmlformats.org/officeDocument/2006/relationships/slideLayout" Target="../slideLayouts/slideLayout13.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vmlDrawing" Target="../drawings/vmlDrawing18.vml"/><Relationship Id="rId6" Type="http://schemas.openxmlformats.org/officeDocument/2006/relationships/image" Target="../media/image53.wmf"/><Relationship Id="rId11" Type="http://schemas.openxmlformats.org/officeDocument/2006/relationships/oleObject" Target="../embeddings/oleObject54.bin"/><Relationship Id="rId24" Type="http://schemas.openxmlformats.org/officeDocument/2006/relationships/image" Target="../media/image62.wmf"/><Relationship Id="rId5" Type="http://schemas.openxmlformats.org/officeDocument/2006/relationships/oleObject" Target="../embeddings/oleObject51.bin"/><Relationship Id="rId15" Type="http://schemas.openxmlformats.org/officeDocument/2006/relationships/oleObject" Target="../embeddings/oleObject56.bin"/><Relationship Id="rId23" Type="http://schemas.openxmlformats.org/officeDocument/2006/relationships/oleObject" Target="../embeddings/oleObject60.bin"/><Relationship Id="rId10" Type="http://schemas.openxmlformats.org/officeDocument/2006/relationships/image" Target="../media/image55.wmf"/><Relationship Id="rId19" Type="http://schemas.openxmlformats.org/officeDocument/2006/relationships/oleObject" Target="../embeddings/oleObject58.bin"/><Relationship Id="rId4" Type="http://schemas.openxmlformats.org/officeDocument/2006/relationships/image" Target="../media/image52.jpeg"/><Relationship Id="rId9" Type="http://schemas.openxmlformats.org/officeDocument/2006/relationships/oleObject" Target="../embeddings/oleObject53.bin"/><Relationship Id="rId14" Type="http://schemas.openxmlformats.org/officeDocument/2006/relationships/image" Target="../media/image57.wmf"/><Relationship Id="rId22" Type="http://schemas.openxmlformats.org/officeDocument/2006/relationships/image" Target="../media/image61.wmf"/></Relationships>
</file>

<file path=ppt/slides/_rels/slide2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7.xml"/><Relationship Id="rId7" Type="http://schemas.openxmlformats.org/officeDocument/2006/relationships/oleObject" Target="../embeddings/oleObject4.bin"/><Relationship Id="rId12" Type="http://schemas.openxmlformats.org/officeDocument/2006/relationships/image" Target="../media/image64.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65.emf"/><Relationship Id="rId11" Type="http://schemas.openxmlformats.org/officeDocument/2006/relationships/oleObject" Target="../embeddings/oleObject62.bin"/><Relationship Id="rId5" Type="http://schemas.openxmlformats.org/officeDocument/2006/relationships/image" Target="../media/image63.wmf"/><Relationship Id="rId10" Type="http://schemas.openxmlformats.org/officeDocument/2006/relationships/image" Target="../media/image8.wmf"/><Relationship Id="rId4" Type="http://schemas.openxmlformats.org/officeDocument/2006/relationships/oleObject" Target="../embeddings/oleObject61.bin"/><Relationship Id="rId9"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18.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5.bin"/><Relationship Id="rId11" Type="http://schemas.openxmlformats.org/officeDocument/2006/relationships/image" Target="../media/image63.wmf"/><Relationship Id="rId5" Type="http://schemas.openxmlformats.org/officeDocument/2006/relationships/image" Target="../media/image7.wmf"/><Relationship Id="rId10" Type="http://schemas.openxmlformats.org/officeDocument/2006/relationships/oleObject" Target="../embeddings/oleObject64.bin"/><Relationship Id="rId4" Type="http://schemas.openxmlformats.org/officeDocument/2006/relationships/oleObject" Target="../embeddings/oleObject4.bin"/><Relationship Id="rId9" Type="http://schemas.openxmlformats.org/officeDocument/2006/relationships/image" Target="../media/image64.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8.wmf"/><Relationship Id="rId18" Type="http://schemas.openxmlformats.org/officeDocument/2006/relationships/oleObject" Target="../embeddings/oleObject68.bin"/><Relationship Id="rId3" Type="http://schemas.openxmlformats.org/officeDocument/2006/relationships/notesSlide" Target="../notesSlides/notesSlide19.xml"/><Relationship Id="rId7" Type="http://schemas.openxmlformats.org/officeDocument/2006/relationships/image" Target="../media/image46.wmf"/><Relationship Id="rId12" Type="http://schemas.openxmlformats.org/officeDocument/2006/relationships/oleObject" Target="../embeddings/oleObject67.bin"/><Relationship Id="rId17" Type="http://schemas.openxmlformats.org/officeDocument/2006/relationships/image" Target="../media/image8.wmf"/><Relationship Id="rId2" Type="http://schemas.openxmlformats.org/officeDocument/2006/relationships/slideLayout" Target="../slideLayouts/slideLayout13.xml"/><Relationship Id="rId16" Type="http://schemas.openxmlformats.org/officeDocument/2006/relationships/oleObject" Target="../embeddings/oleObject5.bin"/><Relationship Id="rId1" Type="http://schemas.openxmlformats.org/officeDocument/2006/relationships/vmlDrawing" Target="../drawings/vmlDrawing21.vml"/><Relationship Id="rId6" Type="http://schemas.openxmlformats.org/officeDocument/2006/relationships/oleObject" Target="../embeddings/oleObject43.bin"/><Relationship Id="rId11" Type="http://schemas.openxmlformats.org/officeDocument/2006/relationships/image" Target="../media/image67.wmf"/><Relationship Id="rId5" Type="http://schemas.openxmlformats.org/officeDocument/2006/relationships/image" Target="../media/image45.emf"/><Relationship Id="rId15" Type="http://schemas.openxmlformats.org/officeDocument/2006/relationships/image" Target="../media/image7.wmf"/><Relationship Id="rId10" Type="http://schemas.openxmlformats.org/officeDocument/2006/relationships/oleObject" Target="../embeddings/oleObject66.bin"/><Relationship Id="rId19" Type="http://schemas.openxmlformats.org/officeDocument/2006/relationships/image" Target="../media/image64.wmf"/><Relationship Id="rId4" Type="http://schemas.openxmlformats.org/officeDocument/2006/relationships/oleObject" Target="../embeddings/oleObject42.bin"/><Relationship Id="rId9" Type="http://schemas.openxmlformats.org/officeDocument/2006/relationships/image" Target="../media/image66.wmf"/><Relationship Id="rId1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3.wmf"/><Relationship Id="rId18" Type="http://schemas.openxmlformats.org/officeDocument/2006/relationships/oleObject" Target="../embeddings/oleObject76.bin"/><Relationship Id="rId3" Type="http://schemas.openxmlformats.org/officeDocument/2006/relationships/image" Target="../media/image47.emf"/><Relationship Id="rId7" Type="http://schemas.openxmlformats.org/officeDocument/2006/relationships/image" Target="../media/image70.wmf"/><Relationship Id="rId12" Type="http://schemas.openxmlformats.org/officeDocument/2006/relationships/oleObject" Target="../embeddings/oleObject73.bin"/><Relationship Id="rId17" Type="http://schemas.openxmlformats.org/officeDocument/2006/relationships/image" Target="../media/image75.emf"/><Relationship Id="rId2" Type="http://schemas.openxmlformats.org/officeDocument/2006/relationships/slideLayout" Target="../slideLayouts/slideLayout13.xml"/><Relationship Id="rId16" Type="http://schemas.openxmlformats.org/officeDocument/2006/relationships/oleObject" Target="../embeddings/oleObject75.bin"/><Relationship Id="rId1" Type="http://schemas.openxmlformats.org/officeDocument/2006/relationships/vmlDrawing" Target="../drawings/vmlDrawing22.vml"/><Relationship Id="rId6" Type="http://schemas.openxmlformats.org/officeDocument/2006/relationships/oleObject" Target="../embeddings/oleObject70.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72.bin"/><Relationship Id="rId19" Type="http://schemas.openxmlformats.org/officeDocument/2006/relationships/image" Target="../media/image76.wmf"/><Relationship Id="rId4" Type="http://schemas.openxmlformats.org/officeDocument/2006/relationships/oleObject" Target="../embeddings/oleObject69.bin"/><Relationship Id="rId9" Type="http://schemas.openxmlformats.org/officeDocument/2006/relationships/image" Target="../media/image71.wmf"/><Relationship Id="rId14"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1.png"/><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80.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77.w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79.wmf"/><Relationship Id="rId4" Type="http://schemas.openxmlformats.org/officeDocument/2006/relationships/image" Target="../media/image8.wmf"/><Relationship Id="rId9" Type="http://schemas.openxmlformats.org/officeDocument/2006/relationships/oleObject" Target="../embeddings/oleObject80.bin"/><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6.e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85.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82.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84.wmf"/><Relationship Id="rId4" Type="http://schemas.openxmlformats.org/officeDocument/2006/relationships/image" Target="../media/image8.wmf"/><Relationship Id="rId9" Type="http://schemas.openxmlformats.org/officeDocument/2006/relationships/oleObject" Target="../embeddings/oleObject85.bin"/></Relationships>
</file>

<file path=ppt/slides/_rels/slide27.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88.wmf"/><Relationship Id="rId5" Type="http://schemas.openxmlformats.org/officeDocument/2006/relationships/oleObject" Target="../embeddings/oleObject88.bin"/><Relationship Id="rId4" Type="http://schemas.openxmlformats.org/officeDocument/2006/relationships/image" Target="../media/image87.wmf"/><Relationship Id="rId9" Type="http://schemas.openxmlformats.org/officeDocument/2006/relationships/image" Target="../media/image9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6.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12.jpeg"/><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27"/>
        <p:cNvGrpSpPr/>
        <p:nvPr/>
      </p:nvGrpSpPr>
      <p:grpSpPr>
        <a:xfrm>
          <a:off x="0" y="0"/>
          <a:ext cx="0" cy="0"/>
          <a:chOff x="0" y="0"/>
          <a:chExt cx="0" cy="0"/>
        </a:xfrm>
      </p:grpSpPr>
      <p:sp>
        <p:nvSpPr>
          <p:cNvPr id="828" name="Google Shape;828;p37"/>
          <p:cNvSpPr txBox="1">
            <a:spLocks noGrp="1"/>
          </p:cNvSpPr>
          <p:nvPr>
            <p:ph type="ctrTitle"/>
          </p:nvPr>
        </p:nvSpPr>
        <p:spPr>
          <a:xfrm>
            <a:off x="243087" y="861679"/>
            <a:ext cx="10865104" cy="3612896"/>
          </a:xfrm>
          <a:prstGeom prst="rect">
            <a:avLst/>
          </a:prstGeom>
        </p:spPr>
        <p:txBody>
          <a:bodyPr spcFirstLastPara="1" wrap="square" lIns="146280" tIns="146280" rIns="146280" bIns="146280" anchor="ctr" anchorCtr="0">
            <a:noAutofit/>
          </a:bodyPr>
          <a:lstStyle/>
          <a:p>
            <a:pPr lvl="0" algn="l">
              <a:spcBef>
                <a:spcPts val="0"/>
              </a:spcBef>
            </a:pPr>
            <a:r>
              <a:rPr lang="en-US" altLang="en-GB" dirty="0">
                <a:solidFill>
                  <a:schemeClr val="accent3"/>
                </a:solidFill>
                <a:highlight>
                  <a:schemeClr val="accent1"/>
                </a:highlight>
                <a:sym typeface="+mn-ea"/>
              </a:rPr>
              <a:t>CHƯƠNG VIII</a:t>
            </a:r>
            <a:br>
              <a:rPr lang="en-US" altLang="en-GB" dirty="0">
                <a:solidFill>
                  <a:schemeClr val="accent3"/>
                </a:solidFill>
                <a:highlight>
                  <a:schemeClr val="accent1"/>
                </a:highlight>
              </a:rPr>
            </a:br>
            <a:r>
              <a:rPr lang="en-US" altLang="en-GB" sz="5400" b="1" dirty="0"/>
              <a:t>TIẾT 96 - §4. TÍNH CHẤT ĐƯỜNG PHÂN GIÁC CỦA TAM GIÁC</a:t>
            </a:r>
            <a:br>
              <a:rPr lang="en-GB" sz="5400" dirty="0"/>
            </a:br>
            <a:endParaRPr lang="en-US" altLang="en-GB" dirty="0">
              <a:solidFill>
                <a:schemeClr val="accent3"/>
              </a:solidFill>
              <a:highlight>
                <a:schemeClr val="accent1"/>
              </a:highlight>
            </a:endParaRPr>
          </a:p>
        </p:txBody>
      </p:sp>
      <p:sp>
        <p:nvSpPr>
          <p:cNvPr id="829" name="Google Shape;829;p37"/>
          <p:cNvSpPr txBox="1">
            <a:spLocks noGrp="1"/>
          </p:cNvSpPr>
          <p:nvPr>
            <p:ph type="subTitle" idx="1"/>
          </p:nvPr>
        </p:nvSpPr>
        <p:spPr>
          <a:prstGeom prst="rect">
            <a:avLst/>
          </a:prstGeom>
        </p:spPr>
        <p:txBody>
          <a:bodyPr spcFirstLastPara="1" wrap="square" lIns="146280" tIns="146280" rIns="146280" bIns="146280" anchor="t" anchorCtr="0">
            <a:noAutofit/>
          </a:bodyPr>
          <a:lstStyle/>
          <a:p>
            <a:pPr marL="0" lvl="0" indent="0" algn="l" rtl="0">
              <a:spcBef>
                <a:spcPts val="0"/>
              </a:spcBef>
              <a:spcAft>
                <a:spcPts val="0"/>
              </a:spcAft>
              <a:buClr>
                <a:schemeClr val="dk1"/>
              </a:buClr>
              <a:buSzPts val="1100"/>
              <a:buFont typeface="Arial" panose="020B0604020202020204"/>
              <a:buNone/>
            </a:pPr>
            <a:endParaRPr lang="en-GB" dirty="0"/>
          </a:p>
          <a:p>
            <a:pPr marL="0" lvl="0" indent="0" algn="l" rtl="0">
              <a:spcBef>
                <a:spcPts val="0"/>
              </a:spcBef>
              <a:spcAft>
                <a:spcPts val="0"/>
              </a:spcAft>
              <a:buNone/>
            </a:pPr>
            <a:endParaRPr lang="en-GB" dirty="0"/>
          </a:p>
        </p:txBody>
      </p:sp>
      <p:sp>
        <p:nvSpPr>
          <p:cNvPr id="830" name="Google Shape;830;p37"/>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dirty="0">
                <a:solidFill>
                  <a:schemeClr val="dk1"/>
                </a:solidFill>
                <a:latin typeface="Raleway SemiBold"/>
                <a:ea typeface="Raleway SemiBold"/>
                <a:cs typeface="Raleway SemiBold"/>
                <a:sym typeface="Raleway SemiBold"/>
              </a:rPr>
              <a:t>8</a:t>
            </a:r>
            <a:r>
              <a:rPr lang="en-GB" sz="2080" dirty="0">
                <a:solidFill>
                  <a:schemeClr val="dk1"/>
                </a:solidFill>
                <a:latin typeface="Raleway SemiBold"/>
                <a:ea typeface="Raleway SemiBold"/>
                <a:cs typeface="Raleway SemiBold"/>
                <a:sym typeface="Raleway SemiBold"/>
              </a:rPr>
              <a:t>TH GRADE</a:t>
            </a:r>
            <a:endParaRPr sz="2080" dirty="0">
              <a:solidFill>
                <a:schemeClr val="dk1"/>
              </a:solidFill>
              <a:latin typeface="Raleway SemiBold"/>
              <a:ea typeface="Raleway SemiBold"/>
              <a:cs typeface="Raleway SemiBold"/>
              <a:sym typeface="Raleway SemiBold"/>
            </a:endParaRPr>
          </a:p>
        </p:txBody>
      </p:sp>
      <p:sp>
        <p:nvSpPr>
          <p:cNvPr id="831" name="Google Shape;831;p37"/>
          <p:cNvSpPr/>
          <p:nvPr/>
        </p:nvSpPr>
        <p:spPr>
          <a:xfrm rot="10392037" flipH="1">
            <a:off x="801153" y="5060510"/>
            <a:ext cx="4304818" cy="2134592"/>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832" name="Google Shape;832;p37"/>
          <p:cNvGrpSpPr/>
          <p:nvPr/>
        </p:nvGrpSpPr>
        <p:grpSpPr>
          <a:xfrm>
            <a:off x="6782395" y="5795157"/>
            <a:ext cx="2094733" cy="2160797"/>
            <a:chOff x="4162797" y="3393373"/>
            <a:chExt cx="1309208" cy="1350498"/>
          </a:xfrm>
        </p:grpSpPr>
        <p:sp>
          <p:nvSpPr>
            <p:cNvPr id="833" name="Google Shape;833;p37"/>
            <p:cNvSpPr/>
            <p:nvPr/>
          </p:nvSpPr>
          <p:spPr>
            <a:xfrm rot="2023231">
              <a:off x="4287145" y="4009672"/>
              <a:ext cx="609267" cy="610692"/>
            </a:xfrm>
            <a:custGeom>
              <a:avLst/>
              <a:gdLst/>
              <a:ahLst/>
              <a:cxnLst/>
              <a:rect l="l" t="t" r="r" b="b"/>
              <a:pathLst>
                <a:path w="16678" h="16717" extrusionOk="0">
                  <a:moveTo>
                    <a:pt x="7198" y="1"/>
                  </a:moveTo>
                  <a:cubicBezTo>
                    <a:pt x="7082" y="1"/>
                    <a:pt x="6965" y="55"/>
                    <a:pt x="6888" y="165"/>
                  </a:cubicBezTo>
                  <a:lnTo>
                    <a:pt x="4511" y="3241"/>
                  </a:lnTo>
                  <a:cubicBezTo>
                    <a:pt x="4388" y="3416"/>
                    <a:pt x="4353" y="3993"/>
                    <a:pt x="4511" y="4115"/>
                  </a:cubicBezTo>
                  <a:lnTo>
                    <a:pt x="4546" y="4133"/>
                  </a:lnTo>
                  <a:cubicBezTo>
                    <a:pt x="5088" y="4517"/>
                    <a:pt x="5192" y="5287"/>
                    <a:pt x="4790" y="5828"/>
                  </a:cubicBezTo>
                  <a:lnTo>
                    <a:pt x="4581" y="6126"/>
                  </a:lnTo>
                  <a:cubicBezTo>
                    <a:pt x="4437" y="6325"/>
                    <a:pt x="4298" y="6403"/>
                    <a:pt x="4155" y="6403"/>
                  </a:cubicBezTo>
                  <a:cubicBezTo>
                    <a:pt x="3896" y="6403"/>
                    <a:pt x="3624" y="6152"/>
                    <a:pt x="3287" y="5916"/>
                  </a:cubicBezTo>
                  <a:lnTo>
                    <a:pt x="3252" y="5881"/>
                  </a:lnTo>
                  <a:cubicBezTo>
                    <a:pt x="3187" y="5842"/>
                    <a:pt x="3116" y="5822"/>
                    <a:pt x="3047" y="5822"/>
                  </a:cubicBezTo>
                  <a:cubicBezTo>
                    <a:pt x="2932" y="5822"/>
                    <a:pt x="2822" y="5877"/>
                    <a:pt x="2745" y="5986"/>
                  </a:cubicBezTo>
                  <a:lnTo>
                    <a:pt x="123" y="9674"/>
                  </a:lnTo>
                  <a:cubicBezTo>
                    <a:pt x="1" y="9832"/>
                    <a:pt x="36" y="10059"/>
                    <a:pt x="193" y="10181"/>
                  </a:cubicBezTo>
                  <a:lnTo>
                    <a:pt x="9283" y="16649"/>
                  </a:lnTo>
                  <a:cubicBezTo>
                    <a:pt x="9343" y="16696"/>
                    <a:pt x="9412" y="16717"/>
                    <a:pt x="9482" y="16717"/>
                  </a:cubicBezTo>
                  <a:cubicBezTo>
                    <a:pt x="9595" y="16717"/>
                    <a:pt x="9707" y="16660"/>
                    <a:pt x="9773" y="16562"/>
                  </a:cubicBezTo>
                  <a:lnTo>
                    <a:pt x="12412" y="12873"/>
                  </a:lnTo>
                  <a:cubicBezTo>
                    <a:pt x="12517" y="12699"/>
                    <a:pt x="12500" y="12471"/>
                    <a:pt x="12325" y="12366"/>
                  </a:cubicBezTo>
                  <a:cubicBezTo>
                    <a:pt x="11800" y="11982"/>
                    <a:pt x="11311" y="11772"/>
                    <a:pt x="11713" y="11213"/>
                  </a:cubicBezTo>
                  <a:lnTo>
                    <a:pt x="11923" y="10916"/>
                  </a:lnTo>
                  <a:cubicBezTo>
                    <a:pt x="12174" y="10565"/>
                    <a:pt x="12563" y="10380"/>
                    <a:pt x="12947" y="10380"/>
                  </a:cubicBezTo>
                  <a:cubicBezTo>
                    <a:pt x="13177" y="10380"/>
                    <a:pt x="13405" y="10446"/>
                    <a:pt x="13601" y="10583"/>
                  </a:cubicBezTo>
                  <a:cubicBezTo>
                    <a:pt x="13661" y="10630"/>
                    <a:pt x="13730" y="10651"/>
                    <a:pt x="13800" y="10651"/>
                  </a:cubicBezTo>
                  <a:cubicBezTo>
                    <a:pt x="13915" y="10651"/>
                    <a:pt x="14032" y="10594"/>
                    <a:pt x="14108" y="10496"/>
                  </a:cubicBezTo>
                  <a:lnTo>
                    <a:pt x="16555" y="7052"/>
                  </a:lnTo>
                  <a:cubicBezTo>
                    <a:pt x="16678" y="6877"/>
                    <a:pt x="16503" y="6388"/>
                    <a:pt x="16346" y="6266"/>
                  </a:cubicBezTo>
                  <a:lnTo>
                    <a:pt x="7395" y="60"/>
                  </a:lnTo>
                  <a:cubicBezTo>
                    <a:pt x="7336" y="20"/>
                    <a:pt x="7267" y="1"/>
                    <a:pt x="719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4" name="Google Shape;834;p37"/>
            <p:cNvSpPr/>
            <p:nvPr/>
          </p:nvSpPr>
          <p:spPr>
            <a:xfrm rot="2023231">
              <a:off x="4283498" y="4003826"/>
              <a:ext cx="615660" cy="621432"/>
            </a:xfrm>
            <a:custGeom>
              <a:avLst/>
              <a:gdLst/>
              <a:ahLst/>
              <a:cxnLst/>
              <a:rect l="l" t="t" r="r" b="b"/>
              <a:pathLst>
                <a:path w="16853" h="17011" extrusionOk="0">
                  <a:moveTo>
                    <a:pt x="7308" y="298"/>
                  </a:moveTo>
                  <a:cubicBezTo>
                    <a:pt x="7343" y="298"/>
                    <a:pt x="7378" y="316"/>
                    <a:pt x="7413" y="333"/>
                  </a:cubicBezTo>
                  <a:lnTo>
                    <a:pt x="16363" y="6539"/>
                  </a:lnTo>
                  <a:cubicBezTo>
                    <a:pt x="16381" y="6556"/>
                    <a:pt x="16451" y="6644"/>
                    <a:pt x="16486" y="6731"/>
                  </a:cubicBezTo>
                  <a:cubicBezTo>
                    <a:pt x="16521" y="6836"/>
                    <a:pt x="16555" y="6958"/>
                    <a:pt x="16555" y="7046"/>
                  </a:cubicBezTo>
                  <a:lnTo>
                    <a:pt x="16555" y="7098"/>
                  </a:lnTo>
                  <a:lnTo>
                    <a:pt x="16538" y="7116"/>
                  </a:lnTo>
                  <a:lnTo>
                    <a:pt x="14091" y="10560"/>
                  </a:lnTo>
                  <a:cubicBezTo>
                    <a:pt x="14038" y="10630"/>
                    <a:pt x="13968" y="10664"/>
                    <a:pt x="13898" y="10664"/>
                  </a:cubicBezTo>
                  <a:cubicBezTo>
                    <a:pt x="13863" y="10664"/>
                    <a:pt x="13828" y="10647"/>
                    <a:pt x="13793" y="10630"/>
                  </a:cubicBezTo>
                  <a:lnTo>
                    <a:pt x="13758" y="10595"/>
                  </a:lnTo>
                  <a:lnTo>
                    <a:pt x="13746" y="10595"/>
                  </a:lnTo>
                  <a:cubicBezTo>
                    <a:pt x="13530" y="10445"/>
                    <a:pt x="13286" y="10385"/>
                    <a:pt x="13042" y="10385"/>
                  </a:cubicBezTo>
                  <a:cubicBezTo>
                    <a:pt x="12605" y="10385"/>
                    <a:pt x="12185" y="10595"/>
                    <a:pt x="11905" y="10979"/>
                  </a:cubicBezTo>
                  <a:lnTo>
                    <a:pt x="11696" y="11276"/>
                  </a:lnTo>
                  <a:cubicBezTo>
                    <a:pt x="11573" y="11434"/>
                    <a:pt x="11521" y="11573"/>
                    <a:pt x="11521" y="11731"/>
                  </a:cubicBezTo>
                  <a:cubicBezTo>
                    <a:pt x="11521" y="11836"/>
                    <a:pt x="11556" y="11941"/>
                    <a:pt x="11608" y="12028"/>
                  </a:cubicBezTo>
                  <a:cubicBezTo>
                    <a:pt x="11696" y="12150"/>
                    <a:pt x="11801" y="12238"/>
                    <a:pt x="11940" y="12343"/>
                  </a:cubicBezTo>
                  <a:cubicBezTo>
                    <a:pt x="12063" y="12430"/>
                    <a:pt x="12203" y="12535"/>
                    <a:pt x="12360" y="12640"/>
                  </a:cubicBezTo>
                  <a:cubicBezTo>
                    <a:pt x="12412" y="12675"/>
                    <a:pt x="12430" y="12727"/>
                    <a:pt x="12430" y="12797"/>
                  </a:cubicBezTo>
                  <a:cubicBezTo>
                    <a:pt x="12430" y="12850"/>
                    <a:pt x="12430" y="12885"/>
                    <a:pt x="12395" y="12937"/>
                  </a:cubicBezTo>
                  <a:lnTo>
                    <a:pt x="9773" y="16626"/>
                  </a:lnTo>
                  <a:cubicBezTo>
                    <a:pt x="9720" y="16696"/>
                    <a:pt x="9650" y="16713"/>
                    <a:pt x="9580" y="16713"/>
                  </a:cubicBezTo>
                  <a:cubicBezTo>
                    <a:pt x="9545" y="16713"/>
                    <a:pt x="9511" y="16713"/>
                    <a:pt x="9476" y="16678"/>
                  </a:cubicBezTo>
                  <a:lnTo>
                    <a:pt x="9458" y="16678"/>
                  </a:lnTo>
                  <a:lnTo>
                    <a:pt x="385" y="10210"/>
                  </a:lnTo>
                  <a:cubicBezTo>
                    <a:pt x="333" y="10175"/>
                    <a:pt x="298" y="10105"/>
                    <a:pt x="298" y="10035"/>
                  </a:cubicBezTo>
                  <a:cubicBezTo>
                    <a:pt x="298" y="10000"/>
                    <a:pt x="315" y="9948"/>
                    <a:pt x="333" y="9913"/>
                  </a:cubicBezTo>
                  <a:lnTo>
                    <a:pt x="2972" y="6207"/>
                  </a:lnTo>
                  <a:cubicBezTo>
                    <a:pt x="3007" y="6154"/>
                    <a:pt x="3077" y="6119"/>
                    <a:pt x="3147" y="6119"/>
                  </a:cubicBezTo>
                  <a:cubicBezTo>
                    <a:pt x="3182" y="6119"/>
                    <a:pt x="3235" y="6137"/>
                    <a:pt x="3270" y="6154"/>
                  </a:cubicBezTo>
                  <a:lnTo>
                    <a:pt x="3305" y="6189"/>
                  </a:lnTo>
                  <a:cubicBezTo>
                    <a:pt x="3479" y="6294"/>
                    <a:pt x="3619" y="6434"/>
                    <a:pt x="3777" y="6521"/>
                  </a:cubicBezTo>
                  <a:cubicBezTo>
                    <a:pt x="3934" y="6626"/>
                    <a:pt x="4091" y="6696"/>
                    <a:pt x="4266" y="6714"/>
                  </a:cubicBezTo>
                  <a:cubicBezTo>
                    <a:pt x="4371" y="6714"/>
                    <a:pt x="4458" y="6679"/>
                    <a:pt x="4546" y="6626"/>
                  </a:cubicBezTo>
                  <a:cubicBezTo>
                    <a:pt x="4651" y="6556"/>
                    <a:pt x="4721" y="6486"/>
                    <a:pt x="4808" y="6364"/>
                  </a:cubicBezTo>
                  <a:lnTo>
                    <a:pt x="5018" y="6067"/>
                  </a:lnTo>
                  <a:cubicBezTo>
                    <a:pt x="5193" y="5822"/>
                    <a:pt x="5280" y="5525"/>
                    <a:pt x="5280" y="5245"/>
                  </a:cubicBezTo>
                  <a:cubicBezTo>
                    <a:pt x="5280" y="4826"/>
                    <a:pt x="5105" y="4424"/>
                    <a:pt x="4738" y="4179"/>
                  </a:cubicBezTo>
                  <a:lnTo>
                    <a:pt x="4703" y="4144"/>
                  </a:lnTo>
                  <a:cubicBezTo>
                    <a:pt x="4703" y="4144"/>
                    <a:pt x="4686" y="4109"/>
                    <a:pt x="4668" y="4074"/>
                  </a:cubicBezTo>
                  <a:cubicBezTo>
                    <a:pt x="4668" y="4022"/>
                    <a:pt x="4651" y="3969"/>
                    <a:pt x="4651" y="3899"/>
                  </a:cubicBezTo>
                  <a:cubicBezTo>
                    <a:pt x="4651" y="3812"/>
                    <a:pt x="4668" y="3724"/>
                    <a:pt x="4686" y="3637"/>
                  </a:cubicBezTo>
                  <a:cubicBezTo>
                    <a:pt x="4703" y="3567"/>
                    <a:pt x="4721" y="3497"/>
                    <a:pt x="4738" y="3480"/>
                  </a:cubicBezTo>
                  <a:lnTo>
                    <a:pt x="7116" y="403"/>
                  </a:lnTo>
                  <a:cubicBezTo>
                    <a:pt x="7168" y="333"/>
                    <a:pt x="7238" y="298"/>
                    <a:pt x="7308" y="298"/>
                  </a:cubicBezTo>
                  <a:close/>
                  <a:moveTo>
                    <a:pt x="7308" y="1"/>
                  </a:moveTo>
                  <a:cubicBezTo>
                    <a:pt x="7133" y="1"/>
                    <a:pt x="6976" y="88"/>
                    <a:pt x="6888" y="228"/>
                  </a:cubicBezTo>
                  <a:lnTo>
                    <a:pt x="4511" y="3305"/>
                  </a:lnTo>
                  <a:lnTo>
                    <a:pt x="4493" y="3322"/>
                  </a:lnTo>
                  <a:cubicBezTo>
                    <a:pt x="4441" y="3392"/>
                    <a:pt x="4423" y="3480"/>
                    <a:pt x="4406" y="3585"/>
                  </a:cubicBezTo>
                  <a:cubicBezTo>
                    <a:pt x="4371" y="3672"/>
                    <a:pt x="4371" y="3794"/>
                    <a:pt x="4371" y="3899"/>
                  </a:cubicBezTo>
                  <a:cubicBezTo>
                    <a:pt x="4371" y="3987"/>
                    <a:pt x="4371" y="4074"/>
                    <a:pt x="4388" y="4161"/>
                  </a:cubicBezTo>
                  <a:cubicBezTo>
                    <a:pt x="4423" y="4231"/>
                    <a:pt x="4441" y="4319"/>
                    <a:pt x="4528" y="4389"/>
                  </a:cubicBezTo>
                  <a:lnTo>
                    <a:pt x="4563" y="4406"/>
                  </a:lnTo>
                  <a:cubicBezTo>
                    <a:pt x="4843" y="4616"/>
                    <a:pt x="5000" y="4913"/>
                    <a:pt x="5000" y="5245"/>
                  </a:cubicBezTo>
                  <a:cubicBezTo>
                    <a:pt x="5000" y="5473"/>
                    <a:pt x="4930" y="5700"/>
                    <a:pt x="4773" y="5892"/>
                  </a:cubicBezTo>
                  <a:lnTo>
                    <a:pt x="4563" y="6207"/>
                  </a:lnTo>
                  <a:cubicBezTo>
                    <a:pt x="4511" y="6294"/>
                    <a:pt x="4441" y="6347"/>
                    <a:pt x="4406" y="6382"/>
                  </a:cubicBezTo>
                  <a:cubicBezTo>
                    <a:pt x="4354" y="6399"/>
                    <a:pt x="4319" y="6417"/>
                    <a:pt x="4266" y="6417"/>
                  </a:cubicBezTo>
                  <a:cubicBezTo>
                    <a:pt x="4179" y="6417"/>
                    <a:pt x="4074" y="6364"/>
                    <a:pt x="3934" y="6277"/>
                  </a:cubicBezTo>
                  <a:cubicBezTo>
                    <a:pt x="3812" y="6189"/>
                    <a:pt x="3654" y="6067"/>
                    <a:pt x="3479" y="5945"/>
                  </a:cubicBezTo>
                  <a:lnTo>
                    <a:pt x="3427" y="5910"/>
                  </a:lnTo>
                  <a:cubicBezTo>
                    <a:pt x="3340" y="5857"/>
                    <a:pt x="3252" y="5822"/>
                    <a:pt x="3147" y="5822"/>
                  </a:cubicBezTo>
                  <a:cubicBezTo>
                    <a:pt x="2990" y="5822"/>
                    <a:pt x="2833" y="5910"/>
                    <a:pt x="2728" y="6049"/>
                  </a:cubicBezTo>
                  <a:lnTo>
                    <a:pt x="106" y="9738"/>
                  </a:lnTo>
                  <a:cubicBezTo>
                    <a:pt x="36" y="9825"/>
                    <a:pt x="1" y="9930"/>
                    <a:pt x="1" y="10035"/>
                  </a:cubicBezTo>
                  <a:cubicBezTo>
                    <a:pt x="1" y="10192"/>
                    <a:pt x="71" y="10350"/>
                    <a:pt x="210" y="10437"/>
                  </a:cubicBezTo>
                  <a:lnTo>
                    <a:pt x="9301" y="16923"/>
                  </a:lnTo>
                  <a:cubicBezTo>
                    <a:pt x="9388" y="16975"/>
                    <a:pt x="9476" y="17010"/>
                    <a:pt x="9580" y="17010"/>
                  </a:cubicBezTo>
                  <a:cubicBezTo>
                    <a:pt x="9738" y="17010"/>
                    <a:pt x="9895" y="16940"/>
                    <a:pt x="10000" y="16800"/>
                  </a:cubicBezTo>
                  <a:lnTo>
                    <a:pt x="12622" y="13094"/>
                  </a:lnTo>
                  <a:cubicBezTo>
                    <a:pt x="12692" y="13007"/>
                    <a:pt x="12727" y="12902"/>
                    <a:pt x="12727" y="12797"/>
                  </a:cubicBezTo>
                  <a:cubicBezTo>
                    <a:pt x="12727" y="12640"/>
                    <a:pt x="12657" y="12483"/>
                    <a:pt x="12517" y="12395"/>
                  </a:cubicBezTo>
                  <a:cubicBezTo>
                    <a:pt x="12325" y="12255"/>
                    <a:pt x="12133" y="12133"/>
                    <a:pt x="11993" y="12028"/>
                  </a:cubicBezTo>
                  <a:cubicBezTo>
                    <a:pt x="11940" y="11958"/>
                    <a:pt x="11888" y="11906"/>
                    <a:pt x="11853" y="11871"/>
                  </a:cubicBezTo>
                  <a:cubicBezTo>
                    <a:pt x="11818" y="11818"/>
                    <a:pt x="11818" y="11783"/>
                    <a:pt x="11818" y="11731"/>
                  </a:cubicBezTo>
                  <a:cubicBezTo>
                    <a:pt x="11818" y="11661"/>
                    <a:pt x="11836" y="11573"/>
                    <a:pt x="11923" y="11451"/>
                  </a:cubicBezTo>
                  <a:lnTo>
                    <a:pt x="12150" y="11154"/>
                  </a:lnTo>
                  <a:cubicBezTo>
                    <a:pt x="12360" y="10839"/>
                    <a:pt x="12710" y="10682"/>
                    <a:pt x="13042" y="10682"/>
                  </a:cubicBezTo>
                  <a:cubicBezTo>
                    <a:pt x="13252" y="10682"/>
                    <a:pt x="13444" y="10734"/>
                    <a:pt x="13619" y="10857"/>
                  </a:cubicBezTo>
                  <a:cubicBezTo>
                    <a:pt x="13619" y="10857"/>
                    <a:pt x="13619" y="10857"/>
                    <a:pt x="13619" y="10857"/>
                  </a:cubicBezTo>
                  <a:lnTo>
                    <a:pt x="13619" y="10857"/>
                  </a:lnTo>
                  <a:lnTo>
                    <a:pt x="13654" y="10892"/>
                  </a:lnTo>
                  <a:lnTo>
                    <a:pt x="13671" y="10892"/>
                  </a:lnTo>
                  <a:cubicBezTo>
                    <a:pt x="13746" y="10933"/>
                    <a:pt x="13828" y="10944"/>
                    <a:pt x="13898" y="10944"/>
                  </a:cubicBezTo>
                  <a:cubicBezTo>
                    <a:pt x="14056" y="10944"/>
                    <a:pt x="14230" y="10874"/>
                    <a:pt x="14318" y="10734"/>
                  </a:cubicBezTo>
                  <a:lnTo>
                    <a:pt x="16783" y="7291"/>
                  </a:lnTo>
                  <a:cubicBezTo>
                    <a:pt x="16835" y="7203"/>
                    <a:pt x="16853" y="7116"/>
                    <a:pt x="16853" y="7046"/>
                  </a:cubicBezTo>
                  <a:cubicBezTo>
                    <a:pt x="16853" y="6906"/>
                    <a:pt x="16800" y="6766"/>
                    <a:pt x="16748" y="6626"/>
                  </a:cubicBezTo>
                  <a:cubicBezTo>
                    <a:pt x="16695" y="6504"/>
                    <a:pt x="16643" y="6382"/>
                    <a:pt x="16538" y="6312"/>
                  </a:cubicBezTo>
                  <a:lnTo>
                    <a:pt x="7588" y="88"/>
                  </a:lnTo>
                  <a:cubicBezTo>
                    <a:pt x="7500" y="36"/>
                    <a:pt x="7395" y="1"/>
                    <a:pt x="730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5" name="Google Shape;835;p37"/>
            <p:cNvSpPr/>
            <p:nvPr/>
          </p:nvSpPr>
          <p:spPr>
            <a:xfrm rot="2023231">
              <a:off x="4318032" y="4009198"/>
              <a:ext cx="577960" cy="574087"/>
            </a:xfrm>
            <a:custGeom>
              <a:avLst/>
              <a:gdLst/>
              <a:ahLst/>
              <a:cxnLst/>
              <a:rect l="l" t="t" r="r" b="b"/>
              <a:pathLst>
                <a:path w="15821" h="15715" extrusionOk="0">
                  <a:moveTo>
                    <a:pt x="6657" y="0"/>
                  </a:moveTo>
                  <a:cubicBezTo>
                    <a:pt x="6550" y="0"/>
                    <a:pt x="6445" y="51"/>
                    <a:pt x="6381" y="148"/>
                  </a:cubicBezTo>
                  <a:lnTo>
                    <a:pt x="4108" y="3329"/>
                  </a:lnTo>
                  <a:cubicBezTo>
                    <a:pt x="4003" y="3487"/>
                    <a:pt x="4038" y="3696"/>
                    <a:pt x="4178" y="3801"/>
                  </a:cubicBezTo>
                  <a:lnTo>
                    <a:pt x="4231" y="3836"/>
                  </a:lnTo>
                  <a:cubicBezTo>
                    <a:pt x="4737" y="4203"/>
                    <a:pt x="4860" y="4903"/>
                    <a:pt x="4493" y="5427"/>
                  </a:cubicBezTo>
                  <a:lnTo>
                    <a:pt x="4300" y="5707"/>
                  </a:lnTo>
                  <a:cubicBezTo>
                    <a:pt x="4077" y="6015"/>
                    <a:pt x="3724" y="6181"/>
                    <a:pt x="3368" y="6181"/>
                  </a:cubicBezTo>
                  <a:cubicBezTo>
                    <a:pt x="3139" y="6181"/>
                    <a:pt x="2908" y="6113"/>
                    <a:pt x="2710" y="5969"/>
                  </a:cubicBezTo>
                  <a:lnTo>
                    <a:pt x="2657" y="5934"/>
                  </a:lnTo>
                  <a:cubicBezTo>
                    <a:pt x="2597" y="5894"/>
                    <a:pt x="2529" y="5874"/>
                    <a:pt x="2462" y="5874"/>
                  </a:cubicBezTo>
                  <a:cubicBezTo>
                    <a:pt x="2354" y="5874"/>
                    <a:pt x="2250" y="5925"/>
                    <a:pt x="2185" y="6021"/>
                  </a:cubicBezTo>
                  <a:lnTo>
                    <a:pt x="122" y="8923"/>
                  </a:lnTo>
                  <a:cubicBezTo>
                    <a:pt x="0" y="9081"/>
                    <a:pt x="35" y="9290"/>
                    <a:pt x="192" y="9395"/>
                  </a:cubicBezTo>
                  <a:lnTo>
                    <a:pt x="8968" y="15654"/>
                  </a:lnTo>
                  <a:cubicBezTo>
                    <a:pt x="9030" y="15695"/>
                    <a:pt x="9100" y="15715"/>
                    <a:pt x="9169" y="15715"/>
                  </a:cubicBezTo>
                  <a:cubicBezTo>
                    <a:pt x="9274" y="15715"/>
                    <a:pt x="9376" y="15668"/>
                    <a:pt x="9440" y="15584"/>
                  </a:cubicBezTo>
                  <a:lnTo>
                    <a:pt x="11520" y="12664"/>
                  </a:lnTo>
                  <a:cubicBezTo>
                    <a:pt x="11625" y="12524"/>
                    <a:pt x="11590" y="12297"/>
                    <a:pt x="11433" y="12192"/>
                  </a:cubicBezTo>
                  <a:cubicBezTo>
                    <a:pt x="10926" y="11825"/>
                    <a:pt x="10803" y="11109"/>
                    <a:pt x="11171" y="10602"/>
                  </a:cubicBezTo>
                  <a:lnTo>
                    <a:pt x="11363" y="10322"/>
                  </a:lnTo>
                  <a:cubicBezTo>
                    <a:pt x="11586" y="10013"/>
                    <a:pt x="11939" y="9847"/>
                    <a:pt x="12296" y="9847"/>
                  </a:cubicBezTo>
                  <a:cubicBezTo>
                    <a:pt x="12525" y="9847"/>
                    <a:pt x="12755" y="9916"/>
                    <a:pt x="12954" y="10060"/>
                  </a:cubicBezTo>
                  <a:cubicBezTo>
                    <a:pt x="13014" y="10100"/>
                    <a:pt x="13082" y="10120"/>
                    <a:pt x="13150" y="10120"/>
                  </a:cubicBezTo>
                  <a:cubicBezTo>
                    <a:pt x="13259" y="10120"/>
                    <a:pt x="13368" y="10069"/>
                    <a:pt x="13443" y="9972"/>
                  </a:cubicBezTo>
                  <a:lnTo>
                    <a:pt x="15698" y="6791"/>
                  </a:lnTo>
                  <a:cubicBezTo>
                    <a:pt x="15821" y="6651"/>
                    <a:pt x="15786" y="6424"/>
                    <a:pt x="15628" y="6319"/>
                  </a:cubicBezTo>
                  <a:lnTo>
                    <a:pt x="6853" y="60"/>
                  </a:lnTo>
                  <a:cubicBezTo>
                    <a:pt x="6792" y="20"/>
                    <a:pt x="6724" y="0"/>
                    <a:pt x="6657"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6" name="Google Shape;836;p37"/>
            <p:cNvSpPr/>
            <p:nvPr/>
          </p:nvSpPr>
          <p:spPr>
            <a:xfrm rot="2023231">
              <a:off x="4314827" y="4003721"/>
              <a:ext cx="584389" cy="585010"/>
            </a:xfrm>
            <a:custGeom>
              <a:avLst/>
              <a:gdLst/>
              <a:ahLst/>
              <a:cxnLst/>
              <a:rect l="l" t="t" r="r" b="b"/>
              <a:pathLst>
                <a:path w="15997" h="16014" extrusionOk="0">
                  <a:moveTo>
                    <a:pt x="6731" y="298"/>
                  </a:moveTo>
                  <a:cubicBezTo>
                    <a:pt x="6783" y="298"/>
                    <a:pt x="6818" y="315"/>
                    <a:pt x="6853" y="333"/>
                  </a:cubicBezTo>
                  <a:lnTo>
                    <a:pt x="15629" y="6591"/>
                  </a:lnTo>
                  <a:cubicBezTo>
                    <a:pt x="15681" y="6626"/>
                    <a:pt x="15716" y="6696"/>
                    <a:pt x="15716" y="6748"/>
                  </a:cubicBezTo>
                  <a:cubicBezTo>
                    <a:pt x="15716" y="6783"/>
                    <a:pt x="15699" y="6836"/>
                    <a:pt x="15681" y="6871"/>
                  </a:cubicBezTo>
                  <a:lnTo>
                    <a:pt x="13409" y="10052"/>
                  </a:lnTo>
                  <a:cubicBezTo>
                    <a:pt x="13374" y="10105"/>
                    <a:pt x="13304" y="10122"/>
                    <a:pt x="13251" y="10122"/>
                  </a:cubicBezTo>
                  <a:cubicBezTo>
                    <a:pt x="13199" y="10122"/>
                    <a:pt x="13164" y="10122"/>
                    <a:pt x="13129" y="10087"/>
                  </a:cubicBezTo>
                  <a:cubicBezTo>
                    <a:pt x="12902" y="9930"/>
                    <a:pt x="12640" y="9860"/>
                    <a:pt x="12395" y="9860"/>
                  </a:cubicBezTo>
                  <a:cubicBezTo>
                    <a:pt x="11993" y="9860"/>
                    <a:pt x="11591" y="10035"/>
                    <a:pt x="11346" y="10384"/>
                  </a:cubicBezTo>
                  <a:lnTo>
                    <a:pt x="11136" y="10664"/>
                  </a:lnTo>
                  <a:cubicBezTo>
                    <a:pt x="10979" y="10891"/>
                    <a:pt x="10909" y="11154"/>
                    <a:pt x="10909" y="11416"/>
                  </a:cubicBezTo>
                  <a:cubicBezTo>
                    <a:pt x="10909" y="11818"/>
                    <a:pt x="11084" y="12220"/>
                    <a:pt x="11451" y="12465"/>
                  </a:cubicBezTo>
                  <a:cubicBezTo>
                    <a:pt x="11503" y="12500"/>
                    <a:pt x="11521" y="12552"/>
                    <a:pt x="11521" y="12622"/>
                  </a:cubicBezTo>
                  <a:cubicBezTo>
                    <a:pt x="11521" y="12657"/>
                    <a:pt x="11521" y="12692"/>
                    <a:pt x="11486" y="12727"/>
                  </a:cubicBezTo>
                  <a:lnTo>
                    <a:pt x="9423" y="15646"/>
                  </a:lnTo>
                  <a:cubicBezTo>
                    <a:pt x="9371" y="15699"/>
                    <a:pt x="9318" y="15716"/>
                    <a:pt x="9266" y="15716"/>
                  </a:cubicBezTo>
                  <a:cubicBezTo>
                    <a:pt x="9213" y="15716"/>
                    <a:pt x="9178" y="15716"/>
                    <a:pt x="9143" y="15681"/>
                  </a:cubicBezTo>
                  <a:lnTo>
                    <a:pt x="368" y="9423"/>
                  </a:lnTo>
                  <a:cubicBezTo>
                    <a:pt x="315" y="9388"/>
                    <a:pt x="280" y="9336"/>
                    <a:pt x="280" y="9266"/>
                  </a:cubicBezTo>
                  <a:cubicBezTo>
                    <a:pt x="280" y="9231"/>
                    <a:pt x="298" y="9196"/>
                    <a:pt x="315" y="9161"/>
                  </a:cubicBezTo>
                  <a:lnTo>
                    <a:pt x="2396" y="6259"/>
                  </a:lnTo>
                  <a:cubicBezTo>
                    <a:pt x="2431" y="6206"/>
                    <a:pt x="2483" y="6171"/>
                    <a:pt x="2553" y="6171"/>
                  </a:cubicBezTo>
                  <a:cubicBezTo>
                    <a:pt x="2588" y="6171"/>
                    <a:pt x="2623" y="6189"/>
                    <a:pt x="2658" y="6206"/>
                  </a:cubicBezTo>
                  <a:lnTo>
                    <a:pt x="2710" y="6241"/>
                  </a:lnTo>
                  <a:cubicBezTo>
                    <a:pt x="2937" y="6399"/>
                    <a:pt x="3200" y="6469"/>
                    <a:pt x="3444" y="6469"/>
                  </a:cubicBezTo>
                  <a:cubicBezTo>
                    <a:pt x="3847" y="6469"/>
                    <a:pt x="4249" y="6294"/>
                    <a:pt x="4493" y="5927"/>
                  </a:cubicBezTo>
                  <a:lnTo>
                    <a:pt x="4703" y="5664"/>
                  </a:lnTo>
                  <a:cubicBezTo>
                    <a:pt x="4860" y="5437"/>
                    <a:pt x="4930" y="5175"/>
                    <a:pt x="4930" y="4913"/>
                  </a:cubicBezTo>
                  <a:cubicBezTo>
                    <a:pt x="4930" y="4511"/>
                    <a:pt x="4756" y="4109"/>
                    <a:pt x="4388" y="3864"/>
                  </a:cubicBezTo>
                  <a:lnTo>
                    <a:pt x="4353" y="3829"/>
                  </a:lnTo>
                  <a:cubicBezTo>
                    <a:pt x="4301" y="3794"/>
                    <a:pt x="4266" y="3742"/>
                    <a:pt x="4266" y="3672"/>
                  </a:cubicBezTo>
                  <a:cubicBezTo>
                    <a:pt x="4266" y="3637"/>
                    <a:pt x="4284" y="3602"/>
                    <a:pt x="4319" y="3567"/>
                  </a:cubicBezTo>
                  <a:lnTo>
                    <a:pt x="6574" y="385"/>
                  </a:lnTo>
                  <a:cubicBezTo>
                    <a:pt x="6609" y="333"/>
                    <a:pt x="6678" y="298"/>
                    <a:pt x="6731" y="298"/>
                  </a:cubicBezTo>
                  <a:close/>
                  <a:moveTo>
                    <a:pt x="6731" y="1"/>
                  </a:moveTo>
                  <a:cubicBezTo>
                    <a:pt x="6591" y="1"/>
                    <a:pt x="6434" y="70"/>
                    <a:pt x="6346" y="210"/>
                  </a:cubicBezTo>
                  <a:lnTo>
                    <a:pt x="4074" y="3392"/>
                  </a:lnTo>
                  <a:cubicBezTo>
                    <a:pt x="4004" y="3479"/>
                    <a:pt x="3986" y="3584"/>
                    <a:pt x="3986" y="3672"/>
                  </a:cubicBezTo>
                  <a:cubicBezTo>
                    <a:pt x="3986" y="3829"/>
                    <a:pt x="4056" y="3969"/>
                    <a:pt x="4179" y="4074"/>
                  </a:cubicBezTo>
                  <a:lnTo>
                    <a:pt x="4231" y="4091"/>
                  </a:lnTo>
                  <a:cubicBezTo>
                    <a:pt x="4493" y="4301"/>
                    <a:pt x="4651" y="4598"/>
                    <a:pt x="4651" y="4913"/>
                  </a:cubicBezTo>
                  <a:cubicBezTo>
                    <a:pt x="4651" y="5105"/>
                    <a:pt x="4581" y="5315"/>
                    <a:pt x="4458" y="5490"/>
                  </a:cubicBezTo>
                  <a:lnTo>
                    <a:pt x="4266" y="5769"/>
                  </a:lnTo>
                  <a:cubicBezTo>
                    <a:pt x="4074" y="6032"/>
                    <a:pt x="3759" y="6189"/>
                    <a:pt x="3444" y="6189"/>
                  </a:cubicBezTo>
                  <a:cubicBezTo>
                    <a:pt x="3252" y="6189"/>
                    <a:pt x="3042" y="6119"/>
                    <a:pt x="2868" y="5997"/>
                  </a:cubicBezTo>
                  <a:lnTo>
                    <a:pt x="2833" y="5962"/>
                  </a:lnTo>
                  <a:cubicBezTo>
                    <a:pt x="2745" y="5909"/>
                    <a:pt x="2658" y="5874"/>
                    <a:pt x="2553" y="5874"/>
                  </a:cubicBezTo>
                  <a:cubicBezTo>
                    <a:pt x="2396" y="5874"/>
                    <a:pt x="2256" y="5944"/>
                    <a:pt x="2151" y="6084"/>
                  </a:cubicBezTo>
                  <a:lnTo>
                    <a:pt x="88" y="8986"/>
                  </a:lnTo>
                  <a:cubicBezTo>
                    <a:pt x="18" y="9073"/>
                    <a:pt x="1" y="9178"/>
                    <a:pt x="1" y="9266"/>
                  </a:cubicBezTo>
                  <a:cubicBezTo>
                    <a:pt x="1" y="9423"/>
                    <a:pt x="71" y="9580"/>
                    <a:pt x="193" y="9668"/>
                  </a:cubicBezTo>
                  <a:lnTo>
                    <a:pt x="8969" y="15926"/>
                  </a:lnTo>
                  <a:cubicBezTo>
                    <a:pt x="9056" y="15978"/>
                    <a:pt x="9161" y="16013"/>
                    <a:pt x="9266" y="16013"/>
                  </a:cubicBezTo>
                  <a:cubicBezTo>
                    <a:pt x="9406" y="16013"/>
                    <a:pt x="9563" y="15943"/>
                    <a:pt x="9650" y="15804"/>
                  </a:cubicBezTo>
                  <a:lnTo>
                    <a:pt x="11731" y="12902"/>
                  </a:lnTo>
                  <a:cubicBezTo>
                    <a:pt x="11783" y="12814"/>
                    <a:pt x="11818" y="12727"/>
                    <a:pt x="11818" y="12622"/>
                  </a:cubicBezTo>
                  <a:cubicBezTo>
                    <a:pt x="11818" y="12465"/>
                    <a:pt x="11748" y="12325"/>
                    <a:pt x="11608" y="12220"/>
                  </a:cubicBezTo>
                  <a:cubicBezTo>
                    <a:pt x="11346" y="12028"/>
                    <a:pt x="11189" y="11730"/>
                    <a:pt x="11189" y="11416"/>
                  </a:cubicBezTo>
                  <a:cubicBezTo>
                    <a:pt x="11189" y="11224"/>
                    <a:pt x="11259" y="11014"/>
                    <a:pt x="11381" y="10839"/>
                  </a:cubicBezTo>
                  <a:lnTo>
                    <a:pt x="11573" y="10559"/>
                  </a:lnTo>
                  <a:cubicBezTo>
                    <a:pt x="11766" y="10297"/>
                    <a:pt x="12080" y="10140"/>
                    <a:pt x="12395" y="10140"/>
                  </a:cubicBezTo>
                  <a:cubicBezTo>
                    <a:pt x="12587" y="10140"/>
                    <a:pt x="12797" y="10210"/>
                    <a:pt x="12972" y="10332"/>
                  </a:cubicBezTo>
                  <a:cubicBezTo>
                    <a:pt x="13042" y="10384"/>
                    <a:pt x="13147" y="10419"/>
                    <a:pt x="13251" y="10419"/>
                  </a:cubicBezTo>
                  <a:cubicBezTo>
                    <a:pt x="13391" y="10419"/>
                    <a:pt x="13549" y="10349"/>
                    <a:pt x="13636" y="10210"/>
                  </a:cubicBezTo>
                  <a:lnTo>
                    <a:pt x="15909" y="7028"/>
                  </a:lnTo>
                  <a:cubicBezTo>
                    <a:pt x="15979" y="6941"/>
                    <a:pt x="15996" y="6853"/>
                    <a:pt x="15996" y="6748"/>
                  </a:cubicBezTo>
                  <a:cubicBezTo>
                    <a:pt x="15996" y="6591"/>
                    <a:pt x="15926" y="6451"/>
                    <a:pt x="15804" y="6346"/>
                  </a:cubicBezTo>
                  <a:lnTo>
                    <a:pt x="7011" y="105"/>
                  </a:lnTo>
                  <a:cubicBezTo>
                    <a:pt x="6941" y="36"/>
                    <a:pt x="6836" y="1"/>
                    <a:pt x="673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7" name="Google Shape;837;p37"/>
            <p:cNvSpPr/>
            <p:nvPr/>
          </p:nvSpPr>
          <p:spPr>
            <a:xfrm rot="2023231">
              <a:off x="4405052" y="4128491"/>
              <a:ext cx="322534" cy="358480"/>
            </a:xfrm>
            <a:custGeom>
              <a:avLst/>
              <a:gdLst/>
              <a:ahLst/>
              <a:cxnLst/>
              <a:rect l="l" t="t" r="r" b="b"/>
              <a:pathLst>
                <a:path w="8829" h="9813" extrusionOk="0">
                  <a:moveTo>
                    <a:pt x="5429" y="1"/>
                  </a:moveTo>
                  <a:cubicBezTo>
                    <a:pt x="5239" y="1"/>
                    <a:pt x="5048" y="89"/>
                    <a:pt x="4930" y="250"/>
                  </a:cubicBezTo>
                  <a:lnTo>
                    <a:pt x="1" y="7173"/>
                  </a:lnTo>
                  <a:lnTo>
                    <a:pt x="3707" y="9812"/>
                  </a:lnTo>
                  <a:lnTo>
                    <a:pt x="8636" y="2890"/>
                  </a:lnTo>
                  <a:cubicBezTo>
                    <a:pt x="8829" y="2627"/>
                    <a:pt x="8776" y="2243"/>
                    <a:pt x="8497" y="2051"/>
                  </a:cubicBezTo>
                  <a:lnTo>
                    <a:pt x="5769" y="110"/>
                  </a:lnTo>
                  <a:cubicBezTo>
                    <a:pt x="5668" y="36"/>
                    <a:pt x="5548" y="1"/>
                    <a:pt x="54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8" name="Google Shape;838;p37"/>
            <p:cNvSpPr/>
            <p:nvPr/>
          </p:nvSpPr>
          <p:spPr>
            <a:xfrm rot="2023231">
              <a:off x="4397233" y="4121307"/>
              <a:ext cx="332762" cy="371741"/>
            </a:xfrm>
            <a:custGeom>
              <a:avLst/>
              <a:gdLst/>
              <a:ahLst/>
              <a:cxnLst/>
              <a:rect l="l" t="t" r="r" b="b"/>
              <a:pathLst>
                <a:path w="9109" h="10176" extrusionOk="0">
                  <a:moveTo>
                    <a:pt x="5630" y="298"/>
                  </a:moveTo>
                  <a:cubicBezTo>
                    <a:pt x="5735" y="298"/>
                    <a:pt x="5822" y="333"/>
                    <a:pt x="5892" y="386"/>
                  </a:cubicBezTo>
                  <a:lnTo>
                    <a:pt x="8637" y="2326"/>
                  </a:lnTo>
                  <a:cubicBezTo>
                    <a:pt x="8759" y="2413"/>
                    <a:pt x="8829" y="2553"/>
                    <a:pt x="8829" y="2693"/>
                  </a:cubicBezTo>
                  <a:cubicBezTo>
                    <a:pt x="8829" y="2798"/>
                    <a:pt x="8794" y="2885"/>
                    <a:pt x="8741" y="2955"/>
                  </a:cubicBezTo>
                  <a:lnTo>
                    <a:pt x="3882" y="9773"/>
                  </a:lnTo>
                  <a:lnTo>
                    <a:pt x="3882" y="9773"/>
                  </a:lnTo>
                  <a:lnTo>
                    <a:pt x="420" y="7291"/>
                  </a:lnTo>
                  <a:lnTo>
                    <a:pt x="5263" y="490"/>
                  </a:lnTo>
                  <a:cubicBezTo>
                    <a:pt x="5350" y="368"/>
                    <a:pt x="5490" y="298"/>
                    <a:pt x="5630" y="298"/>
                  </a:cubicBezTo>
                  <a:close/>
                  <a:moveTo>
                    <a:pt x="5630" y="1"/>
                  </a:moveTo>
                  <a:cubicBezTo>
                    <a:pt x="5403" y="1"/>
                    <a:pt x="5175" y="123"/>
                    <a:pt x="5035" y="316"/>
                  </a:cubicBezTo>
                  <a:lnTo>
                    <a:pt x="1" y="7361"/>
                  </a:lnTo>
                  <a:lnTo>
                    <a:pt x="3952" y="10175"/>
                  </a:lnTo>
                  <a:lnTo>
                    <a:pt x="4039" y="10053"/>
                  </a:lnTo>
                  <a:lnTo>
                    <a:pt x="8969" y="3130"/>
                  </a:lnTo>
                  <a:cubicBezTo>
                    <a:pt x="9074" y="3008"/>
                    <a:pt x="9109" y="2850"/>
                    <a:pt x="9109" y="2693"/>
                  </a:cubicBezTo>
                  <a:cubicBezTo>
                    <a:pt x="9109" y="2466"/>
                    <a:pt x="9004" y="2239"/>
                    <a:pt x="8794" y="2081"/>
                  </a:cubicBezTo>
                  <a:lnTo>
                    <a:pt x="6067" y="141"/>
                  </a:lnTo>
                  <a:cubicBezTo>
                    <a:pt x="5944" y="53"/>
                    <a:pt x="5787" y="1"/>
                    <a:pt x="56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9" name="Google Shape;839;p37"/>
            <p:cNvSpPr/>
            <p:nvPr/>
          </p:nvSpPr>
          <p:spPr>
            <a:xfrm rot="2023231">
              <a:off x="4409944" y="4148152"/>
              <a:ext cx="302113" cy="337402"/>
            </a:xfrm>
            <a:custGeom>
              <a:avLst/>
              <a:gdLst/>
              <a:ahLst/>
              <a:cxnLst/>
              <a:rect l="l" t="t" r="r" b="b"/>
              <a:pathLst>
                <a:path w="8270" h="9236" extrusionOk="0">
                  <a:moveTo>
                    <a:pt x="5167" y="1"/>
                  </a:moveTo>
                  <a:cubicBezTo>
                    <a:pt x="4977" y="1"/>
                    <a:pt x="4786" y="89"/>
                    <a:pt x="4668" y="250"/>
                  </a:cubicBezTo>
                  <a:lnTo>
                    <a:pt x="1" y="6805"/>
                  </a:lnTo>
                  <a:lnTo>
                    <a:pt x="3410" y="9235"/>
                  </a:lnTo>
                  <a:lnTo>
                    <a:pt x="8077" y="2680"/>
                  </a:lnTo>
                  <a:cubicBezTo>
                    <a:pt x="8269" y="2418"/>
                    <a:pt x="8217" y="2033"/>
                    <a:pt x="7937" y="1841"/>
                  </a:cubicBezTo>
                  <a:lnTo>
                    <a:pt x="5507" y="110"/>
                  </a:lnTo>
                  <a:cubicBezTo>
                    <a:pt x="5406" y="36"/>
                    <a:pt x="5286" y="1"/>
                    <a:pt x="5167" y="1"/>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0" name="Google Shape;840;p37"/>
            <p:cNvSpPr/>
            <p:nvPr/>
          </p:nvSpPr>
          <p:spPr>
            <a:xfrm rot="2023231">
              <a:off x="4404994" y="4142495"/>
              <a:ext cx="309784" cy="347448"/>
            </a:xfrm>
            <a:custGeom>
              <a:avLst/>
              <a:gdLst/>
              <a:ahLst/>
              <a:cxnLst/>
              <a:rect l="l" t="t" r="r" b="b"/>
              <a:pathLst>
                <a:path w="8480" h="9511" extrusionOk="0">
                  <a:moveTo>
                    <a:pt x="5298" y="280"/>
                  </a:moveTo>
                  <a:cubicBezTo>
                    <a:pt x="5385" y="280"/>
                    <a:pt x="5490" y="298"/>
                    <a:pt x="5577" y="350"/>
                  </a:cubicBezTo>
                  <a:lnTo>
                    <a:pt x="8007" y="2098"/>
                  </a:lnTo>
                  <a:cubicBezTo>
                    <a:pt x="8130" y="2185"/>
                    <a:pt x="8200" y="2325"/>
                    <a:pt x="8200" y="2465"/>
                  </a:cubicBezTo>
                  <a:cubicBezTo>
                    <a:pt x="8200" y="2570"/>
                    <a:pt x="8165" y="2657"/>
                    <a:pt x="8112" y="2745"/>
                  </a:cubicBezTo>
                  <a:lnTo>
                    <a:pt x="3526" y="9186"/>
                  </a:lnTo>
                  <a:lnTo>
                    <a:pt x="3526" y="9186"/>
                  </a:lnTo>
                  <a:lnTo>
                    <a:pt x="333" y="6905"/>
                  </a:lnTo>
                  <a:lnTo>
                    <a:pt x="4913" y="472"/>
                  </a:lnTo>
                  <a:cubicBezTo>
                    <a:pt x="5018" y="332"/>
                    <a:pt x="5158" y="280"/>
                    <a:pt x="5298" y="280"/>
                  </a:cubicBezTo>
                  <a:close/>
                  <a:moveTo>
                    <a:pt x="5298" y="0"/>
                  </a:moveTo>
                  <a:cubicBezTo>
                    <a:pt x="5071" y="0"/>
                    <a:pt x="4843" y="105"/>
                    <a:pt x="4703" y="315"/>
                  </a:cubicBezTo>
                  <a:lnTo>
                    <a:pt x="18" y="6870"/>
                  </a:lnTo>
                  <a:cubicBezTo>
                    <a:pt x="1" y="6888"/>
                    <a:pt x="1" y="6923"/>
                    <a:pt x="1" y="6958"/>
                  </a:cubicBezTo>
                  <a:cubicBezTo>
                    <a:pt x="1" y="6993"/>
                    <a:pt x="36" y="7028"/>
                    <a:pt x="53" y="7063"/>
                  </a:cubicBezTo>
                  <a:lnTo>
                    <a:pt x="3480" y="9493"/>
                  </a:lnTo>
                  <a:cubicBezTo>
                    <a:pt x="3497" y="9510"/>
                    <a:pt x="3532" y="9510"/>
                    <a:pt x="3567" y="9510"/>
                  </a:cubicBezTo>
                  <a:cubicBezTo>
                    <a:pt x="3602" y="9510"/>
                    <a:pt x="3637" y="9493"/>
                    <a:pt x="3655" y="9458"/>
                  </a:cubicBezTo>
                  <a:lnTo>
                    <a:pt x="8340" y="2902"/>
                  </a:lnTo>
                  <a:cubicBezTo>
                    <a:pt x="8427" y="2762"/>
                    <a:pt x="8479" y="2623"/>
                    <a:pt x="8479" y="2465"/>
                  </a:cubicBezTo>
                  <a:cubicBezTo>
                    <a:pt x="8479" y="2238"/>
                    <a:pt x="8357" y="2011"/>
                    <a:pt x="8165" y="1871"/>
                  </a:cubicBezTo>
                  <a:lnTo>
                    <a:pt x="5735" y="140"/>
                  </a:lnTo>
                  <a:cubicBezTo>
                    <a:pt x="5595" y="35"/>
                    <a:pt x="5455" y="0"/>
                    <a:pt x="529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1" name="Google Shape;841;p37"/>
            <p:cNvSpPr/>
            <p:nvPr/>
          </p:nvSpPr>
          <p:spPr>
            <a:xfrm rot="2023231">
              <a:off x="4618524" y="4252315"/>
              <a:ext cx="66450" cy="58450"/>
            </a:xfrm>
            <a:custGeom>
              <a:avLst/>
              <a:gdLst/>
              <a:ahLst/>
              <a:cxnLst/>
              <a:rect l="l" t="t" r="r" b="b"/>
              <a:pathLst>
                <a:path w="1819" h="1600" extrusionOk="0">
                  <a:moveTo>
                    <a:pt x="912" y="1"/>
                  </a:moveTo>
                  <a:cubicBezTo>
                    <a:pt x="664" y="1"/>
                    <a:pt x="422" y="116"/>
                    <a:pt x="263" y="328"/>
                  </a:cubicBezTo>
                  <a:cubicBezTo>
                    <a:pt x="1" y="695"/>
                    <a:pt x="88" y="1202"/>
                    <a:pt x="455" y="1447"/>
                  </a:cubicBezTo>
                  <a:cubicBezTo>
                    <a:pt x="593" y="1550"/>
                    <a:pt x="756" y="1599"/>
                    <a:pt x="917" y="1599"/>
                  </a:cubicBezTo>
                  <a:cubicBezTo>
                    <a:pt x="1164" y="1599"/>
                    <a:pt x="1408" y="1484"/>
                    <a:pt x="1557" y="1272"/>
                  </a:cubicBezTo>
                  <a:cubicBezTo>
                    <a:pt x="1819" y="905"/>
                    <a:pt x="1731" y="398"/>
                    <a:pt x="1382" y="153"/>
                  </a:cubicBezTo>
                  <a:cubicBezTo>
                    <a:pt x="1237" y="50"/>
                    <a:pt x="1073" y="1"/>
                    <a:pt x="9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2" name="Google Shape;842;p37"/>
            <p:cNvSpPr/>
            <p:nvPr/>
          </p:nvSpPr>
          <p:spPr>
            <a:xfrm rot="2023231">
              <a:off x="4617235" y="4247051"/>
              <a:ext cx="69007" cy="69007"/>
            </a:xfrm>
            <a:custGeom>
              <a:avLst/>
              <a:gdLst/>
              <a:ahLst/>
              <a:cxnLst/>
              <a:rect l="l" t="t" r="r" b="b"/>
              <a:pathLst>
                <a:path w="1889" h="1889" extrusionOk="0">
                  <a:moveTo>
                    <a:pt x="945" y="297"/>
                  </a:moveTo>
                  <a:cubicBezTo>
                    <a:pt x="1085" y="297"/>
                    <a:pt x="1207" y="332"/>
                    <a:pt x="1329" y="420"/>
                  </a:cubicBezTo>
                  <a:cubicBezTo>
                    <a:pt x="1504" y="542"/>
                    <a:pt x="1609" y="734"/>
                    <a:pt x="1609" y="944"/>
                  </a:cubicBezTo>
                  <a:cubicBezTo>
                    <a:pt x="1609" y="1084"/>
                    <a:pt x="1557" y="1206"/>
                    <a:pt x="1487" y="1329"/>
                  </a:cubicBezTo>
                  <a:cubicBezTo>
                    <a:pt x="1347" y="1503"/>
                    <a:pt x="1155" y="1608"/>
                    <a:pt x="945" y="1608"/>
                  </a:cubicBezTo>
                  <a:cubicBezTo>
                    <a:pt x="822" y="1608"/>
                    <a:pt x="683" y="1556"/>
                    <a:pt x="560" y="1486"/>
                  </a:cubicBezTo>
                  <a:cubicBezTo>
                    <a:pt x="385" y="1346"/>
                    <a:pt x="298" y="1154"/>
                    <a:pt x="298" y="944"/>
                  </a:cubicBezTo>
                  <a:cubicBezTo>
                    <a:pt x="298" y="804"/>
                    <a:pt x="333" y="682"/>
                    <a:pt x="420" y="559"/>
                  </a:cubicBezTo>
                  <a:cubicBezTo>
                    <a:pt x="543" y="385"/>
                    <a:pt x="735" y="297"/>
                    <a:pt x="945" y="297"/>
                  </a:cubicBezTo>
                  <a:close/>
                  <a:moveTo>
                    <a:pt x="945" y="0"/>
                  </a:moveTo>
                  <a:cubicBezTo>
                    <a:pt x="648" y="0"/>
                    <a:pt x="368" y="140"/>
                    <a:pt x="176" y="402"/>
                  </a:cubicBezTo>
                  <a:cubicBezTo>
                    <a:pt x="53" y="559"/>
                    <a:pt x="1" y="752"/>
                    <a:pt x="1" y="944"/>
                  </a:cubicBezTo>
                  <a:cubicBezTo>
                    <a:pt x="1" y="1241"/>
                    <a:pt x="141" y="1538"/>
                    <a:pt x="403" y="1713"/>
                  </a:cubicBezTo>
                  <a:cubicBezTo>
                    <a:pt x="560" y="1836"/>
                    <a:pt x="752" y="1888"/>
                    <a:pt x="945" y="1888"/>
                  </a:cubicBezTo>
                  <a:cubicBezTo>
                    <a:pt x="1242" y="1888"/>
                    <a:pt x="1539" y="1748"/>
                    <a:pt x="1714" y="1486"/>
                  </a:cubicBezTo>
                  <a:cubicBezTo>
                    <a:pt x="1836" y="1329"/>
                    <a:pt x="1889" y="1136"/>
                    <a:pt x="1889" y="944"/>
                  </a:cubicBezTo>
                  <a:cubicBezTo>
                    <a:pt x="1889" y="647"/>
                    <a:pt x="1749" y="350"/>
                    <a:pt x="1504" y="175"/>
                  </a:cubicBezTo>
                  <a:cubicBezTo>
                    <a:pt x="1329" y="53"/>
                    <a:pt x="1137" y="0"/>
                    <a:pt x="94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3" name="Google Shape;843;p37"/>
            <p:cNvSpPr/>
            <p:nvPr/>
          </p:nvSpPr>
          <p:spPr>
            <a:xfrm rot="2023231">
              <a:off x="4318272" y="3634716"/>
              <a:ext cx="1064591" cy="643789"/>
            </a:xfrm>
            <a:custGeom>
              <a:avLst/>
              <a:gdLst/>
              <a:ahLst/>
              <a:cxnLst/>
              <a:rect l="l" t="t" r="r" b="b"/>
              <a:pathLst>
                <a:path w="29142" h="17623" extrusionOk="0">
                  <a:moveTo>
                    <a:pt x="15024" y="0"/>
                  </a:moveTo>
                  <a:cubicBezTo>
                    <a:pt x="13674" y="0"/>
                    <a:pt x="12216" y="162"/>
                    <a:pt x="10646" y="526"/>
                  </a:cubicBezTo>
                  <a:cubicBezTo>
                    <a:pt x="0" y="3008"/>
                    <a:pt x="3934" y="16259"/>
                    <a:pt x="3934" y="16259"/>
                  </a:cubicBezTo>
                  <a:lnTo>
                    <a:pt x="9178" y="14511"/>
                  </a:lnTo>
                  <a:cubicBezTo>
                    <a:pt x="9178" y="14511"/>
                    <a:pt x="8024" y="13934"/>
                    <a:pt x="8164" y="12326"/>
                  </a:cubicBezTo>
                  <a:cubicBezTo>
                    <a:pt x="8304" y="10735"/>
                    <a:pt x="10646" y="10298"/>
                    <a:pt x="10646" y="10298"/>
                  </a:cubicBezTo>
                  <a:cubicBezTo>
                    <a:pt x="10646" y="10298"/>
                    <a:pt x="8601" y="8253"/>
                    <a:pt x="10786" y="7082"/>
                  </a:cubicBezTo>
                  <a:cubicBezTo>
                    <a:pt x="11408" y="6753"/>
                    <a:pt x="11935" y="6636"/>
                    <a:pt x="12370" y="6636"/>
                  </a:cubicBezTo>
                  <a:cubicBezTo>
                    <a:pt x="13466" y="6636"/>
                    <a:pt x="13985" y="7379"/>
                    <a:pt x="13985" y="7379"/>
                  </a:cubicBezTo>
                  <a:cubicBezTo>
                    <a:pt x="13985" y="7379"/>
                    <a:pt x="14098" y="5909"/>
                    <a:pt x="15635" y="5909"/>
                  </a:cubicBezTo>
                  <a:cubicBezTo>
                    <a:pt x="15911" y="5909"/>
                    <a:pt x="16232" y="5956"/>
                    <a:pt x="16607" y="6068"/>
                  </a:cubicBezTo>
                  <a:cubicBezTo>
                    <a:pt x="19090" y="6802"/>
                    <a:pt x="17919" y="9704"/>
                    <a:pt x="17919" y="9704"/>
                  </a:cubicBezTo>
                  <a:cubicBezTo>
                    <a:pt x="17919" y="9704"/>
                    <a:pt x="18541" y="9015"/>
                    <a:pt x="19596" y="9015"/>
                  </a:cubicBezTo>
                  <a:cubicBezTo>
                    <a:pt x="20073" y="9015"/>
                    <a:pt x="20639" y="9156"/>
                    <a:pt x="21275" y="9564"/>
                  </a:cubicBezTo>
                  <a:cubicBezTo>
                    <a:pt x="23320" y="10875"/>
                    <a:pt x="21852" y="12483"/>
                    <a:pt x="21852" y="12483"/>
                  </a:cubicBezTo>
                  <a:lnTo>
                    <a:pt x="27201" y="17623"/>
                  </a:lnTo>
                  <a:cubicBezTo>
                    <a:pt x="27201" y="17623"/>
                    <a:pt x="29142" y="12134"/>
                    <a:pt x="27970" y="8498"/>
                  </a:cubicBezTo>
                  <a:cubicBezTo>
                    <a:pt x="26987" y="5398"/>
                    <a:pt x="22816" y="0"/>
                    <a:pt x="1502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4" name="Google Shape;844;p37"/>
            <p:cNvSpPr/>
            <p:nvPr/>
          </p:nvSpPr>
          <p:spPr>
            <a:xfrm rot="2023231">
              <a:off x="4423098" y="3654242"/>
              <a:ext cx="928586" cy="654237"/>
            </a:xfrm>
            <a:custGeom>
              <a:avLst/>
              <a:gdLst/>
              <a:ahLst/>
              <a:cxnLst/>
              <a:rect l="l" t="t" r="r" b="b"/>
              <a:pathLst>
                <a:path w="25419" h="17909" extrusionOk="0">
                  <a:moveTo>
                    <a:pt x="11958" y="281"/>
                  </a:moveTo>
                  <a:cubicBezTo>
                    <a:pt x="15822" y="281"/>
                    <a:pt x="18776" y="1627"/>
                    <a:pt x="20891" y="3340"/>
                  </a:cubicBezTo>
                  <a:cubicBezTo>
                    <a:pt x="23006" y="5053"/>
                    <a:pt x="24283" y="7168"/>
                    <a:pt x="24755" y="8689"/>
                  </a:cubicBezTo>
                  <a:cubicBezTo>
                    <a:pt x="25017" y="9493"/>
                    <a:pt x="25122" y="10420"/>
                    <a:pt x="25122" y="11364"/>
                  </a:cubicBezTo>
                  <a:cubicBezTo>
                    <a:pt x="25122" y="12919"/>
                    <a:pt x="24842" y="14510"/>
                    <a:pt x="24562" y="15716"/>
                  </a:cubicBezTo>
                  <a:cubicBezTo>
                    <a:pt x="24422" y="16311"/>
                    <a:pt x="24265" y="16818"/>
                    <a:pt x="24160" y="17167"/>
                  </a:cubicBezTo>
                  <a:cubicBezTo>
                    <a:pt x="24120" y="17300"/>
                    <a:pt x="24091" y="17412"/>
                    <a:pt x="24063" y="17497"/>
                  </a:cubicBezTo>
                  <a:lnTo>
                    <a:pt x="24063" y="17497"/>
                  </a:lnTo>
                  <a:lnTo>
                    <a:pt x="18978" y="12611"/>
                  </a:lnTo>
                  <a:lnTo>
                    <a:pt x="18978" y="12611"/>
                  </a:lnTo>
                  <a:cubicBezTo>
                    <a:pt x="19125" y="12414"/>
                    <a:pt x="19427" y="11940"/>
                    <a:pt x="19440" y="11346"/>
                  </a:cubicBezTo>
                  <a:cubicBezTo>
                    <a:pt x="19440" y="11066"/>
                    <a:pt x="19370" y="10769"/>
                    <a:pt x="19178" y="10455"/>
                  </a:cubicBezTo>
                  <a:cubicBezTo>
                    <a:pt x="19003" y="10157"/>
                    <a:pt x="18706" y="9860"/>
                    <a:pt x="18286" y="9581"/>
                  </a:cubicBezTo>
                  <a:cubicBezTo>
                    <a:pt x="17622" y="9161"/>
                    <a:pt x="17028" y="9004"/>
                    <a:pt x="16521" y="9004"/>
                  </a:cubicBezTo>
                  <a:cubicBezTo>
                    <a:pt x="15961" y="9004"/>
                    <a:pt x="15524" y="9196"/>
                    <a:pt x="15210" y="9371"/>
                  </a:cubicBezTo>
                  <a:cubicBezTo>
                    <a:pt x="15181" y="9389"/>
                    <a:pt x="15153" y="9408"/>
                    <a:pt x="15127" y="9426"/>
                  </a:cubicBezTo>
                  <a:lnTo>
                    <a:pt x="15127" y="9426"/>
                  </a:lnTo>
                  <a:cubicBezTo>
                    <a:pt x="15195" y="9148"/>
                    <a:pt x="15262" y="8776"/>
                    <a:pt x="15262" y="8374"/>
                  </a:cubicBezTo>
                  <a:cubicBezTo>
                    <a:pt x="15262" y="7937"/>
                    <a:pt x="15192" y="7465"/>
                    <a:pt x="14930" y="7046"/>
                  </a:cubicBezTo>
                  <a:cubicBezTo>
                    <a:pt x="14685" y="6626"/>
                    <a:pt x="14248" y="6259"/>
                    <a:pt x="13584" y="6067"/>
                  </a:cubicBezTo>
                  <a:cubicBezTo>
                    <a:pt x="13199" y="5962"/>
                    <a:pt x="12850" y="5909"/>
                    <a:pt x="12570" y="5909"/>
                  </a:cubicBezTo>
                  <a:cubicBezTo>
                    <a:pt x="12150" y="5909"/>
                    <a:pt x="11836" y="5997"/>
                    <a:pt x="11574" y="6154"/>
                  </a:cubicBezTo>
                  <a:cubicBezTo>
                    <a:pt x="11206" y="6381"/>
                    <a:pt x="10997" y="6731"/>
                    <a:pt x="10892" y="7011"/>
                  </a:cubicBezTo>
                  <a:cubicBezTo>
                    <a:pt x="10864" y="7079"/>
                    <a:pt x="10843" y="7145"/>
                    <a:pt x="10826" y="7206"/>
                  </a:cubicBezTo>
                  <a:lnTo>
                    <a:pt x="10826" y="7206"/>
                  </a:lnTo>
                  <a:cubicBezTo>
                    <a:pt x="10764" y="7149"/>
                    <a:pt x="10687" y="7088"/>
                    <a:pt x="10595" y="7028"/>
                  </a:cubicBezTo>
                  <a:cubicBezTo>
                    <a:pt x="10315" y="6836"/>
                    <a:pt x="9878" y="6626"/>
                    <a:pt x="9301" y="6626"/>
                  </a:cubicBezTo>
                  <a:cubicBezTo>
                    <a:pt x="8846" y="6626"/>
                    <a:pt x="8287" y="6766"/>
                    <a:pt x="7640" y="7098"/>
                  </a:cubicBezTo>
                  <a:cubicBezTo>
                    <a:pt x="7238" y="7308"/>
                    <a:pt x="6976" y="7553"/>
                    <a:pt x="6801" y="7815"/>
                  </a:cubicBezTo>
                  <a:cubicBezTo>
                    <a:pt x="6626" y="8095"/>
                    <a:pt x="6556" y="8374"/>
                    <a:pt x="6556" y="8637"/>
                  </a:cubicBezTo>
                  <a:cubicBezTo>
                    <a:pt x="6556" y="9144"/>
                    <a:pt x="6784" y="9616"/>
                    <a:pt x="7011" y="9965"/>
                  </a:cubicBezTo>
                  <a:cubicBezTo>
                    <a:pt x="7114" y="10124"/>
                    <a:pt x="7218" y="10254"/>
                    <a:pt x="7300" y="10351"/>
                  </a:cubicBezTo>
                  <a:lnTo>
                    <a:pt x="7300" y="10351"/>
                  </a:lnTo>
                  <a:cubicBezTo>
                    <a:pt x="7069" y="10410"/>
                    <a:pt x="6697" y="10524"/>
                    <a:pt x="6312" y="10717"/>
                  </a:cubicBezTo>
                  <a:cubicBezTo>
                    <a:pt x="5997" y="10892"/>
                    <a:pt x="5682" y="11101"/>
                    <a:pt x="5420" y="11381"/>
                  </a:cubicBezTo>
                  <a:cubicBezTo>
                    <a:pt x="5175" y="11661"/>
                    <a:pt x="4983" y="12028"/>
                    <a:pt x="4948" y="12465"/>
                  </a:cubicBezTo>
                  <a:cubicBezTo>
                    <a:pt x="4931" y="12552"/>
                    <a:pt x="4931" y="12657"/>
                    <a:pt x="4931" y="12745"/>
                  </a:cubicBezTo>
                  <a:cubicBezTo>
                    <a:pt x="4931" y="13479"/>
                    <a:pt x="5210" y="14003"/>
                    <a:pt x="5490" y="14318"/>
                  </a:cubicBezTo>
                  <a:cubicBezTo>
                    <a:pt x="5592" y="14447"/>
                    <a:pt x="5696" y="14547"/>
                    <a:pt x="5787" y="14621"/>
                  </a:cubicBezTo>
                  <a:lnTo>
                    <a:pt x="5787" y="14621"/>
                  </a:lnTo>
                  <a:lnTo>
                    <a:pt x="971" y="16226"/>
                  </a:lnTo>
                  <a:lnTo>
                    <a:pt x="971" y="16226"/>
                  </a:lnTo>
                  <a:cubicBezTo>
                    <a:pt x="818" y="15681"/>
                    <a:pt x="298" y="13567"/>
                    <a:pt x="298" y="11066"/>
                  </a:cubicBezTo>
                  <a:cubicBezTo>
                    <a:pt x="298" y="9091"/>
                    <a:pt x="630" y="6871"/>
                    <a:pt x="1697" y="4983"/>
                  </a:cubicBezTo>
                  <a:cubicBezTo>
                    <a:pt x="2763" y="3095"/>
                    <a:pt x="4581" y="1522"/>
                    <a:pt x="7605" y="822"/>
                  </a:cubicBezTo>
                  <a:cubicBezTo>
                    <a:pt x="9161" y="455"/>
                    <a:pt x="10612" y="281"/>
                    <a:pt x="11958" y="281"/>
                  </a:cubicBezTo>
                  <a:close/>
                  <a:moveTo>
                    <a:pt x="11958" y="1"/>
                  </a:moveTo>
                  <a:cubicBezTo>
                    <a:pt x="10595" y="1"/>
                    <a:pt x="9126" y="158"/>
                    <a:pt x="7535" y="525"/>
                  </a:cubicBezTo>
                  <a:cubicBezTo>
                    <a:pt x="4441" y="1242"/>
                    <a:pt x="2553" y="2885"/>
                    <a:pt x="1434" y="4843"/>
                  </a:cubicBezTo>
                  <a:cubicBezTo>
                    <a:pt x="333" y="6784"/>
                    <a:pt x="1" y="9056"/>
                    <a:pt x="1" y="11066"/>
                  </a:cubicBezTo>
                  <a:cubicBezTo>
                    <a:pt x="1" y="14038"/>
                    <a:pt x="718" y="16433"/>
                    <a:pt x="718" y="16451"/>
                  </a:cubicBezTo>
                  <a:cubicBezTo>
                    <a:pt x="735" y="16486"/>
                    <a:pt x="770" y="16521"/>
                    <a:pt x="805" y="16538"/>
                  </a:cubicBezTo>
                  <a:cubicBezTo>
                    <a:pt x="823" y="16547"/>
                    <a:pt x="840" y="16551"/>
                    <a:pt x="858" y="16551"/>
                  </a:cubicBezTo>
                  <a:cubicBezTo>
                    <a:pt x="875" y="16551"/>
                    <a:pt x="892" y="16547"/>
                    <a:pt x="910" y="16538"/>
                  </a:cubicBezTo>
                  <a:lnTo>
                    <a:pt x="6154" y="14790"/>
                  </a:lnTo>
                  <a:cubicBezTo>
                    <a:pt x="6207" y="14772"/>
                    <a:pt x="6242" y="14720"/>
                    <a:pt x="6259" y="14668"/>
                  </a:cubicBezTo>
                  <a:cubicBezTo>
                    <a:pt x="6259" y="14615"/>
                    <a:pt x="6224" y="14545"/>
                    <a:pt x="6172" y="14528"/>
                  </a:cubicBezTo>
                  <a:cubicBezTo>
                    <a:pt x="6154" y="14510"/>
                    <a:pt x="5910" y="14388"/>
                    <a:pt x="5682" y="14108"/>
                  </a:cubicBezTo>
                  <a:cubicBezTo>
                    <a:pt x="5455" y="13811"/>
                    <a:pt x="5228" y="13391"/>
                    <a:pt x="5228" y="12745"/>
                  </a:cubicBezTo>
                  <a:cubicBezTo>
                    <a:pt x="5228" y="12657"/>
                    <a:pt x="5228" y="12570"/>
                    <a:pt x="5228" y="12482"/>
                  </a:cubicBezTo>
                  <a:cubicBezTo>
                    <a:pt x="5263" y="12115"/>
                    <a:pt x="5420" y="11818"/>
                    <a:pt x="5647" y="11573"/>
                  </a:cubicBezTo>
                  <a:cubicBezTo>
                    <a:pt x="5980" y="11206"/>
                    <a:pt x="6469" y="10944"/>
                    <a:pt x="6871" y="10787"/>
                  </a:cubicBezTo>
                  <a:cubicBezTo>
                    <a:pt x="7081" y="10717"/>
                    <a:pt x="7256" y="10664"/>
                    <a:pt x="7378" y="10629"/>
                  </a:cubicBezTo>
                  <a:cubicBezTo>
                    <a:pt x="7448" y="10612"/>
                    <a:pt x="7500" y="10594"/>
                    <a:pt x="7535" y="10594"/>
                  </a:cubicBezTo>
                  <a:cubicBezTo>
                    <a:pt x="7570" y="10577"/>
                    <a:pt x="7588" y="10577"/>
                    <a:pt x="7588" y="10577"/>
                  </a:cubicBezTo>
                  <a:cubicBezTo>
                    <a:pt x="7640" y="10560"/>
                    <a:pt x="7693" y="10525"/>
                    <a:pt x="7710" y="10472"/>
                  </a:cubicBezTo>
                  <a:cubicBezTo>
                    <a:pt x="7728" y="10420"/>
                    <a:pt x="7710" y="10367"/>
                    <a:pt x="7675" y="10332"/>
                  </a:cubicBezTo>
                  <a:lnTo>
                    <a:pt x="7658" y="10315"/>
                  </a:lnTo>
                  <a:cubicBezTo>
                    <a:pt x="7623" y="10280"/>
                    <a:pt x="7413" y="10053"/>
                    <a:pt x="7221" y="9738"/>
                  </a:cubicBezTo>
                  <a:cubicBezTo>
                    <a:pt x="7028" y="9441"/>
                    <a:pt x="6854" y="9039"/>
                    <a:pt x="6854" y="8637"/>
                  </a:cubicBezTo>
                  <a:cubicBezTo>
                    <a:pt x="6854" y="8427"/>
                    <a:pt x="6906" y="8200"/>
                    <a:pt x="7046" y="7990"/>
                  </a:cubicBezTo>
                  <a:cubicBezTo>
                    <a:pt x="7186" y="7762"/>
                    <a:pt x="7413" y="7553"/>
                    <a:pt x="7780" y="7360"/>
                  </a:cubicBezTo>
                  <a:cubicBezTo>
                    <a:pt x="8392" y="7028"/>
                    <a:pt x="8899" y="6923"/>
                    <a:pt x="9301" y="6923"/>
                  </a:cubicBezTo>
                  <a:cubicBezTo>
                    <a:pt x="9808" y="6923"/>
                    <a:pt x="10193" y="7098"/>
                    <a:pt x="10437" y="7273"/>
                  </a:cubicBezTo>
                  <a:cubicBezTo>
                    <a:pt x="10560" y="7360"/>
                    <a:pt x="10647" y="7448"/>
                    <a:pt x="10717" y="7500"/>
                  </a:cubicBezTo>
                  <a:cubicBezTo>
                    <a:pt x="10734" y="7535"/>
                    <a:pt x="10769" y="7570"/>
                    <a:pt x="10769" y="7588"/>
                  </a:cubicBezTo>
                  <a:lnTo>
                    <a:pt x="10787" y="7605"/>
                  </a:lnTo>
                  <a:lnTo>
                    <a:pt x="10804" y="7605"/>
                  </a:lnTo>
                  <a:cubicBezTo>
                    <a:pt x="10831" y="7644"/>
                    <a:pt x="10867" y="7664"/>
                    <a:pt x="10913" y="7664"/>
                  </a:cubicBezTo>
                  <a:cubicBezTo>
                    <a:pt x="10928" y="7664"/>
                    <a:pt x="10944" y="7662"/>
                    <a:pt x="10962" y="7658"/>
                  </a:cubicBezTo>
                  <a:cubicBezTo>
                    <a:pt x="11014" y="7640"/>
                    <a:pt x="11049" y="7588"/>
                    <a:pt x="11067" y="7535"/>
                  </a:cubicBezTo>
                  <a:lnTo>
                    <a:pt x="11067" y="7518"/>
                  </a:lnTo>
                  <a:cubicBezTo>
                    <a:pt x="11067" y="7448"/>
                    <a:pt x="11119" y="7116"/>
                    <a:pt x="11329" y="6801"/>
                  </a:cubicBezTo>
                  <a:cubicBezTo>
                    <a:pt x="11434" y="6644"/>
                    <a:pt x="11574" y="6486"/>
                    <a:pt x="11766" y="6381"/>
                  </a:cubicBezTo>
                  <a:cubicBezTo>
                    <a:pt x="11976" y="6277"/>
                    <a:pt x="12220" y="6189"/>
                    <a:pt x="12570" y="6189"/>
                  </a:cubicBezTo>
                  <a:cubicBezTo>
                    <a:pt x="12832" y="6189"/>
                    <a:pt x="13129" y="6242"/>
                    <a:pt x="13497" y="6347"/>
                  </a:cubicBezTo>
                  <a:cubicBezTo>
                    <a:pt x="14108" y="6521"/>
                    <a:pt x="14458" y="6836"/>
                    <a:pt x="14685" y="7203"/>
                  </a:cubicBezTo>
                  <a:cubicBezTo>
                    <a:pt x="14895" y="7553"/>
                    <a:pt x="14982" y="7972"/>
                    <a:pt x="14982" y="8374"/>
                  </a:cubicBezTo>
                  <a:cubicBezTo>
                    <a:pt x="14982" y="8759"/>
                    <a:pt x="14913" y="9109"/>
                    <a:pt x="14843" y="9371"/>
                  </a:cubicBezTo>
                  <a:cubicBezTo>
                    <a:pt x="14808" y="9511"/>
                    <a:pt x="14773" y="9616"/>
                    <a:pt x="14755" y="9685"/>
                  </a:cubicBezTo>
                  <a:cubicBezTo>
                    <a:pt x="14738" y="9720"/>
                    <a:pt x="14738" y="9755"/>
                    <a:pt x="14720" y="9773"/>
                  </a:cubicBezTo>
                  <a:lnTo>
                    <a:pt x="14720" y="9790"/>
                  </a:lnTo>
                  <a:cubicBezTo>
                    <a:pt x="14685" y="9860"/>
                    <a:pt x="14720" y="9930"/>
                    <a:pt x="14773" y="9983"/>
                  </a:cubicBezTo>
                  <a:cubicBezTo>
                    <a:pt x="14791" y="9995"/>
                    <a:pt x="14814" y="10001"/>
                    <a:pt x="14838" y="10001"/>
                  </a:cubicBezTo>
                  <a:cubicBezTo>
                    <a:pt x="14883" y="10001"/>
                    <a:pt x="14931" y="9982"/>
                    <a:pt x="14965" y="9948"/>
                  </a:cubicBezTo>
                  <a:cubicBezTo>
                    <a:pt x="15017" y="9878"/>
                    <a:pt x="15594" y="9301"/>
                    <a:pt x="16521" y="9301"/>
                  </a:cubicBezTo>
                  <a:cubicBezTo>
                    <a:pt x="16975" y="9301"/>
                    <a:pt x="17500" y="9441"/>
                    <a:pt x="18129" y="9825"/>
                  </a:cubicBezTo>
                  <a:cubicBezTo>
                    <a:pt x="18531" y="10088"/>
                    <a:pt x="18776" y="10350"/>
                    <a:pt x="18933" y="10612"/>
                  </a:cubicBezTo>
                  <a:cubicBezTo>
                    <a:pt x="19091" y="10857"/>
                    <a:pt x="19143" y="11119"/>
                    <a:pt x="19143" y="11346"/>
                  </a:cubicBezTo>
                  <a:cubicBezTo>
                    <a:pt x="19143" y="11661"/>
                    <a:pt x="19021" y="11958"/>
                    <a:pt x="18898" y="12185"/>
                  </a:cubicBezTo>
                  <a:cubicBezTo>
                    <a:pt x="18846" y="12290"/>
                    <a:pt x="18793" y="12378"/>
                    <a:pt x="18741" y="12430"/>
                  </a:cubicBezTo>
                  <a:cubicBezTo>
                    <a:pt x="18723" y="12465"/>
                    <a:pt x="18706" y="12482"/>
                    <a:pt x="18688" y="12500"/>
                  </a:cubicBezTo>
                  <a:lnTo>
                    <a:pt x="18671" y="12517"/>
                  </a:lnTo>
                  <a:cubicBezTo>
                    <a:pt x="18619" y="12587"/>
                    <a:pt x="18619" y="12675"/>
                    <a:pt x="18688" y="12727"/>
                  </a:cubicBezTo>
                  <a:lnTo>
                    <a:pt x="24020" y="17867"/>
                  </a:lnTo>
                  <a:cubicBezTo>
                    <a:pt x="24046" y="17892"/>
                    <a:pt x="24081" y="17908"/>
                    <a:pt x="24118" y="17908"/>
                  </a:cubicBezTo>
                  <a:cubicBezTo>
                    <a:pt x="24132" y="17908"/>
                    <a:pt x="24146" y="17906"/>
                    <a:pt x="24160" y="17902"/>
                  </a:cubicBezTo>
                  <a:cubicBezTo>
                    <a:pt x="24213" y="17902"/>
                    <a:pt x="24248" y="17867"/>
                    <a:pt x="24265" y="17814"/>
                  </a:cubicBezTo>
                  <a:cubicBezTo>
                    <a:pt x="24265" y="17814"/>
                    <a:pt x="25419" y="14545"/>
                    <a:pt x="25419" y="11364"/>
                  </a:cubicBezTo>
                  <a:cubicBezTo>
                    <a:pt x="25419" y="10402"/>
                    <a:pt x="25314" y="9458"/>
                    <a:pt x="25034" y="8584"/>
                  </a:cubicBezTo>
                  <a:cubicBezTo>
                    <a:pt x="24527" y="7011"/>
                    <a:pt x="23234" y="4861"/>
                    <a:pt x="21066" y="3112"/>
                  </a:cubicBezTo>
                  <a:cubicBezTo>
                    <a:pt x="18916" y="1364"/>
                    <a:pt x="15891" y="1"/>
                    <a:pt x="119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5" name="Google Shape;845;p37"/>
            <p:cNvSpPr/>
            <p:nvPr/>
          </p:nvSpPr>
          <p:spPr>
            <a:xfrm rot="2023231">
              <a:off x="4511066" y="3806276"/>
              <a:ext cx="648209" cy="385915"/>
            </a:xfrm>
            <a:custGeom>
              <a:avLst/>
              <a:gdLst/>
              <a:ahLst/>
              <a:cxnLst/>
              <a:rect l="l" t="t" r="r" b="b"/>
              <a:pathLst>
                <a:path w="17744" h="10564" extrusionOk="0">
                  <a:moveTo>
                    <a:pt x="10163" y="0"/>
                  </a:moveTo>
                  <a:cubicBezTo>
                    <a:pt x="9449" y="0"/>
                    <a:pt x="8882" y="156"/>
                    <a:pt x="8199" y="442"/>
                  </a:cubicBezTo>
                  <a:cubicBezTo>
                    <a:pt x="7098" y="914"/>
                    <a:pt x="5926" y="932"/>
                    <a:pt x="4808" y="1334"/>
                  </a:cubicBezTo>
                  <a:cubicBezTo>
                    <a:pt x="3759" y="1718"/>
                    <a:pt x="2325" y="2610"/>
                    <a:pt x="2273" y="3851"/>
                  </a:cubicBezTo>
                  <a:cubicBezTo>
                    <a:pt x="2255" y="4253"/>
                    <a:pt x="2448" y="5092"/>
                    <a:pt x="1748" y="5704"/>
                  </a:cubicBezTo>
                  <a:cubicBezTo>
                    <a:pt x="769" y="6561"/>
                    <a:pt x="0" y="6963"/>
                    <a:pt x="105" y="8431"/>
                  </a:cubicBezTo>
                  <a:cubicBezTo>
                    <a:pt x="158" y="9270"/>
                    <a:pt x="490" y="9917"/>
                    <a:pt x="857" y="10564"/>
                  </a:cubicBezTo>
                  <a:lnTo>
                    <a:pt x="3182" y="9777"/>
                  </a:lnTo>
                  <a:cubicBezTo>
                    <a:pt x="3182" y="9777"/>
                    <a:pt x="2028" y="9200"/>
                    <a:pt x="2168" y="7592"/>
                  </a:cubicBezTo>
                  <a:cubicBezTo>
                    <a:pt x="2308" y="6001"/>
                    <a:pt x="4650" y="5564"/>
                    <a:pt x="4650" y="5564"/>
                  </a:cubicBezTo>
                  <a:cubicBezTo>
                    <a:pt x="4650" y="5564"/>
                    <a:pt x="2605" y="3519"/>
                    <a:pt x="4790" y="2348"/>
                  </a:cubicBezTo>
                  <a:cubicBezTo>
                    <a:pt x="5412" y="2019"/>
                    <a:pt x="5939" y="1902"/>
                    <a:pt x="6374" y="1902"/>
                  </a:cubicBezTo>
                  <a:cubicBezTo>
                    <a:pt x="7470" y="1902"/>
                    <a:pt x="7989" y="2645"/>
                    <a:pt x="7989" y="2645"/>
                  </a:cubicBezTo>
                  <a:cubicBezTo>
                    <a:pt x="7989" y="2645"/>
                    <a:pt x="8102" y="1175"/>
                    <a:pt x="9639" y="1175"/>
                  </a:cubicBezTo>
                  <a:cubicBezTo>
                    <a:pt x="9915" y="1175"/>
                    <a:pt x="10236" y="1222"/>
                    <a:pt x="10611" y="1334"/>
                  </a:cubicBezTo>
                  <a:cubicBezTo>
                    <a:pt x="13094" y="2068"/>
                    <a:pt x="11923" y="4970"/>
                    <a:pt x="11923" y="4970"/>
                  </a:cubicBezTo>
                  <a:cubicBezTo>
                    <a:pt x="11923" y="4970"/>
                    <a:pt x="12545" y="4281"/>
                    <a:pt x="13600" y="4281"/>
                  </a:cubicBezTo>
                  <a:cubicBezTo>
                    <a:pt x="14077" y="4281"/>
                    <a:pt x="14643" y="4422"/>
                    <a:pt x="15279" y="4830"/>
                  </a:cubicBezTo>
                  <a:cubicBezTo>
                    <a:pt x="17324" y="6141"/>
                    <a:pt x="15856" y="7749"/>
                    <a:pt x="15856" y="7749"/>
                  </a:cubicBezTo>
                  <a:lnTo>
                    <a:pt x="16765" y="8606"/>
                  </a:lnTo>
                  <a:cubicBezTo>
                    <a:pt x="16922" y="8309"/>
                    <a:pt x="17062" y="8012"/>
                    <a:pt x="17167" y="7697"/>
                  </a:cubicBezTo>
                  <a:cubicBezTo>
                    <a:pt x="17743" y="6019"/>
                    <a:pt x="17087" y="3388"/>
                    <a:pt x="14960" y="3388"/>
                  </a:cubicBezTo>
                  <a:cubicBezTo>
                    <a:pt x="14893" y="3388"/>
                    <a:pt x="14825" y="3391"/>
                    <a:pt x="14755" y="3396"/>
                  </a:cubicBezTo>
                  <a:cubicBezTo>
                    <a:pt x="14732" y="3398"/>
                    <a:pt x="14709" y="3399"/>
                    <a:pt x="14687" y="3399"/>
                  </a:cubicBezTo>
                  <a:cubicBezTo>
                    <a:pt x="14053" y="3399"/>
                    <a:pt x="13312" y="2708"/>
                    <a:pt x="13548" y="2033"/>
                  </a:cubicBezTo>
                  <a:cubicBezTo>
                    <a:pt x="14108" y="355"/>
                    <a:pt x="11573" y="40"/>
                    <a:pt x="10384" y="5"/>
                  </a:cubicBezTo>
                  <a:cubicBezTo>
                    <a:pt x="10309" y="2"/>
                    <a:pt x="10235" y="0"/>
                    <a:pt x="10163" y="0"/>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6" name="Google Shape;846;p37"/>
            <p:cNvSpPr/>
            <p:nvPr/>
          </p:nvSpPr>
          <p:spPr>
            <a:xfrm rot="2023231">
              <a:off x="4510061" y="3797869"/>
              <a:ext cx="641853" cy="396838"/>
            </a:xfrm>
            <a:custGeom>
              <a:avLst/>
              <a:gdLst/>
              <a:ahLst/>
              <a:cxnLst/>
              <a:rect l="l" t="t" r="r" b="b"/>
              <a:pathLst>
                <a:path w="17570" h="10863" extrusionOk="0">
                  <a:moveTo>
                    <a:pt x="10437" y="298"/>
                  </a:moveTo>
                  <a:cubicBezTo>
                    <a:pt x="10962" y="315"/>
                    <a:pt x="11766" y="385"/>
                    <a:pt x="12413" y="613"/>
                  </a:cubicBezTo>
                  <a:cubicBezTo>
                    <a:pt x="12745" y="717"/>
                    <a:pt x="13024" y="857"/>
                    <a:pt x="13217" y="1050"/>
                  </a:cubicBezTo>
                  <a:cubicBezTo>
                    <a:pt x="13427" y="1242"/>
                    <a:pt x="13531" y="1452"/>
                    <a:pt x="13531" y="1714"/>
                  </a:cubicBezTo>
                  <a:cubicBezTo>
                    <a:pt x="13531" y="1836"/>
                    <a:pt x="13514" y="1976"/>
                    <a:pt x="13462" y="2133"/>
                  </a:cubicBezTo>
                  <a:cubicBezTo>
                    <a:pt x="13427" y="2238"/>
                    <a:pt x="13409" y="2343"/>
                    <a:pt x="13409" y="2431"/>
                  </a:cubicBezTo>
                  <a:cubicBezTo>
                    <a:pt x="13409" y="2780"/>
                    <a:pt x="13601" y="3095"/>
                    <a:pt x="13846" y="3322"/>
                  </a:cubicBezTo>
                  <a:cubicBezTo>
                    <a:pt x="14108" y="3549"/>
                    <a:pt x="14423" y="3707"/>
                    <a:pt x="14755" y="3707"/>
                  </a:cubicBezTo>
                  <a:lnTo>
                    <a:pt x="14825" y="3707"/>
                  </a:lnTo>
                  <a:cubicBezTo>
                    <a:pt x="14895" y="3689"/>
                    <a:pt x="14965" y="3689"/>
                    <a:pt x="15017" y="3689"/>
                  </a:cubicBezTo>
                  <a:cubicBezTo>
                    <a:pt x="15787" y="3689"/>
                    <a:pt x="16346" y="4056"/>
                    <a:pt x="16713" y="4598"/>
                  </a:cubicBezTo>
                  <a:cubicBezTo>
                    <a:pt x="17080" y="5140"/>
                    <a:pt x="17272" y="5874"/>
                    <a:pt x="17272" y="6574"/>
                  </a:cubicBezTo>
                  <a:cubicBezTo>
                    <a:pt x="17272" y="7011"/>
                    <a:pt x="17203" y="7430"/>
                    <a:pt x="17080" y="7797"/>
                  </a:cubicBezTo>
                  <a:cubicBezTo>
                    <a:pt x="16997" y="8047"/>
                    <a:pt x="16892" y="8285"/>
                    <a:pt x="16782" y="8521"/>
                  </a:cubicBezTo>
                  <a:lnTo>
                    <a:pt x="16782" y="8521"/>
                  </a:lnTo>
                  <a:lnTo>
                    <a:pt x="16112" y="7890"/>
                  </a:lnTo>
                  <a:lnTo>
                    <a:pt x="16112" y="7890"/>
                  </a:lnTo>
                  <a:cubicBezTo>
                    <a:pt x="16259" y="7692"/>
                    <a:pt x="16560" y="7219"/>
                    <a:pt x="16573" y="6626"/>
                  </a:cubicBezTo>
                  <a:cubicBezTo>
                    <a:pt x="16573" y="6346"/>
                    <a:pt x="16503" y="6049"/>
                    <a:pt x="16311" y="5735"/>
                  </a:cubicBezTo>
                  <a:cubicBezTo>
                    <a:pt x="16136" y="5437"/>
                    <a:pt x="15839" y="5140"/>
                    <a:pt x="15419" y="4861"/>
                  </a:cubicBezTo>
                  <a:cubicBezTo>
                    <a:pt x="14755" y="4441"/>
                    <a:pt x="14161" y="4284"/>
                    <a:pt x="13654" y="4284"/>
                  </a:cubicBezTo>
                  <a:cubicBezTo>
                    <a:pt x="13094" y="4284"/>
                    <a:pt x="12657" y="4476"/>
                    <a:pt x="12343" y="4651"/>
                  </a:cubicBezTo>
                  <a:cubicBezTo>
                    <a:pt x="12314" y="4669"/>
                    <a:pt x="12286" y="4688"/>
                    <a:pt x="12260" y="4706"/>
                  </a:cubicBezTo>
                  <a:lnTo>
                    <a:pt x="12260" y="4706"/>
                  </a:lnTo>
                  <a:cubicBezTo>
                    <a:pt x="12328" y="4428"/>
                    <a:pt x="12395" y="4056"/>
                    <a:pt x="12395" y="3654"/>
                  </a:cubicBezTo>
                  <a:cubicBezTo>
                    <a:pt x="12395" y="3217"/>
                    <a:pt x="12325" y="2745"/>
                    <a:pt x="12063" y="2326"/>
                  </a:cubicBezTo>
                  <a:cubicBezTo>
                    <a:pt x="11818" y="1906"/>
                    <a:pt x="11381" y="1539"/>
                    <a:pt x="10717" y="1347"/>
                  </a:cubicBezTo>
                  <a:cubicBezTo>
                    <a:pt x="10332" y="1242"/>
                    <a:pt x="9983" y="1189"/>
                    <a:pt x="9703" y="1189"/>
                  </a:cubicBezTo>
                  <a:cubicBezTo>
                    <a:pt x="9283" y="1189"/>
                    <a:pt x="8969" y="1277"/>
                    <a:pt x="8707" y="1434"/>
                  </a:cubicBezTo>
                  <a:cubicBezTo>
                    <a:pt x="8339" y="1661"/>
                    <a:pt x="8130" y="2011"/>
                    <a:pt x="8025" y="2291"/>
                  </a:cubicBezTo>
                  <a:cubicBezTo>
                    <a:pt x="7997" y="2359"/>
                    <a:pt x="7976" y="2425"/>
                    <a:pt x="7959" y="2486"/>
                  </a:cubicBezTo>
                  <a:lnTo>
                    <a:pt x="7959" y="2486"/>
                  </a:lnTo>
                  <a:cubicBezTo>
                    <a:pt x="7897" y="2429"/>
                    <a:pt x="7820" y="2368"/>
                    <a:pt x="7728" y="2308"/>
                  </a:cubicBezTo>
                  <a:cubicBezTo>
                    <a:pt x="7448" y="2116"/>
                    <a:pt x="7011" y="1906"/>
                    <a:pt x="6434" y="1906"/>
                  </a:cubicBezTo>
                  <a:cubicBezTo>
                    <a:pt x="5979" y="1906"/>
                    <a:pt x="5420" y="2046"/>
                    <a:pt x="4773" y="2378"/>
                  </a:cubicBezTo>
                  <a:cubicBezTo>
                    <a:pt x="4371" y="2588"/>
                    <a:pt x="4109" y="2833"/>
                    <a:pt x="3934" y="3095"/>
                  </a:cubicBezTo>
                  <a:cubicBezTo>
                    <a:pt x="3759" y="3375"/>
                    <a:pt x="3689" y="3654"/>
                    <a:pt x="3689" y="3917"/>
                  </a:cubicBezTo>
                  <a:cubicBezTo>
                    <a:pt x="3689" y="4424"/>
                    <a:pt x="3917" y="4896"/>
                    <a:pt x="4144" y="5245"/>
                  </a:cubicBezTo>
                  <a:cubicBezTo>
                    <a:pt x="4247" y="5404"/>
                    <a:pt x="4351" y="5534"/>
                    <a:pt x="4433" y="5631"/>
                  </a:cubicBezTo>
                  <a:lnTo>
                    <a:pt x="4433" y="5631"/>
                  </a:lnTo>
                  <a:cubicBezTo>
                    <a:pt x="4202" y="5690"/>
                    <a:pt x="3830" y="5804"/>
                    <a:pt x="3445" y="5997"/>
                  </a:cubicBezTo>
                  <a:cubicBezTo>
                    <a:pt x="3130" y="6172"/>
                    <a:pt x="2815" y="6381"/>
                    <a:pt x="2553" y="6661"/>
                  </a:cubicBezTo>
                  <a:cubicBezTo>
                    <a:pt x="2308" y="6941"/>
                    <a:pt x="2116" y="7308"/>
                    <a:pt x="2081" y="7745"/>
                  </a:cubicBezTo>
                  <a:cubicBezTo>
                    <a:pt x="2064" y="7832"/>
                    <a:pt x="2064" y="7937"/>
                    <a:pt x="2064" y="8025"/>
                  </a:cubicBezTo>
                  <a:cubicBezTo>
                    <a:pt x="2064" y="8759"/>
                    <a:pt x="2343" y="9283"/>
                    <a:pt x="2623" y="9598"/>
                  </a:cubicBezTo>
                  <a:cubicBezTo>
                    <a:pt x="2724" y="9726"/>
                    <a:pt x="2828" y="9826"/>
                    <a:pt x="2919" y="9900"/>
                  </a:cubicBezTo>
                  <a:lnTo>
                    <a:pt x="2919" y="9900"/>
                  </a:lnTo>
                  <a:lnTo>
                    <a:pt x="972" y="10539"/>
                  </a:lnTo>
                  <a:lnTo>
                    <a:pt x="972" y="10539"/>
                  </a:lnTo>
                  <a:cubicBezTo>
                    <a:pt x="631" y="9930"/>
                    <a:pt x="348" y="9326"/>
                    <a:pt x="298" y="8567"/>
                  </a:cubicBezTo>
                  <a:cubicBezTo>
                    <a:pt x="298" y="8497"/>
                    <a:pt x="298" y="8409"/>
                    <a:pt x="298" y="8339"/>
                  </a:cubicBezTo>
                  <a:cubicBezTo>
                    <a:pt x="298" y="7727"/>
                    <a:pt x="455" y="7360"/>
                    <a:pt x="735" y="7011"/>
                  </a:cubicBezTo>
                  <a:cubicBezTo>
                    <a:pt x="1032" y="6679"/>
                    <a:pt x="1434" y="6381"/>
                    <a:pt x="1906" y="5962"/>
                  </a:cubicBezTo>
                  <a:cubicBezTo>
                    <a:pt x="2151" y="5735"/>
                    <a:pt x="2308" y="5490"/>
                    <a:pt x="2378" y="5228"/>
                  </a:cubicBezTo>
                  <a:cubicBezTo>
                    <a:pt x="2466" y="4983"/>
                    <a:pt x="2483" y="4738"/>
                    <a:pt x="2483" y="4511"/>
                  </a:cubicBezTo>
                  <a:cubicBezTo>
                    <a:pt x="2483" y="4336"/>
                    <a:pt x="2466" y="4179"/>
                    <a:pt x="2466" y="4074"/>
                  </a:cubicBezTo>
                  <a:lnTo>
                    <a:pt x="2466" y="4004"/>
                  </a:lnTo>
                  <a:cubicBezTo>
                    <a:pt x="2501" y="3445"/>
                    <a:pt x="2833" y="2955"/>
                    <a:pt x="3322" y="2536"/>
                  </a:cubicBezTo>
                  <a:cubicBezTo>
                    <a:pt x="3794" y="2116"/>
                    <a:pt x="4389" y="1801"/>
                    <a:pt x="4913" y="1627"/>
                  </a:cubicBezTo>
                  <a:cubicBezTo>
                    <a:pt x="5997" y="1242"/>
                    <a:pt x="7168" y="1207"/>
                    <a:pt x="8305" y="735"/>
                  </a:cubicBezTo>
                  <a:cubicBezTo>
                    <a:pt x="9004" y="455"/>
                    <a:pt x="9546" y="298"/>
                    <a:pt x="10262" y="298"/>
                  </a:cubicBezTo>
                  <a:close/>
                  <a:moveTo>
                    <a:pt x="10262" y="1"/>
                  </a:moveTo>
                  <a:cubicBezTo>
                    <a:pt x="9511" y="1"/>
                    <a:pt x="8916" y="176"/>
                    <a:pt x="8200" y="473"/>
                  </a:cubicBezTo>
                  <a:cubicBezTo>
                    <a:pt x="7133" y="910"/>
                    <a:pt x="5945" y="945"/>
                    <a:pt x="4808" y="1347"/>
                  </a:cubicBezTo>
                  <a:cubicBezTo>
                    <a:pt x="4266" y="1539"/>
                    <a:pt x="3637" y="1871"/>
                    <a:pt x="3130" y="2308"/>
                  </a:cubicBezTo>
                  <a:cubicBezTo>
                    <a:pt x="2606" y="2763"/>
                    <a:pt x="2221" y="3322"/>
                    <a:pt x="2186" y="3986"/>
                  </a:cubicBezTo>
                  <a:cubicBezTo>
                    <a:pt x="2186" y="4021"/>
                    <a:pt x="2169" y="4039"/>
                    <a:pt x="2169" y="4074"/>
                  </a:cubicBezTo>
                  <a:cubicBezTo>
                    <a:pt x="2169" y="4196"/>
                    <a:pt x="2186" y="4354"/>
                    <a:pt x="2186" y="4511"/>
                  </a:cubicBezTo>
                  <a:cubicBezTo>
                    <a:pt x="2186" y="4721"/>
                    <a:pt x="2169" y="4930"/>
                    <a:pt x="2099" y="5140"/>
                  </a:cubicBezTo>
                  <a:cubicBezTo>
                    <a:pt x="2029" y="5350"/>
                    <a:pt x="1924" y="5560"/>
                    <a:pt x="1714" y="5735"/>
                  </a:cubicBezTo>
                  <a:cubicBezTo>
                    <a:pt x="1260" y="6137"/>
                    <a:pt x="840" y="6451"/>
                    <a:pt x="525" y="6836"/>
                  </a:cubicBezTo>
                  <a:cubicBezTo>
                    <a:pt x="211" y="7203"/>
                    <a:pt x="1" y="7675"/>
                    <a:pt x="1" y="8339"/>
                  </a:cubicBezTo>
                  <a:cubicBezTo>
                    <a:pt x="1" y="8409"/>
                    <a:pt x="1" y="8497"/>
                    <a:pt x="18" y="8584"/>
                  </a:cubicBezTo>
                  <a:cubicBezTo>
                    <a:pt x="71" y="9458"/>
                    <a:pt x="420" y="10122"/>
                    <a:pt x="770" y="10787"/>
                  </a:cubicBezTo>
                  <a:cubicBezTo>
                    <a:pt x="797" y="10840"/>
                    <a:pt x="844" y="10863"/>
                    <a:pt x="896" y="10863"/>
                  </a:cubicBezTo>
                  <a:cubicBezTo>
                    <a:pt x="912" y="10863"/>
                    <a:pt x="928" y="10861"/>
                    <a:pt x="945" y="10857"/>
                  </a:cubicBezTo>
                  <a:lnTo>
                    <a:pt x="3287" y="10070"/>
                  </a:lnTo>
                  <a:cubicBezTo>
                    <a:pt x="3340" y="10052"/>
                    <a:pt x="3375" y="10000"/>
                    <a:pt x="3392" y="9948"/>
                  </a:cubicBezTo>
                  <a:cubicBezTo>
                    <a:pt x="3392" y="9895"/>
                    <a:pt x="3357" y="9825"/>
                    <a:pt x="3305" y="9808"/>
                  </a:cubicBezTo>
                  <a:cubicBezTo>
                    <a:pt x="3287" y="9790"/>
                    <a:pt x="3043" y="9668"/>
                    <a:pt x="2815" y="9388"/>
                  </a:cubicBezTo>
                  <a:cubicBezTo>
                    <a:pt x="2588" y="9091"/>
                    <a:pt x="2361" y="8671"/>
                    <a:pt x="2361" y="8025"/>
                  </a:cubicBezTo>
                  <a:cubicBezTo>
                    <a:pt x="2361" y="7937"/>
                    <a:pt x="2361" y="7850"/>
                    <a:pt x="2361" y="7762"/>
                  </a:cubicBezTo>
                  <a:cubicBezTo>
                    <a:pt x="2396" y="7395"/>
                    <a:pt x="2553" y="7098"/>
                    <a:pt x="2780" y="6853"/>
                  </a:cubicBezTo>
                  <a:cubicBezTo>
                    <a:pt x="3113" y="6486"/>
                    <a:pt x="3602" y="6224"/>
                    <a:pt x="4004" y="6067"/>
                  </a:cubicBezTo>
                  <a:cubicBezTo>
                    <a:pt x="4214" y="5997"/>
                    <a:pt x="4389" y="5944"/>
                    <a:pt x="4511" y="5909"/>
                  </a:cubicBezTo>
                  <a:cubicBezTo>
                    <a:pt x="4581" y="5892"/>
                    <a:pt x="4633" y="5874"/>
                    <a:pt x="4668" y="5874"/>
                  </a:cubicBezTo>
                  <a:cubicBezTo>
                    <a:pt x="4703" y="5857"/>
                    <a:pt x="4721" y="5857"/>
                    <a:pt x="4721" y="5857"/>
                  </a:cubicBezTo>
                  <a:cubicBezTo>
                    <a:pt x="4773" y="5840"/>
                    <a:pt x="4826" y="5805"/>
                    <a:pt x="4843" y="5752"/>
                  </a:cubicBezTo>
                  <a:cubicBezTo>
                    <a:pt x="4861" y="5700"/>
                    <a:pt x="4843" y="5647"/>
                    <a:pt x="4808" y="5612"/>
                  </a:cubicBezTo>
                  <a:lnTo>
                    <a:pt x="4791" y="5595"/>
                  </a:lnTo>
                  <a:cubicBezTo>
                    <a:pt x="4756" y="5560"/>
                    <a:pt x="4546" y="5333"/>
                    <a:pt x="4354" y="5018"/>
                  </a:cubicBezTo>
                  <a:cubicBezTo>
                    <a:pt x="4161" y="4721"/>
                    <a:pt x="3987" y="4319"/>
                    <a:pt x="3987" y="3917"/>
                  </a:cubicBezTo>
                  <a:cubicBezTo>
                    <a:pt x="3987" y="3707"/>
                    <a:pt x="4039" y="3480"/>
                    <a:pt x="4179" y="3270"/>
                  </a:cubicBezTo>
                  <a:cubicBezTo>
                    <a:pt x="4319" y="3042"/>
                    <a:pt x="4546" y="2833"/>
                    <a:pt x="4913" y="2640"/>
                  </a:cubicBezTo>
                  <a:cubicBezTo>
                    <a:pt x="5525" y="2308"/>
                    <a:pt x="6032" y="2203"/>
                    <a:pt x="6434" y="2203"/>
                  </a:cubicBezTo>
                  <a:cubicBezTo>
                    <a:pt x="6941" y="2203"/>
                    <a:pt x="7326" y="2378"/>
                    <a:pt x="7570" y="2553"/>
                  </a:cubicBezTo>
                  <a:cubicBezTo>
                    <a:pt x="7693" y="2640"/>
                    <a:pt x="7780" y="2728"/>
                    <a:pt x="7850" y="2780"/>
                  </a:cubicBezTo>
                  <a:cubicBezTo>
                    <a:pt x="7867" y="2815"/>
                    <a:pt x="7902" y="2850"/>
                    <a:pt x="7902" y="2868"/>
                  </a:cubicBezTo>
                  <a:lnTo>
                    <a:pt x="7920" y="2885"/>
                  </a:lnTo>
                  <a:lnTo>
                    <a:pt x="7937" y="2885"/>
                  </a:lnTo>
                  <a:cubicBezTo>
                    <a:pt x="7964" y="2924"/>
                    <a:pt x="8000" y="2944"/>
                    <a:pt x="8046" y="2944"/>
                  </a:cubicBezTo>
                  <a:cubicBezTo>
                    <a:pt x="8061" y="2944"/>
                    <a:pt x="8077" y="2942"/>
                    <a:pt x="8095" y="2938"/>
                  </a:cubicBezTo>
                  <a:cubicBezTo>
                    <a:pt x="8147" y="2920"/>
                    <a:pt x="8182" y="2868"/>
                    <a:pt x="8200" y="2815"/>
                  </a:cubicBezTo>
                  <a:lnTo>
                    <a:pt x="8200" y="2798"/>
                  </a:lnTo>
                  <a:cubicBezTo>
                    <a:pt x="8200" y="2728"/>
                    <a:pt x="8252" y="2396"/>
                    <a:pt x="8462" y="2081"/>
                  </a:cubicBezTo>
                  <a:cubicBezTo>
                    <a:pt x="8567" y="1924"/>
                    <a:pt x="8707" y="1766"/>
                    <a:pt x="8899" y="1661"/>
                  </a:cubicBezTo>
                  <a:cubicBezTo>
                    <a:pt x="9109" y="1557"/>
                    <a:pt x="9353" y="1469"/>
                    <a:pt x="9703" y="1469"/>
                  </a:cubicBezTo>
                  <a:cubicBezTo>
                    <a:pt x="9965" y="1469"/>
                    <a:pt x="10262" y="1522"/>
                    <a:pt x="10630" y="1627"/>
                  </a:cubicBezTo>
                  <a:cubicBezTo>
                    <a:pt x="11241" y="1801"/>
                    <a:pt x="11591" y="2116"/>
                    <a:pt x="11818" y="2483"/>
                  </a:cubicBezTo>
                  <a:cubicBezTo>
                    <a:pt x="12028" y="2833"/>
                    <a:pt x="12115" y="3252"/>
                    <a:pt x="12115" y="3654"/>
                  </a:cubicBezTo>
                  <a:cubicBezTo>
                    <a:pt x="12115" y="4039"/>
                    <a:pt x="12046" y="4389"/>
                    <a:pt x="11976" y="4651"/>
                  </a:cubicBezTo>
                  <a:cubicBezTo>
                    <a:pt x="11941" y="4791"/>
                    <a:pt x="11906" y="4896"/>
                    <a:pt x="11888" y="4965"/>
                  </a:cubicBezTo>
                  <a:cubicBezTo>
                    <a:pt x="11871" y="5000"/>
                    <a:pt x="11871" y="5035"/>
                    <a:pt x="11853" y="5053"/>
                  </a:cubicBezTo>
                  <a:lnTo>
                    <a:pt x="11853" y="5070"/>
                  </a:lnTo>
                  <a:cubicBezTo>
                    <a:pt x="11818" y="5140"/>
                    <a:pt x="11853" y="5210"/>
                    <a:pt x="11906" y="5263"/>
                  </a:cubicBezTo>
                  <a:cubicBezTo>
                    <a:pt x="11924" y="5275"/>
                    <a:pt x="11947" y="5281"/>
                    <a:pt x="11971" y="5281"/>
                  </a:cubicBezTo>
                  <a:cubicBezTo>
                    <a:pt x="12016" y="5281"/>
                    <a:pt x="12064" y="5262"/>
                    <a:pt x="12098" y="5228"/>
                  </a:cubicBezTo>
                  <a:cubicBezTo>
                    <a:pt x="12150" y="5158"/>
                    <a:pt x="12727" y="4581"/>
                    <a:pt x="13654" y="4581"/>
                  </a:cubicBezTo>
                  <a:cubicBezTo>
                    <a:pt x="14108" y="4581"/>
                    <a:pt x="14633" y="4721"/>
                    <a:pt x="15262" y="5105"/>
                  </a:cubicBezTo>
                  <a:cubicBezTo>
                    <a:pt x="15664" y="5368"/>
                    <a:pt x="15909" y="5630"/>
                    <a:pt x="16066" y="5892"/>
                  </a:cubicBezTo>
                  <a:cubicBezTo>
                    <a:pt x="16224" y="6137"/>
                    <a:pt x="16276" y="6399"/>
                    <a:pt x="16276" y="6626"/>
                  </a:cubicBezTo>
                  <a:cubicBezTo>
                    <a:pt x="16276" y="6941"/>
                    <a:pt x="16154" y="7238"/>
                    <a:pt x="16031" y="7465"/>
                  </a:cubicBezTo>
                  <a:cubicBezTo>
                    <a:pt x="15979" y="7570"/>
                    <a:pt x="15926" y="7658"/>
                    <a:pt x="15874" y="7710"/>
                  </a:cubicBezTo>
                  <a:cubicBezTo>
                    <a:pt x="15856" y="7745"/>
                    <a:pt x="15839" y="7762"/>
                    <a:pt x="15821" y="7780"/>
                  </a:cubicBezTo>
                  <a:lnTo>
                    <a:pt x="15804" y="7797"/>
                  </a:lnTo>
                  <a:cubicBezTo>
                    <a:pt x="15752" y="7867"/>
                    <a:pt x="15752" y="7955"/>
                    <a:pt x="15821" y="8007"/>
                  </a:cubicBezTo>
                  <a:lnTo>
                    <a:pt x="16713" y="8864"/>
                  </a:lnTo>
                  <a:cubicBezTo>
                    <a:pt x="16748" y="8899"/>
                    <a:pt x="16800" y="8916"/>
                    <a:pt x="16835" y="8916"/>
                  </a:cubicBezTo>
                  <a:cubicBezTo>
                    <a:pt x="16888" y="8899"/>
                    <a:pt x="16923" y="8881"/>
                    <a:pt x="16940" y="8829"/>
                  </a:cubicBezTo>
                  <a:cubicBezTo>
                    <a:pt x="17098" y="8532"/>
                    <a:pt x="17237" y="8217"/>
                    <a:pt x="17360" y="7885"/>
                  </a:cubicBezTo>
                  <a:cubicBezTo>
                    <a:pt x="17500" y="7483"/>
                    <a:pt x="17570" y="7046"/>
                    <a:pt x="17570" y="6574"/>
                  </a:cubicBezTo>
                  <a:cubicBezTo>
                    <a:pt x="17570" y="5822"/>
                    <a:pt x="17360" y="5035"/>
                    <a:pt x="16958" y="4424"/>
                  </a:cubicBezTo>
                  <a:cubicBezTo>
                    <a:pt x="16538" y="3812"/>
                    <a:pt x="15891" y="3392"/>
                    <a:pt x="15017" y="3392"/>
                  </a:cubicBezTo>
                  <a:cubicBezTo>
                    <a:pt x="14947" y="3392"/>
                    <a:pt x="14877" y="3410"/>
                    <a:pt x="14808" y="3410"/>
                  </a:cubicBezTo>
                  <a:lnTo>
                    <a:pt x="14755" y="3410"/>
                  </a:lnTo>
                  <a:cubicBezTo>
                    <a:pt x="14528" y="3410"/>
                    <a:pt x="14248" y="3287"/>
                    <a:pt x="14038" y="3112"/>
                  </a:cubicBezTo>
                  <a:cubicBezTo>
                    <a:pt x="13829" y="2920"/>
                    <a:pt x="13689" y="2675"/>
                    <a:pt x="13689" y="2431"/>
                  </a:cubicBezTo>
                  <a:cubicBezTo>
                    <a:pt x="13689" y="2361"/>
                    <a:pt x="13706" y="2291"/>
                    <a:pt x="13724" y="2221"/>
                  </a:cubicBezTo>
                  <a:cubicBezTo>
                    <a:pt x="13794" y="2046"/>
                    <a:pt x="13829" y="1889"/>
                    <a:pt x="13829" y="1714"/>
                  </a:cubicBezTo>
                  <a:cubicBezTo>
                    <a:pt x="13829" y="1364"/>
                    <a:pt x="13671" y="1067"/>
                    <a:pt x="13427" y="840"/>
                  </a:cubicBezTo>
                  <a:cubicBezTo>
                    <a:pt x="13059" y="508"/>
                    <a:pt x="12518" y="315"/>
                    <a:pt x="11958" y="193"/>
                  </a:cubicBezTo>
                  <a:cubicBezTo>
                    <a:pt x="11416" y="71"/>
                    <a:pt x="10839" y="18"/>
                    <a:pt x="10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847" name="Google Shape;847;p37"/>
          <p:cNvGrpSpPr/>
          <p:nvPr/>
        </p:nvGrpSpPr>
        <p:grpSpPr>
          <a:xfrm>
            <a:off x="10785880" y="130864"/>
            <a:ext cx="3387430" cy="3340122"/>
            <a:chOff x="6588775" y="249065"/>
            <a:chExt cx="2117144" cy="2087576"/>
          </a:xfrm>
        </p:grpSpPr>
        <p:sp>
          <p:nvSpPr>
            <p:cNvPr id="848" name="Google Shape;848;p37"/>
            <p:cNvSpPr/>
            <p:nvPr/>
          </p:nvSpPr>
          <p:spPr>
            <a:xfrm rot="-3120564">
              <a:off x="6921960" y="1484681"/>
              <a:ext cx="597666" cy="714651"/>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9" name="Google Shape;849;p37"/>
            <p:cNvSpPr/>
            <p:nvPr/>
          </p:nvSpPr>
          <p:spPr>
            <a:xfrm rot="-3120564">
              <a:off x="6912396" y="1477645"/>
              <a:ext cx="633626" cy="726625"/>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0" name="Google Shape;850;p37"/>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1" name="Google Shape;851;p37"/>
            <p:cNvSpPr/>
            <p:nvPr/>
          </p:nvSpPr>
          <p:spPr>
            <a:xfrm rot="-3120564">
              <a:off x="6675199" y="1709662"/>
              <a:ext cx="27535" cy="193105"/>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2" name="Google Shape;852;p37"/>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3" name="Google Shape;853;p37"/>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4" name="Google Shape;854;p37"/>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5" name="Google Shape;855;p37"/>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6" name="Google Shape;856;p37"/>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7" name="Google Shape;857;p37"/>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8" name="Google Shape;858;p37"/>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9" name="Google Shape;859;p37"/>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0" name="Google Shape;860;p37"/>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1" name="Google Shape;861;p37"/>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2" name="Google Shape;862;p37"/>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3" name="Google Shape;863;p37"/>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4" name="Google Shape;864;p37"/>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5" name="Google Shape;865;p37"/>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6" name="Google Shape;866;p37"/>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7" name="Google Shape;867;p37"/>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8" name="Google Shape;868;p37"/>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9" name="Google Shape;869;p37"/>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0" name="Google Shape;870;p37"/>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1" name="Google Shape;871;p37"/>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2" name="Google Shape;872;p37"/>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3" name="Google Shape;873;p37"/>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4" name="Google Shape;874;p37"/>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5" name="Google Shape;875;p37"/>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6" name="Google Shape;876;p37"/>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7" name="Google Shape;877;p37"/>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8" name="Google Shape;878;p37"/>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9" name="Google Shape;879;p37"/>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0" name="Google Shape;880;p37"/>
            <p:cNvSpPr/>
            <p:nvPr/>
          </p:nvSpPr>
          <p:spPr>
            <a:xfrm rot="-3120564">
              <a:off x="6950424" y="543149"/>
              <a:ext cx="1430688" cy="1522308"/>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1" name="Google Shape;881;p37"/>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2" name="Google Shape;882;p37"/>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3" name="Google Shape;883;p37"/>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4" name="Google Shape;884;p37"/>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5" name="Google Shape;885;p37"/>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6" name="Google Shape;886;p37"/>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7" name="Google Shape;887;p37"/>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8" name="Google Shape;888;p37"/>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9" name="Google Shape;889;p37"/>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0" name="Google Shape;890;p37"/>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1" name="Google Shape;891;p37"/>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2" name="Google Shape;892;p37"/>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3" name="Google Shape;893;p37"/>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4" name="Google Shape;894;p37"/>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5" name="Google Shape;895;p37"/>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6" name="Google Shape;896;p37"/>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7" name="Google Shape;897;p37"/>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8" name="Google Shape;898;p37"/>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9" name="Google Shape;899;p37"/>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0" name="Google Shape;900;p37"/>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1" name="Google Shape;901;p37"/>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2" name="Google Shape;902;p37"/>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3" name="Google Shape;903;p37"/>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4" name="Google Shape;904;p37"/>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5" name="Google Shape;905;p37"/>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6" name="Google Shape;906;p37"/>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7" name="Google Shape;907;p37"/>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8" name="Google Shape;908;p37"/>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9" name="Google Shape;909;p37"/>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0" name="Google Shape;910;p37"/>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1" name="Google Shape;911;p37"/>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2" name="Google Shape;912;p37"/>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3" name="Google Shape;913;p37"/>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4" name="Google Shape;914;p37"/>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5" name="Google Shape;915;p37"/>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6" name="Google Shape;916;p37"/>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7" name="Google Shape;917;p37"/>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8" name="Google Shape;918;p37"/>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9" name="Google Shape;919;p37"/>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920" name="Google Shape;920;p37"/>
          <p:cNvGrpSpPr/>
          <p:nvPr/>
        </p:nvGrpSpPr>
        <p:grpSpPr>
          <a:xfrm rot="253399">
            <a:off x="8931022" y="3778580"/>
            <a:ext cx="5313349" cy="4109121"/>
            <a:chOff x="5009338" y="1123137"/>
            <a:chExt cx="3623041" cy="2628476"/>
          </a:xfrm>
        </p:grpSpPr>
        <p:sp>
          <p:nvSpPr>
            <p:cNvPr id="921" name="Google Shape;921;p37"/>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2" name="Google Shape;922;p37"/>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3" name="Google Shape;923;p37"/>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4" name="Google Shape;924;p37"/>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5" name="Google Shape;925;p37"/>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6" name="Google Shape;926;p37"/>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7" name="Google Shape;927;p37"/>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8" name="Google Shape;928;p37"/>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9" name="Google Shape;929;p37"/>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0" name="Google Shape;930;p37"/>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1" name="Google Shape;931;p37"/>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2" name="Google Shape;932;p37"/>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3" name="Google Shape;933;p37"/>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4" name="Google Shape;934;p37"/>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5" name="Google Shape;935;p37"/>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6" name="Google Shape;936;p37"/>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7" name="Google Shape;937;p37"/>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8" name="Google Shape;938;p37"/>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9" name="Google Shape;939;p37"/>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0" name="Google Shape;940;p37"/>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1" name="Google Shape;941;p37"/>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2" name="Google Shape;942;p37"/>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3" name="Google Shape;943;p37"/>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4" name="Google Shape;944;p37"/>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5" name="Google Shape;945;p37"/>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6" name="Google Shape;946;p37"/>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7" name="Google Shape;947;p37"/>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8" name="Google Shape;948;p37"/>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9" name="Google Shape;949;p37"/>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0" name="Google Shape;950;p37"/>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1" name="Google Shape;951;p37"/>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2" name="Google Shape;952;p37"/>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3" name="Google Shape;953;p37"/>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4" name="Google Shape;954;p37"/>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5" name="Google Shape;955;p37"/>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6" name="Google Shape;956;p37"/>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7" name="Google Shape;957;p37"/>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8" name="Google Shape;958;p37"/>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9" name="Google Shape;959;p37"/>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0" name="Google Shape;960;p37"/>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1" name="Google Shape;961;p37"/>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2" name="Google Shape;962;p37"/>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3" name="Google Shape;963;p37"/>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4" name="Google Shape;964;p37"/>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5" name="Google Shape;965;p37"/>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6" name="Google Shape;966;p37"/>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7" name="Google Shape;967;p37"/>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8" name="Google Shape;968;p37"/>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9" name="Google Shape;969;p37"/>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0" name="Google Shape;970;p37"/>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1" name="Google Shape;971;p37"/>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2" name="Google Shape;972;p37"/>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3" name="Google Shape;973;p37"/>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4" name="Google Shape;974;p37"/>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5" name="Google Shape;975;p37"/>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6" name="Google Shape;976;p37"/>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7" name="Google Shape;977;p37"/>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8" name="Google Shape;978;p37"/>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9" name="Google Shape;979;p37"/>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0" name="Google Shape;980;p37"/>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1" name="Google Shape;981;p37"/>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2" name="Google Shape;982;p37"/>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3" name="Google Shape;983;p37"/>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4" name="Google Shape;984;p37"/>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5" name="Google Shape;985;p37"/>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6" name="Google Shape;986;p37"/>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7" name="Google Shape;987;p37"/>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8" name="Google Shape;988;p37"/>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9" name="Google Shape;989;p37"/>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0" name="Google Shape;990;p37"/>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1" name="Google Shape;991;p37"/>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2" name="Google Shape;992;p37"/>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3" name="Google Shape;993;p37"/>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4" name="Google Shape;994;p37"/>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5" name="Google Shape;995;p37"/>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6" name="Google Shape;996;p37"/>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7" name="Google Shape;997;p37"/>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8" name="Google Shape;998;p37"/>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9" name="Google Shape;999;p37"/>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0" name="Google Shape;1000;p37"/>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1" name="Google Shape;1001;p37"/>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2" name="Google Shape;1002;p37"/>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3" name="Google Shape;1003;p37"/>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4" name="Google Shape;1004;p37"/>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5" name="Google Shape;1005;p37"/>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6" name="Google Shape;1006;p37"/>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7" name="Google Shape;1007;p37"/>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8" name="Google Shape;1008;p37"/>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9" name="Google Shape;1009;p37"/>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0" name="Google Shape;1010;p37"/>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1" name="Google Shape;1011;p37"/>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2" name="Google Shape;1012;p37"/>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3" name="Google Shape;1013;p37"/>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4" name="Google Shape;1014;p37"/>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5" name="Google Shape;1015;p37"/>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6" name="Google Shape;1016;p37"/>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7" name="Google Shape;1017;p37"/>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8" name="Google Shape;1018;p37"/>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9" name="Google Shape;1019;p37"/>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0" name="Google Shape;1020;p37"/>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1" name="Google Shape;1021;p37"/>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2" name="Google Shape;1022;p37"/>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3" name="Google Shape;1023;p37"/>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4" name="Google Shape;1024;p37"/>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5" name="Google Shape;1025;p37"/>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6" name="Google Shape;1026;p37"/>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7" name="Google Shape;1027;p37"/>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8" name="Google Shape;1028;p37"/>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9" name="Google Shape;1029;p37"/>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0" name="Google Shape;1030;p37"/>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1" name="Google Shape;1031;p37"/>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2" name="Google Shape;1032;p37"/>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3" name="Google Shape;1033;p37"/>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4" name="Google Shape;1034;p37"/>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5" name="Google Shape;1035;p37"/>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6" name="Google Shape;1036;p37"/>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7" name="Google Shape;1037;p37"/>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8" name="Google Shape;1038;p37"/>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9" name="Google Shape;1039;p37"/>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0" name="Google Shape;1040;p37"/>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1" name="Google Shape;1041;p37"/>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2" name="Google Shape;1042;p37"/>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3" name="Google Shape;1043;p37"/>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4" name="Google Shape;1044;p37"/>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5" name="Google Shape;1045;p37"/>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6" name="Google Shape;1046;p37"/>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7" name="Google Shape;1047;p37"/>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8" name="Google Shape;1048;p37"/>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9" name="Google Shape;1049;p37"/>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0" name="Google Shape;1050;p37"/>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1" name="Google Shape;1051;p37"/>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2" name="Google Shape;1052;p37"/>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3" name="Google Shape;1053;p37"/>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4" name="Google Shape;1054;p37"/>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5" name="Google Shape;1055;p37"/>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6" name="Google Shape;1056;p37"/>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7" name="Google Shape;1057;p37"/>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8" name="Google Shape;1058;p37"/>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9" name="Google Shape;1059;p37"/>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0" name="Google Shape;1060;p37"/>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1" name="Google Shape;1061;p37"/>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2" name="Google Shape;1062;p37"/>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3" name="Google Shape;1063;p37"/>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4" name="Google Shape;1064;p37"/>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1065" name="Google Shape;1065;p37"/>
          <p:cNvGrpSpPr/>
          <p:nvPr/>
        </p:nvGrpSpPr>
        <p:grpSpPr>
          <a:xfrm rot="-6220080">
            <a:off x="8831158" y="202720"/>
            <a:ext cx="2047504" cy="2203533"/>
            <a:chOff x="6193475" y="234655"/>
            <a:chExt cx="1279665" cy="1377181"/>
          </a:xfrm>
        </p:grpSpPr>
        <p:sp>
          <p:nvSpPr>
            <p:cNvPr id="1066" name="Google Shape;1066;p37"/>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7" name="Google Shape;1067;p37"/>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8" name="Google Shape;1068;p37"/>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9" name="Google Shape;1069;p37"/>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0" name="Google Shape;1070;p37"/>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1" name="Google Shape;1071;p37"/>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2" name="Google Shape;1072;p37"/>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3" name="Google Shape;1073;p37"/>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4" name="Google Shape;1074;p37"/>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5" name="Google Shape;1075;p37"/>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6" name="Google Shape;1076;p37"/>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7" name="Google Shape;1077;p37"/>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8" name="Google Shape;1078;p37"/>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9" name="Google Shape;1079;p37"/>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0" name="Google Shape;1080;p37"/>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1" name="Google Shape;1081;p37"/>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pic>
        <p:nvPicPr>
          <p:cNvPr id="6" name="Picture 2" descr="ARTEQ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78" y="4547319"/>
            <a:ext cx="2859017" cy="28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E8B418C-4D47-4A6D-A609-CCB50F36256D}"/>
              </a:ext>
            </a:extLst>
          </p:cNvPr>
          <p:cNvSpPr/>
          <p:nvPr/>
        </p:nvSpPr>
        <p:spPr>
          <a:xfrm>
            <a:off x="139364" y="6695358"/>
            <a:ext cx="1015187" cy="981395"/>
          </a:xfrm>
          <a:prstGeom prst="ellipse">
            <a:avLst/>
          </a:prstGeom>
          <a:solidFill>
            <a:schemeClr val="bg2">
              <a:lumMod val="75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 name="Title 1">
            <a:extLst>
              <a:ext uri="{FF2B5EF4-FFF2-40B4-BE49-F238E27FC236}">
                <a16:creationId xmlns:a16="http://schemas.microsoft.com/office/drawing/2014/main" id="{84C32184-691D-4AFA-84B4-AB0C84148F1F}"/>
              </a:ext>
            </a:extLst>
          </p:cNvPr>
          <p:cNvSpPr>
            <a:spLocks noGrp="1"/>
          </p:cNvSpPr>
          <p:nvPr>
            <p:ph type="title"/>
          </p:nvPr>
        </p:nvSpPr>
        <p:spPr>
          <a:xfrm>
            <a:off x="349589" y="245660"/>
            <a:ext cx="6051211" cy="705527"/>
          </a:xfrm>
        </p:spPr>
        <p:txBody>
          <a:bodyPr/>
          <a:lstStyle/>
          <a:p>
            <a:r>
              <a:rPr lang="vi-VN" sz="4400"/>
              <a:t>BÀI TẬP TRẮC NGHIỆM</a:t>
            </a:r>
          </a:p>
        </p:txBody>
      </p:sp>
      <p:sp>
        <p:nvSpPr>
          <p:cNvPr id="3" name="Subtitle 2">
            <a:extLst>
              <a:ext uri="{FF2B5EF4-FFF2-40B4-BE49-F238E27FC236}">
                <a16:creationId xmlns:a16="http://schemas.microsoft.com/office/drawing/2014/main" id="{4C410EFD-0217-425E-9A37-87250DBEBAD3}"/>
              </a:ext>
            </a:extLst>
          </p:cNvPr>
          <p:cNvSpPr>
            <a:spLocks noGrp="1"/>
          </p:cNvSpPr>
          <p:nvPr>
            <p:ph type="subTitle" idx="1"/>
          </p:nvPr>
        </p:nvSpPr>
        <p:spPr>
          <a:xfrm>
            <a:off x="349590" y="1391339"/>
            <a:ext cx="10408899" cy="864000"/>
          </a:xfrm>
        </p:spPr>
        <p:txBody>
          <a:bodyPr/>
          <a:lstStyle/>
          <a:p>
            <a:r>
              <a:rPr lang="vi-VN" sz="3000">
                <a:solidFill>
                  <a:schemeClr val="bg2">
                    <a:lumMod val="25000"/>
                  </a:schemeClr>
                </a:solidFill>
              </a:rPr>
              <a:t>Bài 1: Cho hình vẽ, Điền vào ô trống cho kết luận sau:</a:t>
            </a:r>
          </a:p>
          <a:p>
            <a:endParaRPr lang="vi-VN" sz="3000">
              <a:solidFill>
                <a:schemeClr val="bg2">
                  <a:lumMod val="25000"/>
                </a:schemeClr>
              </a:solidFill>
            </a:endParaRPr>
          </a:p>
        </p:txBody>
      </p:sp>
      <p:pic>
        <p:nvPicPr>
          <p:cNvPr id="4" name="Picture 3">
            <a:extLst>
              <a:ext uri="{FF2B5EF4-FFF2-40B4-BE49-F238E27FC236}">
                <a16:creationId xmlns:a16="http://schemas.microsoft.com/office/drawing/2014/main" id="{A61E8C43-8269-4A22-966D-A50DCD4F2184}"/>
              </a:ext>
            </a:extLst>
          </p:cNvPr>
          <p:cNvPicPr>
            <a:picLocks noChangeAspect="1"/>
          </p:cNvPicPr>
          <p:nvPr/>
        </p:nvPicPr>
        <p:blipFill>
          <a:blip r:embed="rId3"/>
          <a:stretch>
            <a:fillRect/>
          </a:stretch>
        </p:blipFill>
        <p:spPr>
          <a:xfrm>
            <a:off x="9873508" y="1163513"/>
            <a:ext cx="5010252" cy="3550145"/>
          </a:xfrm>
          <a:prstGeom prst="rect">
            <a:avLst/>
          </a:prstGeom>
        </p:spPr>
      </p:pic>
      <p:sp>
        <p:nvSpPr>
          <p:cNvPr id="6" name="Rectangle 2">
            <a:extLst>
              <a:ext uri="{FF2B5EF4-FFF2-40B4-BE49-F238E27FC236}">
                <a16:creationId xmlns:a16="http://schemas.microsoft.com/office/drawing/2014/main" id="{02AE05FB-189E-4676-B830-84FB9B83B055}"/>
              </a:ext>
            </a:extLst>
          </p:cNvPr>
          <p:cNvSpPr>
            <a:spLocks noChangeArrowheads="1"/>
          </p:cNvSpPr>
          <p:nvPr/>
        </p:nvSpPr>
        <p:spPr bwMode="auto">
          <a:xfrm>
            <a:off x="364722" y="2353262"/>
            <a:ext cx="9365911" cy="585324"/>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000">
                <a:solidFill>
                  <a:schemeClr val="dk1"/>
                </a:solidFill>
              </a:rPr>
              <a:t>T</a:t>
            </a:r>
            <a:r>
              <a:rPr lang="nl-NL" altLang="vi-VN" sz="3000">
                <a:solidFill>
                  <a:schemeClr val="dk1"/>
                </a:solidFill>
              </a:rPr>
              <a:t>am giác </a:t>
            </a:r>
            <a:r>
              <a:rPr lang="vi-VN" altLang="vi-VN" sz="3000">
                <a:solidFill>
                  <a:schemeClr val="dk1"/>
                </a:solidFill>
              </a:rPr>
              <a:t>NMP</a:t>
            </a:r>
            <a:r>
              <a:rPr lang="nl-NL" altLang="vi-VN" sz="3000">
                <a:solidFill>
                  <a:schemeClr val="dk1"/>
                </a:solidFill>
              </a:rPr>
              <a:t> có </a:t>
            </a:r>
            <a:r>
              <a:rPr lang="vi-VN" altLang="vi-VN" sz="3000">
                <a:solidFill>
                  <a:schemeClr val="dk1"/>
                </a:solidFill>
              </a:rPr>
              <a:t>MK</a:t>
            </a:r>
            <a:r>
              <a:rPr lang="nl-NL" altLang="vi-VN" sz="3000">
                <a:solidFill>
                  <a:schemeClr val="dk1"/>
                </a:solidFill>
              </a:rPr>
              <a:t> là đường phân giác của góc </a:t>
            </a:r>
            <a:r>
              <a:rPr lang="vi-VN" altLang="vi-VN" sz="3000">
                <a:solidFill>
                  <a:schemeClr val="dk1"/>
                </a:solidFill>
              </a:rPr>
              <a:t>NMP</a:t>
            </a:r>
            <a:r>
              <a:rPr lang="nl-NL" altLang="vi-VN" sz="3000">
                <a:solidFill>
                  <a:schemeClr val="dk1"/>
                </a:solidFill>
              </a:rPr>
              <a:t> nên </a:t>
            </a:r>
          </a:p>
        </p:txBody>
      </p:sp>
      <p:graphicFrame>
        <p:nvGraphicFramePr>
          <p:cNvPr id="7" name="Object 6">
            <a:extLst>
              <a:ext uri="{FF2B5EF4-FFF2-40B4-BE49-F238E27FC236}">
                <a16:creationId xmlns:a16="http://schemas.microsoft.com/office/drawing/2014/main" id="{FAFD8FC0-DA15-4E9B-90B8-6BDDCBD08DFE}"/>
              </a:ext>
            </a:extLst>
          </p:cNvPr>
          <p:cNvGraphicFramePr>
            <a:graphicFrameLocks noChangeAspect="1"/>
          </p:cNvGraphicFramePr>
          <p:nvPr>
            <p:extLst>
              <p:ext uri="{D42A27DB-BD31-4B8C-83A1-F6EECF244321}">
                <p14:modId xmlns:p14="http://schemas.microsoft.com/office/powerpoint/2010/main" val="641078130"/>
              </p:ext>
            </p:extLst>
          </p:nvPr>
        </p:nvGraphicFramePr>
        <p:xfrm>
          <a:off x="537739" y="3194494"/>
          <a:ext cx="2128519" cy="1226503"/>
        </p:xfrm>
        <a:graphic>
          <a:graphicData uri="http://schemas.openxmlformats.org/presentationml/2006/ole">
            <mc:AlternateContent xmlns:mc="http://schemas.openxmlformats.org/markup-compatibility/2006">
              <mc:Choice xmlns:v="urn:schemas-microsoft-com:vml" Requires="v">
                <p:oleObj spid="_x0000_s8194" name="Equation" r:id="rId4" imgW="749160" imgH="431640" progId="Equation.DSMT4">
                  <p:embed/>
                </p:oleObj>
              </mc:Choice>
              <mc:Fallback>
                <p:oleObj name="Equation" r:id="rId4" imgW="749160" imgH="431640" progId="Equation.DSMT4">
                  <p:embed/>
                  <p:pic>
                    <p:nvPicPr>
                      <p:cNvPr id="0" name="Object 1"/>
                      <p:cNvPicPr>
                        <a:picLocks noChangeAspect="1" noChangeArrowheads="1"/>
                      </p:cNvPicPr>
                      <p:nvPr/>
                    </p:nvPicPr>
                    <p:blipFill>
                      <a:blip r:embed="rId5"/>
                      <a:srcRect/>
                      <a:stretch>
                        <a:fillRect/>
                      </a:stretch>
                    </p:blipFill>
                    <p:spPr bwMode="auto">
                      <a:xfrm>
                        <a:off x="537739" y="3194494"/>
                        <a:ext cx="2128519" cy="1226503"/>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22C17958-F99D-4667-BD17-B6CF14FB99C1}"/>
              </a:ext>
            </a:extLst>
          </p:cNvPr>
          <p:cNvSpPr>
            <a:spLocks noChangeArrowheads="1"/>
          </p:cNvSpPr>
          <p:nvPr/>
        </p:nvSpPr>
        <p:spPr bwMode="auto">
          <a:xfrm>
            <a:off x="2809133" y="3372327"/>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en-US" altLang="vi-VN" sz="3000">
                <a:solidFill>
                  <a:schemeClr val="dk1"/>
                </a:solidFill>
              </a:rPr>
              <a:t> (</a:t>
            </a:r>
            <a:r>
              <a:rPr lang="nl-NL" altLang="vi-VN" sz="3000">
                <a:solidFill>
                  <a:schemeClr val="dk1"/>
                </a:solidFill>
              </a:rPr>
              <a:t>tính chất đường phân giác)</a:t>
            </a:r>
          </a:p>
        </p:txBody>
      </p:sp>
      <p:sp>
        <p:nvSpPr>
          <p:cNvPr id="9" name="Subtitle 2">
            <a:extLst>
              <a:ext uri="{FF2B5EF4-FFF2-40B4-BE49-F238E27FC236}">
                <a16:creationId xmlns:a16="http://schemas.microsoft.com/office/drawing/2014/main" id="{EA86B23D-9D69-4D2A-80B2-DB30C541714E}"/>
              </a:ext>
            </a:extLst>
          </p:cNvPr>
          <p:cNvSpPr txBox="1">
            <a:spLocks/>
          </p:cNvSpPr>
          <p:nvPr/>
        </p:nvSpPr>
        <p:spPr>
          <a:xfrm>
            <a:off x="349589" y="4641169"/>
            <a:ext cx="13810169" cy="864000"/>
          </a:xfrm>
          <a:prstGeom prst="rect">
            <a:avLst/>
          </a:prstGeom>
        </p:spPr>
        <p:txBody>
          <a:bodyPr spcFirstLastPara="1" vert="horz" wrap="square" lIns="91425" tIns="91425" rIns="91425" bIns="91425"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r>
              <a:rPr lang="vi-VN" sz="3000">
                <a:solidFill>
                  <a:schemeClr val="bg2">
                    <a:lumMod val="25000"/>
                  </a:schemeClr>
                </a:solidFill>
              </a:rPr>
              <a:t>Bài 2 : Cho tam giác MNP, NI là đường phân giác của góc MNP suy ra:	</a:t>
            </a:r>
          </a:p>
          <a:p>
            <a:endParaRPr lang="vi-VN" sz="3000">
              <a:solidFill>
                <a:schemeClr val="bg2">
                  <a:lumMod val="25000"/>
                </a:schemeClr>
              </a:solidFill>
            </a:endParaRPr>
          </a:p>
        </p:txBody>
      </p:sp>
      <p:graphicFrame>
        <p:nvGraphicFramePr>
          <p:cNvPr id="10" name="Object 9">
            <a:extLst>
              <a:ext uri="{FF2B5EF4-FFF2-40B4-BE49-F238E27FC236}">
                <a16:creationId xmlns:a16="http://schemas.microsoft.com/office/drawing/2014/main" id="{7DCAED4E-9792-4DF1-A4E6-083C1BD14C21}"/>
              </a:ext>
            </a:extLst>
          </p:cNvPr>
          <p:cNvGraphicFramePr>
            <a:graphicFrameLocks noChangeAspect="1"/>
          </p:cNvGraphicFramePr>
          <p:nvPr>
            <p:extLst>
              <p:ext uri="{D42A27DB-BD31-4B8C-83A1-F6EECF244321}">
                <p14:modId xmlns:p14="http://schemas.microsoft.com/office/powerpoint/2010/main" val="3773989307"/>
              </p:ext>
            </p:extLst>
          </p:nvPr>
        </p:nvGraphicFramePr>
        <p:xfrm>
          <a:off x="646958" y="5379847"/>
          <a:ext cx="2920988" cy="1141195"/>
        </p:xfrm>
        <a:graphic>
          <a:graphicData uri="http://schemas.openxmlformats.org/presentationml/2006/ole">
            <mc:AlternateContent xmlns:mc="http://schemas.openxmlformats.org/markup-compatibility/2006">
              <mc:Choice xmlns:v="urn:schemas-microsoft-com:vml" Requires="v">
                <p:oleObj spid="_x0000_s8195" name="Equation" r:id="rId6" imgW="1104840" imgH="431640" progId="Equation.DSMT4">
                  <p:embed/>
                </p:oleObj>
              </mc:Choice>
              <mc:Fallback>
                <p:oleObj name="Equation" r:id="rId6" imgW="1104840" imgH="431640" progId="Equation.DSMT4">
                  <p:embed/>
                  <p:pic>
                    <p:nvPicPr>
                      <p:cNvPr id="0" name=""/>
                      <p:cNvPicPr/>
                      <p:nvPr/>
                    </p:nvPicPr>
                    <p:blipFill>
                      <a:blip r:embed="rId7"/>
                      <a:stretch>
                        <a:fillRect/>
                      </a:stretch>
                    </p:blipFill>
                    <p:spPr>
                      <a:xfrm>
                        <a:off x="646958" y="5379847"/>
                        <a:ext cx="2920988" cy="11411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F2E73E8-E36E-433F-9046-DC30951253E8}"/>
              </a:ext>
            </a:extLst>
          </p:cNvPr>
          <p:cNvGraphicFramePr>
            <a:graphicFrameLocks noChangeAspect="1"/>
          </p:cNvGraphicFramePr>
          <p:nvPr>
            <p:extLst>
              <p:ext uri="{D42A27DB-BD31-4B8C-83A1-F6EECF244321}">
                <p14:modId xmlns:p14="http://schemas.microsoft.com/office/powerpoint/2010/main" val="2963870462"/>
              </p:ext>
            </p:extLst>
          </p:nvPr>
        </p:nvGraphicFramePr>
        <p:xfrm>
          <a:off x="4680815" y="5298801"/>
          <a:ext cx="2920988" cy="1184350"/>
        </p:xfrm>
        <a:graphic>
          <a:graphicData uri="http://schemas.openxmlformats.org/presentationml/2006/ole">
            <mc:AlternateContent xmlns:mc="http://schemas.openxmlformats.org/markup-compatibility/2006">
              <mc:Choice xmlns:v="urn:schemas-microsoft-com:vml" Requires="v">
                <p:oleObj spid="_x0000_s8196" name="Equation" r:id="rId8" imgW="1066680" imgH="431640" progId="Equation.DSMT4">
                  <p:embed/>
                </p:oleObj>
              </mc:Choice>
              <mc:Fallback>
                <p:oleObj name="Equation" r:id="rId8" imgW="1066680" imgH="431640" progId="Equation.DSMT4">
                  <p:embed/>
                  <p:pic>
                    <p:nvPicPr>
                      <p:cNvPr id="0" name=""/>
                      <p:cNvPicPr/>
                      <p:nvPr/>
                    </p:nvPicPr>
                    <p:blipFill>
                      <a:blip r:embed="rId9"/>
                      <a:stretch>
                        <a:fillRect/>
                      </a:stretch>
                    </p:blipFill>
                    <p:spPr>
                      <a:xfrm>
                        <a:off x="4680815" y="5298801"/>
                        <a:ext cx="2920988" cy="11843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A2255A7-2F67-4BF1-B117-B8C0B4F3A530}"/>
              </a:ext>
            </a:extLst>
          </p:cNvPr>
          <p:cNvGraphicFramePr>
            <a:graphicFrameLocks noChangeAspect="1"/>
          </p:cNvGraphicFramePr>
          <p:nvPr>
            <p:extLst>
              <p:ext uri="{D42A27DB-BD31-4B8C-83A1-F6EECF244321}">
                <p14:modId xmlns:p14="http://schemas.microsoft.com/office/powerpoint/2010/main" val="126717603"/>
              </p:ext>
            </p:extLst>
          </p:nvPr>
        </p:nvGraphicFramePr>
        <p:xfrm>
          <a:off x="537739" y="6593886"/>
          <a:ext cx="2920988" cy="1141535"/>
        </p:xfrm>
        <a:graphic>
          <a:graphicData uri="http://schemas.openxmlformats.org/presentationml/2006/ole">
            <mc:AlternateContent xmlns:mc="http://schemas.openxmlformats.org/markup-compatibility/2006">
              <mc:Choice xmlns:v="urn:schemas-microsoft-com:vml" Requires="v">
                <p:oleObj spid="_x0000_s8197" name="Equation" r:id="rId10" imgW="1104840" imgH="431640" progId="Equation.DSMT4">
                  <p:embed/>
                </p:oleObj>
              </mc:Choice>
              <mc:Fallback>
                <p:oleObj name="Equation" r:id="rId10" imgW="1104840" imgH="431640" progId="Equation.DSMT4">
                  <p:embed/>
                  <p:pic>
                    <p:nvPicPr>
                      <p:cNvPr id="0" name=""/>
                      <p:cNvPicPr/>
                      <p:nvPr/>
                    </p:nvPicPr>
                    <p:blipFill>
                      <a:blip r:embed="rId11"/>
                      <a:stretch>
                        <a:fillRect/>
                      </a:stretch>
                    </p:blipFill>
                    <p:spPr>
                      <a:xfrm>
                        <a:off x="537739" y="6593886"/>
                        <a:ext cx="2920988" cy="114153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6617D41-EE30-4ECE-8906-FA6012B5401E}"/>
              </a:ext>
            </a:extLst>
          </p:cNvPr>
          <p:cNvGraphicFramePr>
            <a:graphicFrameLocks noChangeAspect="1"/>
          </p:cNvGraphicFramePr>
          <p:nvPr>
            <p:extLst>
              <p:ext uri="{D42A27DB-BD31-4B8C-83A1-F6EECF244321}">
                <p14:modId xmlns:p14="http://schemas.microsoft.com/office/powerpoint/2010/main" val="512876780"/>
              </p:ext>
            </p:extLst>
          </p:nvPr>
        </p:nvGraphicFramePr>
        <p:xfrm>
          <a:off x="4680814" y="6636691"/>
          <a:ext cx="2650905" cy="1098730"/>
        </p:xfrm>
        <a:graphic>
          <a:graphicData uri="http://schemas.openxmlformats.org/presentationml/2006/ole">
            <mc:AlternateContent xmlns:mc="http://schemas.openxmlformats.org/markup-compatibility/2006">
              <mc:Choice xmlns:v="urn:schemas-microsoft-com:vml" Requires="v">
                <p:oleObj spid="_x0000_s8198" name="Equation" r:id="rId12" imgW="1041120" imgH="431640" progId="Equation.DSMT4">
                  <p:embed/>
                </p:oleObj>
              </mc:Choice>
              <mc:Fallback>
                <p:oleObj name="Equation" r:id="rId12" imgW="1041120" imgH="431640" progId="Equation.DSMT4">
                  <p:embed/>
                  <p:pic>
                    <p:nvPicPr>
                      <p:cNvPr id="0" name=""/>
                      <p:cNvPicPr/>
                      <p:nvPr/>
                    </p:nvPicPr>
                    <p:blipFill>
                      <a:blip r:embed="rId13"/>
                      <a:stretch>
                        <a:fillRect/>
                      </a:stretch>
                    </p:blipFill>
                    <p:spPr>
                      <a:xfrm>
                        <a:off x="4680814" y="6636691"/>
                        <a:ext cx="2650905" cy="1098730"/>
                      </a:xfrm>
                      <a:prstGeom prst="rect">
                        <a:avLst/>
                      </a:prstGeom>
                    </p:spPr>
                  </p:pic>
                </p:oleObj>
              </mc:Fallback>
            </mc:AlternateContent>
          </a:graphicData>
        </a:graphic>
      </p:graphicFrame>
      <p:sp>
        <p:nvSpPr>
          <p:cNvPr id="15" name="Rectangle 3">
            <a:extLst>
              <a:ext uri="{FF2B5EF4-FFF2-40B4-BE49-F238E27FC236}">
                <a16:creationId xmlns:a16="http://schemas.microsoft.com/office/drawing/2014/main" id="{6D72FE2A-1733-4208-BB46-B81E5505A3CF}"/>
              </a:ext>
            </a:extLst>
          </p:cNvPr>
          <p:cNvSpPr>
            <a:spLocks noChangeArrowheads="1"/>
          </p:cNvSpPr>
          <p:nvPr/>
        </p:nvSpPr>
        <p:spPr bwMode="auto">
          <a:xfrm>
            <a:off x="570400" y="2985328"/>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600">
                <a:solidFill>
                  <a:schemeClr val="accent2">
                    <a:lumMod val="75000"/>
                  </a:schemeClr>
                </a:solidFill>
              </a:rPr>
              <a:t>MN</a:t>
            </a:r>
            <a:endParaRPr lang="nl-NL" altLang="vi-VN" sz="3600">
              <a:solidFill>
                <a:schemeClr val="accent2">
                  <a:lumMod val="75000"/>
                </a:schemeClr>
              </a:solidFill>
            </a:endParaRPr>
          </a:p>
        </p:txBody>
      </p:sp>
    </p:spTree>
    <p:extLst>
      <p:ext uri="{BB962C8B-B14F-4D97-AF65-F5344CB8AC3E}">
        <p14:creationId xmlns:p14="http://schemas.microsoft.com/office/powerpoint/2010/main" val="33583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b="1"/>
              <a:t>VD1.</a:t>
            </a:r>
          </a:p>
        </p:txBody>
      </p:sp>
      <p:sp>
        <p:nvSpPr>
          <p:cNvPr id="39" name="Google Shape;1098;p39">
            <a:extLst>
              <a:ext uri="{FF2B5EF4-FFF2-40B4-BE49-F238E27FC236}">
                <a16:creationId xmlns:a16="http://schemas.microsoft.com/office/drawing/2014/main" id="{7258BAF6-5A0A-4320-BEFD-F722335B5094}"/>
              </a:ext>
            </a:extLst>
          </p:cNvPr>
          <p:cNvSpPr txBox="1">
            <a:spLocks noGrp="1"/>
          </p:cNvSpPr>
          <p:nvPr>
            <p:ph type="subTitle" idx="1"/>
          </p:nvPr>
        </p:nvSpPr>
        <p:spPr>
          <a:xfrm>
            <a:off x="2189318" y="41249"/>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solidFill>
                  <a:srgbClr val="090C26"/>
                </a:solidFill>
              </a:rPr>
              <a:t>Quan sát hình 40 </a:t>
            </a:r>
          </a:p>
          <a:p>
            <a:pPr marL="0" lvl="0" indent="0">
              <a:spcBef>
                <a:spcPts val="1600"/>
              </a:spcBef>
            </a:pPr>
            <a:r>
              <a:rPr lang="vi-VN" sz="3000">
                <a:solidFill>
                  <a:srgbClr val="090C26"/>
                </a:solidFill>
              </a:rPr>
              <a:t>a) Tính</a:t>
            </a:r>
          </a:p>
          <a:p>
            <a:pPr marL="514350" lvl="0" indent="-514350">
              <a:spcBef>
                <a:spcPts val="1600"/>
              </a:spcBef>
              <a:buAutoNum type="alphaLcParenR"/>
            </a:pPr>
            <a:endParaRPr lang="vi-VN" sz="3000">
              <a:solidFill>
                <a:srgbClr val="090C26"/>
              </a:solidFill>
            </a:endParaRPr>
          </a:p>
          <a:p>
            <a:pPr marL="0" lvl="0" indent="0">
              <a:spcBef>
                <a:spcPts val="1600"/>
              </a:spcBef>
            </a:pPr>
            <a:r>
              <a:rPr lang="vi-VN" sz="3000">
                <a:solidFill>
                  <a:srgbClr val="090C26"/>
                </a:solidFill>
              </a:rPr>
              <a:t>b) </a:t>
            </a:r>
            <a:r>
              <a:rPr lang="es-ES" sz="3000">
                <a:solidFill>
                  <a:srgbClr val="090C26"/>
                </a:solidFill>
              </a:rPr>
              <a:t>Tính x, y biết x+y=9 </a:t>
            </a:r>
            <a:endParaRPr lang="vi-VN" sz="3000" b="1">
              <a:solidFill>
                <a:srgbClr val="090C26"/>
              </a:solidFill>
            </a:endParaRPr>
          </a:p>
        </p:txBody>
      </p:sp>
      <p:graphicFrame>
        <p:nvGraphicFramePr>
          <p:cNvPr id="7" name="Object 6">
            <a:extLst>
              <a:ext uri="{FF2B5EF4-FFF2-40B4-BE49-F238E27FC236}">
                <a16:creationId xmlns:a16="http://schemas.microsoft.com/office/drawing/2014/main" id="{F5485CAE-2EAD-49CA-B313-EDD0378E5D66}"/>
              </a:ext>
            </a:extLst>
          </p:cNvPr>
          <p:cNvGraphicFramePr>
            <a:graphicFrameLocks noChangeAspect="1"/>
          </p:cNvGraphicFramePr>
          <p:nvPr>
            <p:extLst>
              <p:ext uri="{D42A27DB-BD31-4B8C-83A1-F6EECF244321}">
                <p14:modId xmlns:p14="http://schemas.microsoft.com/office/powerpoint/2010/main" val="3395846635"/>
              </p:ext>
            </p:extLst>
          </p:nvPr>
        </p:nvGraphicFramePr>
        <p:xfrm>
          <a:off x="3806825" y="793750"/>
          <a:ext cx="1096963" cy="1309688"/>
        </p:xfrm>
        <a:graphic>
          <a:graphicData uri="http://schemas.openxmlformats.org/presentationml/2006/ole">
            <mc:AlternateContent xmlns:mc="http://schemas.openxmlformats.org/markup-compatibility/2006">
              <mc:Choice xmlns:v="urn:schemas-microsoft-com:vml" Requires="v">
                <p:oleObj spid="_x0000_s9218" name="Equation" r:id="rId4" imgW="393480" imgH="469800" progId="Equation.DSMT4">
                  <p:embed/>
                </p:oleObj>
              </mc:Choice>
              <mc:Fallback>
                <p:oleObj name="Equation" r:id="rId4" imgW="393480" imgH="469800" progId="Equation.DSMT4">
                  <p:embed/>
                  <p:pic>
                    <p:nvPicPr>
                      <p:cNvPr id="0" name=""/>
                      <p:cNvPicPr/>
                      <p:nvPr/>
                    </p:nvPicPr>
                    <p:blipFill>
                      <a:blip r:embed="rId5"/>
                      <a:stretch>
                        <a:fillRect/>
                      </a:stretch>
                    </p:blipFill>
                    <p:spPr>
                      <a:xfrm>
                        <a:off x="3806825" y="793750"/>
                        <a:ext cx="1096963" cy="1309688"/>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8A199F3C-3E74-4C85-BB7B-8401BA74BF3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73875" y="41249"/>
            <a:ext cx="5035119" cy="3623416"/>
          </a:xfrm>
          <a:prstGeom prst="rect">
            <a:avLst/>
          </a:prstGeom>
        </p:spPr>
      </p:pic>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48747907"/>
              </p:ext>
            </p:extLst>
          </p:nvPr>
        </p:nvGraphicFramePr>
        <p:xfrm>
          <a:off x="1510226" y="4114800"/>
          <a:ext cx="8922697" cy="3583646"/>
        </p:xfrm>
        <a:graphic>
          <a:graphicData uri="http://schemas.openxmlformats.org/drawingml/2006/table">
            <a:tbl>
              <a:tblPr firstRow="1" firstCol="1" bandRow="1">
                <a:tableStyleId>{5940675A-B579-460E-94D1-54222C63F5DA}</a:tableStyleId>
              </a:tblPr>
              <a:tblGrid>
                <a:gridCol w="1405952">
                  <a:extLst>
                    <a:ext uri="{9D8B030D-6E8A-4147-A177-3AD203B41FA5}">
                      <a16:colId xmlns:a16="http://schemas.microsoft.com/office/drawing/2014/main" val="3802123892"/>
                    </a:ext>
                  </a:extLst>
                </a:gridCol>
                <a:gridCol w="7516745">
                  <a:extLst>
                    <a:ext uri="{9D8B030D-6E8A-4147-A177-3AD203B41FA5}">
                      <a16:colId xmlns:a16="http://schemas.microsoft.com/office/drawing/2014/main" val="2154762071"/>
                    </a:ext>
                  </a:extLst>
                </a:gridCol>
              </a:tblGrid>
              <a:tr h="1903863">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1679783">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997297022"/>
              </p:ext>
            </p:extLst>
          </p:nvPr>
        </p:nvGraphicFramePr>
        <p:xfrm>
          <a:off x="3522375" y="4275096"/>
          <a:ext cx="1173458" cy="444011"/>
        </p:xfrm>
        <a:graphic>
          <a:graphicData uri="http://schemas.openxmlformats.org/presentationml/2006/ole">
            <mc:AlternateContent xmlns:mc="http://schemas.openxmlformats.org/markup-compatibility/2006">
              <mc:Choice xmlns:v="urn:schemas-microsoft-com:vml" Requires="v">
                <p:oleObj spid="_x0000_s9219" name="Equation" r:id="rId7" imgW="469696" imgH="177723" progId="Equation.DSMT4">
                  <p:embed/>
                </p:oleObj>
              </mc:Choice>
              <mc:Fallback>
                <p:oleObj name="Equation" r:id="rId7"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2375" y="4275096"/>
                        <a:ext cx="1173458" cy="444011"/>
                      </a:xfrm>
                      <a:prstGeom prst="rect">
                        <a:avLst/>
                      </a:prstGeom>
                      <a:noFill/>
                    </p:spPr>
                  </p:pic>
                </p:oleObj>
              </mc:Fallback>
            </mc:AlternateContent>
          </a:graphicData>
        </a:graphic>
      </p:graphicFrame>
      <p:grpSp>
        <p:nvGrpSpPr>
          <p:cNvPr id="45" name="Group 44">
            <a:extLst>
              <a:ext uri="{FF2B5EF4-FFF2-40B4-BE49-F238E27FC236}">
                <a16:creationId xmlns:a16="http://schemas.microsoft.com/office/drawing/2014/main" id="{DF14A081-A746-4DEE-AAA3-02C17FC277EF}"/>
              </a:ext>
            </a:extLst>
          </p:cNvPr>
          <p:cNvGrpSpPr/>
          <p:nvPr/>
        </p:nvGrpSpPr>
        <p:grpSpPr>
          <a:xfrm>
            <a:off x="3259205" y="4687778"/>
            <a:ext cx="5926830" cy="1158522"/>
            <a:chOff x="2246825" y="841955"/>
            <a:chExt cx="5435511" cy="1158522"/>
          </a:xfrm>
        </p:grpSpPr>
        <p:graphicFrame>
          <p:nvGraphicFramePr>
            <p:cNvPr id="46" name="Object 45">
              <a:extLst>
                <a:ext uri="{FF2B5EF4-FFF2-40B4-BE49-F238E27FC236}">
                  <a16:creationId xmlns:a16="http://schemas.microsoft.com/office/drawing/2014/main" id="{CB348F35-E21E-4528-9546-FD708797C588}"/>
                </a:ext>
              </a:extLst>
            </p:cNvPr>
            <p:cNvGraphicFramePr>
              <a:graphicFrameLocks noChangeAspect="1"/>
            </p:cNvGraphicFramePr>
            <p:nvPr>
              <p:extLst>
                <p:ext uri="{D42A27DB-BD31-4B8C-83A1-F6EECF244321}">
                  <p14:modId xmlns:p14="http://schemas.microsoft.com/office/powerpoint/2010/main" val="1486271288"/>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9220" name="Equation" r:id="rId9" imgW="558558" imgH="177723" progId="Equation.DSMT4">
                    <p:embed/>
                  </p:oleObj>
                </mc:Choice>
                <mc:Fallback>
                  <p:oleObj name="Equation" r:id="rId9"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8" name="Title 5">
            <a:extLst>
              <a:ext uri="{FF2B5EF4-FFF2-40B4-BE49-F238E27FC236}">
                <a16:creationId xmlns:a16="http://schemas.microsoft.com/office/drawing/2014/main" id="{BDE09E4C-D254-4A65-B419-F3ECA91C307B}"/>
              </a:ext>
            </a:extLst>
          </p:cNvPr>
          <p:cNvSpPr txBox="1">
            <a:spLocks/>
          </p:cNvSpPr>
          <p:nvPr/>
        </p:nvSpPr>
        <p:spPr>
          <a:xfrm>
            <a:off x="154996" y="327973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4000" b="1"/>
              <a:t>Phân tích</a:t>
            </a:r>
          </a:p>
        </p:txBody>
      </p:sp>
      <p:grpSp>
        <p:nvGrpSpPr>
          <p:cNvPr id="4" name="Group 3">
            <a:extLst>
              <a:ext uri="{FF2B5EF4-FFF2-40B4-BE49-F238E27FC236}">
                <a16:creationId xmlns:a16="http://schemas.microsoft.com/office/drawing/2014/main" id="{BFCBD9DA-BD05-43D5-ACEA-3E354BFF346C}"/>
              </a:ext>
            </a:extLst>
          </p:cNvPr>
          <p:cNvGrpSpPr/>
          <p:nvPr/>
        </p:nvGrpSpPr>
        <p:grpSpPr>
          <a:xfrm>
            <a:off x="3030564" y="5864270"/>
            <a:ext cx="1736076" cy="1310640"/>
            <a:chOff x="3030564" y="5864270"/>
            <a:chExt cx="1736076" cy="1310640"/>
          </a:xfrm>
        </p:grpSpPr>
        <p:pic>
          <p:nvPicPr>
            <p:cNvPr id="8" name="Picture 7">
              <a:extLst>
                <a:ext uri="{FF2B5EF4-FFF2-40B4-BE49-F238E27FC236}">
                  <a16:creationId xmlns:a16="http://schemas.microsoft.com/office/drawing/2014/main" id="{DEE87652-4080-44CF-A8DA-8DC8241D85F1}"/>
                </a:ext>
              </a:extLst>
            </p:cNvPr>
            <p:cNvPicPr>
              <a:picLocks noChangeAspect="1"/>
            </p:cNvPicPr>
            <p:nvPr/>
          </p:nvPicPr>
          <p:blipFill>
            <a:blip r:embed="rId11"/>
            <a:stretch>
              <a:fillRect/>
            </a:stretch>
          </p:blipFill>
          <p:spPr>
            <a:xfrm>
              <a:off x="3667836" y="5864270"/>
              <a:ext cx="1098804" cy="1310640"/>
            </a:xfrm>
            <a:prstGeom prst="rect">
              <a:avLst/>
            </a:prstGeom>
          </p:spPr>
        </p:pic>
        <p:sp>
          <p:nvSpPr>
            <p:cNvPr id="14" name="TextBox 13">
              <a:extLst>
                <a:ext uri="{FF2B5EF4-FFF2-40B4-BE49-F238E27FC236}">
                  <a16:creationId xmlns:a16="http://schemas.microsoft.com/office/drawing/2014/main" id="{A3F44C7B-BCB1-4131-8B59-994A1C31E408}"/>
                </a:ext>
              </a:extLst>
            </p:cNvPr>
            <p:cNvSpPr txBox="1"/>
            <p:nvPr/>
          </p:nvSpPr>
          <p:spPr>
            <a:xfrm>
              <a:off x="3030564" y="6123747"/>
              <a:ext cx="776261" cy="519886"/>
            </a:xfrm>
            <a:prstGeom prst="rect">
              <a:avLst/>
            </a:prstGeom>
            <a:noFill/>
          </p:spPr>
          <p:txBody>
            <a:bodyPr wrap="square">
              <a:spAutoFit/>
            </a:bodyPr>
            <a:lstStyle/>
            <a:p>
              <a:pPr algn="just">
                <a:lnSpc>
                  <a:spcPct val="107000"/>
                </a:lnSpc>
                <a:spcAft>
                  <a:spcPts val="800"/>
                </a:spcAft>
              </a:pPr>
              <a:r>
                <a:rPr lang="vi-VN" sz="2800" b="0">
                  <a:solidFill>
                    <a:srgbClr val="090C26"/>
                  </a:solidFill>
                  <a:effectLst/>
                  <a:latin typeface="Arial" panose="020B0604020202020204" pitchFamily="34" charset="0"/>
                  <a:ea typeface="Calibri" panose="020F0502020204030204" pitchFamily="34" charset="0"/>
                  <a:cs typeface="Arial" panose="020B0604020202020204" pitchFamily="34" charset="0"/>
                </a:rPr>
                <a:t>a)</a:t>
              </a:r>
            </a:p>
          </p:txBody>
        </p:sp>
      </p:grpSp>
      <p:sp>
        <p:nvSpPr>
          <p:cNvPr id="16" name="TextBox 15">
            <a:extLst>
              <a:ext uri="{FF2B5EF4-FFF2-40B4-BE49-F238E27FC236}">
                <a16:creationId xmlns:a16="http://schemas.microsoft.com/office/drawing/2014/main" id="{75670548-C0E6-47BA-A451-5EAAF601E8A4}"/>
              </a:ext>
            </a:extLst>
          </p:cNvPr>
          <p:cNvSpPr txBox="1"/>
          <p:nvPr/>
        </p:nvSpPr>
        <p:spPr>
          <a:xfrm>
            <a:off x="3030564" y="7057758"/>
            <a:ext cx="8181832" cy="522259"/>
          </a:xfrm>
          <a:prstGeom prst="rect">
            <a:avLst/>
          </a:prstGeom>
          <a:noFill/>
        </p:spPr>
        <p:txBody>
          <a:bodyPr wrap="square">
            <a:spAutoFit/>
          </a:bodyPr>
          <a:lstStyle/>
          <a:p>
            <a:pPr algn="just">
              <a:lnSpc>
                <a:spcPct val="107000"/>
              </a:lnSpc>
              <a:spcAft>
                <a:spcPts val="800"/>
              </a:spcAft>
            </a:pPr>
            <a:r>
              <a:rPr lang="es-ES" sz="2800" b="0">
                <a:solidFill>
                  <a:srgbClr val="090C26"/>
                </a:solidFill>
                <a:effectLst/>
                <a:latin typeface="Arial" panose="020B0604020202020204" pitchFamily="34" charset="0"/>
                <a:ea typeface="Calibri" panose="020F0502020204030204" pitchFamily="34" charset="0"/>
                <a:cs typeface="Arial" panose="020B0604020202020204" pitchFamily="34" charset="0"/>
              </a:rPr>
              <a:t>b) Tính x, y biết x+y=9 </a:t>
            </a:r>
            <a:endParaRPr lang="en-US" sz="2800" b="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7BDB-ADE6-469B-9E45-F1EE89B0098B}"/>
              </a:ext>
            </a:extLst>
          </p:cNvPr>
          <p:cNvSpPr>
            <a:spLocks noGrp="1"/>
          </p:cNvSpPr>
          <p:nvPr>
            <p:ph type="title"/>
          </p:nvPr>
        </p:nvSpPr>
        <p:spPr>
          <a:xfrm>
            <a:off x="646508" y="723237"/>
            <a:ext cx="5071245" cy="601440"/>
          </a:xfrm>
        </p:spPr>
        <p:txBody>
          <a:bodyPr/>
          <a:lstStyle/>
          <a:p>
            <a:r>
              <a:rPr lang="vi-VN"/>
              <a:t>Giải</a:t>
            </a:r>
          </a:p>
        </p:txBody>
      </p:sp>
      <p:sp>
        <p:nvSpPr>
          <p:cNvPr id="5" name="Rectangle 2">
            <a:extLst>
              <a:ext uri="{FF2B5EF4-FFF2-40B4-BE49-F238E27FC236}">
                <a16:creationId xmlns:a16="http://schemas.microsoft.com/office/drawing/2014/main" id="{D0F621BC-1B6A-4B07-BD8E-4C94A3D0DA59}"/>
              </a:ext>
            </a:extLst>
          </p:cNvPr>
          <p:cNvSpPr>
            <a:spLocks noChangeArrowheads="1"/>
          </p:cNvSpPr>
          <p:nvPr/>
        </p:nvSpPr>
        <p:spPr bwMode="auto">
          <a:xfrm>
            <a:off x="725334" y="1575099"/>
            <a:ext cx="737298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a:t>
            </a:r>
            <a:endParaRPr kumimoji="0" lang="vi-VN"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của góc BAC nên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B90BDD73-04C0-4879-831C-0BE99DA1C622}"/>
              </a:ext>
            </a:extLst>
          </p:cNvPr>
          <p:cNvGraphicFramePr>
            <a:graphicFrameLocks noChangeAspect="1"/>
          </p:cNvGraphicFramePr>
          <p:nvPr>
            <p:extLst>
              <p:ext uri="{D42A27DB-BD31-4B8C-83A1-F6EECF244321}">
                <p14:modId xmlns:p14="http://schemas.microsoft.com/office/powerpoint/2010/main" val="24173895"/>
              </p:ext>
            </p:extLst>
          </p:nvPr>
        </p:nvGraphicFramePr>
        <p:xfrm>
          <a:off x="3612194" y="2284157"/>
          <a:ext cx="1543722" cy="904940"/>
        </p:xfrm>
        <a:graphic>
          <a:graphicData uri="http://schemas.openxmlformats.org/presentationml/2006/ole">
            <mc:AlternateContent xmlns:mc="http://schemas.openxmlformats.org/markup-compatibility/2006">
              <mc:Choice xmlns:v="urn:schemas-microsoft-com:vml" Requires="v">
                <p:oleObj spid="_x0000_s10242" name="Equation" r:id="rId3" imgW="736600" imgH="431800" progId="Equation.DSMT4">
                  <p:embed/>
                </p:oleObj>
              </mc:Choice>
              <mc:Fallback>
                <p:oleObj name="Equation" r:id="rId3" imgW="736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194" y="2284157"/>
                        <a:ext cx="1543722" cy="90494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558FBBF6-6A21-4415-BACF-8C7D20F7724E}"/>
              </a:ext>
            </a:extLst>
          </p:cNvPr>
          <p:cNvSpPr>
            <a:spLocks noChangeArrowheads="1"/>
          </p:cNvSpPr>
          <p:nvPr/>
        </p:nvSpPr>
        <p:spPr bwMode="auto">
          <a:xfrm>
            <a:off x="5034264" y="2451934"/>
            <a:ext cx="474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đường phân giác)</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sp>
        <p:nvSpPr>
          <p:cNvPr id="9" name="Rectangle 5">
            <a:extLst>
              <a:ext uri="{FF2B5EF4-FFF2-40B4-BE49-F238E27FC236}">
                <a16:creationId xmlns:a16="http://schemas.microsoft.com/office/drawing/2014/main" id="{BA3DD888-F69E-4F0D-B37D-E0F4C5CCA61A}"/>
              </a:ext>
            </a:extLst>
          </p:cNvPr>
          <p:cNvSpPr>
            <a:spLocks noChangeArrowheads="1"/>
          </p:cNvSpPr>
          <p:nvPr/>
        </p:nvSpPr>
        <p:spPr bwMode="auto">
          <a:xfrm>
            <a:off x="697565" y="3519183"/>
            <a:ext cx="1322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id="{5D4C1F2F-B67C-4EEF-A9D6-923371ABA0FE}"/>
              </a:ext>
            </a:extLst>
          </p:cNvPr>
          <p:cNvGraphicFramePr>
            <a:graphicFrameLocks noChangeAspect="1"/>
          </p:cNvGraphicFramePr>
          <p:nvPr>
            <p:extLst>
              <p:ext uri="{D42A27DB-BD31-4B8C-83A1-F6EECF244321}">
                <p14:modId xmlns:p14="http://schemas.microsoft.com/office/powerpoint/2010/main" val="3259356826"/>
              </p:ext>
            </p:extLst>
          </p:nvPr>
        </p:nvGraphicFramePr>
        <p:xfrm>
          <a:off x="2020363" y="3315779"/>
          <a:ext cx="1946993" cy="1200646"/>
        </p:xfrm>
        <a:graphic>
          <a:graphicData uri="http://schemas.openxmlformats.org/presentationml/2006/ole">
            <mc:AlternateContent xmlns:mc="http://schemas.openxmlformats.org/markup-compatibility/2006">
              <mc:Choice xmlns:v="urn:schemas-microsoft-com:vml" Requires="v">
                <p:oleObj spid="_x0000_s10243" name="Equation" r:id="rId5" imgW="761669" imgH="469696" progId="Equation.DSMT4">
                  <p:embed/>
                </p:oleObj>
              </mc:Choice>
              <mc:Fallback>
                <p:oleObj name="Equation" r:id="rId5" imgW="761669" imgH="469696"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0363" y="3315779"/>
                        <a:ext cx="1946993" cy="1200646"/>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77A1AB72-9024-4995-84D6-9E58411C8E4F}"/>
              </a:ext>
            </a:extLst>
          </p:cNvPr>
          <p:cNvSpPr>
            <a:spLocks noChangeArrowheads="1"/>
          </p:cNvSpPr>
          <p:nvPr/>
        </p:nvSpPr>
        <p:spPr bwMode="auto">
          <a:xfrm>
            <a:off x="755345" y="405476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5400">
              <a:solidFill>
                <a:srgbClr val="090C26"/>
              </a:solidFill>
            </a:endParaRPr>
          </a:p>
        </p:txBody>
      </p:sp>
      <p:graphicFrame>
        <p:nvGraphicFramePr>
          <p:cNvPr id="13" name="Object 12">
            <a:extLst>
              <a:ext uri="{FF2B5EF4-FFF2-40B4-BE49-F238E27FC236}">
                <a16:creationId xmlns:a16="http://schemas.microsoft.com/office/drawing/2014/main" id="{60E64755-F8FD-4B4A-955D-4C5D7A27A9E6}"/>
              </a:ext>
            </a:extLst>
          </p:cNvPr>
          <p:cNvGraphicFramePr>
            <a:graphicFrameLocks noChangeAspect="1"/>
          </p:cNvGraphicFramePr>
          <p:nvPr>
            <p:extLst>
              <p:ext uri="{D42A27DB-BD31-4B8C-83A1-F6EECF244321}">
                <p14:modId xmlns:p14="http://schemas.microsoft.com/office/powerpoint/2010/main" val="116646806"/>
              </p:ext>
            </p:extLst>
          </p:nvPr>
        </p:nvGraphicFramePr>
        <p:xfrm>
          <a:off x="1965659" y="4356488"/>
          <a:ext cx="1104849" cy="1202335"/>
        </p:xfrm>
        <a:graphic>
          <a:graphicData uri="http://schemas.openxmlformats.org/presentationml/2006/ole">
            <mc:AlternateContent xmlns:mc="http://schemas.openxmlformats.org/markup-compatibility/2006">
              <mc:Choice xmlns:v="urn:schemas-microsoft-com:vml" Requires="v">
                <p:oleObj spid="_x0000_s10244" name="Equation" r:id="rId7" imgW="431613" imgH="469696" progId="Equation.DSMT4">
                  <p:embed/>
                </p:oleObj>
              </mc:Choice>
              <mc:Fallback>
                <p:oleObj name="Equation" r:id="rId7" imgW="431613" imgH="469696"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659" y="4356488"/>
                        <a:ext cx="1104849" cy="1202335"/>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B5E486E5-50BD-44D4-A3C9-4A2B4D27ECC1}"/>
              </a:ext>
            </a:extLst>
          </p:cNvPr>
          <p:cNvGraphicFramePr>
            <a:graphicFrameLocks noChangeAspect="1"/>
          </p:cNvGraphicFramePr>
          <p:nvPr>
            <p:extLst>
              <p:ext uri="{D42A27DB-BD31-4B8C-83A1-F6EECF244321}">
                <p14:modId xmlns:p14="http://schemas.microsoft.com/office/powerpoint/2010/main" val="4258829698"/>
              </p:ext>
            </p:extLst>
          </p:nvPr>
        </p:nvGraphicFramePr>
        <p:xfrm>
          <a:off x="4445618" y="4309772"/>
          <a:ext cx="1104850" cy="1073283"/>
        </p:xfrm>
        <a:graphic>
          <a:graphicData uri="http://schemas.openxmlformats.org/presentationml/2006/ole">
            <mc:AlternateContent xmlns:mc="http://schemas.openxmlformats.org/markup-compatibility/2006">
              <mc:Choice xmlns:v="urn:schemas-microsoft-com:vml" Requires="v">
                <p:oleObj spid="_x0000_s10245" name="Equation" r:id="rId9" imgW="444307" imgH="431613" progId="Equation.DSMT4">
                  <p:embed/>
                </p:oleObj>
              </mc:Choice>
              <mc:Fallback>
                <p:oleObj name="Equation" r:id="rId9" imgW="444307" imgH="431613"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5618" y="4309772"/>
                        <a:ext cx="1104850" cy="107328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F3CCCA7-3BB2-4F34-B032-21CB8BDC6E65}"/>
              </a:ext>
            </a:extLst>
          </p:cNvPr>
          <p:cNvGraphicFramePr>
            <a:graphicFrameLocks noChangeAspect="1"/>
          </p:cNvGraphicFramePr>
          <p:nvPr>
            <p:extLst>
              <p:ext uri="{D42A27DB-BD31-4B8C-83A1-F6EECF244321}">
                <p14:modId xmlns:p14="http://schemas.microsoft.com/office/powerpoint/2010/main" val="3309407163"/>
              </p:ext>
            </p:extLst>
          </p:nvPr>
        </p:nvGraphicFramePr>
        <p:xfrm>
          <a:off x="8098314" y="5383055"/>
          <a:ext cx="2974097" cy="1053326"/>
        </p:xfrm>
        <a:graphic>
          <a:graphicData uri="http://schemas.openxmlformats.org/presentationml/2006/ole">
            <mc:AlternateContent xmlns:mc="http://schemas.openxmlformats.org/markup-compatibility/2006">
              <mc:Choice xmlns:v="urn:schemas-microsoft-com:vml" Requires="v">
                <p:oleObj spid="_x0000_s10246" name="Equation" r:id="rId11" imgW="1218671" imgH="431613" progId="Equation.DSMT4">
                  <p:embed/>
                </p:oleObj>
              </mc:Choice>
              <mc:Fallback>
                <p:oleObj name="Equation" r:id="rId11" imgW="1218671" imgH="431613"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8314" y="5383055"/>
                        <a:ext cx="2974097" cy="1053326"/>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01D076D-ABB0-42B6-A7EC-A04B69F29A8C}"/>
              </a:ext>
            </a:extLst>
          </p:cNvPr>
          <p:cNvGraphicFramePr>
            <a:graphicFrameLocks noChangeAspect="1"/>
          </p:cNvGraphicFramePr>
          <p:nvPr>
            <p:extLst>
              <p:ext uri="{D42A27DB-BD31-4B8C-83A1-F6EECF244321}">
                <p14:modId xmlns:p14="http://schemas.microsoft.com/office/powerpoint/2010/main" val="1063863447"/>
              </p:ext>
            </p:extLst>
          </p:nvPr>
        </p:nvGraphicFramePr>
        <p:xfrm>
          <a:off x="2501725" y="6339944"/>
          <a:ext cx="4084444" cy="1025358"/>
        </p:xfrm>
        <a:graphic>
          <a:graphicData uri="http://schemas.openxmlformats.org/presentationml/2006/ole">
            <mc:AlternateContent xmlns:mc="http://schemas.openxmlformats.org/markup-compatibility/2006">
              <mc:Choice xmlns:v="urn:schemas-microsoft-com:vml" Requires="v">
                <p:oleObj spid="_x0000_s10247" name="Equation" r:id="rId13" imgW="1600200" imgH="431800" progId="Equation.DSMT4">
                  <p:embed/>
                </p:oleObj>
              </mc:Choice>
              <mc:Fallback>
                <p:oleObj name="Equation" r:id="rId13" imgW="1600200" imgH="4318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1725" y="6339944"/>
                        <a:ext cx="4084444" cy="1025358"/>
                      </a:xfrm>
                      <a:prstGeom prst="rect">
                        <a:avLst/>
                      </a:prstGeom>
                      <a:noFill/>
                    </p:spPr>
                  </p:pic>
                </p:oleObj>
              </mc:Fallback>
            </mc:AlternateContent>
          </a:graphicData>
        </a:graphic>
      </p:graphicFrame>
      <p:sp>
        <p:nvSpPr>
          <p:cNvPr id="17" name="Rectangle 11">
            <a:extLst>
              <a:ext uri="{FF2B5EF4-FFF2-40B4-BE49-F238E27FC236}">
                <a16:creationId xmlns:a16="http://schemas.microsoft.com/office/drawing/2014/main" id="{FEA79CF9-7E53-4CB8-8E41-E14696BC826F}"/>
              </a:ext>
            </a:extLst>
          </p:cNvPr>
          <p:cNvSpPr>
            <a:spLocks noChangeArrowheads="1"/>
          </p:cNvSpPr>
          <p:nvPr/>
        </p:nvSpPr>
        <p:spPr bwMode="auto">
          <a:xfrm>
            <a:off x="408631" y="4600088"/>
            <a:ext cx="1557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50E5361B-94E9-4942-B484-4062235E30A9}"/>
              </a:ext>
            </a:extLst>
          </p:cNvPr>
          <p:cNvSpPr>
            <a:spLocks noChangeArrowheads="1"/>
          </p:cNvSpPr>
          <p:nvPr/>
        </p:nvSpPr>
        <p:spPr bwMode="auto">
          <a:xfrm>
            <a:off x="3182131" y="4665147"/>
            <a:ext cx="1263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F381CADD-61B8-484C-B869-F4D5911D9D6C}"/>
              </a:ext>
            </a:extLst>
          </p:cNvPr>
          <p:cNvSpPr>
            <a:spLocks noChangeArrowheads="1"/>
          </p:cNvSpPr>
          <p:nvPr/>
        </p:nvSpPr>
        <p:spPr bwMode="auto">
          <a:xfrm>
            <a:off x="639581" y="5648165"/>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6259008C-F8BB-4CD5-83C5-54C7AC9FC797}"/>
              </a:ext>
            </a:extLst>
          </p:cNvPr>
          <p:cNvSpPr>
            <a:spLocks noChangeArrowheads="1"/>
          </p:cNvSpPr>
          <p:nvPr/>
        </p:nvSpPr>
        <p:spPr bwMode="auto">
          <a:xfrm>
            <a:off x="697565" y="6525046"/>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x=</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38DCE0C1-B19B-42B5-B3A3-ACCAB82D51A5}"/>
              </a:ext>
            </a:extLst>
          </p:cNvPr>
          <p:cNvSpPr>
            <a:spLocks noChangeArrowheads="1"/>
          </p:cNvSpPr>
          <p:nvPr/>
        </p:nvSpPr>
        <p:spPr bwMode="auto">
          <a:xfrm>
            <a:off x="755345" y="681166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2800">
              <a:solidFill>
                <a:srgbClr val="090C26"/>
              </a:solidFill>
            </a:endParaRPr>
          </a:p>
        </p:txBody>
      </p:sp>
      <p:pic>
        <p:nvPicPr>
          <p:cNvPr id="22" name="Picture 21">
            <a:extLst>
              <a:ext uri="{FF2B5EF4-FFF2-40B4-BE49-F238E27FC236}">
                <a16:creationId xmlns:a16="http://schemas.microsoft.com/office/drawing/2014/main" id="{066C0529-4175-4D15-906A-98B6C8DBB676}"/>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9774665" y="291409"/>
            <a:ext cx="4855736" cy="3480492"/>
          </a:xfrm>
          <a:prstGeom prst="rect">
            <a:avLst/>
          </a:prstGeom>
        </p:spPr>
      </p:pic>
    </p:spTree>
    <p:extLst>
      <p:ext uri="{BB962C8B-B14F-4D97-AF65-F5344CB8AC3E}">
        <p14:creationId xmlns:p14="http://schemas.microsoft.com/office/powerpoint/2010/main" val="13750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LT1. </a:t>
            </a:r>
          </a:p>
        </p:txBody>
      </p:sp>
      <p:pic>
        <p:nvPicPr>
          <p:cNvPr id="13" name="Picture 12">
            <a:extLst>
              <a:ext uri="{FF2B5EF4-FFF2-40B4-BE49-F238E27FC236}">
                <a16:creationId xmlns:a16="http://schemas.microsoft.com/office/drawing/2014/main" id="{4D8EA54F-D0B7-467F-884B-A96824B5FDB3}"/>
              </a:ext>
            </a:extLst>
          </p:cNvPr>
          <p:cNvPicPr>
            <a:picLocks noChangeAspect="1"/>
          </p:cNvPicPr>
          <p:nvPr/>
        </p:nvPicPr>
        <p:blipFill>
          <a:blip r:embed="rId4"/>
          <a:stretch>
            <a:fillRect/>
          </a:stretch>
        </p:blipFill>
        <p:spPr>
          <a:xfrm>
            <a:off x="9361344" y="1765397"/>
            <a:ext cx="5203199" cy="4355030"/>
          </a:xfrm>
          <a:prstGeom prst="rect">
            <a:avLst/>
          </a:prstGeom>
        </p:spPr>
      </p:pic>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405672" y="1574082"/>
            <a:ext cx="8754769"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Giải :</a:t>
            </a: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Vì ABCD là hình vuông nên AC là tia phân giác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của góc DAB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hay AC là đường phân giác trong tam giác NAM</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Áp dụng tính chất đường phân giác trong tam giác</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293C2E5F-4C92-4C81-A33E-A981D6BD6C5F}"/>
              </a:ext>
            </a:extLst>
          </p:cNvPr>
          <p:cNvGraphicFramePr>
            <a:graphicFrameLocks noChangeAspect="1"/>
          </p:cNvGraphicFramePr>
          <p:nvPr>
            <p:extLst>
              <p:ext uri="{D42A27DB-BD31-4B8C-83A1-F6EECF244321}">
                <p14:modId xmlns:p14="http://schemas.microsoft.com/office/powerpoint/2010/main" val="1420308067"/>
              </p:ext>
            </p:extLst>
          </p:nvPr>
        </p:nvGraphicFramePr>
        <p:xfrm>
          <a:off x="1705156" y="4138822"/>
          <a:ext cx="2135449" cy="1125663"/>
        </p:xfrm>
        <a:graphic>
          <a:graphicData uri="http://schemas.openxmlformats.org/presentationml/2006/ole">
            <mc:AlternateContent xmlns:mc="http://schemas.openxmlformats.org/markup-compatibility/2006">
              <mc:Choice xmlns:v="urn:schemas-microsoft-com:vml" Requires="v">
                <p:oleObj spid="_x0000_s11266" name="Equation" r:id="rId5" imgW="812520" imgH="431640" progId="Equation.DSMT4">
                  <p:embed/>
                </p:oleObj>
              </mc:Choice>
              <mc:Fallback>
                <p:oleObj name="Equation" r:id="rId5" imgW="812520" imgH="431640" progId="Equation.DSMT4">
                  <p:embed/>
                  <p:pic>
                    <p:nvPicPr>
                      <p:cNvPr id="0" name="Object 1"/>
                      <p:cNvPicPr>
                        <a:picLocks noChangeAspect="1" noChangeArrowheads="1"/>
                      </p:cNvPicPr>
                      <p:nvPr/>
                    </p:nvPicPr>
                    <p:blipFill>
                      <a:blip r:embed="rId6"/>
                      <a:srcRect/>
                      <a:stretch>
                        <a:fillRect/>
                      </a:stretch>
                    </p:blipFill>
                    <p:spPr bwMode="auto">
                      <a:xfrm>
                        <a:off x="1705156" y="4138822"/>
                        <a:ext cx="2135449" cy="1125663"/>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72186AC7-5437-4FB4-A346-3327B6D00E48}"/>
              </a:ext>
            </a:extLst>
          </p:cNvPr>
          <p:cNvSpPr>
            <a:spLocks noChangeArrowheads="1"/>
          </p:cNvSpPr>
          <p:nvPr/>
        </p:nvSpPr>
        <p:spPr bwMode="auto">
          <a:xfrm>
            <a:off x="4041508" y="4159405"/>
            <a:ext cx="1483098"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lang="en-US" altLang="vi-VN" sz="2800" b="1">
                <a:solidFill>
                  <a:srgbClr val="0070C0"/>
                </a:solidFill>
                <a:latin typeface="Arial" panose="020B0604020202020204" pitchFamily="34" charset="0"/>
                <a:ea typeface="Calibri" panose="020F0502020204030204" pitchFamily="34" charset="0"/>
                <a:cs typeface="Times New Roman" panose="02020603050405020304" pitchFamily="18" charset="0"/>
              </a:rPr>
              <a:t>(đpcm).</a:t>
            </a:r>
          </a:p>
        </p:txBody>
      </p:sp>
      <p:graphicFrame>
        <p:nvGraphicFramePr>
          <p:cNvPr id="5" name="Object 4">
            <a:extLst>
              <a:ext uri="{FF2B5EF4-FFF2-40B4-BE49-F238E27FC236}">
                <a16:creationId xmlns:a16="http://schemas.microsoft.com/office/drawing/2014/main" id="{24F32847-973D-407D-927E-0FF43669650D}"/>
              </a:ext>
            </a:extLst>
          </p:cNvPr>
          <p:cNvGraphicFramePr>
            <a:graphicFrameLocks noChangeAspect="1"/>
          </p:cNvGraphicFramePr>
          <p:nvPr>
            <p:extLst>
              <p:ext uri="{D42A27DB-BD31-4B8C-83A1-F6EECF244321}">
                <p14:modId xmlns:p14="http://schemas.microsoft.com/office/powerpoint/2010/main" val="192407185"/>
              </p:ext>
            </p:extLst>
          </p:nvPr>
        </p:nvGraphicFramePr>
        <p:xfrm>
          <a:off x="5914996" y="151968"/>
          <a:ext cx="1836931" cy="975869"/>
        </p:xfrm>
        <a:graphic>
          <a:graphicData uri="http://schemas.openxmlformats.org/presentationml/2006/ole">
            <mc:AlternateContent xmlns:mc="http://schemas.openxmlformats.org/markup-compatibility/2006">
              <mc:Choice xmlns:v="urn:schemas-microsoft-com:vml" Requires="v">
                <p:oleObj spid="_x0000_s11267" name="Equation" r:id="rId7" imgW="812520" imgH="431640" progId="Equation.DSMT4">
                  <p:embed/>
                </p:oleObj>
              </mc:Choice>
              <mc:Fallback>
                <p:oleObj name="Equation" r:id="rId7" imgW="812520" imgH="431640" progId="Equation.DSMT4">
                  <p:embed/>
                  <p:pic>
                    <p:nvPicPr>
                      <p:cNvPr id="0" name=""/>
                      <p:cNvPicPr/>
                      <p:nvPr/>
                    </p:nvPicPr>
                    <p:blipFill>
                      <a:blip r:embed="rId8"/>
                      <a:stretch>
                        <a:fillRect/>
                      </a:stretch>
                    </p:blipFill>
                    <p:spPr>
                      <a:xfrm>
                        <a:off x="5914996" y="151968"/>
                        <a:ext cx="1836931" cy="975869"/>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4D42FFC-24EB-4B13-A594-20B975CE2337}"/>
              </a:ext>
            </a:extLst>
          </p:cNvPr>
          <p:cNvSpPr txBox="1"/>
          <p:nvPr/>
        </p:nvSpPr>
        <p:spPr>
          <a:xfrm>
            <a:off x="1500440" y="277048"/>
            <a:ext cx="7315200" cy="553998"/>
          </a:xfrm>
          <a:prstGeom prst="rect">
            <a:avLst/>
          </a:prstGeom>
          <a:noFill/>
        </p:spPr>
        <p:txBody>
          <a:bodyPr wrap="square">
            <a:spAutoFit/>
          </a:bodyPr>
          <a:lstStyle/>
          <a:p>
            <a:r>
              <a:rPr lang="vi-VN" sz="3000">
                <a:solidFill>
                  <a:schemeClr val="accent2">
                    <a:lumMod val="75000"/>
                  </a:schemeClr>
                </a:solidFill>
                <a:latin typeface="Arial" panose="020B0604020202020204" pitchFamily="34" charset="0"/>
                <a:cs typeface="Times New Roman" panose="02020603050405020304" pitchFamily="18" charset="0"/>
              </a:rPr>
              <a:t>Tại sao luôn có tỉ lệ thức                    ? </a:t>
            </a:r>
            <a:endParaRPr lang="vi-VN" sz="3000">
              <a:solidFill>
                <a:schemeClr val="accent2">
                  <a:lumMod val="75000"/>
                </a:schemeClr>
              </a:solidFill>
            </a:endParaRPr>
          </a:p>
        </p:txBody>
      </p:sp>
    </p:spTree>
    <p:extLst>
      <p:ext uri="{BB962C8B-B14F-4D97-AF65-F5344CB8AC3E}">
        <p14:creationId xmlns:p14="http://schemas.microsoft.com/office/powerpoint/2010/main" val="19018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LT2. </a:t>
            </a:r>
          </a:p>
        </p:txBody>
      </p:sp>
      <p:sp>
        <p:nvSpPr>
          <p:cNvPr id="19" name="TextBox 18">
            <a:extLst>
              <a:ext uri="{FF2B5EF4-FFF2-40B4-BE49-F238E27FC236}">
                <a16:creationId xmlns:a16="http://schemas.microsoft.com/office/drawing/2014/main" id="{A4D42FFC-24EB-4B13-A594-20B975CE2337}"/>
              </a:ext>
            </a:extLst>
          </p:cNvPr>
          <p:cNvSpPr txBox="1"/>
          <p:nvPr/>
        </p:nvSpPr>
        <p:spPr>
          <a:xfrm>
            <a:off x="1473144" y="202971"/>
            <a:ext cx="13389267" cy="1015663"/>
          </a:xfrm>
          <a:prstGeom prst="rect">
            <a:avLst/>
          </a:prstGeom>
          <a:noFill/>
        </p:spPr>
        <p:txBody>
          <a:bodyPr wrap="square">
            <a:spAutoFit/>
          </a:bodyPr>
          <a:lstStyle/>
          <a:p>
            <a:r>
              <a:rPr lang="vi-VN" sz="3000">
                <a:solidFill>
                  <a:schemeClr val="accent2">
                    <a:lumMod val="75000"/>
                  </a:schemeClr>
                </a:solidFill>
              </a:rPr>
              <a:t>Cho tam giác ABC có AB&lt;AC, AD là đường phân giác. </a:t>
            </a:r>
          </a:p>
          <a:p>
            <a:r>
              <a:rPr lang="vi-VN" sz="3000">
                <a:solidFill>
                  <a:schemeClr val="accent2">
                    <a:lumMod val="75000"/>
                  </a:schemeClr>
                </a:solidFill>
              </a:rPr>
              <a:t>Chứng minh DB&lt;DC</a:t>
            </a:r>
          </a:p>
        </p:txBody>
      </p:sp>
      <p:pic>
        <p:nvPicPr>
          <p:cNvPr id="7" name="Picture 6">
            <a:extLst>
              <a:ext uri="{FF2B5EF4-FFF2-40B4-BE49-F238E27FC236}">
                <a16:creationId xmlns:a16="http://schemas.microsoft.com/office/drawing/2014/main" id="{90D3B232-1CFC-4E4E-9D9B-22E66F39877F}"/>
              </a:ext>
            </a:extLst>
          </p:cNvPr>
          <p:cNvPicPr>
            <a:picLocks noChangeAspect="1"/>
          </p:cNvPicPr>
          <p:nvPr/>
        </p:nvPicPr>
        <p:blipFill>
          <a:blip r:embed="rId4"/>
          <a:stretch>
            <a:fillRect/>
          </a:stretch>
        </p:blipFill>
        <p:spPr>
          <a:xfrm>
            <a:off x="9564004" y="1218634"/>
            <a:ext cx="4557348" cy="3232538"/>
          </a:xfrm>
          <a:prstGeom prst="rect">
            <a:avLst/>
          </a:prstGeom>
        </p:spPr>
      </p:pic>
      <p:sp>
        <p:nvSpPr>
          <p:cNvPr id="11" name="TextBox 10">
            <a:extLst>
              <a:ext uri="{FF2B5EF4-FFF2-40B4-BE49-F238E27FC236}">
                <a16:creationId xmlns:a16="http://schemas.microsoft.com/office/drawing/2014/main" id="{0049EE77-D105-45DF-B605-A83C50AB7CF0}"/>
              </a:ext>
            </a:extLst>
          </p:cNvPr>
          <p:cNvSpPr txBox="1"/>
          <p:nvPr/>
        </p:nvSpPr>
        <p:spPr>
          <a:xfrm>
            <a:off x="1101178" y="5801455"/>
            <a:ext cx="3985147" cy="523220"/>
          </a:xfrm>
          <a:prstGeom prst="rect">
            <a:avLst/>
          </a:prstGeom>
          <a:noFill/>
        </p:spPr>
        <p:txBody>
          <a:bodyPr wrap="square">
            <a:spAutoFit/>
          </a:bodyPr>
          <a:lstStyle/>
          <a:p>
            <a:r>
              <a:rPr lang="vi-VN" sz="2800">
                <a:solidFill>
                  <a:srgbClr val="0070C0"/>
                </a:solidFill>
              </a:rPr>
              <a:t>AD là đường phân giác</a:t>
            </a:r>
          </a:p>
        </p:txBody>
      </p:sp>
      <p:sp>
        <p:nvSpPr>
          <p:cNvPr id="13" name="Arrow: Up 12">
            <a:extLst>
              <a:ext uri="{FF2B5EF4-FFF2-40B4-BE49-F238E27FC236}">
                <a16:creationId xmlns:a16="http://schemas.microsoft.com/office/drawing/2014/main" id="{305F617C-AAB3-4697-A93B-2D30CCBF0C86}"/>
              </a:ext>
            </a:extLst>
          </p:cNvPr>
          <p:cNvSpPr/>
          <p:nvPr/>
        </p:nvSpPr>
        <p:spPr>
          <a:xfrm>
            <a:off x="4600957" y="400628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4" name="Arrow: Up 13">
            <a:extLst>
              <a:ext uri="{FF2B5EF4-FFF2-40B4-BE49-F238E27FC236}">
                <a16:creationId xmlns:a16="http://schemas.microsoft.com/office/drawing/2014/main" id="{681922C5-7ED3-47CF-A1E8-CCB72944A2AA}"/>
              </a:ext>
            </a:extLst>
          </p:cNvPr>
          <p:cNvSpPr/>
          <p:nvPr/>
        </p:nvSpPr>
        <p:spPr>
          <a:xfrm>
            <a:off x="4600957" y="260814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5" name="Arrow: Up 14">
            <a:extLst>
              <a:ext uri="{FF2B5EF4-FFF2-40B4-BE49-F238E27FC236}">
                <a16:creationId xmlns:a16="http://schemas.microsoft.com/office/drawing/2014/main" id="{0C5B14C5-72B5-45AC-9895-595BC2B8F092}"/>
              </a:ext>
            </a:extLst>
          </p:cNvPr>
          <p:cNvSpPr/>
          <p:nvPr/>
        </p:nvSpPr>
        <p:spPr>
          <a:xfrm>
            <a:off x="5967028" y="5281695"/>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6" name="Arrow: Up 15">
            <a:extLst>
              <a:ext uri="{FF2B5EF4-FFF2-40B4-BE49-F238E27FC236}">
                <a16:creationId xmlns:a16="http://schemas.microsoft.com/office/drawing/2014/main" id="{6AFB360C-66DE-412C-BD86-F4193B872424}"/>
              </a:ext>
            </a:extLst>
          </p:cNvPr>
          <p:cNvSpPr/>
          <p:nvPr/>
        </p:nvSpPr>
        <p:spPr>
          <a:xfrm>
            <a:off x="2811216" y="53809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grpSp>
        <p:nvGrpSpPr>
          <p:cNvPr id="25" name="Group 24">
            <a:extLst>
              <a:ext uri="{FF2B5EF4-FFF2-40B4-BE49-F238E27FC236}">
                <a16:creationId xmlns:a16="http://schemas.microsoft.com/office/drawing/2014/main" id="{192AC887-00C2-4985-9656-9E2197783A96}"/>
              </a:ext>
            </a:extLst>
          </p:cNvPr>
          <p:cNvGrpSpPr/>
          <p:nvPr/>
        </p:nvGrpSpPr>
        <p:grpSpPr>
          <a:xfrm>
            <a:off x="5579654" y="5656953"/>
            <a:ext cx="3817768" cy="884920"/>
            <a:chOff x="5579654" y="5656953"/>
            <a:chExt cx="3817768" cy="884920"/>
          </a:xfrm>
        </p:grpSpPr>
        <p:sp>
          <p:nvSpPr>
            <p:cNvPr id="12" name="TextBox 11">
              <a:extLst>
                <a:ext uri="{FF2B5EF4-FFF2-40B4-BE49-F238E27FC236}">
                  <a16:creationId xmlns:a16="http://schemas.microsoft.com/office/drawing/2014/main" id="{3BAA56F7-4D3D-45EE-A255-2833316CADC5}"/>
                </a:ext>
              </a:extLst>
            </p:cNvPr>
            <p:cNvSpPr txBox="1"/>
            <p:nvPr/>
          </p:nvSpPr>
          <p:spPr>
            <a:xfrm>
              <a:off x="5827384" y="6018653"/>
              <a:ext cx="3570038" cy="523220"/>
            </a:xfrm>
            <a:prstGeom prst="rect">
              <a:avLst/>
            </a:prstGeom>
            <a:noFill/>
          </p:spPr>
          <p:txBody>
            <a:bodyPr wrap="square">
              <a:spAutoFit/>
            </a:bodyPr>
            <a:lstStyle/>
            <a:p>
              <a:r>
                <a:rPr lang="vi-VN" sz="2800">
                  <a:solidFill>
                    <a:srgbClr val="0070C0"/>
                  </a:solidFill>
                </a:rPr>
                <a:t>(gt)</a:t>
              </a:r>
            </a:p>
          </p:txBody>
        </p:sp>
        <p:sp>
          <p:nvSpPr>
            <p:cNvPr id="20" name="TextBox 19">
              <a:extLst>
                <a:ext uri="{FF2B5EF4-FFF2-40B4-BE49-F238E27FC236}">
                  <a16:creationId xmlns:a16="http://schemas.microsoft.com/office/drawing/2014/main" id="{CAD87193-E95D-4D8D-8D9F-54675859AAB7}"/>
                </a:ext>
              </a:extLst>
            </p:cNvPr>
            <p:cNvSpPr txBox="1"/>
            <p:nvPr/>
          </p:nvSpPr>
          <p:spPr>
            <a:xfrm>
              <a:off x="5579654" y="5656953"/>
              <a:ext cx="1486475" cy="523220"/>
            </a:xfrm>
            <a:prstGeom prst="rect">
              <a:avLst/>
            </a:prstGeom>
            <a:noFill/>
          </p:spPr>
          <p:txBody>
            <a:bodyPr wrap="square">
              <a:spAutoFit/>
            </a:bodyPr>
            <a:lstStyle/>
            <a:p>
              <a:r>
                <a:rPr lang="vi-VN" sz="2800">
                  <a:solidFill>
                    <a:srgbClr val="0070C0"/>
                  </a:solidFill>
                </a:rPr>
                <a:t>AB&lt;AC</a:t>
              </a:r>
            </a:p>
          </p:txBody>
        </p:sp>
      </p:grpSp>
      <p:graphicFrame>
        <p:nvGraphicFramePr>
          <p:cNvPr id="18" name="Object 17">
            <a:extLst>
              <a:ext uri="{FF2B5EF4-FFF2-40B4-BE49-F238E27FC236}">
                <a16:creationId xmlns:a16="http://schemas.microsoft.com/office/drawing/2014/main" id="{89526D1F-9671-458E-A7B9-FE0B90B69561}"/>
              </a:ext>
            </a:extLst>
          </p:cNvPr>
          <p:cNvGraphicFramePr>
            <a:graphicFrameLocks noChangeAspect="1"/>
          </p:cNvGraphicFramePr>
          <p:nvPr>
            <p:extLst>
              <p:ext uri="{D42A27DB-BD31-4B8C-83A1-F6EECF244321}">
                <p14:modId xmlns:p14="http://schemas.microsoft.com/office/powerpoint/2010/main" val="665166943"/>
              </p:ext>
            </p:extLst>
          </p:nvPr>
        </p:nvGraphicFramePr>
        <p:xfrm>
          <a:off x="2301341" y="4294439"/>
          <a:ext cx="1603410" cy="939930"/>
        </p:xfrm>
        <a:graphic>
          <a:graphicData uri="http://schemas.openxmlformats.org/presentationml/2006/ole">
            <mc:AlternateContent xmlns:mc="http://schemas.openxmlformats.org/markup-compatibility/2006">
              <mc:Choice xmlns:v="urn:schemas-microsoft-com:vml" Requires="v">
                <p:oleObj spid="_x0000_s12290" name="Equation" r:id="rId5" imgW="736560" imgH="431640" progId="Equation.DSMT4">
                  <p:embed/>
                </p:oleObj>
              </mc:Choice>
              <mc:Fallback>
                <p:oleObj name="Equation" r:id="rId5" imgW="736560" imgH="431640" progId="Equation.DSMT4">
                  <p:embed/>
                  <p:pic>
                    <p:nvPicPr>
                      <p:cNvPr id="0" name=""/>
                      <p:cNvPicPr/>
                      <p:nvPr/>
                    </p:nvPicPr>
                    <p:blipFill>
                      <a:blip r:embed="rId6"/>
                      <a:stretch>
                        <a:fillRect/>
                      </a:stretch>
                    </p:blipFill>
                    <p:spPr>
                      <a:xfrm>
                        <a:off x="2301341" y="4294439"/>
                        <a:ext cx="1603410" cy="93993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2E5B717-7750-4CE3-AAF4-DFA900100871}"/>
              </a:ext>
            </a:extLst>
          </p:cNvPr>
          <p:cNvGraphicFramePr>
            <a:graphicFrameLocks noChangeAspect="1"/>
          </p:cNvGraphicFramePr>
          <p:nvPr>
            <p:extLst>
              <p:ext uri="{D42A27DB-BD31-4B8C-83A1-F6EECF244321}">
                <p14:modId xmlns:p14="http://schemas.microsoft.com/office/powerpoint/2010/main" val="973499425"/>
              </p:ext>
            </p:extLst>
          </p:nvPr>
        </p:nvGraphicFramePr>
        <p:xfrm>
          <a:off x="5644675" y="4269182"/>
          <a:ext cx="1066976" cy="884467"/>
        </p:xfrm>
        <a:graphic>
          <a:graphicData uri="http://schemas.openxmlformats.org/presentationml/2006/ole">
            <mc:AlternateContent xmlns:mc="http://schemas.openxmlformats.org/markup-compatibility/2006">
              <mc:Choice xmlns:v="urn:schemas-microsoft-com:vml" Requires="v">
                <p:oleObj spid="_x0000_s12291" name="Equation" r:id="rId7" imgW="520560" imgH="431640" progId="Equation.DSMT4">
                  <p:embed/>
                </p:oleObj>
              </mc:Choice>
              <mc:Fallback>
                <p:oleObj name="Equation" r:id="rId7" imgW="520560" imgH="431640" progId="Equation.DSMT4">
                  <p:embed/>
                  <p:pic>
                    <p:nvPicPr>
                      <p:cNvPr id="0" name=""/>
                      <p:cNvPicPr/>
                      <p:nvPr/>
                    </p:nvPicPr>
                    <p:blipFill>
                      <a:blip r:embed="rId8"/>
                      <a:stretch>
                        <a:fillRect/>
                      </a:stretch>
                    </p:blipFill>
                    <p:spPr>
                      <a:xfrm>
                        <a:off x="5644675" y="4269182"/>
                        <a:ext cx="1066976" cy="88446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C71F7A6-1B85-4821-BC53-D11476457E08}"/>
              </a:ext>
            </a:extLst>
          </p:cNvPr>
          <p:cNvGraphicFramePr>
            <a:graphicFrameLocks noChangeAspect="1"/>
          </p:cNvGraphicFramePr>
          <p:nvPr>
            <p:extLst>
              <p:ext uri="{D42A27DB-BD31-4B8C-83A1-F6EECF244321}">
                <p14:modId xmlns:p14="http://schemas.microsoft.com/office/powerpoint/2010/main" val="877827169"/>
              </p:ext>
            </p:extLst>
          </p:nvPr>
        </p:nvGraphicFramePr>
        <p:xfrm>
          <a:off x="4211887" y="2979998"/>
          <a:ext cx="1106488" cy="895350"/>
        </p:xfrm>
        <a:graphic>
          <a:graphicData uri="http://schemas.openxmlformats.org/presentationml/2006/ole">
            <mc:AlternateContent xmlns:mc="http://schemas.openxmlformats.org/markup-compatibility/2006">
              <mc:Choice xmlns:v="urn:schemas-microsoft-com:vml" Requires="v">
                <p:oleObj spid="_x0000_s12292" name="Equation" r:id="rId9" imgW="533160" imgH="431640" progId="Equation.DSMT4">
                  <p:embed/>
                </p:oleObj>
              </mc:Choice>
              <mc:Fallback>
                <p:oleObj name="Equation" r:id="rId9" imgW="533160" imgH="431640" progId="Equation.DSMT4">
                  <p:embed/>
                  <p:pic>
                    <p:nvPicPr>
                      <p:cNvPr id="0" name=""/>
                      <p:cNvPicPr/>
                      <p:nvPr/>
                    </p:nvPicPr>
                    <p:blipFill>
                      <a:blip r:embed="rId10"/>
                      <a:stretch>
                        <a:fillRect/>
                      </a:stretch>
                    </p:blipFill>
                    <p:spPr>
                      <a:xfrm>
                        <a:off x="4211887" y="2979998"/>
                        <a:ext cx="1106488" cy="89535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1908706-D8B4-4955-BDF8-187D201BA4B7}"/>
              </a:ext>
            </a:extLst>
          </p:cNvPr>
          <p:cNvSpPr txBox="1"/>
          <p:nvPr/>
        </p:nvSpPr>
        <p:spPr>
          <a:xfrm>
            <a:off x="4211887" y="1948947"/>
            <a:ext cx="7431206" cy="523220"/>
          </a:xfrm>
          <a:prstGeom prst="rect">
            <a:avLst/>
          </a:prstGeom>
          <a:noFill/>
        </p:spPr>
        <p:txBody>
          <a:bodyPr wrap="square">
            <a:spAutoFit/>
          </a:bodyPr>
          <a:lstStyle/>
          <a:p>
            <a:r>
              <a:rPr lang="vi-VN" sz="2800">
                <a:solidFill>
                  <a:srgbClr val="0070C0"/>
                </a:solidFill>
              </a:rPr>
              <a:t>DB&lt;DC</a:t>
            </a:r>
          </a:p>
        </p:txBody>
      </p:sp>
    </p:spTree>
    <p:extLst>
      <p:ext uri="{BB962C8B-B14F-4D97-AF65-F5344CB8AC3E}">
        <p14:creationId xmlns:p14="http://schemas.microsoft.com/office/powerpoint/2010/main" val="32525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1725537016"/>
              </p:ext>
            </p:extLst>
          </p:nvPr>
        </p:nvGraphicFramePr>
        <p:xfrm>
          <a:off x="2118342" y="4672700"/>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spid="_x0000_s13314" name="Equation" r:id="rId4" imgW="469696" imgH="177723" progId="Equation.DSMT4">
                  <p:embed/>
                </p:oleObj>
              </mc:Choice>
              <mc:Fallback>
                <p:oleObj name="Equation" r:id="rId4"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3259205" y="5250403"/>
            <a:ext cx="6842873" cy="1149033"/>
          </a:xfrm>
          <a:prstGeom prst="rect">
            <a:avLst/>
          </a:prstGeom>
          <a:noFill/>
        </p:spPr>
        <p:txBody>
          <a:bodyPr wrap="square">
            <a:spAutoFit/>
          </a:bodyPr>
          <a:lstStyle/>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I là </a:t>
            </a:r>
            <a:r>
              <a:rPr lang="en-US" altLang="vi-VN" sz="3000">
                <a:solidFill>
                  <a:srgbClr val="090C26"/>
                </a:solidFill>
                <a:latin typeface="Arial" panose="020B0604020202020204" pitchFamily="34" charset="0"/>
                <a:cs typeface="Times New Roman" panose="02020603050405020304" pitchFamily="18" charset="0"/>
              </a:rPr>
              <a:t>giao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6"/>
          <a:stretch>
            <a:fillRect/>
          </a:stretch>
        </p:blipFill>
        <p:spPr>
          <a:xfrm>
            <a:off x="9535604" y="153846"/>
            <a:ext cx="4937398" cy="3425382"/>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640478" y="875296"/>
            <a:ext cx="8462577"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AB= 4; BC=6; CA=8, AD là đường phân giác và I là giao điểm ba đường phân giác của tam giác đó (Hình 41).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Tính DB và </a:t>
            </a:r>
            <a:endParaRPr kumimoji="0" lang="en-US" altLang="vi-VN" sz="3000" b="0" i="0" u="none" strike="noStrike" cap="none" normalizeH="0" baseline="0">
              <a:ln>
                <a:noFill/>
              </a:ln>
              <a:solidFill>
                <a:schemeClr val="tx1"/>
              </a:solidFill>
              <a:effectLst/>
              <a:latin typeface="Arial" panose="020B0604020202020204" pitchFamily="34" charset="0"/>
            </a:endParaRPr>
          </a:p>
        </p:txBody>
      </p:sp>
      <p:graphicFrame>
        <p:nvGraphicFramePr>
          <p:cNvPr id="21" name="Object 20">
            <a:extLst>
              <a:ext uri="{FF2B5EF4-FFF2-40B4-BE49-F238E27FC236}">
                <a16:creationId xmlns:a16="http://schemas.microsoft.com/office/drawing/2014/main" id="{CAD451B2-E148-4FB5-BAF1-A242DF219F17}"/>
              </a:ext>
            </a:extLst>
          </p:cNvPr>
          <p:cNvGraphicFramePr>
            <a:graphicFrameLocks noChangeAspect="1"/>
          </p:cNvGraphicFramePr>
          <p:nvPr/>
        </p:nvGraphicFramePr>
        <p:xfrm>
          <a:off x="2801428" y="2940048"/>
          <a:ext cx="570821" cy="970022"/>
        </p:xfrm>
        <a:graphic>
          <a:graphicData uri="http://schemas.openxmlformats.org/presentationml/2006/ole">
            <mc:AlternateContent xmlns:mc="http://schemas.openxmlformats.org/markup-compatibility/2006">
              <mc:Choice xmlns:v="urn:schemas-microsoft-com:vml" Requires="v">
                <p:oleObj spid="_x0000_s13315" name="Equation" r:id="rId7" imgW="253800" imgH="431640" progId="Equation.DSMT4">
                  <p:embed/>
                </p:oleObj>
              </mc:Choice>
              <mc:Fallback>
                <p:oleObj name="Equation" r:id="rId7" imgW="253800" imgH="431640" progId="Equation.DSMT4">
                  <p:embed/>
                  <p:pic>
                    <p:nvPicPr>
                      <p:cNvPr id="21" name="Object 20">
                        <a:extLst>
                          <a:ext uri="{FF2B5EF4-FFF2-40B4-BE49-F238E27FC236}">
                            <a16:creationId xmlns:a16="http://schemas.microsoft.com/office/drawing/2014/main" id="{CAD451B2-E148-4FB5-BAF1-A242DF219F17}"/>
                          </a:ext>
                        </a:extLst>
                      </p:cNvPr>
                      <p:cNvPicPr/>
                      <p:nvPr/>
                    </p:nvPicPr>
                    <p:blipFill>
                      <a:blip r:embed="rId8"/>
                      <a:stretch>
                        <a:fillRect/>
                      </a:stretch>
                    </p:blipFill>
                    <p:spPr>
                      <a:xfrm>
                        <a:off x="2801428" y="2940048"/>
                        <a:ext cx="570821" cy="97002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0D09A854-ECF0-4995-AE11-2D3BEFB814DF}"/>
              </a:ext>
            </a:extLst>
          </p:cNvPr>
          <p:cNvSpPr txBox="1"/>
          <p:nvPr/>
        </p:nvSpPr>
        <p:spPr>
          <a:xfrm>
            <a:off x="4507646" y="4775757"/>
            <a:ext cx="4076796" cy="553998"/>
          </a:xfrm>
          <a:prstGeom prst="rect">
            <a:avLst/>
          </a:prstGeom>
          <a:noFill/>
        </p:spPr>
        <p:txBody>
          <a:bodyPr wrap="square">
            <a:spAutoFit/>
          </a:bodyPr>
          <a:lstStyle/>
          <a:p>
            <a:r>
              <a:rPr lang="en-US" sz="3000" b="0">
                <a:solidFill>
                  <a:srgbClr val="090C26"/>
                </a:solidFill>
                <a:effectLst/>
              </a:rPr>
              <a:t>có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30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3259205" y="6874082"/>
            <a:ext cx="1694932" cy="553998"/>
          </a:xfrm>
          <a:prstGeom prst="rect">
            <a:avLst/>
          </a:prstGeom>
          <a:noFill/>
        </p:spPr>
        <p:txBody>
          <a:bodyPr wrap="square">
            <a:spAutoFit/>
          </a:bodyPr>
          <a:lstStyle/>
          <a:p>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30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nvGraphicFramePr>
        <p:xfrm>
          <a:off x="4714374" y="6763974"/>
          <a:ext cx="1075122" cy="961951"/>
        </p:xfrm>
        <a:graphic>
          <a:graphicData uri="http://schemas.openxmlformats.org/presentationml/2006/ole">
            <mc:AlternateContent xmlns:mc="http://schemas.openxmlformats.org/markup-compatibility/2006">
              <mc:Choice xmlns:v="urn:schemas-microsoft-com:vml" Requires="v">
                <p:oleObj spid="_x0000_s13316" name="Equation" r:id="rId9" imgW="482400" imgH="431640" progId="Equation.DSMT4">
                  <p:embed/>
                </p:oleObj>
              </mc:Choice>
              <mc:Fallback>
                <p:oleObj name="Equation" r:id="rId9"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10"/>
                      <a:stretch>
                        <a:fillRect/>
                      </a:stretch>
                    </p:blipFill>
                    <p:spPr>
                      <a:xfrm>
                        <a:off x="4714374" y="6763974"/>
                        <a:ext cx="1075122" cy="961951"/>
                      </a:xfrm>
                      <a:prstGeom prst="rect">
                        <a:avLst/>
                      </a:prstGeom>
                    </p:spPr>
                  </p:pic>
                </p:oleObj>
              </mc:Fallback>
            </mc:AlternateContent>
          </a:graphicData>
        </a:graphic>
      </p:graphicFrame>
    </p:spTree>
    <p:extLst>
      <p:ext uri="{BB962C8B-B14F-4D97-AF65-F5344CB8AC3E}">
        <p14:creationId xmlns:p14="http://schemas.microsoft.com/office/powerpoint/2010/main" val="40951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273827" y="122381"/>
            <a:ext cx="1598276" cy="601440"/>
          </a:xfrm>
        </p:spPr>
        <p:txBody>
          <a:bodyPr/>
          <a:lstStyle/>
          <a:p>
            <a:r>
              <a:rPr lang="vi-VN" sz="36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77770247"/>
              </p:ext>
            </p:extLst>
          </p:nvPr>
        </p:nvGraphicFramePr>
        <p:xfrm>
          <a:off x="1205494" y="191876"/>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137933276"/>
              </p:ext>
            </p:extLst>
          </p:nvPr>
        </p:nvGraphicFramePr>
        <p:xfrm>
          <a:off x="2188877" y="409811"/>
          <a:ext cx="1173458" cy="444011"/>
        </p:xfrm>
        <a:graphic>
          <a:graphicData uri="http://schemas.openxmlformats.org/presentationml/2006/ole">
            <mc:AlternateContent xmlns:mc="http://schemas.openxmlformats.org/markup-compatibility/2006">
              <mc:Choice xmlns:v="urn:schemas-microsoft-com:vml" Requires="v">
                <p:oleObj spid="_x0000_s14338" name="Equation" r:id="rId4" imgW="469696" imgH="177723" progId="Equation.DSMT4">
                  <p:embed/>
                </p:oleObj>
              </mc:Choice>
              <mc:Fallback>
                <p:oleObj name="Equation" r:id="rId4"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877" y="409811"/>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188877" y="828528"/>
            <a:ext cx="6842873" cy="1085425"/>
          </a:xfrm>
          <a:prstGeom prst="rect">
            <a:avLst/>
          </a:prstGeom>
          <a:noFill/>
        </p:spPr>
        <p:txBody>
          <a:bodyPr wrap="square">
            <a:spAutoFit/>
          </a:bodyPr>
          <a:lstStyle/>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I là </a:t>
            </a:r>
            <a:r>
              <a:rPr lang="en-US" altLang="vi-VN" sz="2800">
                <a:solidFill>
                  <a:srgbClr val="090C26"/>
                </a:solidFill>
                <a:latin typeface="Arial" panose="020B0604020202020204" pitchFamily="34" charset="0"/>
                <a:cs typeface="Times New Roman" panose="02020603050405020304" pitchFamily="18" charset="0"/>
              </a:rPr>
              <a:t>giao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28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6"/>
          <a:stretch>
            <a:fillRect/>
          </a:stretch>
        </p:blipFill>
        <p:spPr>
          <a:xfrm>
            <a:off x="9933519" y="437631"/>
            <a:ext cx="3917402" cy="2717747"/>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TextBox 30">
            <a:extLst>
              <a:ext uri="{FF2B5EF4-FFF2-40B4-BE49-F238E27FC236}">
                <a16:creationId xmlns:a16="http://schemas.microsoft.com/office/drawing/2014/main" id="{0D09A854-ECF0-4995-AE11-2D3BEFB814DF}"/>
              </a:ext>
            </a:extLst>
          </p:cNvPr>
          <p:cNvSpPr txBox="1"/>
          <p:nvPr/>
        </p:nvSpPr>
        <p:spPr>
          <a:xfrm>
            <a:off x="3437318" y="353882"/>
            <a:ext cx="4076796" cy="523220"/>
          </a:xfrm>
          <a:prstGeom prst="rect">
            <a:avLst/>
          </a:prstGeom>
          <a:noFill/>
        </p:spPr>
        <p:txBody>
          <a:bodyPr wrap="square">
            <a:spAutoFit/>
          </a:bodyPr>
          <a:lstStyle/>
          <a:p>
            <a:r>
              <a:rPr lang="en-US" sz="2800" b="0">
                <a:solidFill>
                  <a:srgbClr val="090C26"/>
                </a:solidFill>
                <a:effectLst/>
              </a:rPr>
              <a:t>có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28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2188877" y="2342099"/>
            <a:ext cx="8004412"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28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extLst>
              <p:ext uri="{D42A27DB-BD31-4B8C-83A1-F6EECF244321}">
                <p14:modId xmlns:p14="http://schemas.microsoft.com/office/powerpoint/2010/main" val="2333554083"/>
              </p:ext>
            </p:extLst>
          </p:nvPr>
        </p:nvGraphicFramePr>
        <p:xfrm>
          <a:off x="3493338" y="2265683"/>
          <a:ext cx="989367" cy="885223"/>
        </p:xfrm>
        <a:graphic>
          <a:graphicData uri="http://schemas.openxmlformats.org/presentationml/2006/ole">
            <mc:AlternateContent xmlns:mc="http://schemas.openxmlformats.org/markup-compatibility/2006">
              <mc:Choice xmlns:v="urn:schemas-microsoft-com:vml" Requires="v">
                <p:oleObj spid="_x0000_s14339" name="Equation" r:id="rId7" imgW="482400" imgH="431640" progId="Equation.DSMT4">
                  <p:embed/>
                </p:oleObj>
              </mc:Choice>
              <mc:Fallback>
                <p:oleObj name="Equation" r:id="rId7"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8"/>
                      <a:stretch>
                        <a:fillRect/>
                      </a:stretch>
                    </p:blipFill>
                    <p:spPr>
                      <a:xfrm>
                        <a:off x="3493338" y="2265683"/>
                        <a:ext cx="989367" cy="88522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E47AD3C-A949-4A4F-A020-A656810DEBF6}"/>
              </a:ext>
            </a:extLst>
          </p:cNvPr>
          <p:cNvGraphicFramePr>
            <a:graphicFrameLocks noChangeAspect="1"/>
          </p:cNvGraphicFramePr>
          <p:nvPr>
            <p:extLst>
              <p:ext uri="{D42A27DB-BD31-4B8C-83A1-F6EECF244321}">
                <p14:modId xmlns:p14="http://schemas.microsoft.com/office/powerpoint/2010/main" val="898059622"/>
              </p:ext>
            </p:extLst>
          </p:nvPr>
        </p:nvGraphicFramePr>
        <p:xfrm>
          <a:off x="10963905" y="3914553"/>
          <a:ext cx="1460670" cy="856255"/>
        </p:xfrm>
        <a:graphic>
          <a:graphicData uri="http://schemas.openxmlformats.org/presentationml/2006/ole">
            <mc:AlternateContent xmlns:mc="http://schemas.openxmlformats.org/markup-compatibility/2006">
              <mc:Choice xmlns:v="urn:schemas-microsoft-com:vml" Requires="v">
                <p:oleObj spid="_x0000_s14340" name="Equation" r:id="rId9" imgW="736600" imgH="431800" progId="Equation.DSMT4">
                  <p:embed/>
                </p:oleObj>
              </mc:Choice>
              <mc:Fallback>
                <p:oleObj name="Equation" r:id="rId9" imgW="736600" imgH="4318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63905" y="3914553"/>
                        <a:ext cx="1460670" cy="85625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9311EC13-67E8-48E5-A418-4D134F46BCEE}"/>
              </a:ext>
            </a:extLst>
          </p:cNvPr>
          <p:cNvGraphicFramePr>
            <a:graphicFrameLocks noChangeAspect="1"/>
          </p:cNvGraphicFramePr>
          <p:nvPr>
            <p:extLst>
              <p:ext uri="{D42A27DB-BD31-4B8C-83A1-F6EECF244321}">
                <p14:modId xmlns:p14="http://schemas.microsoft.com/office/powerpoint/2010/main" val="1525314796"/>
              </p:ext>
            </p:extLst>
          </p:nvPr>
        </p:nvGraphicFramePr>
        <p:xfrm>
          <a:off x="2301361" y="4569503"/>
          <a:ext cx="1712510" cy="856255"/>
        </p:xfrm>
        <a:graphic>
          <a:graphicData uri="http://schemas.openxmlformats.org/presentationml/2006/ole">
            <mc:AlternateContent xmlns:mc="http://schemas.openxmlformats.org/markup-compatibility/2006">
              <mc:Choice xmlns:v="urn:schemas-microsoft-com:vml" Requires="v">
                <p:oleObj spid="_x0000_s14341" name="Equation" r:id="rId11" imgW="863225" imgH="431613" progId="Equation.DSMT4">
                  <p:embed/>
                </p:oleObj>
              </mc:Choice>
              <mc:Fallback>
                <p:oleObj name="Equation" r:id="rId11" imgW="863225" imgH="431613"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1361" y="4569503"/>
                        <a:ext cx="1712510" cy="856255"/>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BCAAD2B-1B94-4F6D-AD60-6919AE537F9D}"/>
              </a:ext>
            </a:extLst>
          </p:cNvPr>
          <p:cNvGraphicFramePr>
            <a:graphicFrameLocks noChangeAspect="1"/>
          </p:cNvGraphicFramePr>
          <p:nvPr>
            <p:extLst>
              <p:ext uri="{D42A27DB-BD31-4B8C-83A1-F6EECF244321}">
                <p14:modId xmlns:p14="http://schemas.microsoft.com/office/powerpoint/2010/main" val="3653540916"/>
              </p:ext>
            </p:extLst>
          </p:nvPr>
        </p:nvGraphicFramePr>
        <p:xfrm>
          <a:off x="5397583" y="4609915"/>
          <a:ext cx="1460670" cy="856255"/>
        </p:xfrm>
        <a:graphic>
          <a:graphicData uri="http://schemas.openxmlformats.org/presentationml/2006/ole">
            <mc:AlternateContent xmlns:mc="http://schemas.openxmlformats.org/markup-compatibility/2006">
              <mc:Choice xmlns:v="urn:schemas-microsoft-com:vml" Requires="v">
                <p:oleObj spid="_x0000_s14342" name="Equation" r:id="rId13" imgW="736600" imgH="431800" progId="Equation.DSMT4">
                  <p:embed/>
                </p:oleObj>
              </mc:Choice>
              <mc:Fallback>
                <p:oleObj name="Equation" r:id="rId13" imgW="736600" imgH="43180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83" y="4609915"/>
                        <a:ext cx="1460670" cy="85625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E4B2AE7-23A7-4C38-A5C5-A5D6E10EA3A6}"/>
              </a:ext>
            </a:extLst>
          </p:cNvPr>
          <p:cNvGraphicFramePr>
            <a:graphicFrameLocks noChangeAspect="1"/>
          </p:cNvGraphicFramePr>
          <p:nvPr>
            <p:extLst>
              <p:ext uri="{D42A27DB-BD31-4B8C-83A1-F6EECF244321}">
                <p14:modId xmlns:p14="http://schemas.microsoft.com/office/powerpoint/2010/main" val="164775172"/>
              </p:ext>
            </p:extLst>
          </p:nvPr>
        </p:nvGraphicFramePr>
        <p:xfrm>
          <a:off x="8375815" y="5274670"/>
          <a:ext cx="4079803" cy="856255"/>
        </p:xfrm>
        <a:graphic>
          <a:graphicData uri="http://schemas.openxmlformats.org/presentationml/2006/ole">
            <mc:AlternateContent xmlns:mc="http://schemas.openxmlformats.org/markup-compatibility/2006">
              <mc:Choice xmlns:v="urn:schemas-microsoft-com:vml" Requires="v">
                <p:oleObj spid="_x0000_s14343" name="Equation" r:id="rId15" imgW="2057400" imgH="431800" progId="Equation.DSMT4">
                  <p:embed/>
                </p:oleObj>
              </mc:Choice>
              <mc:Fallback>
                <p:oleObj name="Equation" r:id="rId15" imgW="2057400" imgH="43180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75815" y="5274670"/>
                        <a:ext cx="4079803" cy="85625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70707970-88F7-46FE-ADDC-576D8B40068F}"/>
              </a:ext>
            </a:extLst>
          </p:cNvPr>
          <p:cNvGraphicFramePr>
            <a:graphicFrameLocks noChangeAspect="1"/>
          </p:cNvGraphicFramePr>
          <p:nvPr>
            <p:extLst>
              <p:ext uri="{D42A27DB-BD31-4B8C-83A1-F6EECF244321}">
                <p14:modId xmlns:p14="http://schemas.microsoft.com/office/powerpoint/2010/main" val="1415738632"/>
              </p:ext>
            </p:extLst>
          </p:nvPr>
        </p:nvGraphicFramePr>
        <p:xfrm>
          <a:off x="10896450" y="6377473"/>
          <a:ext cx="1334750" cy="856255"/>
        </p:xfrm>
        <a:graphic>
          <a:graphicData uri="http://schemas.openxmlformats.org/presentationml/2006/ole">
            <mc:AlternateContent xmlns:mc="http://schemas.openxmlformats.org/markup-compatibility/2006">
              <mc:Choice xmlns:v="urn:schemas-microsoft-com:vml" Requires="v">
                <p:oleObj spid="_x0000_s14344" name="Equation" r:id="rId17" imgW="672808" imgH="431613" progId="Equation.DSMT4">
                  <p:embed/>
                </p:oleObj>
              </mc:Choice>
              <mc:Fallback>
                <p:oleObj name="Equation" r:id="rId17" imgW="672808" imgH="431613" progId="Equation.DSMT4">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96450" y="6377473"/>
                        <a:ext cx="1334750" cy="856255"/>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D4460A40-C7A2-4593-B201-F5727078C49B}"/>
              </a:ext>
            </a:extLst>
          </p:cNvPr>
          <p:cNvGraphicFramePr>
            <a:graphicFrameLocks noChangeAspect="1"/>
          </p:cNvGraphicFramePr>
          <p:nvPr>
            <p:extLst>
              <p:ext uri="{D42A27DB-BD31-4B8C-83A1-F6EECF244321}">
                <p14:modId xmlns:p14="http://schemas.microsoft.com/office/powerpoint/2010/main" val="124234943"/>
              </p:ext>
            </p:extLst>
          </p:nvPr>
        </p:nvGraphicFramePr>
        <p:xfrm>
          <a:off x="2301361" y="7103954"/>
          <a:ext cx="1599182" cy="856255"/>
        </p:xfrm>
        <a:graphic>
          <a:graphicData uri="http://schemas.openxmlformats.org/presentationml/2006/ole">
            <mc:AlternateContent xmlns:mc="http://schemas.openxmlformats.org/markup-compatibility/2006">
              <mc:Choice xmlns:v="urn:schemas-microsoft-com:vml" Requires="v">
                <p:oleObj spid="_x0000_s14345" name="Equation" r:id="rId19" imgW="799753" imgH="431613" progId="Equation.DSMT4">
                  <p:embed/>
                </p:oleObj>
              </mc:Choice>
              <mc:Fallback>
                <p:oleObj name="Equation" r:id="rId19" imgW="799753" imgH="431613" progId="Equation.DSMT4">
                  <p:embed/>
                  <p:pic>
                    <p:nvPicPr>
                      <p:cNvPr id="0" name="Object 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1361" y="7103954"/>
                        <a:ext cx="1599182" cy="856255"/>
                      </a:xfrm>
                      <a:prstGeom prst="rect">
                        <a:avLst/>
                      </a:prstGeom>
                      <a:noFill/>
                    </p:spPr>
                  </p:pic>
                </p:oleObj>
              </mc:Fallback>
            </mc:AlternateContent>
          </a:graphicData>
        </a:graphic>
      </p:graphicFrame>
      <p:sp>
        <p:nvSpPr>
          <p:cNvPr id="10" name="Rectangle 7">
            <a:extLst>
              <a:ext uri="{FF2B5EF4-FFF2-40B4-BE49-F238E27FC236}">
                <a16:creationId xmlns:a16="http://schemas.microsoft.com/office/drawing/2014/main" id="{BD0EBABD-3131-46B9-8E8F-38F98950C913}"/>
              </a:ext>
            </a:extLst>
          </p:cNvPr>
          <p:cNvSpPr>
            <a:spLocks noChangeArrowheads="1"/>
          </p:cNvSpPr>
          <p:nvPr/>
        </p:nvSpPr>
        <p:spPr bwMode="auto">
          <a:xfrm>
            <a:off x="897508" y="4023489"/>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8225E2F7-9ED5-4B86-A3E8-A14035731868}"/>
              </a:ext>
            </a:extLst>
          </p:cNvPr>
          <p:cNvSpPr>
            <a:spLocks noChangeArrowheads="1"/>
          </p:cNvSpPr>
          <p:nvPr/>
        </p:nvSpPr>
        <p:spPr bwMode="auto">
          <a:xfrm>
            <a:off x="4013871" y="4619849"/>
            <a:ext cx="13837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do đó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96F4C5D1-CC0F-468A-88C9-28C9A1E1685F}"/>
              </a:ext>
            </a:extLst>
          </p:cNvPr>
          <p:cNvSpPr>
            <a:spLocks noChangeArrowheads="1"/>
          </p:cNvSpPr>
          <p:nvPr/>
        </p:nvSpPr>
        <p:spPr bwMode="auto">
          <a:xfrm>
            <a:off x="883245" y="5954376"/>
            <a:ext cx="233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vi-VN" sz="2800">
                <a:solidFill>
                  <a:srgbClr val="090C26"/>
                </a:solidFill>
                <a:latin typeface="Arial" panose="020B0604020202020204" pitchFamily="34" charset="0"/>
                <a:ea typeface="Calibri" panose="020F0502020204030204" pitchFamily="34" charset="0"/>
                <a:cs typeface="Times New Roman" panose="02020603050405020304" pitchFamily="18" charset="0"/>
              </a:rPr>
              <a:t>Suy ra DB=2.</a:t>
            </a:r>
            <a:endParaRPr lang="vi-VN" altLang="vi-VN" sz="2800">
              <a:solidFill>
                <a:srgbClr val="090C26"/>
              </a:solidFill>
              <a:latin typeface="Arial" panose="020B0604020202020204" pitchFamily="34" charset="0"/>
            </a:endParaRPr>
          </a:p>
        </p:txBody>
      </p:sp>
      <p:sp>
        <p:nvSpPr>
          <p:cNvPr id="14" name="Rectangle 11">
            <a:extLst>
              <a:ext uri="{FF2B5EF4-FFF2-40B4-BE49-F238E27FC236}">
                <a16:creationId xmlns:a16="http://schemas.microsoft.com/office/drawing/2014/main" id="{A0E73F90-A559-4C75-85F2-70741CD2F3BC}"/>
              </a:ext>
            </a:extLst>
          </p:cNvPr>
          <p:cNvSpPr>
            <a:spLocks noChangeArrowheads="1"/>
          </p:cNvSpPr>
          <p:nvPr/>
        </p:nvSpPr>
        <p:spPr bwMode="auto">
          <a:xfrm>
            <a:off x="883245" y="6577718"/>
            <a:ext cx="10109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ABD có BI là đường phân giác của góc ABD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805D009E-0117-4360-BA79-C54933BA85E8}"/>
              </a:ext>
            </a:extLst>
          </p:cNvPr>
          <p:cNvSpPr>
            <a:spLocks noChangeArrowheads="1"/>
          </p:cNvSpPr>
          <p:nvPr/>
        </p:nvSpPr>
        <p:spPr bwMode="auto">
          <a:xfrm>
            <a:off x="924877" y="7037277"/>
            <a:ext cx="1422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TextBox 27">
            <a:extLst>
              <a:ext uri="{FF2B5EF4-FFF2-40B4-BE49-F238E27FC236}">
                <a16:creationId xmlns:a16="http://schemas.microsoft.com/office/drawing/2014/main" id="{63DAF246-A004-4498-BB3A-6B474744AA79}"/>
              </a:ext>
            </a:extLst>
          </p:cNvPr>
          <p:cNvSpPr txBox="1"/>
          <p:nvPr/>
        </p:nvSpPr>
        <p:spPr>
          <a:xfrm>
            <a:off x="883245" y="4679793"/>
            <a:ext cx="1418116" cy="52322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9" name="Title 5">
            <a:extLst>
              <a:ext uri="{FF2B5EF4-FFF2-40B4-BE49-F238E27FC236}">
                <a16:creationId xmlns:a16="http://schemas.microsoft.com/office/drawing/2014/main" id="{4631F2CC-9A52-4093-B195-2ED7FE35E15C}"/>
              </a:ext>
            </a:extLst>
          </p:cNvPr>
          <p:cNvSpPr txBox="1">
            <a:spLocks/>
          </p:cNvSpPr>
          <p:nvPr/>
        </p:nvSpPr>
        <p:spPr>
          <a:xfrm>
            <a:off x="298031" y="3306609"/>
            <a:ext cx="1598276"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t>Giải:</a:t>
            </a:r>
          </a:p>
        </p:txBody>
      </p:sp>
      <p:sp>
        <p:nvSpPr>
          <p:cNvPr id="25" name="Rectangle 13">
            <a:extLst>
              <a:ext uri="{FF2B5EF4-FFF2-40B4-BE49-F238E27FC236}">
                <a16:creationId xmlns:a16="http://schemas.microsoft.com/office/drawing/2014/main" id="{526E1EE8-B83C-48EB-AF5C-D2E215EFD41E}"/>
              </a:ext>
            </a:extLst>
          </p:cNvPr>
          <p:cNvSpPr>
            <a:spLocks noChangeArrowheads="1"/>
          </p:cNvSpPr>
          <p:nvPr/>
        </p:nvSpPr>
        <p:spPr bwMode="auto">
          <a:xfrm>
            <a:off x="842185" y="5417378"/>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40139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28" grpId="0"/>
      <p:bldP spid="29"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671839" y="4350800"/>
            <a:ext cx="6354625"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 Phiếu</a:t>
            </a:r>
            <a:r>
              <a:rPr kumimoji="0" lang="en-US" altLang="vi-VN" sz="2800" b="1" i="0" u="none" strike="noStrike" cap="none" normalizeH="0">
                <a:ln>
                  <a:noFill/>
                </a:ln>
                <a:solidFill>
                  <a:srgbClr val="0070C0"/>
                </a:solidFill>
                <a:effectLst/>
                <a:latin typeface="Arial" panose="020B0604020202020204" pitchFamily="34" charset="0"/>
                <a:cs typeface="Times New Roman" panose="02020603050405020304" pitchFamily="18" charset="0"/>
              </a:rPr>
              <a:t> học tập</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21FC0CC-518A-48C7-95C1-1DFF325B8003}"/>
              </a:ext>
            </a:extLst>
          </p:cNvPr>
          <p:cNvGrpSpPr/>
          <p:nvPr/>
        </p:nvGrpSpPr>
        <p:grpSpPr>
          <a:xfrm>
            <a:off x="1514086" y="89989"/>
            <a:ext cx="11410343" cy="2075696"/>
            <a:chOff x="1514086" y="89989"/>
            <a:chExt cx="11410343" cy="2075696"/>
          </a:xfrm>
        </p:grpSpPr>
        <p:sp>
          <p:nvSpPr>
            <p:cNvPr id="19" name="TextBox 18">
              <a:extLst>
                <a:ext uri="{FF2B5EF4-FFF2-40B4-BE49-F238E27FC236}">
                  <a16:creationId xmlns:a16="http://schemas.microsoft.com/office/drawing/2014/main" id="{A4D42FFC-24EB-4B13-A594-20B975CE2337}"/>
                </a:ext>
              </a:extLst>
            </p:cNvPr>
            <p:cNvSpPr txBox="1"/>
            <p:nvPr/>
          </p:nvSpPr>
          <p:spPr>
            <a:xfrm>
              <a:off x="1514086" y="89989"/>
              <a:ext cx="11410343" cy="2075696"/>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t>Cho tam giác ABC có </a:t>
              </a:r>
              <a:r>
                <a:rPr lang="en-US"/>
                <a:t>AD, BE, CF là 3 đường phân giác của tam giác. Chứng minh </a:t>
              </a:r>
              <a:endParaRPr lang="vi-VN"/>
            </a:p>
            <a:p>
              <a:pPr>
                <a:lnSpc>
                  <a:spcPct val="150000"/>
                </a:lnSpc>
              </a:pPr>
              <a:endParaRPr lang="vi-VN"/>
            </a:p>
          </p:txBody>
        </p:sp>
        <p:graphicFrame>
          <p:nvGraphicFramePr>
            <p:cNvPr id="8" name="Object 7">
              <a:extLst>
                <a:ext uri="{FF2B5EF4-FFF2-40B4-BE49-F238E27FC236}">
                  <a16:creationId xmlns:a16="http://schemas.microsoft.com/office/drawing/2014/main" id="{EDC537A5-CA06-43C8-AEC4-7716D0DEC2A9}"/>
                </a:ext>
              </a:extLst>
            </p:cNvPr>
            <p:cNvGraphicFramePr>
              <a:graphicFrameLocks noChangeAspect="1"/>
            </p:cNvGraphicFramePr>
            <p:nvPr/>
          </p:nvGraphicFramePr>
          <p:xfrm>
            <a:off x="3702050" y="769938"/>
            <a:ext cx="2473325" cy="923925"/>
          </p:xfrm>
          <a:graphic>
            <a:graphicData uri="http://schemas.openxmlformats.org/presentationml/2006/ole">
              <mc:AlternateContent xmlns:mc="http://schemas.openxmlformats.org/markup-compatibility/2006">
                <mc:Choice xmlns:v="urn:schemas-microsoft-com:vml" Requires="v">
                  <p:oleObj spid="_x0000_s15362" name="Equation" r:id="rId4" imgW="1155600" imgH="431640" progId="Equation.DSMT4">
                    <p:embed/>
                  </p:oleObj>
                </mc:Choice>
                <mc:Fallback>
                  <p:oleObj name="Equation" r:id="rId4" imgW="1155600" imgH="431640" progId="Equation.DSMT4">
                    <p:embed/>
                    <p:pic>
                      <p:nvPicPr>
                        <p:cNvPr id="8" name="Object 7">
                          <a:extLst>
                            <a:ext uri="{FF2B5EF4-FFF2-40B4-BE49-F238E27FC236}">
                              <a16:creationId xmlns:a16="http://schemas.microsoft.com/office/drawing/2014/main" id="{EDC537A5-CA06-43C8-AEC4-7716D0DEC2A9}"/>
                            </a:ext>
                          </a:extLst>
                        </p:cNvPr>
                        <p:cNvPicPr/>
                        <p:nvPr/>
                      </p:nvPicPr>
                      <p:blipFill>
                        <a:blip r:embed="rId5"/>
                        <a:stretch>
                          <a:fillRect/>
                        </a:stretch>
                      </p:blipFill>
                      <p:spPr>
                        <a:xfrm>
                          <a:off x="3702050" y="769938"/>
                          <a:ext cx="2473325" cy="923925"/>
                        </a:xfrm>
                        <a:prstGeom prst="rect">
                          <a:avLst/>
                        </a:prstGeom>
                      </p:spPr>
                    </p:pic>
                  </p:oleObj>
                </mc:Fallback>
              </mc:AlternateContent>
            </a:graphicData>
          </a:graphic>
        </p:graphicFrame>
      </p:grpSp>
      <p:pic>
        <p:nvPicPr>
          <p:cNvPr id="12" name="Picture 11">
            <a:extLst>
              <a:ext uri="{FF2B5EF4-FFF2-40B4-BE49-F238E27FC236}">
                <a16:creationId xmlns:a16="http://schemas.microsoft.com/office/drawing/2014/main" id="{70AAD878-0806-4947-8046-669887749CA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8638" y="1606090"/>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nvGraphicFramePr>
        <p:xfrm>
          <a:off x="567777" y="1693863"/>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nvGraphicFramePr>
        <p:xfrm>
          <a:off x="1992826" y="1713950"/>
          <a:ext cx="1158742" cy="439036"/>
        </p:xfrm>
        <a:graphic>
          <a:graphicData uri="http://schemas.openxmlformats.org/presentationml/2006/ole">
            <mc:AlternateContent xmlns:mc="http://schemas.openxmlformats.org/markup-compatibility/2006">
              <mc:Choice xmlns:v="urn:schemas-microsoft-com:vml" Requires="v">
                <p:oleObj spid="_x0000_s15363" name="Equation" r:id="rId7" imgW="1173688" imgH="444976" progId="Equation.DSMT4">
                  <p:embed/>
                </p:oleObj>
              </mc:Choice>
              <mc:Fallback>
                <p:oleObj name="Equation" r:id="rId7"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8"/>
                      <a:stretch>
                        <a:fillRect/>
                      </a:stretch>
                    </p:blipFill>
                    <p:spPr>
                      <a:xfrm>
                        <a:off x="1992826" y="1713950"/>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1939860" y="2211581"/>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nvGraphicFramePr>
        <p:xfrm>
          <a:off x="1992826" y="2928479"/>
          <a:ext cx="2543511" cy="950322"/>
        </p:xfrm>
        <a:graphic>
          <a:graphicData uri="http://schemas.openxmlformats.org/presentationml/2006/ole">
            <mc:AlternateContent xmlns:mc="http://schemas.openxmlformats.org/markup-compatibility/2006">
              <mc:Choice xmlns:v="urn:schemas-microsoft-com:vml" Requires="v">
                <p:oleObj spid="_x0000_s15364" name="Equation" r:id="rId9" imgW="1155600" imgH="431640" progId="Equation.DSMT4">
                  <p:embed/>
                </p:oleObj>
              </mc:Choice>
              <mc:Fallback>
                <p:oleObj name="Equation" r:id="rId9"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10"/>
                      <a:stretch>
                        <a:fillRect/>
                      </a:stretch>
                    </p:blipFill>
                    <p:spPr>
                      <a:xfrm>
                        <a:off x="1992826" y="2928479"/>
                        <a:ext cx="2543511" cy="950322"/>
                      </a:xfrm>
                      <a:prstGeom prst="rect">
                        <a:avLst/>
                      </a:prstGeom>
                    </p:spPr>
                  </p:pic>
                </p:oleObj>
              </mc:Fallback>
            </mc:AlternateContent>
          </a:graphicData>
        </a:graphic>
      </p:graphicFrame>
    </p:spTree>
    <p:extLst>
      <p:ext uri="{BB962C8B-B14F-4D97-AF65-F5344CB8AC3E}">
        <p14:creationId xmlns:p14="http://schemas.microsoft.com/office/powerpoint/2010/main" val="2546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10713158" y="143326"/>
            <a:ext cx="3778599"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70AAD878-0806-4947-8046-669887749C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1072" y="2812509"/>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extLst>
              <p:ext uri="{D42A27DB-BD31-4B8C-83A1-F6EECF244321}">
                <p14:modId xmlns:p14="http://schemas.microsoft.com/office/powerpoint/2010/main" val="2253287538"/>
              </p:ext>
            </p:extLst>
          </p:nvPr>
        </p:nvGraphicFramePr>
        <p:xfrm>
          <a:off x="2217041" y="140628"/>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2800" b="1">
                          <a:solidFill>
                            <a:srgbClr val="090C26"/>
                          </a:solidFill>
                          <a:effectLst/>
                        </a:rPr>
                        <a:t>GT</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8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090C26"/>
                          </a:solidFill>
                          <a:effectLst/>
                        </a:rPr>
                        <a:t>KL</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extLst>
              <p:ext uri="{D42A27DB-BD31-4B8C-83A1-F6EECF244321}">
                <p14:modId xmlns:p14="http://schemas.microsoft.com/office/powerpoint/2010/main" val="3655249479"/>
              </p:ext>
            </p:extLst>
          </p:nvPr>
        </p:nvGraphicFramePr>
        <p:xfrm>
          <a:off x="3639612" y="192111"/>
          <a:ext cx="1158742" cy="439036"/>
        </p:xfrm>
        <a:graphic>
          <a:graphicData uri="http://schemas.openxmlformats.org/presentationml/2006/ole">
            <mc:AlternateContent xmlns:mc="http://schemas.openxmlformats.org/markup-compatibility/2006">
              <mc:Choice xmlns:v="urn:schemas-microsoft-com:vml" Requires="v">
                <p:oleObj spid="_x0000_s16386" name="Equation" r:id="rId5" imgW="1173688" imgH="444976" progId="Equation.DSMT4">
                  <p:embed/>
                </p:oleObj>
              </mc:Choice>
              <mc:Fallback>
                <p:oleObj name="Equation" r:id="rId5" imgW="1173688" imgH="444976" progId="Equation.DSMT4">
                  <p:embed/>
                  <p:pic>
                    <p:nvPicPr>
                      <p:cNvPr id="0" name=""/>
                      <p:cNvPicPr/>
                      <p:nvPr/>
                    </p:nvPicPr>
                    <p:blipFill>
                      <a:blip r:embed="rId6"/>
                      <a:stretch>
                        <a:fillRect/>
                      </a:stretch>
                    </p:blipFill>
                    <p:spPr>
                      <a:xfrm>
                        <a:off x="3639612" y="192111"/>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3586646" y="689742"/>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extLst>
              <p:ext uri="{D42A27DB-BD31-4B8C-83A1-F6EECF244321}">
                <p14:modId xmlns:p14="http://schemas.microsoft.com/office/powerpoint/2010/main" val="425330476"/>
              </p:ext>
            </p:extLst>
          </p:nvPr>
        </p:nvGraphicFramePr>
        <p:xfrm>
          <a:off x="3639612" y="1406640"/>
          <a:ext cx="2543511" cy="950322"/>
        </p:xfrm>
        <a:graphic>
          <a:graphicData uri="http://schemas.openxmlformats.org/presentationml/2006/ole">
            <mc:AlternateContent xmlns:mc="http://schemas.openxmlformats.org/markup-compatibility/2006">
              <mc:Choice xmlns:v="urn:schemas-microsoft-com:vml" Requires="v">
                <p:oleObj spid="_x0000_s16387" name="Equation" r:id="rId7" imgW="1155600" imgH="431640" progId="Equation.DSMT4">
                  <p:embed/>
                </p:oleObj>
              </mc:Choice>
              <mc:Fallback>
                <p:oleObj name="Equation" r:id="rId7" imgW="1155600" imgH="431640" progId="Equation.DSMT4">
                  <p:embed/>
                  <p:pic>
                    <p:nvPicPr>
                      <p:cNvPr id="0" name=""/>
                      <p:cNvPicPr/>
                      <p:nvPr/>
                    </p:nvPicPr>
                    <p:blipFill>
                      <a:blip r:embed="rId8"/>
                      <a:stretch>
                        <a:fillRect/>
                      </a:stretch>
                    </p:blipFill>
                    <p:spPr>
                      <a:xfrm>
                        <a:off x="3639612" y="1406640"/>
                        <a:ext cx="2543511" cy="95032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6ABCBBD6-FDC9-4E71-A8CF-B192DF7079B2}"/>
              </a:ext>
            </a:extLst>
          </p:cNvPr>
          <p:cNvGraphicFramePr>
            <a:graphicFrameLocks noChangeAspect="1"/>
          </p:cNvGraphicFramePr>
          <p:nvPr>
            <p:extLst>
              <p:ext uri="{D42A27DB-BD31-4B8C-83A1-F6EECF244321}">
                <p14:modId xmlns:p14="http://schemas.microsoft.com/office/powerpoint/2010/main" val="2224768795"/>
              </p:ext>
            </p:extLst>
          </p:nvPr>
        </p:nvGraphicFramePr>
        <p:xfrm>
          <a:off x="551866" y="4787529"/>
          <a:ext cx="1972282" cy="894865"/>
        </p:xfrm>
        <a:graphic>
          <a:graphicData uri="http://schemas.openxmlformats.org/presentationml/2006/ole">
            <mc:AlternateContent xmlns:mc="http://schemas.openxmlformats.org/markup-compatibility/2006">
              <mc:Choice xmlns:v="urn:schemas-microsoft-com:vml" Requires="v">
                <p:oleObj spid="_x0000_s16388" name="Equation" r:id="rId9" imgW="952200" imgH="431640" progId="Equation.DSMT4">
                  <p:embed/>
                </p:oleObj>
              </mc:Choice>
              <mc:Fallback>
                <p:oleObj name="Equation" r:id="rId9" imgW="952200" imgH="431640" progId="Equation.DSMT4">
                  <p:embed/>
                  <p:pic>
                    <p:nvPicPr>
                      <p:cNvPr id="0" name="Object 4"/>
                      <p:cNvPicPr>
                        <a:picLocks noChangeAspect="1" noChangeArrowheads="1"/>
                      </p:cNvPicPr>
                      <p:nvPr/>
                    </p:nvPicPr>
                    <p:blipFill>
                      <a:blip r:embed="rId10"/>
                      <a:srcRect/>
                      <a:stretch>
                        <a:fillRect/>
                      </a:stretch>
                    </p:blipFill>
                    <p:spPr bwMode="auto">
                      <a:xfrm>
                        <a:off x="551866" y="4787529"/>
                        <a:ext cx="1972282" cy="89486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A3DBACCF-470A-4C09-91BF-B9B4966A7DDE}"/>
              </a:ext>
            </a:extLst>
          </p:cNvPr>
          <p:cNvGraphicFramePr>
            <a:graphicFrameLocks noChangeAspect="1"/>
          </p:cNvGraphicFramePr>
          <p:nvPr>
            <p:extLst>
              <p:ext uri="{D42A27DB-BD31-4B8C-83A1-F6EECF244321}">
                <p14:modId xmlns:p14="http://schemas.microsoft.com/office/powerpoint/2010/main" val="2914995366"/>
              </p:ext>
            </p:extLst>
          </p:nvPr>
        </p:nvGraphicFramePr>
        <p:xfrm>
          <a:off x="4107403" y="4802181"/>
          <a:ext cx="1665600" cy="894499"/>
        </p:xfrm>
        <a:graphic>
          <a:graphicData uri="http://schemas.openxmlformats.org/presentationml/2006/ole">
            <mc:AlternateContent xmlns:mc="http://schemas.openxmlformats.org/markup-compatibility/2006">
              <mc:Choice xmlns:v="urn:schemas-microsoft-com:vml" Requires="v">
                <p:oleObj spid="_x0000_s16389" name="Equation" r:id="rId11" imgW="710891" imgH="431613" progId="Equation.DSMT4">
                  <p:embed/>
                </p:oleObj>
              </mc:Choice>
              <mc:Fallback>
                <p:oleObj name="Equation" r:id="rId11" imgW="710891" imgH="431613"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7403" y="4802181"/>
                        <a:ext cx="1665600" cy="894499"/>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6B2FBF3C-1ACF-4901-876C-D97A1D9454F3}"/>
              </a:ext>
            </a:extLst>
          </p:cNvPr>
          <p:cNvGraphicFramePr>
            <a:graphicFrameLocks noChangeAspect="1"/>
          </p:cNvGraphicFramePr>
          <p:nvPr>
            <p:extLst>
              <p:ext uri="{D42A27DB-BD31-4B8C-83A1-F6EECF244321}">
                <p14:modId xmlns:p14="http://schemas.microsoft.com/office/powerpoint/2010/main" val="846163126"/>
              </p:ext>
            </p:extLst>
          </p:nvPr>
        </p:nvGraphicFramePr>
        <p:xfrm>
          <a:off x="2345740" y="4800432"/>
          <a:ext cx="1421041" cy="893076"/>
        </p:xfrm>
        <a:graphic>
          <a:graphicData uri="http://schemas.openxmlformats.org/presentationml/2006/ole">
            <mc:AlternateContent xmlns:mc="http://schemas.openxmlformats.org/markup-compatibility/2006">
              <mc:Choice xmlns:v="urn:schemas-microsoft-com:vml" Requires="v">
                <p:oleObj spid="_x0000_s16390" name="Equation" r:id="rId13" imgW="647640" imgH="431640" progId="Equation.DSMT4">
                  <p:embed/>
                </p:oleObj>
              </mc:Choice>
              <mc:Fallback>
                <p:oleObj name="Equation" r:id="rId13" imgW="647640" imgH="431640" progId="Equation.DSMT4">
                  <p:embed/>
                  <p:pic>
                    <p:nvPicPr>
                      <p:cNvPr id="0" name="Object 2"/>
                      <p:cNvPicPr>
                        <a:picLocks noChangeAspect="1" noChangeArrowheads="1"/>
                      </p:cNvPicPr>
                      <p:nvPr/>
                    </p:nvPicPr>
                    <p:blipFill>
                      <a:blip r:embed="rId14"/>
                      <a:srcRect/>
                      <a:stretch>
                        <a:fillRect/>
                      </a:stretch>
                    </p:blipFill>
                    <p:spPr bwMode="auto">
                      <a:xfrm>
                        <a:off x="2345740" y="4800432"/>
                        <a:ext cx="1421041" cy="893076"/>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E1121EBD-FBD3-4C05-BE77-2F920B0D8212}"/>
              </a:ext>
            </a:extLst>
          </p:cNvPr>
          <p:cNvGraphicFramePr>
            <a:graphicFrameLocks noChangeAspect="1"/>
          </p:cNvGraphicFramePr>
          <p:nvPr>
            <p:extLst>
              <p:ext uri="{D42A27DB-BD31-4B8C-83A1-F6EECF244321}">
                <p14:modId xmlns:p14="http://schemas.microsoft.com/office/powerpoint/2010/main" val="1112689481"/>
              </p:ext>
            </p:extLst>
          </p:nvPr>
        </p:nvGraphicFramePr>
        <p:xfrm>
          <a:off x="1707565" y="5897060"/>
          <a:ext cx="5454139" cy="895350"/>
        </p:xfrm>
        <a:graphic>
          <a:graphicData uri="http://schemas.openxmlformats.org/presentationml/2006/ole">
            <mc:AlternateContent xmlns:mc="http://schemas.openxmlformats.org/markup-compatibility/2006">
              <mc:Choice xmlns:v="urn:schemas-microsoft-com:vml" Requires="v">
                <p:oleObj spid="_x0000_s16391" name="Equation" r:id="rId15" imgW="1892160" imgH="431640" progId="Equation.DSMT4">
                  <p:embed/>
                </p:oleObj>
              </mc:Choice>
              <mc:Fallback>
                <p:oleObj name="Equation" r:id="rId15" imgW="1892160" imgH="431640" progId="Equation.DSMT4">
                  <p:embed/>
                  <p:pic>
                    <p:nvPicPr>
                      <p:cNvPr id="0" name="Object 1"/>
                      <p:cNvPicPr>
                        <a:picLocks noChangeAspect="1" noChangeArrowheads="1"/>
                      </p:cNvPicPr>
                      <p:nvPr/>
                    </p:nvPicPr>
                    <p:blipFill>
                      <a:blip r:embed="rId16"/>
                      <a:srcRect/>
                      <a:stretch>
                        <a:fillRect/>
                      </a:stretch>
                    </p:blipFill>
                    <p:spPr bwMode="auto">
                      <a:xfrm>
                        <a:off x="1707565" y="5897060"/>
                        <a:ext cx="5454139" cy="895350"/>
                      </a:xfrm>
                      <a:prstGeom prst="rect">
                        <a:avLst/>
                      </a:prstGeom>
                      <a:noFill/>
                    </p:spPr>
                  </p:pic>
                </p:oleObj>
              </mc:Fallback>
            </mc:AlternateContent>
          </a:graphicData>
        </a:graphic>
      </p:graphicFrame>
      <p:sp>
        <p:nvSpPr>
          <p:cNvPr id="30" name="Rectangle 5">
            <a:extLst>
              <a:ext uri="{FF2B5EF4-FFF2-40B4-BE49-F238E27FC236}">
                <a16:creationId xmlns:a16="http://schemas.microsoft.com/office/drawing/2014/main" id="{1FF54BF5-224E-48CC-85AC-B8465F0BA29B}"/>
              </a:ext>
            </a:extLst>
          </p:cNvPr>
          <p:cNvSpPr>
            <a:spLocks noChangeArrowheads="1"/>
          </p:cNvSpPr>
          <p:nvPr/>
        </p:nvSpPr>
        <p:spPr bwMode="auto">
          <a:xfrm>
            <a:off x="519351" y="3202520"/>
            <a:ext cx="9042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2800" b="1">
                <a:latin typeface="Arial" panose="020B0604020202020204" pitchFamily="34" charset="0"/>
                <a:ea typeface="Calibri" panose="020F0502020204030204" pitchFamily="34" charset="0"/>
                <a:cs typeface="Times New Roman" panose="02020603050405020304" pitchFamily="18" charset="0"/>
              </a:rPr>
              <a:t>Giải: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3" name="Rectangle 8">
            <a:extLst>
              <a:ext uri="{FF2B5EF4-FFF2-40B4-BE49-F238E27FC236}">
                <a16:creationId xmlns:a16="http://schemas.microsoft.com/office/drawing/2014/main" id="{D7696F00-9E54-4363-893F-A25F7500D16E}"/>
              </a:ext>
            </a:extLst>
          </p:cNvPr>
          <p:cNvSpPr>
            <a:spLocks noChangeArrowheads="1"/>
          </p:cNvSpPr>
          <p:nvPr/>
        </p:nvSpPr>
        <p:spPr bwMode="auto">
          <a:xfrm>
            <a:off x="507176" y="5897537"/>
            <a:ext cx="124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4" name="Rectangle 9">
            <a:extLst>
              <a:ext uri="{FF2B5EF4-FFF2-40B4-BE49-F238E27FC236}">
                <a16:creationId xmlns:a16="http://schemas.microsoft.com/office/drawing/2014/main" id="{240CD90D-6B4A-48A4-B925-D3A15349648B}"/>
              </a:ext>
            </a:extLst>
          </p:cNvPr>
          <p:cNvSpPr>
            <a:spLocks noChangeArrowheads="1"/>
          </p:cNvSpPr>
          <p:nvPr/>
        </p:nvSpPr>
        <p:spPr bwMode="auto">
          <a:xfrm>
            <a:off x="7161705" y="6083125"/>
            <a:ext cx="1463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382186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3600" b="1"/>
              <a:t>VD3.</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812891009"/>
              </p:ext>
            </p:extLst>
          </p:nvPr>
        </p:nvGraphicFramePr>
        <p:xfrm>
          <a:off x="1599727" y="4798278"/>
          <a:ext cx="10181230" cy="2635314"/>
        </p:xfrm>
        <a:graphic>
          <a:graphicData uri="http://schemas.openxmlformats.org/drawingml/2006/table">
            <a:tbl>
              <a:tblPr firstRow="1" firstCol="1" bandRow="1">
                <a:tableStyleId>{5940675A-B579-460E-94D1-54222C63F5DA}</a:tableStyleId>
              </a:tblPr>
              <a:tblGrid>
                <a:gridCol w="1604259">
                  <a:extLst>
                    <a:ext uri="{9D8B030D-6E8A-4147-A177-3AD203B41FA5}">
                      <a16:colId xmlns:a16="http://schemas.microsoft.com/office/drawing/2014/main" val="3802123892"/>
                    </a:ext>
                  </a:extLst>
                </a:gridCol>
                <a:gridCol w="8576971">
                  <a:extLst>
                    <a:ext uri="{9D8B030D-6E8A-4147-A177-3AD203B41FA5}">
                      <a16:colId xmlns:a16="http://schemas.microsoft.com/office/drawing/2014/main" val="2154762071"/>
                    </a:ext>
                  </a:extLst>
                </a:gridCol>
              </a:tblGrid>
              <a:tr h="1651381">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3853795267"/>
              </p:ext>
            </p:extLst>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spid="_x0000_s17410" name="Equation" r:id="rId4" imgW="469696" imgH="177723" progId="Equation.DSMT4">
                  <p:embed/>
                </p:oleObj>
              </mc:Choice>
              <mc:Fallback>
                <p:oleObj name="Equation" r:id="rId4"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993806" y="851857"/>
            <a:ext cx="9420656"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AM là đường trung tuyến. Gọi MD, ME lần lượt là đường phân giác của các tam giác AMB và AMC. Giả sử DE cắt AM tại I. Chứng minh DE//BC và I là trung điểm của DE</a:t>
            </a:r>
            <a:endParaRPr kumimoji="0" lang="en-US" altLang="vi-VN" sz="30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2B70CD24-BFA3-49CD-AC45-41D54590EA9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565957" y="342215"/>
            <a:ext cx="3743037" cy="4154497"/>
          </a:xfrm>
          <a:prstGeom prst="rect">
            <a:avLst/>
          </a:prstGeom>
        </p:spPr>
      </p:pic>
      <p:sp>
        <p:nvSpPr>
          <p:cNvPr id="17" name="TextBox 16">
            <a:extLst>
              <a:ext uri="{FF2B5EF4-FFF2-40B4-BE49-F238E27FC236}">
                <a16:creationId xmlns:a16="http://schemas.microsoft.com/office/drawing/2014/main" id="{F0620E89-A6E7-4FAE-8288-66068C4CA923}"/>
              </a:ext>
            </a:extLst>
          </p:cNvPr>
          <p:cNvSpPr txBox="1"/>
          <p:nvPr/>
        </p:nvSpPr>
        <p:spPr>
          <a:xfrm>
            <a:off x="3330054" y="4798278"/>
            <a:ext cx="10181230" cy="1647118"/>
          </a:xfrm>
          <a:prstGeom prst="rect">
            <a:avLst/>
          </a:prstGeom>
          <a:noFill/>
        </p:spPr>
        <p:txBody>
          <a:bodyPr wrap="square">
            <a:spAutoFit/>
          </a:bodyPr>
          <a:lstStyle/>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           ,  AM là đường trung tuyến</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MD, ME là đường phân giác của tam giác AMB, AMC</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 cắt AM tại I</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BA8A3DF-7CF6-4E5C-A264-6B3FCA7D1D79}"/>
              </a:ext>
            </a:extLst>
          </p:cNvPr>
          <p:cNvSpPr txBox="1"/>
          <p:nvPr/>
        </p:nvSpPr>
        <p:spPr>
          <a:xfrm>
            <a:off x="3330054" y="6792427"/>
            <a:ext cx="7970292" cy="523220"/>
          </a:xfrm>
          <a:prstGeom prst="rect">
            <a:avLst/>
          </a:prstGeom>
          <a:noFill/>
        </p:spPr>
        <p:txBody>
          <a:bodyPr wrap="square">
            <a:spAutoFit/>
          </a:bodyPr>
          <a:lstStyle/>
          <a:p>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DE//BC, ID là trung điểm của DE</a:t>
            </a:r>
            <a:endParaRPr lang="vi-VN" sz="2800">
              <a:solidFill>
                <a:srgbClr val="090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Shape 1095"/>
        <p:cNvGrpSpPr/>
        <p:nvPr/>
      </p:nvGrpSpPr>
      <p:grpSpPr>
        <a:xfrm>
          <a:off x="0" y="0"/>
          <a:ext cx="0" cy="0"/>
          <a:chOff x="0" y="0"/>
          <a:chExt cx="0" cy="0"/>
        </a:xfrm>
      </p:grpSpPr>
      <p:pic>
        <p:nvPicPr>
          <p:cNvPr id="9" name="Picture 8">
            <a:extLst>
              <a:ext uri="{FF2B5EF4-FFF2-40B4-BE49-F238E27FC236}">
                <a16:creationId xmlns:a16="http://schemas.microsoft.com/office/drawing/2014/main" id="{99E2D014-2605-42DC-91AB-BBF3A5931359}"/>
              </a:ext>
            </a:extLst>
          </p:cNvPr>
          <p:cNvPicPr>
            <a:picLocks noChangeAspect="1"/>
          </p:cNvPicPr>
          <p:nvPr/>
        </p:nvPicPr>
        <p:blipFill>
          <a:blip r:embed="rId4"/>
          <a:stretch>
            <a:fillRect/>
          </a:stretch>
        </p:blipFill>
        <p:spPr>
          <a:xfrm>
            <a:off x="7567617" y="1103713"/>
            <a:ext cx="6547671" cy="5480339"/>
          </a:xfrm>
          <a:prstGeom prst="rect">
            <a:avLst/>
          </a:prstGeom>
        </p:spPr>
      </p:pic>
      <p:sp>
        <p:nvSpPr>
          <p:cNvPr id="1096" name="Google Shape;1096;p39"/>
          <p:cNvSpPr txBox="1">
            <a:spLocks noGrp="1"/>
          </p:cNvSpPr>
          <p:nvPr>
            <p:ph type="title"/>
          </p:nvPr>
        </p:nvSpPr>
        <p:spPr>
          <a:xfrm>
            <a:off x="361869" y="270254"/>
            <a:ext cx="5887085" cy="1440180"/>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6600" dirty="0"/>
              <a:t> KHỞI ĐỘNG</a:t>
            </a:r>
          </a:p>
        </p:txBody>
      </p:sp>
      <p:sp>
        <p:nvSpPr>
          <p:cNvPr id="1098" name="Google Shape;1098;p39"/>
          <p:cNvSpPr txBox="1">
            <a:spLocks noGrp="1"/>
          </p:cNvSpPr>
          <p:nvPr>
            <p:ph type="subTitle" idx="1"/>
          </p:nvPr>
        </p:nvSpPr>
        <p:spPr>
          <a:xfrm>
            <a:off x="361869" y="1431233"/>
            <a:ext cx="6587744" cy="4825298"/>
          </a:xfrm>
          <a:prstGeom prst="rect">
            <a:avLst/>
          </a:prstGeom>
        </p:spPr>
        <p:txBody>
          <a:bodyPr spcFirstLastPara="1" wrap="square" lIns="146280" tIns="146280" rIns="146280" bIns="146280" anchor="t" anchorCtr="0">
            <a:noAutofit/>
          </a:bodyPr>
          <a:lstStyle/>
          <a:p>
            <a:pPr marL="0" lvl="0" indent="0">
              <a:spcBef>
                <a:spcPts val="1600"/>
              </a:spcBef>
            </a:pPr>
            <a:r>
              <a:rPr lang="vi-VN" sz="3000">
                <a:latin typeface="+mn-lt"/>
              </a:rPr>
              <a:t>Một phần sân nhà bạn Duy được lát bởi các viên gạch hình vuông khít nhau, trong đó các điểm A,B,C,D là bốn đỉnh của một viên gạch. Bạn Duy Đặt một thước gỗ trên mặt sân sao cho thước gỗ luôn đi qua điểm C và cắt tia AB tại M, cắt tia AD tại N. </a:t>
            </a:r>
          </a:p>
          <a:p>
            <a:pPr marL="0" lvl="0" indent="0">
              <a:spcBef>
                <a:spcPts val="1600"/>
              </a:spcBef>
            </a:pPr>
            <a:r>
              <a:rPr lang="vi-VN" sz="3000">
                <a:latin typeface="+mn-lt"/>
              </a:rPr>
              <a:t>Bạn Duy nhận thấy ta luôn có tỉ lệ thức:</a:t>
            </a:r>
            <a:endParaRPr sz="3000" dirty="0">
              <a:latin typeface="+mn-lt"/>
            </a:endParaRPr>
          </a:p>
        </p:txBody>
      </p:sp>
      <p:sp>
        <p:nvSpPr>
          <p:cNvPr id="3" name="Freeform 2"/>
          <p:cNvSpPr/>
          <p:nvPr/>
        </p:nvSpPr>
        <p:spPr>
          <a:xfrm rot="626784" flipH="1">
            <a:off x="3378146" y="7016090"/>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6199184" y="-351565"/>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5" name="Text Box 4"/>
          <p:cNvSpPr txBox="1"/>
          <p:nvPr/>
        </p:nvSpPr>
        <p:spPr>
          <a:xfrm>
            <a:off x="7666994" y="270254"/>
            <a:ext cx="3330448" cy="523220"/>
          </a:xfrm>
          <a:prstGeom prst="rect">
            <a:avLst/>
          </a:prstGeom>
          <a:noFill/>
          <a:ln w="9525">
            <a:noFill/>
          </a:ln>
        </p:spPr>
        <p:txBody>
          <a:bodyPr wrap="square">
            <a:spAutoFit/>
            <a:scene3d>
              <a:camera prst="orthographicFront"/>
              <a:lightRig rig="threePt" dir="t"/>
            </a:scene3d>
          </a:bodyPr>
          <a:lstStyle/>
          <a:p>
            <a:pPr marL="0" indent="0"/>
            <a:r>
              <a:rPr lang="en-US" sz="2800" b="1" dirty="0" err="1">
                <a:ln w="22225">
                  <a:noFill/>
                  <a:prstDash val="solid"/>
                </a:ln>
                <a:solidFill>
                  <a:srgbClr val="00B0F0"/>
                </a:solidFill>
                <a:effectLst/>
                <a:latin typeface="Arial" panose="020B0604020202020204" pitchFamily="34" charset="0"/>
                <a:cs typeface="Arial" panose="020B0604020202020204" pitchFamily="34" charset="0"/>
              </a:rPr>
              <a:t>Hình</a:t>
            </a:r>
            <a:r>
              <a:rPr lang="en-US" sz="2800" b="1">
                <a:ln w="22225">
                  <a:noFill/>
                  <a:prstDash val="solid"/>
                </a:ln>
                <a:solidFill>
                  <a:srgbClr val="00B0F0"/>
                </a:solidFill>
                <a:effectLst/>
                <a:latin typeface="Arial" panose="020B0604020202020204" pitchFamily="34" charset="0"/>
                <a:cs typeface="Arial" panose="020B0604020202020204" pitchFamily="34" charset="0"/>
              </a:rPr>
              <a:t> 37. SGK/66</a:t>
            </a:r>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nvGraphicFramePr>
        <p:xfrm>
          <a:off x="2129050" y="5698992"/>
          <a:ext cx="2070369" cy="1099375"/>
        </p:xfrm>
        <a:graphic>
          <a:graphicData uri="http://schemas.openxmlformats.org/presentationml/2006/ole">
            <mc:AlternateContent xmlns:mc="http://schemas.openxmlformats.org/markup-compatibility/2006">
              <mc:Choice xmlns:v="urn:schemas-microsoft-com:vml" Requires="v">
                <p:oleObj spid="_x0000_s1026" name="Equation" r:id="rId5" imgW="812520" imgH="431640" progId="Equation.DSMT4">
                  <p:embed/>
                </p:oleObj>
              </mc:Choice>
              <mc:Fallback>
                <p:oleObj name="Equation" r:id="rId5" imgW="81252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6"/>
                      <a:stretch>
                        <a:fillRect/>
                      </a:stretch>
                    </p:blipFill>
                    <p:spPr>
                      <a:xfrm>
                        <a:off x="2129050" y="5698992"/>
                        <a:ext cx="2070369" cy="1099375"/>
                      </a:xfrm>
                      <a:prstGeom prst="rect">
                        <a:avLst/>
                      </a:prstGeom>
                    </p:spPr>
                  </p:pic>
                </p:oleObj>
              </mc:Fallback>
            </mc:AlternateContent>
          </a:graphicData>
        </a:graphic>
      </p:graphicFrame>
    </p:spTree>
    <p:extLst>
      <p:ext uri="{BB962C8B-B14F-4D97-AF65-F5344CB8AC3E}">
        <p14:creationId xmlns:p14="http://schemas.microsoft.com/office/powerpoint/2010/main" val="41855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96"/>
                                        </p:tgtEl>
                                        <p:attrNameLst>
                                          <p:attrName>style.visibility</p:attrName>
                                        </p:attrNameLst>
                                      </p:cBhvr>
                                      <p:to>
                                        <p:strVal val="visible"/>
                                      </p:to>
                                    </p:set>
                                    <p:anim calcmode="lin" valueType="num">
                                      <p:cBhvr>
                                        <p:cTn id="7" dur="1000" fill="hold"/>
                                        <p:tgtEl>
                                          <p:spTgt spid="1096"/>
                                        </p:tgtEl>
                                        <p:attrNameLst>
                                          <p:attrName>ppt_w</p:attrName>
                                        </p:attrNameLst>
                                      </p:cBhvr>
                                      <p:tavLst>
                                        <p:tav tm="0">
                                          <p:val>
                                            <p:fltVal val="0"/>
                                          </p:val>
                                        </p:tav>
                                        <p:tav tm="100000">
                                          <p:val>
                                            <p:strVal val="#ppt_w"/>
                                          </p:val>
                                        </p:tav>
                                      </p:tavLst>
                                    </p:anim>
                                    <p:anim calcmode="lin" valueType="num">
                                      <p:cBhvr>
                                        <p:cTn id="8" dur="1000" fill="hold"/>
                                        <p:tgtEl>
                                          <p:spTgt spid="1096"/>
                                        </p:tgtEl>
                                        <p:attrNameLst>
                                          <p:attrName>ppt_h</p:attrName>
                                        </p:attrNameLst>
                                      </p:cBhvr>
                                      <p:tavLst>
                                        <p:tav tm="0">
                                          <p:val>
                                            <p:fltVal val="0"/>
                                          </p:val>
                                        </p:tav>
                                        <p:tav tm="100000">
                                          <p:val>
                                            <p:strVal val="#ppt_h"/>
                                          </p:val>
                                        </p:tav>
                                      </p:tavLst>
                                    </p:anim>
                                    <p:anim calcmode="lin" valueType="num">
                                      <p:cBhvr>
                                        <p:cTn id="9" dur="1000" fill="hold"/>
                                        <p:tgtEl>
                                          <p:spTgt spid="1096"/>
                                        </p:tgtEl>
                                        <p:attrNameLst>
                                          <p:attrName>style.rotation</p:attrName>
                                        </p:attrNameLst>
                                      </p:cBhvr>
                                      <p:tavLst>
                                        <p:tav tm="0">
                                          <p:val>
                                            <p:fltVal val="90"/>
                                          </p:val>
                                        </p:tav>
                                        <p:tav tm="100000">
                                          <p:val>
                                            <p:fltVal val="0"/>
                                          </p:val>
                                        </p:tav>
                                      </p:tavLst>
                                    </p:anim>
                                    <p:animEffect transition="in" filter="fade">
                                      <p:cBhvr>
                                        <p:cTn id="10" dur="1000"/>
                                        <p:tgtEl>
                                          <p:spTgt spid="109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98">
                                            <p:txEl>
                                              <p:pRg st="0" end="0"/>
                                            </p:txEl>
                                          </p:spTgt>
                                        </p:tgtEl>
                                        <p:attrNameLst>
                                          <p:attrName>style.visibility</p:attrName>
                                        </p:attrNameLst>
                                      </p:cBhvr>
                                      <p:to>
                                        <p:strVal val="visible"/>
                                      </p:to>
                                    </p:set>
                                    <p:animEffect transition="in" filter="strips(downLeft)">
                                      <p:cBhvr>
                                        <p:cTn id="15" dur="500"/>
                                        <p:tgtEl>
                                          <p:spTgt spid="1098">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098">
                                            <p:txEl>
                                              <p:pRg st="1" end="1"/>
                                            </p:txEl>
                                          </p:spTgt>
                                        </p:tgtEl>
                                        <p:attrNameLst>
                                          <p:attrName>style.visibility</p:attrName>
                                        </p:attrNameLst>
                                      </p:cBhvr>
                                      <p:to>
                                        <p:strVal val="visible"/>
                                      </p:to>
                                    </p:set>
                                    <p:animEffect transition="in" filter="strips(downLeft)">
                                      <p:cBhvr>
                                        <p:cTn id="18" dur="500"/>
                                        <p:tgtEl>
                                          <p:spTgt spid="1098">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p:stCondLst>
                              <p:cond delay="500"/>
                            </p:stCondLst>
                            <p:childTnLst>
                              <p:par>
                                <p:cTn id="29" presetID="41" presetClass="entr" presetSubtype="0" fill="hold" grpId="0" nodeType="afterEffect">
                                  <p:stCondLst>
                                    <p:cond delay="50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par>
                                <p:cTn id="36" presetID="42" presetClass="entr" presetSubtype="0"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strips(up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3" grpId="0" bldLvl="0" animBg="1"/>
      <p:bldP spid="4"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VD3.</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4" name="Picture 13">
            <a:extLst>
              <a:ext uri="{FF2B5EF4-FFF2-40B4-BE49-F238E27FC236}">
                <a16:creationId xmlns:a16="http://schemas.microsoft.com/office/drawing/2014/main" id="{2B70CD24-BFA3-49CD-AC45-41D54590EA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01744" y="4360696"/>
            <a:ext cx="3974855" cy="3553963"/>
          </a:xfrm>
          <a:prstGeom prst="rect">
            <a:avLst/>
          </a:prstGeom>
        </p:spPr>
      </p:pic>
      <p:graphicFrame>
        <p:nvGraphicFramePr>
          <p:cNvPr id="2" name="Object 1">
            <a:extLst>
              <a:ext uri="{FF2B5EF4-FFF2-40B4-BE49-F238E27FC236}">
                <a16:creationId xmlns:a16="http://schemas.microsoft.com/office/drawing/2014/main" id="{BE81406E-B09E-4B9F-9D35-C882C92E0B32}"/>
              </a:ext>
            </a:extLst>
          </p:cNvPr>
          <p:cNvGraphicFramePr>
            <a:graphicFrameLocks noChangeAspect="1"/>
          </p:cNvGraphicFramePr>
          <p:nvPr>
            <p:extLst>
              <p:ext uri="{D42A27DB-BD31-4B8C-83A1-F6EECF244321}">
                <p14:modId xmlns:p14="http://schemas.microsoft.com/office/powerpoint/2010/main" val="2431533528"/>
              </p:ext>
            </p:extLst>
          </p:nvPr>
        </p:nvGraphicFramePr>
        <p:xfrm>
          <a:off x="12055461" y="219505"/>
          <a:ext cx="1565314" cy="917598"/>
        </p:xfrm>
        <a:graphic>
          <a:graphicData uri="http://schemas.openxmlformats.org/presentationml/2006/ole">
            <mc:AlternateContent xmlns:mc="http://schemas.openxmlformats.org/markup-compatibility/2006">
              <mc:Choice xmlns:v="urn:schemas-microsoft-com:vml" Requires="v">
                <p:oleObj spid="_x0000_s18434" name="Equation" r:id="rId5" imgW="736600" imgH="431800" progId="Equation.DSMT4">
                  <p:embed/>
                </p:oleObj>
              </mc:Choice>
              <mc:Fallback>
                <p:oleObj name="Equation" r:id="rId5" imgW="736600" imgH="4318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5461" y="219505"/>
                        <a:ext cx="1565314" cy="917598"/>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783C8BA2-2FD5-406C-A7F6-6A82E30D3848}"/>
              </a:ext>
            </a:extLst>
          </p:cNvPr>
          <p:cNvGraphicFramePr>
            <a:graphicFrameLocks noChangeAspect="1"/>
          </p:cNvGraphicFramePr>
          <p:nvPr>
            <p:extLst>
              <p:ext uri="{D42A27DB-BD31-4B8C-83A1-F6EECF244321}">
                <p14:modId xmlns:p14="http://schemas.microsoft.com/office/powerpoint/2010/main" val="949344559"/>
              </p:ext>
            </p:extLst>
          </p:nvPr>
        </p:nvGraphicFramePr>
        <p:xfrm>
          <a:off x="12029714" y="1318860"/>
          <a:ext cx="1646279" cy="917598"/>
        </p:xfrm>
        <a:graphic>
          <a:graphicData uri="http://schemas.openxmlformats.org/presentationml/2006/ole">
            <mc:AlternateContent xmlns:mc="http://schemas.openxmlformats.org/markup-compatibility/2006">
              <mc:Choice xmlns:v="urn:schemas-microsoft-com:vml" Requires="v">
                <p:oleObj spid="_x0000_s18435" name="Equation" r:id="rId7" imgW="774364" imgH="431613" progId="Equation.DSMT4">
                  <p:embed/>
                </p:oleObj>
              </mc:Choice>
              <mc:Fallback>
                <p:oleObj name="Equation" r:id="rId7" imgW="774364" imgH="431613"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29714" y="1318860"/>
                        <a:ext cx="1646279" cy="917598"/>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C2CEA0F0-921F-454A-9AAB-06C0888DEFCB}"/>
              </a:ext>
            </a:extLst>
          </p:cNvPr>
          <p:cNvGraphicFramePr>
            <a:graphicFrameLocks noChangeAspect="1"/>
          </p:cNvGraphicFramePr>
          <p:nvPr>
            <p:extLst>
              <p:ext uri="{D42A27DB-BD31-4B8C-83A1-F6EECF244321}">
                <p14:modId xmlns:p14="http://schemas.microsoft.com/office/powerpoint/2010/main" val="747050600"/>
              </p:ext>
            </p:extLst>
          </p:nvPr>
        </p:nvGraphicFramePr>
        <p:xfrm>
          <a:off x="4658496" y="2166923"/>
          <a:ext cx="1619290" cy="917597"/>
        </p:xfrm>
        <a:graphic>
          <a:graphicData uri="http://schemas.openxmlformats.org/presentationml/2006/ole">
            <mc:AlternateContent xmlns:mc="http://schemas.openxmlformats.org/markup-compatibility/2006">
              <mc:Choice xmlns:v="urn:schemas-microsoft-com:vml" Requires="v">
                <p:oleObj spid="_x0000_s18436" name="Equation" r:id="rId9" imgW="761669" imgH="431613" progId="Equation.DSMT4">
                  <p:embed/>
                </p:oleObj>
              </mc:Choice>
              <mc:Fallback>
                <p:oleObj name="Equation" r:id="rId9" imgW="761669" imgH="431613"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8496" y="2166923"/>
                        <a:ext cx="1619290" cy="91759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23842591-824B-476F-9A05-C58272112551}"/>
              </a:ext>
            </a:extLst>
          </p:cNvPr>
          <p:cNvGraphicFramePr>
            <a:graphicFrameLocks noChangeAspect="1"/>
          </p:cNvGraphicFramePr>
          <p:nvPr>
            <p:extLst>
              <p:ext uri="{D42A27DB-BD31-4B8C-83A1-F6EECF244321}">
                <p14:modId xmlns:p14="http://schemas.microsoft.com/office/powerpoint/2010/main" val="3519709781"/>
              </p:ext>
            </p:extLst>
          </p:nvPr>
        </p:nvGraphicFramePr>
        <p:xfrm>
          <a:off x="7749262" y="2151298"/>
          <a:ext cx="1619290" cy="917597"/>
        </p:xfrm>
        <a:graphic>
          <a:graphicData uri="http://schemas.openxmlformats.org/presentationml/2006/ole">
            <mc:AlternateContent xmlns:mc="http://schemas.openxmlformats.org/markup-compatibility/2006">
              <mc:Choice xmlns:v="urn:schemas-microsoft-com:vml" Requires="v">
                <p:oleObj spid="_x0000_s18437" name="Equation" r:id="rId11" imgW="761669" imgH="431613" progId="Equation.DSMT4">
                  <p:embed/>
                </p:oleObj>
              </mc:Choice>
              <mc:Fallback>
                <p:oleObj name="Equation" r:id="rId11" imgW="761669" imgH="431613"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9262" y="2151298"/>
                        <a:ext cx="1619290" cy="91759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C9E1057-B0C4-4FBF-A748-E985A386219D}"/>
              </a:ext>
            </a:extLst>
          </p:cNvPr>
          <p:cNvGraphicFramePr>
            <a:graphicFrameLocks noChangeAspect="1"/>
          </p:cNvGraphicFramePr>
          <p:nvPr>
            <p:extLst>
              <p:ext uri="{D42A27DB-BD31-4B8C-83A1-F6EECF244321}">
                <p14:modId xmlns:p14="http://schemas.microsoft.com/office/powerpoint/2010/main" val="2076814697"/>
              </p:ext>
            </p:extLst>
          </p:nvPr>
        </p:nvGraphicFramePr>
        <p:xfrm>
          <a:off x="3621907" y="3791318"/>
          <a:ext cx="1946381" cy="486596"/>
        </p:xfrm>
        <a:graphic>
          <a:graphicData uri="http://schemas.openxmlformats.org/presentationml/2006/ole">
            <mc:AlternateContent xmlns:mc="http://schemas.openxmlformats.org/markup-compatibility/2006">
              <mc:Choice xmlns:v="urn:schemas-microsoft-com:vml" Requires="v">
                <p:oleObj spid="_x0000_s18438" name="Equation" r:id="rId13" imgW="914400" imgH="228600" progId="Equation.DSMT4">
                  <p:embed/>
                </p:oleObj>
              </mc:Choice>
              <mc:Fallback>
                <p:oleObj name="Equation" r:id="rId13" imgW="914400" imgH="2286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1907" y="3791318"/>
                        <a:ext cx="1946381" cy="486596"/>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37EA7F7E-8297-479F-937A-CF1C7FA816E7}"/>
              </a:ext>
            </a:extLst>
          </p:cNvPr>
          <p:cNvGraphicFramePr>
            <a:graphicFrameLocks noChangeAspect="1"/>
          </p:cNvGraphicFramePr>
          <p:nvPr>
            <p:extLst>
              <p:ext uri="{D42A27DB-BD31-4B8C-83A1-F6EECF244321}">
                <p14:modId xmlns:p14="http://schemas.microsoft.com/office/powerpoint/2010/main" val="87025320"/>
              </p:ext>
            </p:extLst>
          </p:nvPr>
        </p:nvGraphicFramePr>
        <p:xfrm>
          <a:off x="6389219" y="3792126"/>
          <a:ext cx="1943149" cy="485788"/>
        </p:xfrm>
        <a:graphic>
          <a:graphicData uri="http://schemas.openxmlformats.org/presentationml/2006/ole">
            <mc:AlternateContent xmlns:mc="http://schemas.openxmlformats.org/markup-compatibility/2006">
              <mc:Choice xmlns:v="urn:schemas-microsoft-com:vml" Requires="v">
                <p:oleObj spid="_x0000_s18439" name="Equation" r:id="rId15" imgW="914400" imgH="228600" progId="Equation.DSMT4">
                  <p:embed/>
                </p:oleObj>
              </mc:Choice>
              <mc:Fallback>
                <p:oleObj name="Equation" r:id="rId15" imgW="914400" imgH="228600"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9219" y="3792126"/>
                        <a:ext cx="1943149" cy="485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137D8F3F-5EF3-42A2-87C8-5BE931D89EC5}"/>
              </a:ext>
            </a:extLst>
          </p:cNvPr>
          <p:cNvGraphicFramePr>
            <a:graphicFrameLocks noChangeAspect="1"/>
          </p:cNvGraphicFramePr>
          <p:nvPr>
            <p:extLst>
              <p:ext uri="{D42A27DB-BD31-4B8C-83A1-F6EECF244321}">
                <p14:modId xmlns:p14="http://schemas.microsoft.com/office/powerpoint/2010/main" val="4119140920"/>
              </p:ext>
            </p:extLst>
          </p:nvPr>
        </p:nvGraphicFramePr>
        <p:xfrm>
          <a:off x="9251647" y="3802819"/>
          <a:ext cx="1875679" cy="485787"/>
        </p:xfrm>
        <a:graphic>
          <a:graphicData uri="http://schemas.openxmlformats.org/presentationml/2006/ole">
            <mc:AlternateContent xmlns:mc="http://schemas.openxmlformats.org/markup-compatibility/2006">
              <mc:Choice xmlns:v="urn:schemas-microsoft-com:vml" Requires="v">
                <p:oleObj spid="_x0000_s18440" name="Equation" r:id="rId17" imgW="889000" imgH="228600" progId="Equation.DSMT4">
                  <p:embed/>
                </p:oleObj>
              </mc:Choice>
              <mc:Fallback>
                <p:oleObj name="Equation" r:id="rId17" imgW="889000" imgH="228600" progId="Equation.DSMT4">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51647" y="3802819"/>
                        <a:ext cx="1875679" cy="4857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6E095CF5-8E06-4F2B-B8AF-8A7BB91EE7F5}"/>
              </a:ext>
            </a:extLst>
          </p:cNvPr>
          <p:cNvGraphicFramePr>
            <a:graphicFrameLocks noChangeAspect="1"/>
          </p:cNvGraphicFramePr>
          <p:nvPr>
            <p:extLst>
              <p:ext uri="{D42A27DB-BD31-4B8C-83A1-F6EECF244321}">
                <p14:modId xmlns:p14="http://schemas.microsoft.com/office/powerpoint/2010/main" val="2449413934"/>
              </p:ext>
            </p:extLst>
          </p:nvPr>
        </p:nvGraphicFramePr>
        <p:xfrm>
          <a:off x="3522484" y="5016858"/>
          <a:ext cx="1875679" cy="512775"/>
        </p:xfrm>
        <a:graphic>
          <a:graphicData uri="http://schemas.openxmlformats.org/presentationml/2006/ole">
            <mc:AlternateContent xmlns:mc="http://schemas.openxmlformats.org/markup-compatibility/2006">
              <mc:Choice xmlns:v="urn:schemas-microsoft-com:vml" Requires="v">
                <p:oleObj spid="_x0000_s18441" name="Equation" r:id="rId19" imgW="888614" imgH="241195" progId="Equation.DSMT4">
                  <p:embed/>
                </p:oleObj>
              </mc:Choice>
              <mc:Fallback>
                <p:oleObj name="Equation" r:id="rId19" imgW="888614" imgH="241195" progId="Equation.DSMT4">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22484" y="5016858"/>
                        <a:ext cx="1875679" cy="512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5D2C587-2966-4144-B4B6-D650C01E1FE3}"/>
              </a:ext>
            </a:extLst>
          </p:cNvPr>
          <p:cNvGraphicFramePr>
            <a:graphicFrameLocks noChangeAspect="1"/>
          </p:cNvGraphicFramePr>
          <p:nvPr>
            <p:extLst>
              <p:ext uri="{D42A27DB-BD31-4B8C-83A1-F6EECF244321}">
                <p14:modId xmlns:p14="http://schemas.microsoft.com/office/powerpoint/2010/main" val="3450658683"/>
              </p:ext>
            </p:extLst>
          </p:nvPr>
        </p:nvGraphicFramePr>
        <p:xfrm>
          <a:off x="6156749" y="5004111"/>
          <a:ext cx="1875679" cy="512775"/>
        </p:xfrm>
        <a:graphic>
          <a:graphicData uri="http://schemas.openxmlformats.org/presentationml/2006/ole">
            <mc:AlternateContent xmlns:mc="http://schemas.openxmlformats.org/markup-compatibility/2006">
              <mc:Choice xmlns:v="urn:schemas-microsoft-com:vml" Requires="v">
                <p:oleObj spid="_x0000_s18442" name="Equation" r:id="rId21" imgW="876300" imgH="241300" progId="Equation.DSMT4">
                  <p:embed/>
                </p:oleObj>
              </mc:Choice>
              <mc:Fallback>
                <p:oleObj name="Equation" r:id="rId21" imgW="876300" imgH="241300" progId="Equation.DSMT4">
                  <p:embed/>
                  <p:pic>
                    <p:nvPicPr>
                      <p:cNvPr id="0"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56749" y="5004111"/>
                        <a:ext cx="1875679" cy="5127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5266F594-040D-4125-8DC9-B64BA445C9E1}"/>
              </a:ext>
            </a:extLst>
          </p:cNvPr>
          <p:cNvGraphicFramePr>
            <a:graphicFrameLocks noChangeAspect="1"/>
          </p:cNvGraphicFramePr>
          <p:nvPr>
            <p:extLst>
              <p:ext uri="{D42A27DB-BD31-4B8C-83A1-F6EECF244321}">
                <p14:modId xmlns:p14="http://schemas.microsoft.com/office/powerpoint/2010/main" val="3952472795"/>
              </p:ext>
            </p:extLst>
          </p:nvPr>
        </p:nvGraphicFramePr>
        <p:xfrm>
          <a:off x="8883460" y="5013558"/>
          <a:ext cx="1767727" cy="485788"/>
        </p:xfrm>
        <a:graphic>
          <a:graphicData uri="http://schemas.openxmlformats.org/presentationml/2006/ole">
            <mc:AlternateContent xmlns:mc="http://schemas.openxmlformats.org/markup-compatibility/2006">
              <mc:Choice xmlns:v="urn:schemas-microsoft-com:vml" Requires="v">
                <p:oleObj spid="_x0000_s18443" name="Equation" r:id="rId23" imgW="838200" imgH="228600" progId="Equation.DSMT4">
                  <p:embed/>
                </p:oleObj>
              </mc:Choice>
              <mc:Fallback>
                <p:oleObj name="Equation" r:id="rId23" imgW="838200" imgH="228600" progId="Equation.DSMT4">
                  <p:embed/>
                  <p:pic>
                    <p:nvPicPr>
                      <p:cNvPr id="0" name="Object 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83460" y="5013558"/>
                        <a:ext cx="1767727" cy="485788"/>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24664C1F-A7D7-4DB7-913B-02366E226A62}"/>
              </a:ext>
            </a:extLst>
          </p:cNvPr>
          <p:cNvSpPr>
            <a:spLocks noChangeArrowheads="1"/>
          </p:cNvSpPr>
          <p:nvPr/>
        </p:nvSpPr>
        <p:spPr bwMode="auto">
          <a:xfrm>
            <a:off x="1703104" y="387142"/>
            <a:ext cx="10550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Xét tam giác AMB có MD là đường phân giác của góc AMB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99E22A02-4A1B-4627-BD25-0217EE116E8E}"/>
              </a:ext>
            </a:extLst>
          </p:cNvPr>
          <p:cNvSpPr>
            <a:spLocks noChangeArrowheads="1"/>
          </p:cNvSpPr>
          <p:nvPr/>
        </p:nvSpPr>
        <p:spPr bwMode="auto">
          <a:xfrm>
            <a:off x="1820235" y="1511984"/>
            <a:ext cx="10431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AMC có ME là đường phân giác của góc AMC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6296C03E-C094-4ED9-AD4B-75A81163DE54}"/>
              </a:ext>
            </a:extLst>
          </p:cNvPr>
          <p:cNvSpPr>
            <a:spLocks noChangeArrowheads="1"/>
          </p:cNvSpPr>
          <p:nvPr/>
        </p:nvSpPr>
        <p:spPr bwMode="auto">
          <a:xfrm>
            <a:off x="1841075" y="2381617"/>
            <a:ext cx="2792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 MB=MC nên</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E9590BCF-4705-4B41-B1D2-E6FBD724EA27}"/>
              </a:ext>
            </a:extLst>
          </p:cNvPr>
          <p:cNvSpPr>
            <a:spLocks noChangeArrowheads="1"/>
          </p:cNvSpPr>
          <p:nvPr/>
        </p:nvSpPr>
        <p:spPr bwMode="auto">
          <a:xfrm>
            <a:off x="6129972" y="233199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0F4DD7D4-96FA-4CD0-AF44-947CBA7D91A9}"/>
              </a:ext>
            </a:extLst>
          </p:cNvPr>
          <p:cNvSpPr>
            <a:spLocks noChangeArrowheads="1"/>
          </p:cNvSpPr>
          <p:nvPr/>
        </p:nvSpPr>
        <p:spPr bwMode="auto">
          <a:xfrm>
            <a:off x="1841827" y="3060704"/>
            <a:ext cx="9026189"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Vì thế DE//BC (Định lý Thales đảo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295EFE62-A067-44C8-9D43-4A375D6FC9E2}"/>
              </a:ext>
            </a:extLst>
          </p:cNvPr>
          <p:cNvSpPr>
            <a:spLocks noChangeArrowheads="1"/>
          </p:cNvSpPr>
          <p:nvPr/>
        </p:nvSpPr>
        <p:spPr bwMode="auto">
          <a:xfrm>
            <a:off x="5344042" y="5033946"/>
            <a:ext cx="883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mà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88566610-6A10-4F89-B9C3-D16F65BE6C02}"/>
              </a:ext>
            </a:extLst>
          </p:cNvPr>
          <p:cNvSpPr>
            <a:spLocks noChangeArrowheads="1"/>
          </p:cNvSpPr>
          <p:nvPr/>
        </p:nvSpPr>
        <p:spPr bwMode="auto">
          <a:xfrm>
            <a:off x="8337720" y="3875406"/>
            <a:ext cx="9845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165EC002-ACF6-4EF8-9874-C7D3511D36C6}"/>
              </a:ext>
            </a:extLst>
          </p:cNvPr>
          <p:cNvSpPr>
            <a:spLocks noChangeArrowheads="1"/>
          </p:cNvSpPr>
          <p:nvPr/>
        </p:nvSpPr>
        <p:spPr bwMode="auto">
          <a:xfrm>
            <a:off x="1781745" y="4456132"/>
            <a:ext cx="7125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ID=IM (1)</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CA01C11D-30E6-4124-A534-7F1A05F4984F}"/>
              </a:ext>
            </a:extLst>
          </p:cNvPr>
          <p:cNvSpPr>
            <a:spLocks noChangeArrowheads="1"/>
          </p:cNvSpPr>
          <p:nvPr/>
        </p:nvSpPr>
        <p:spPr bwMode="auto">
          <a:xfrm>
            <a:off x="5636352" y="3838696"/>
            <a:ext cx="6848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D04985C1-E469-41E4-A2A9-883FF3366162}"/>
              </a:ext>
            </a:extLst>
          </p:cNvPr>
          <p:cNvSpPr>
            <a:spLocks noChangeArrowheads="1"/>
          </p:cNvSpPr>
          <p:nvPr/>
        </p:nvSpPr>
        <p:spPr bwMode="auto">
          <a:xfrm>
            <a:off x="7931597" y="5060336"/>
            <a:ext cx="108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E0DC1206-E3D0-45C4-8140-45FB3C12C804}"/>
              </a:ext>
            </a:extLst>
          </p:cNvPr>
          <p:cNvSpPr>
            <a:spLocks noChangeArrowheads="1"/>
          </p:cNvSpPr>
          <p:nvPr/>
        </p:nvSpPr>
        <p:spPr bwMode="auto">
          <a:xfrm>
            <a:off x="1802584" y="5749972"/>
            <a:ext cx="7104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IM=IE (2)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3" name="TextBox 32">
            <a:extLst>
              <a:ext uri="{FF2B5EF4-FFF2-40B4-BE49-F238E27FC236}">
                <a16:creationId xmlns:a16="http://schemas.microsoft.com/office/drawing/2014/main" id="{408B0BCC-621B-4848-8822-F014146977C4}"/>
              </a:ext>
            </a:extLst>
          </p:cNvPr>
          <p:cNvSpPr txBox="1"/>
          <p:nvPr/>
        </p:nvSpPr>
        <p:spPr>
          <a:xfrm>
            <a:off x="1971269" y="3693730"/>
            <a:ext cx="1775480"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4" name="TextBox 33">
            <a:extLst>
              <a:ext uri="{FF2B5EF4-FFF2-40B4-BE49-F238E27FC236}">
                <a16:creationId xmlns:a16="http://schemas.microsoft.com/office/drawing/2014/main" id="{5D490D70-BEAD-40F5-892B-CA2DFFC28092}"/>
              </a:ext>
            </a:extLst>
          </p:cNvPr>
          <p:cNvSpPr txBox="1"/>
          <p:nvPr/>
        </p:nvSpPr>
        <p:spPr>
          <a:xfrm>
            <a:off x="1800368" y="4927034"/>
            <a:ext cx="194638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6" name="TextBox 35">
            <a:extLst>
              <a:ext uri="{FF2B5EF4-FFF2-40B4-BE49-F238E27FC236}">
                <a16:creationId xmlns:a16="http://schemas.microsoft.com/office/drawing/2014/main" id="{A6814549-1ECD-494D-8505-416DE63293E0}"/>
              </a:ext>
            </a:extLst>
          </p:cNvPr>
          <p:cNvSpPr txBox="1"/>
          <p:nvPr/>
        </p:nvSpPr>
        <p:spPr>
          <a:xfrm>
            <a:off x="475177" y="7273541"/>
            <a:ext cx="7970292"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2 (SGK, BTVN)</a:t>
            </a:r>
            <a:r>
              <a:rPr kumimoji="0" lang="vi-VN" altLang="vi-VN" sz="2800" b="0" i="0" u="none" strike="noStrike" cap="none" normalizeH="0" baseline="0">
                <a:ln>
                  <a:noFill/>
                </a:ln>
                <a:solidFill>
                  <a:srgbClr val="FF0000"/>
                </a:solidFill>
                <a:effectLst/>
                <a:latin typeface="Arial" panose="020B06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3475F18E-016D-405D-8495-B331AEEDEB4F}"/>
              </a:ext>
            </a:extLst>
          </p:cNvPr>
          <p:cNvSpPr txBox="1"/>
          <p:nvPr/>
        </p:nvSpPr>
        <p:spPr>
          <a:xfrm>
            <a:off x="475177" y="3823259"/>
            <a:ext cx="1345058" cy="523220"/>
          </a:xfrm>
          <a:prstGeom prst="rect">
            <a:avLst/>
          </a:prstGeom>
          <a:noFill/>
        </p:spPr>
        <p:txBody>
          <a:bodyPr wrap="square">
            <a:spAutoFit/>
          </a:bodyPr>
          <a:lstStyle/>
          <a:p>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1 </a:t>
            </a:r>
            <a:endParaRPr lang="vi-VN" sz="2800">
              <a:solidFill>
                <a:srgbClr val="FF0000"/>
              </a:solidFill>
            </a:endParaRPr>
          </a:p>
        </p:txBody>
      </p:sp>
      <p:sp>
        <p:nvSpPr>
          <p:cNvPr id="40" name="TextBox 39">
            <a:extLst>
              <a:ext uri="{FF2B5EF4-FFF2-40B4-BE49-F238E27FC236}">
                <a16:creationId xmlns:a16="http://schemas.microsoft.com/office/drawing/2014/main" id="{7C759E7A-DCCB-4174-B8EB-3C68F7BA6925}"/>
              </a:ext>
            </a:extLst>
          </p:cNvPr>
          <p:cNvSpPr txBox="1"/>
          <p:nvPr/>
        </p:nvSpPr>
        <p:spPr>
          <a:xfrm>
            <a:off x="1843438" y="6456006"/>
            <a:ext cx="8955434"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(1) (2) suy ra ID=IE hay I là trung điểm của DE.</a:t>
            </a:r>
            <a:endParaRPr kumimoji="0" lang="en-US" altLang="vi-VN" sz="2800" b="0" i="0" u="none" strike="noStrike" cap="none" normalizeH="0" baseline="0">
              <a:ln>
                <a:noFill/>
              </a:ln>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2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P spid="22" grpId="0"/>
      <p:bldP spid="23" grpId="0"/>
      <p:bldP spid="24" grpId="0"/>
      <p:bldP spid="25" grpId="0"/>
      <p:bldP spid="26" grpId="0"/>
      <p:bldP spid="27" grpId="0"/>
      <p:bldP spid="28" grpId="0"/>
      <p:bldP spid="33" grpId="0"/>
      <p:bldP spid="34" grpId="0"/>
      <p:bldP spid="36" grpId="0"/>
      <p:bldP spid="38"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LT4. </a:t>
            </a:r>
          </a:p>
        </p:txBody>
      </p:sp>
      <p:grpSp>
        <p:nvGrpSpPr>
          <p:cNvPr id="7" name="Group 6">
            <a:extLst>
              <a:ext uri="{FF2B5EF4-FFF2-40B4-BE49-F238E27FC236}">
                <a16:creationId xmlns:a16="http://schemas.microsoft.com/office/drawing/2014/main" id="{7DEA55A7-D507-4072-A9D6-DDE9B61218FE}"/>
              </a:ext>
            </a:extLst>
          </p:cNvPr>
          <p:cNvGrpSpPr/>
          <p:nvPr/>
        </p:nvGrpSpPr>
        <p:grpSpPr>
          <a:xfrm>
            <a:off x="1576390" y="309906"/>
            <a:ext cx="11410343" cy="1391728"/>
            <a:chOff x="1576390" y="309906"/>
            <a:chExt cx="11410343" cy="1391728"/>
          </a:xfrm>
        </p:grpSpPr>
        <p:sp>
          <p:nvSpPr>
            <p:cNvPr id="19" name="TextBox 18">
              <a:extLst>
                <a:ext uri="{FF2B5EF4-FFF2-40B4-BE49-F238E27FC236}">
                  <a16:creationId xmlns:a16="http://schemas.microsoft.com/office/drawing/2014/main" id="{A4D42FFC-24EB-4B13-A594-20B975CE2337}"/>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Cho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Chứng minh AD là tia phân giác của góc BAC. </a:t>
              </a:r>
              <a:endParaRPr lang="vi-VN">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8B225B02-A0B6-4658-8A7F-6476FAAB18CC}"/>
                </a:ext>
              </a:extLst>
            </p:cNvPr>
            <p:cNvGraphicFramePr>
              <a:graphicFrameLocks noChangeAspect="1"/>
            </p:cNvGraphicFramePr>
            <p:nvPr>
              <p:extLst>
                <p:ext uri="{D42A27DB-BD31-4B8C-83A1-F6EECF244321}">
                  <p14:modId xmlns:p14="http://schemas.microsoft.com/office/powerpoint/2010/main" val="3352094633"/>
                </p:ext>
              </p:extLst>
            </p:nvPr>
          </p:nvGraphicFramePr>
          <p:xfrm>
            <a:off x="10442813" y="309906"/>
            <a:ext cx="1678936" cy="984204"/>
          </p:xfrm>
          <a:graphic>
            <a:graphicData uri="http://schemas.openxmlformats.org/presentationml/2006/ole">
              <mc:AlternateContent xmlns:mc="http://schemas.openxmlformats.org/markup-compatibility/2006">
                <mc:Choice xmlns:v="urn:schemas-microsoft-com:vml" Requires="v">
                  <p:oleObj spid="_x0000_s19458" name="Equation" r:id="rId4" imgW="736560" imgH="431640" progId="Equation.DSMT4">
                    <p:embed/>
                  </p:oleObj>
                </mc:Choice>
                <mc:Fallback>
                  <p:oleObj name="Equation" r:id="rId4" imgW="736560" imgH="431640" progId="Equation.DSMT4">
                    <p:embed/>
                    <p:pic>
                      <p:nvPicPr>
                        <p:cNvPr id="0" name=""/>
                        <p:cNvPicPr/>
                        <p:nvPr/>
                      </p:nvPicPr>
                      <p:blipFill>
                        <a:blip r:embed="rId5"/>
                        <a:stretch>
                          <a:fillRect/>
                        </a:stretch>
                      </p:blipFill>
                      <p:spPr>
                        <a:xfrm>
                          <a:off x="10442813" y="309906"/>
                          <a:ext cx="1678936" cy="984204"/>
                        </a:xfrm>
                        <a:prstGeom prst="rect">
                          <a:avLst/>
                        </a:prstGeom>
                      </p:spPr>
                    </p:pic>
                  </p:oleObj>
                </mc:Fallback>
              </mc:AlternateContent>
            </a:graphicData>
          </a:graphic>
        </p:graphicFrame>
      </p:grpSp>
      <p:pic>
        <p:nvPicPr>
          <p:cNvPr id="13" name="Picture 12">
            <a:extLst>
              <a:ext uri="{FF2B5EF4-FFF2-40B4-BE49-F238E27FC236}">
                <a16:creationId xmlns:a16="http://schemas.microsoft.com/office/drawing/2014/main" id="{3097941A-41D2-4A44-A6D6-B3BB966DAFD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8958" y="1927822"/>
            <a:ext cx="4133394" cy="4053385"/>
          </a:xfrm>
          <a:prstGeom prst="rect">
            <a:avLst/>
          </a:prstGeom>
          <a:noFill/>
          <a:ln>
            <a:noFill/>
          </a:ln>
        </p:spPr>
      </p:pic>
      <p:graphicFrame>
        <p:nvGraphicFramePr>
          <p:cNvPr id="15" name="Table 14">
            <a:extLst>
              <a:ext uri="{FF2B5EF4-FFF2-40B4-BE49-F238E27FC236}">
                <a16:creationId xmlns:a16="http://schemas.microsoft.com/office/drawing/2014/main" id="{6A39BA59-7C28-490D-88F8-BE8CD869082E}"/>
              </a:ext>
            </a:extLst>
          </p:cNvPr>
          <p:cNvGraphicFramePr>
            <a:graphicFrameLocks noGrp="1"/>
          </p:cNvGraphicFramePr>
          <p:nvPr>
            <p:extLst>
              <p:ext uri="{D42A27DB-BD31-4B8C-83A1-F6EECF244321}">
                <p14:modId xmlns:p14="http://schemas.microsoft.com/office/powerpoint/2010/main" val="94930291"/>
              </p:ext>
            </p:extLst>
          </p:nvPr>
        </p:nvGraphicFramePr>
        <p:xfrm>
          <a:off x="608720" y="2156346"/>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F99ADB3D-FD4B-41B1-A445-FE1D8A7956DB}"/>
              </a:ext>
            </a:extLst>
          </p:cNvPr>
          <p:cNvGraphicFramePr>
            <a:graphicFrameLocks noChangeAspect="1"/>
          </p:cNvGraphicFramePr>
          <p:nvPr>
            <p:extLst>
              <p:ext uri="{D42A27DB-BD31-4B8C-83A1-F6EECF244321}">
                <p14:modId xmlns:p14="http://schemas.microsoft.com/office/powerpoint/2010/main" val="3639472834"/>
              </p:ext>
            </p:extLst>
          </p:nvPr>
        </p:nvGraphicFramePr>
        <p:xfrm>
          <a:off x="1832305" y="2223653"/>
          <a:ext cx="1173458" cy="444011"/>
        </p:xfrm>
        <a:graphic>
          <a:graphicData uri="http://schemas.openxmlformats.org/presentationml/2006/ole">
            <mc:AlternateContent xmlns:mc="http://schemas.openxmlformats.org/markup-compatibility/2006">
              <mc:Choice xmlns:v="urn:schemas-microsoft-com:vml" Requires="v">
                <p:oleObj spid="_x0000_s19459" name="Equation" r:id="rId7" imgW="469696" imgH="177723" progId="Equation.DSMT4">
                  <p:embed/>
                </p:oleObj>
              </mc:Choice>
              <mc:Fallback>
                <p:oleObj name="Equation" r:id="rId7"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2305" y="2223653"/>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B3A4237-3A73-4359-BD42-99BB3A9EA485}"/>
              </a:ext>
            </a:extLst>
          </p:cNvPr>
          <p:cNvGraphicFramePr>
            <a:graphicFrameLocks noChangeAspect="1"/>
          </p:cNvGraphicFramePr>
          <p:nvPr>
            <p:extLst>
              <p:ext uri="{D42A27DB-BD31-4B8C-83A1-F6EECF244321}">
                <p14:modId xmlns:p14="http://schemas.microsoft.com/office/powerpoint/2010/main" val="2057626780"/>
              </p:ext>
            </p:extLst>
          </p:nvPr>
        </p:nvGraphicFramePr>
        <p:xfrm>
          <a:off x="3241513" y="2686921"/>
          <a:ext cx="1666815" cy="977098"/>
        </p:xfrm>
        <a:graphic>
          <a:graphicData uri="http://schemas.openxmlformats.org/presentationml/2006/ole">
            <mc:AlternateContent xmlns:mc="http://schemas.openxmlformats.org/markup-compatibility/2006">
              <mc:Choice xmlns:v="urn:schemas-microsoft-com:vml" Requires="v">
                <p:oleObj spid="_x0000_s19460" name="Equation" r:id="rId9" imgW="736600" imgH="431800" progId="Equation.DSMT4">
                  <p:embed/>
                </p:oleObj>
              </mc:Choice>
              <mc:Fallback>
                <p:oleObj name="Equation" r:id="rId9"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1513" y="2686921"/>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F9E92C3-A3A1-4A5D-99E9-6704D7DFD0E2}"/>
              </a:ext>
            </a:extLst>
          </p:cNvPr>
          <p:cNvGraphicFramePr>
            <a:graphicFrameLocks noChangeAspect="1"/>
          </p:cNvGraphicFramePr>
          <p:nvPr>
            <p:extLst>
              <p:ext uri="{D42A27DB-BD31-4B8C-83A1-F6EECF244321}">
                <p14:modId xmlns:p14="http://schemas.microsoft.com/office/powerpoint/2010/main" val="3255997169"/>
              </p:ext>
            </p:extLst>
          </p:nvPr>
        </p:nvGraphicFramePr>
        <p:xfrm>
          <a:off x="1681640" y="2957802"/>
          <a:ext cx="1474788" cy="461962"/>
        </p:xfrm>
        <a:graphic>
          <a:graphicData uri="http://schemas.openxmlformats.org/presentationml/2006/ole">
            <mc:AlternateContent xmlns:mc="http://schemas.openxmlformats.org/markup-compatibility/2006">
              <mc:Choice xmlns:v="urn:schemas-microsoft-com:vml" Requires="v">
                <p:oleObj spid="_x0000_s19461" name="Equation" r:id="rId11" imgW="596880" imgH="203040" progId="Equation.DSMT4">
                  <p:embed/>
                </p:oleObj>
              </mc:Choice>
              <mc:Fallback>
                <p:oleObj name="Equation" r:id="rId11"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2"/>
                      <a:srcRect/>
                      <a:stretch>
                        <a:fillRect/>
                      </a:stretch>
                    </p:blipFill>
                    <p:spPr bwMode="auto">
                      <a:xfrm>
                        <a:off x="1681640" y="2957802"/>
                        <a:ext cx="1474788" cy="461962"/>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AF0AAB14-7CF5-46F8-8078-A76DBF2A77A5}"/>
              </a:ext>
            </a:extLst>
          </p:cNvPr>
          <p:cNvSpPr txBox="1"/>
          <p:nvPr/>
        </p:nvSpPr>
        <p:spPr>
          <a:xfrm>
            <a:off x="1681640" y="3984803"/>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860F44F-CD3D-4090-A8B0-62DF909B9877}"/>
              </a:ext>
            </a:extLst>
          </p:cNvPr>
          <p:cNvSpPr txBox="1"/>
          <p:nvPr/>
        </p:nvSpPr>
        <p:spPr>
          <a:xfrm>
            <a:off x="608719" y="5441803"/>
            <a:ext cx="11019173" cy="519886"/>
          </a:xfrm>
          <a:prstGeom prst="rect">
            <a:avLst/>
          </a:prstGeom>
          <a:noFill/>
        </p:spPr>
        <p:txBody>
          <a:bodyPr wrap="square">
            <a:spAutoFit/>
          </a:bodyPr>
          <a:lstStyle/>
          <a:p>
            <a:pPr algn="just">
              <a:lnSpc>
                <a:spcPct val="107000"/>
              </a:lnSpc>
              <a:spcAft>
                <a:spcPts val="800"/>
              </a:spcAft>
            </a:pPr>
            <a:r>
              <a:rPr lang="nl-NL" sz="2800">
                <a:effectLst/>
                <a:latin typeface="Arial" panose="020B0604020202020204" pitchFamily="34" charset="0"/>
                <a:ea typeface="Calibri" panose="020F0502020204030204" pitchFamily="34" charset="0"/>
                <a:cs typeface="Arial" panose="020B0604020202020204" pitchFamily="34" charset="0"/>
              </a:rPr>
              <a:t>Hướng dẫn chứng minh: Lấy E thuộc AD sao cho BE//AC </a:t>
            </a:r>
            <a:endParaRPr lang="vi-VN" sz="2800">
              <a:effectLst/>
              <a:latin typeface="Arial" panose="020B0604020202020204" pitchFamily="34" charset="0"/>
              <a:ea typeface="Calibri" panose="020F0502020204030204" pitchFamily="34" charset="0"/>
              <a:cs typeface="Arial" panose="020B0604020202020204" pitchFamily="34" charset="0"/>
            </a:endParaRPr>
          </a:p>
        </p:txBody>
      </p:sp>
      <p:sp>
        <p:nvSpPr>
          <p:cNvPr id="25" name="Title 5">
            <a:extLst>
              <a:ext uri="{FF2B5EF4-FFF2-40B4-BE49-F238E27FC236}">
                <a16:creationId xmlns:a16="http://schemas.microsoft.com/office/drawing/2014/main" id="{5EE6671C-7D67-487A-9634-3DD2E8C179E6}"/>
              </a:ext>
            </a:extLst>
          </p:cNvPr>
          <p:cNvSpPr txBox="1">
            <a:spLocks/>
          </p:cNvSpPr>
          <p:nvPr/>
        </p:nvSpPr>
        <p:spPr>
          <a:xfrm>
            <a:off x="615616" y="6107113"/>
            <a:ext cx="150658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solidFill>
                  <a:srgbClr val="0070C0"/>
                </a:solidFill>
                <a:latin typeface="Arial" panose="020B0604020202020204" pitchFamily="34" charset="0"/>
                <a:cs typeface="Times New Roman" panose="02020603050405020304" pitchFamily="18" charset="0"/>
              </a:rPr>
              <a:t>BTVN</a:t>
            </a:r>
          </a:p>
        </p:txBody>
      </p:sp>
    </p:spTree>
    <p:extLst>
      <p:ext uri="{BB962C8B-B14F-4D97-AF65-F5344CB8AC3E}">
        <p14:creationId xmlns:p14="http://schemas.microsoft.com/office/powerpoint/2010/main" val="18644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65B3985-EE01-462B-8BED-F6646F933AB2}"/>
              </a:ext>
            </a:extLst>
          </p:cNvPr>
          <p:cNvSpPr txBox="1">
            <a:spLocks/>
          </p:cNvSpPr>
          <p:nvPr/>
        </p:nvSpPr>
        <p:spPr>
          <a:xfrm>
            <a:off x="547454" y="216019"/>
            <a:ext cx="13605274" cy="903605"/>
          </a:xfrm>
          <a:prstGeom prst="rect">
            <a:avLst/>
          </a:prstGeom>
          <a:ln>
            <a:solidFill>
              <a:schemeClr val="tx1"/>
            </a:solidFill>
          </a:ln>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en-US" sz="4000" b="1">
                <a:solidFill>
                  <a:schemeClr val="tx2">
                    <a:lumMod val="25000"/>
                  </a:schemeClr>
                </a:solidFill>
                <a:latin typeface="Arial" panose="020B0604020202020204" pitchFamily="34" charset="0"/>
                <a:cs typeface="Arial" panose="020B0604020202020204" pitchFamily="34" charset="0"/>
              </a:rPr>
              <a:t>2. Định lý đảo</a:t>
            </a:r>
          </a:p>
        </p:txBody>
      </p:sp>
      <p:graphicFrame>
        <p:nvGraphicFramePr>
          <p:cNvPr id="15" name="Table 14">
            <a:extLst>
              <a:ext uri="{FF2B5EF4-FFF2-40B4-BE49-F238E27FC236}">
                <a16:creationId xmlns:a16="http://schemas.microsoft.com/office/drawing/2014/main" id="{823038F6-4DCB-43C8-91E7-280B30D12F86}"/>
              </a:ext>
            </a:extLst>
          </p:cNvPr>
          <p:cNvGraphicFramePr>
            <a:graphicFrameLocks noGrp="1"/>
          </p:cNvGraphicFramePr>
          <p:nvPr>
            <p:extLst>
              <p:ext uri="{D42A27DB-BD31-4B8C-83A1-F6EECF244321}">
                <p14:modId xmlns:p14="http://schemas.microsoft.com/office/powerpoint/2010/main" val="3090724443"/>
              </p:ext>
            </p:extLst>
          </p:nvPr>
        </p:nvGraphicFramePr>
        <p:xfrm>
          <a:off x="659824" y="1753498"/>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B98828F8-DEF5-4508-AC18-28B6AD84079A}"/>
              </a:ext>
            </a:extLst>
          </p:cNvPr>
          <p:cNvGraphicFramePr>
            <a:graphicFrameLocks noChangeAspect="1"/>
          </p:cNvGraphicFramePr>
          <p:nvPr>
            <p:extLst>
              <p:ext uri="{D42A27DB-BD31-4B8C-83A1-F6EECF244321}">
                <p14:modId xmlns:p14="http://schemas.microsoft.com/office/powerpoint/2010/main" val="3210289269"/>
              </p:ext>
            </p:extLst>
          </p:nvPr>
        </p:nvGraphicFramePr>
        <p:xfrm>
          <a:off x="1883409" y="1820805"/>
          <a:ext cx="1173458" cy="444011"/>
        </p:xfrm>
        <a:graphic>
          <a:graphicData uri="http://schemas.openxmlformats.org/presentationml/2006/ole">
            <mc:AlternateContent xmlns:mc="http://schemas.openxmlformats.org/markup-compatibility/2006">
              <mc:Choice xmlns:v="urn:schemas-microsoft-com:vml" Requires="v">
                <p:oleObj spid="_x0000_s20482" name="Equation" r:id="rId4" imgW="469696" imgH="177723" progId="Equation.DSMT4">
                  <p:embed/>
                </p:oleObj>
              </mc:Choice>
              <mc:Fallback>
                <p:oleObj name="Equation" r:id="rId4"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409" y="1820805"/>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23B68D48-EB03-456F-9AE8-C378E0721F49}"/>
              </a:ext>
            </a:extLst>
          </p:cNvPr>
          <p:cNvGraphicFramePr>
            <a:graphicFrameLocks noChangeAspect="1"/>
          </p:cNvGraphicFramePr>
          <p:nvPr>
            <p:extLst>
              <p:ext uri="{D42A27DB-BD31-4B8C-83A1-F6EECF244321}">
                <p14:modId xmlns:p14="http://schemas.microsoft.com/office/powerpoint/2010/main" val="2089577798"/>
              </p:ext>
            </p:extLst>
          </p:nvPr>
        </p:nvGraphicFramePr>
        <p:xfrm>
          <a:off x="3292617" y="2284073"/>
          <a:ext cx="1666815" cy="977098"/>
        </p:xfrm>
        <a:graphic>
          <a:graphicData uri="http://schemas.openxmlformats.org/presentationml/2006/ole">
            <mc:AlternateContent xmlns:mc="http://schemas.openxmlformats.org/markup-compatibility/2006">
              <mc:Choice xmlns:v="urn:schemas-microsoft-com:vml" Requires="v">
                <p:oleObj spid="_x0000_s20483" name="Equation" r:id="rId6" imgW="736600" imgH="431800" progId="Equation.DSMT4">
                  <p:embed/>
                </p:oleObj>
              </mc:Choice>
              <mc:Fallback>
                <p:oleObj name="Equation" r:id="rId6"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617" y="2284073"/>
                        <a:ext cx="1666815" cy="977098"/>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B17CAB48-4A8E-4E52-B41E-472E0DB35555}"/>
              </a:ext>
            </a:extLst>
          </p:cNvPr>
          <p:cNvGraphicFramePr>
            <a:graphicFrameLocks noChangeAspect="1"/>
          </p:cNvGraphicFramePr>
          <p:nvPr>
            <p:extLst>
              <p:ext uri="{D42A27DB-BD31-4B8C-83A1-F6EECF244321}">
                <p14:modId xmlns:p14="http://schemas.microsoft.com/office/powerpoint/2010/main" val="3913569983"/>
              </p:ext>
            </p:extLst>
          </p:nvPr>
        </p:nvGraphicFramePr>
        <p:xfrm>
          <a:off x="1732744" y="2554954"/>
          <a:ext cx="1474788" cy="461962"/>
        </p:xfrm>
        <a:graphic>
          <a:graphicData uri="http://schemas.openxmlformats.org/presentationml/2006/ole">
            <mc:AlternateContent xmlns:mc="http://schemas.openxmlformats.org/markup-compatibility/2006">
              <mc:Choice xmlns:v="urn:schemas-microsoft-com:vml" Requires="v">
                <p:oleObj spid="_x0000_s20484" name="Equation" r:id="rId8" imgW="596880" imgH="203040" progId="Equation.DSMT4">
                  <p:embed/>
                </p:oleObj>
              </mc:Choice>
              <mc:Fallback>
                <p:oleObj name="Equation" r:id="rId8" imgW="596880" imgH="203040"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9"/>
                      <a:srcRect/>
                      <a:stretch>
                        <a:fillRect/>
                      </a:stretch>
                    </p:blipFill>
                    <p:spPr bwMode="auto">
                      <a:xfrm>
                        <a:off x="1732744" y="2554954"/>
                        <a:ext cx="1474788" cy="461962"/>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DFBD2C57-882D-4E3F-BC4F-1ABC611C33BD}"/>
              </a:ext>
            </a:extLst>
          </p:cNvPr>
          <p:cNvSpPr txBox="1"/>
          <p:nvPr/>
        </p:nvSpPr>
        <p:spPr>
          <a:xfrm>
            <a:off x="1732744" y="3581955"/>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75D8A324-B5BE-4F02-9067-EF1F5E9CB20C}"/>
              </a:ext>
            </a:extLst>
          </p:cNvPr>
          <p:cNvGrpSpPr/>
          <p:nvPr/>
        </p:nvGrpSpPr>
        <p:grpSpPr>
          <a:xfrm>
            <a:off x="659824" y="5160186"/>
            <a:ext cx="11410343" cy="1391728"/>
            <a:chOff x="1576390" y="309906"/>
            <a:chExt cx="11410343" cy="1391728"/>
          </a:xfrm>
        </p:grpSpPr>
        <p:sp>
          <p:nvSpPr>
            <p:cNvPr id="26" name="TextBox 25">
              <a:extLst>
                <a:ext uri="{FF2B5EF4-FFF2-40B4-BE49-F238E27FC236}">
                  <a16:creationId xmlns:a16="http://schemas.microsoft.com/office/drawing/2014/main" id="{F613F2DE-70C8-4468-A77B-D1B197596C6C}"/>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Trong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Thì AD là tia phân giác của góc BAC. </a:t>
              </a:r>
              <a:endParaRPr lang="vi-VN">
                <a:latin typeface="Arial" panose="020B0604020202020204" pitchFamily="34" charset="0"/>
                <a:cs typeface="Arial" panose="020B0604020202020204" pitchFamily="34" charset="0"/>
              </a:endParaRPr>
            </a:p>
          </p:txBody>
        </p:sp>
        <p:graphicFrame>
          <p:nvGraphicFramePr>
            <p:cNvPr id="27" name="Object 26">
              <a:extLst>
                <a:ext uri="{FF2B5EF4-FFF2-40B4-BE49-F238E27FC236}">
                  <a16:creationId xmlns:a16="http://schemas.microsoft.com/office/drawing/2014/main" id="{B4F2590C-6FCE-45D3-81FF-8A10CAC3E58F}"/>
                </a:ext>
              </a:extLst>
            </p:cNvPr>
            <p:cNvGraphicFramePr>
              <a:graphicFrameLocks noChangeAspect="1"/>
            </p:cNvGraphicFramePr>
            <p:nvPr>
              <p:extLst>
                <p:ext uri="{D42A27DB-BD31-4B8C-83A1-F6EECF244321}">
                  <p14:modId xmlns:p14="http://schemas.microsoft.com/office/powerpoint/2010/main" val="2490473322"/>
                </p:ext>
              </p:extLst>
            </p:nvPr>
          </p:nvGraphicFramePr>
          <p:xfrm>
            <a:off x="10579291" y="309906"/>
            <a:ext cx="1678936" cy="984204"/>
          </p:xfrm>
          <a:graphic>
            <a:graphicData uri="http://schemas.openxmlformats.org/presentationml/2006/ole">
              <mc:AlternateContent xmlns:mc="http://schemas.openxmlformats.org/markup-compatibility/2006">
                <mc:Choice xmlns:v="urn:schemas-microsoft-com:vml" Requires="v">
                  <p:oleObj spid="_x0000_s20485" name="Equation" r:id="rId10" imgW="736560" imgH="431640" progId="Equation.DSMT4">
                    <p:embed/>
                  </p:oleObj>
                </mc:Choice>
                <mc:Fallback>
                  <p:oleObj name="Equation" r:id="rId10" imgW="736560" imgH="431640" progId="Equation.DSMT4">
                    <p:embed/>
                    <p:pic>
                      <p:nvPicPr>
                        <p:cNvPr id="3" name="Object 2">
                          <a:extLst>
                            <a:ext uri="{FF2B5EF4-FFF2-40B4-BE49-F238E27FC236}">
                              <a16:creationId xmlns:a16="http://schemas.microsoft.com/office/drawing/2014/main" id="{8B225B02-A0B6-4658-8A7F-6476FAAB18CC}"/>
                            </a:ext>
                          </a:extLst>
                        </p:cNvPr>
                        <p:cNvPicPr/>
                        <p:nvPr/>
                      </p:nvPicPr>
                      <p:blipFill>
                        <a:blip r:embed="rId11"/>
                        <a:stretch>
                          <a:fillRect/>
                        </a:stretch>
                      </p:blipFill>
                      <p:spPr>
                        <a:xfrm>
                          <a:off x="10579291" y="309906"/>
                          <a:ext cx="1678936" cy="984204"/>
                        </a:xfrm>
                        <a:prstGeom prst="rect">
                          <a:avLst/>
                        </a:prstGeom>
                      </p:spPr>
                    </p:pic>
                  </p:oleObj>
                </mc:Fallback>
              </mc:AlternateContent>
            </a:graphicData>
          </a:graphic>
        </p:graphicFrame>
      </p:grpSp>
    </p:spTree>
    <p:extLst>
      <p:ext uri="{BB962C8B-B14F-4D97-AF65-F5344CB8AC3E}">
        <p14:creationId xmlns:p14="http://schemas.microsoft.com/office/powerpoint/2010/main" val="132190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5BEE-A550-4430-B4B0-0EEEECAAB637}"/>
              </a:ext>
            </a:extLst>
          </p:cNvPr>
          <p:cNvSpPr>
            <a:spLocks noGrp="1"/>
          </p:cNvSpPr>
          <p:nvPr>
            <p:ph type="title"/>
          </p:nvPr>
        </p:nvSpPr>
        <p:spPr>
          <a:xfrm>
            <a:off x="8864906" y="75876"/>
            <a:ext cx="6939202" cy="601440"/>
          </a:xfrm>
        </p:spPr>
        <p:txBody>
          <a:bodyPr/>
          <a:lstStyle/>
          <a:p>
            <a:r>
              <a:rPr lang="en-US"/>
              <a:t>TỔNG HỢP KIẾN THỨC</a:t>
            </a:r>
            <a:endParaRPr lang="vi-VN"/>
          </a:p>
        </p:txBody>
      </p:sp>
      <p:graphicFrame>
        <p:nvGraphicFramePr>
          <p:cNvPr id="5" name="Table 4">
            <a:extLst>
              <a:ext uri="{FF2B5EF4-FFF2-40B4-BE49-F238E27FC236}">
                <a16:creationId xmlns:a16="http://schemas.microsoft.com/office/drawing/2014/main" id="{F4EE0FAC-8B3E-40B1-AAE2-9840315AECDE}"/>
              </a:ext>
            </a:extLst>
          </p:cNvPr>
          <p:cNvGraphicFramePr>
            <a:graphicFrameLocks noGrp="1"/>
          </p:cNvGraphicFramePr>
          <p:nvPr>
            <p:extLst>
              <p:ext uri="{D42A27DB-BD31-4B8C-83A1-F6EECF244321}">
                <p14:modId xmlns:p14="http://schemas.microsoft.com/office/powerpoint/2010/main" val="346365358"/>
              </p:ext>
            </p:extLst>
          </p:nvPr>
        </p:nvGraphicFramePr>
        <p:xfrm>
          <a:off x="0" y="1181509"/>
          <a:ext cx="10527853" cy="3859433"/>
        </p:xfrm>
        <a:graphic>
          <a:graphicData uri="http://schemas.openxmlformats.org/drawingml/2006/table">
            <a:tbl>
              <a:tblPr firstRow="1" firstCol="1" bandRow="1">
                <a:tableStyleId>{5940675A-B579-460E-94D1-54222C63F5DA}</a:tableStyleId>
              </a:tblPr>
              <a:tblGrid>
                <a:gridCol w="1658876">
                  <a:extLst>
                    <a:ext uri="{9D8B030D-6E8A-4147-A177-3AD203B41FA5}">
                      <a16:colId xmlns:a16="http://schemas.microsoft.com/office/drawing/2014/main" val="3802123892"/>
                    </a:ext>
                  </a:extLst>
                </a:gridCol>
                <a:gridCol w="8868977">
                  <a:extLst>
                    <a:ext uri="{9D8B030D-6E8A-4147-A177-3AD203B41FA5}">
                      <a16:colId xmlns:a16="http://schemas.microsoft.com/office/drawing/2014/main" val="2154762071"/>
                    </a:ext>
                  </a:extLst>
                </a:gridCol>
              </a:tblGrid>
              <a:tr h="1201005">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a)</a:t>
                      </a:r>
                    </a:p>
                    <a:p>
                      <a:pPr algn="just">
                        <a:lnSpc>
                          <a:spcPct val="107000"/>
                        </a:lnSpc>
                        <a:spcAft>
                          <a:spcPts val="800"/>
                        </a:spcAft>
                      </a:pP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b)</a:t>
                      </a: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6" name="Object 5">
            <a:extLst>
              <a:ext uri="{FF2B5EF4-FFF2-40B4-BE49-F238E27FC236}">
                <a16:creationId xmlns:a16="http://schemas.microsoft.com/office/drawing/2014/main" id="{8DE95459-C475-4727-9BB7-5FB235109643}"/>
              </a:ext>
            </a:extLst>
          </p:cNvPr>
          <p:cNvGraphicFramePr>
            <a:graphicFrameLocks noChangeAspect="1"/>
          </p:cNvGraphicFramePr>
          <p:nvPr>
            <p:extLst>
              <p:ext uri="{D42A27DB-BD31-4B8C-83A1-F6EECF244321}">
                <p14:modId xmlns:p14="http://schemas.microsoft.com/office/powerpoint/2010/main" val="522854203"/>
              </p:ext>
            </p:extLst>
          </p:nvPr>
        </p:nvGraphicFramePr>
        <p:xfrm>
          <a:off x="1992826" y="1249926"/>
          <a:ext cx="1158742" cy="439036"/>
        </p:xfrm>
        <a:graphic>
          <a:graphicData uri="http://schemas.openxmlformats.org/presentationml/2006/ole">
            <mc:AlternateContent xmlns:mc="http://schemas.openxmlformats.org/markup-compatibility/2006">
              <mc:Choice xmlns:v="urn:schemas-microsoft-com:vml" Requires="v">
                <p:oleObj spid="_x0000_s21506" name="Equation" r:id="rId4" imgW="1173688" imgH="444976" progId="Equation.DSMT4">
                  <p:embed/>
                </p:oleObj>
              </mc:Choice>
              <mc:Fallback>
                <p:oleObj name="Equation" r:id="rId4"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5"/>
                      <a:stretch>
                        <a:fillRect/>
                      </a:stretch>
                    </p:blipFill>
                    <p:spPr>
                      <a:xfrm>
                        <a:off x="1992826" y="1249926"/>
                        <a:ext cx="1158742" cy="43903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4464102-8231-491B-BB59-F6B268B6C582}"/>
              </a:ext>
            </a:extLst>
          </p:cNvPr>
          <p:cNvSpPr txBox="1"/>
          <p:nvPr/>
        </p:nvSpPr>
        <p:spPr>
          <a:xfrm>
            <a:off x="1939860" y="1747557"/>
            <a:ext cx="8828224" cy="553998"/>
          </a:xfrm>
          <a:prstGeom prst="rect">
            <a:avLst/>
          </a:prstGeom>
          <a:noFill/>
        </p:spPr>
        <p:txBody>
          <a:bodyPr wrap="square">
            <a:spAutoFit/>
          </a:bodyPr>
          <a:lstStyle/>
          <a:p>
            <a:r>
              <a:rPr lang="en-US" sz="3000">
                <a:solidFill>
                  <a:srgbClr val="090C26"/>
                </a:solidFill>
                <a:latin typeface="Arial" panose="020B0604020202020204" pitchFamily="34" charset="0"/>
                <a:cs typeface="Arial" panose="020B0604020202020204" pitchFamily="34" charset="0"/>
              </a:rPr>
              <a:t>AD, BE, CF là 3 đường phân giác của tam giác</a:t>
            </a:r>
            <a:endParaRPr lang="vi-VN" sz="3000">
              <a:solidFill>
                <a:srgbClr val="090C26"/>
              </a:solidFill>
              <a:latin typeface="Arial" panose="020B0604020202020204" pitchFamily="34" charset="0"/>
              <a:cs typeface="Arial" panose="020B0604020202020204" pitchFamily="34" charset="0"/>
            </a:endParaRPr>
          </a:p>
        </p:txBody>
      </p:sp>
      <p:graphicFrame>
        <p:nvGraphicFramePr>
          <p:cNvPr id="8" name="Object 7">
            <a:extLst>
              <a:ext uri="{FF2B5EF4-FFF2-40B4-BE49-F238E27FC236}">
                <a16:creationId xmlns:a16="http://schemas.microsoft.com/office/drawing/2014/main" id="{A5DF2545-167E-4286-91BF-053D032A18F7}"/>
              </a:ext>
            </a:extLst>
          </p:cNvPr>
          <p:cNvGraphicFramePr>
            <a:graphicFrameLocks noChangeAspect="1"/>
          </p:cNvGraphicFramePr>
          <p:nvPr>
            <p:extLst>
              <p:ext uri="{D42A27DB-BD31-4B8C-83A1-F6EECF244321}">
                <p14:modId xmlns:p14="http://schemas.microsoft.com/office/powerpoint/2010/main" val="1882928933"/>
              </p:ext>
            </p:extLst>
          </p:nvPr>
        </p:nvGraphicFramePr>
        <p:xfrm>
          <a:off x="2183895" y="3436464"/>
          <a:ext cx="2543511" cy="950322"/>
        </p:xfrm>
        <a:graphic>
          <a:graphicData uri="http://schemas.openxmlformats.org/presentationml/2006/ole">
            <mc:AlternateContent xmlns:mc="http://schemas.openxmlformats.org/markup-compatibility/2006">
              <mc:Choice xmlns:v="urn:schemas-microsoft-com:vml" Requires="v">
                <p:oleObj spid="_x0000_s21507" name="Equation" r:id="rId6" imgW="1155600" imgH="431640" progId="Equation.DSMT4">
                  <p:embed/>
                </p:oleObj>
              </mc:Choice>
              <mc:Fallback>
                <p:oleObj name="Equation" r:id="rId6"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7"/>
                      <a:stretch>
                        <a:fillRect/>
                      </a:stretch>
                    </p:blipFill>
                    <p:spPr>
                      <a:xfrm>
                        <a:off x="2183895" y="3436464"/>
                        <a:ext cx="2543511" cy="95032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6D04BF0-B135-4109-B022-CD5642C522AF}"/>
              </a:ext>
            </a:extLst>
          </p:cNvPr>
          <p:cNvGraphicFramePr>
            <a:graphicFrameLocks noChangeAspect="1"/>
          </p:cNvGraphicFramePr>
          <p:nvPr>
            <p:extLst>
              <p:ext uri="{D42A27DB-BD31-4B8C-83A1-F6EECF244321}">
                <p14:modId xmlns:p14="http://schemas.microsoft.com/office/powerpoint/2010/main" val="2764391925"/>
              </p:ext>
            </p:extLst>
          </p:nvPr>
        </p:nvGraphicFramePr>
        <p:xfrm>
          <a:off x="2263775" y="2398239"/>
          <a:ext cx="1776413" cy="958850"/>
        </p:xfrm>
        <a:graphic>
          <a:graphicData uri="http://schemas.openxmlformats.org/presentationml/2006/ole">
            <mc:AlternateContent xmlns:mc="http://schemas.openxmlformats.org/markup-compatibility/2006">
              <mc:Choice xmlns:v="urn:schemas-microsoft-com:vml" Requires="v">
                <p:oleObj spid="_x0000_s21508" name="Equation" r:id="rId8" imgW="799920" imgH="431640" progId="Equation.DSMT4">
                  <p:embed/>
                </p:oleObj>
              </mc:Choice>
              <mc:Fallback>
                <p:oleObj name="Equation" r:id="rId8" imgW="799920" imgH="431640" progId="Equation.DSMT4">
                  <p:embed/>
                  <p:pic>
                    <p:nvPicPr>
                      <p:cNvPr id="0" name=""/>
                      <p:cNvPicPr/>
                      <p:nvPr/>
                    </p:nvPicPr>
                    <p:blipFill>
                      <a:blip r:embed="rId9"/>
                      <a:stretch>
                        <a:fillRect/>
                      </a:stretch>
                    </p:blipFill>
                    <p:spPr>
                      <a:xfrm>
                        <a:off x="2263775" y="2398239"/>
                        <a:ext cx="1776413" cy="958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8BBCB25-C087-43A7-B5AE-05819337DDA2}"/>
              </a:ext>
            </a:extLst>
          </p:cNvPr>
          <p:cNvGraphicFramePr>
            <a:graphicFrameLocks noChangeAspect="1"/>
          </p:cNvGraphicFramePr>
          <p:nvPr>
            <p:extLst>
              <p:ext uri="{D42A27DB-BD31-4B8C-83A1-F6EECF244321}">
                <p14:modId xmlns:p14="http://schemas.microsoft.com/office/powerpoint/2010/main" val="3400254579"/>
              </p:ext>
            </p:extLst>
          </p:nvPr>
        </p:nvGraphicFramePr>
        <p:xfrm>
          <a:off x="5736186" y="2437335"/>
          <a:ext cx="1689100" cy="957262"/>
        </p:xfrm>
        <a:graphic>
          <a:graphicData uri="http://schemas.openxmlformats.org/presentationml/2006/ole">
            <mc:AlternateContent xmlns:mc="http://schemas.openxmlformats.org/markup-compatibility/2006">
              <mc:Choice xmlns:v="urn:schemas-microsoft-com:vml" Requires="v">
                <p:oleObj spid="_x0000_s21509" name="Equation" r:id="rId10" imgW="761760" imgH="431640" progId="Equation.DSMT4">
                  <p:embed/>
                </p:oleObj>
              </mc:Choice>
              <mc:Fallback>
                <p:oleObj name="Equation" r:id="rId10" imgW="761760" imgH="431640" progId="Equation.DSMT4">
                  <p:embed/>
                  <p:pic>
                    <p:nvPicPr>
                      <p:cNvPr id="0" name=""/>
                      <p:cNvPicPr/>
                      <p:nvPr/>
                    </p:nvPicPr>
                    <p:blipFill>
                      <a:blip r:embed="rId11"/>
                      <a:stretch>
                        <a:fillRect/>
                      </a:stretch>
                    </p:blipFill>
                    <p:spPr>
                      <a:xfrm>
                        <a:off x="5736186" y="2437335"/>
                        <a:ext cx="1689100" cy="9572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BE93FAB-4AD8-453A-B2D7-966842010148}"/>
              </a:ext>
            </a:extLst>
          </p:cNvPr>
          <p:cNvGraphicFramePr>
            <a:graphicFrameLocks noChangeAspect="1"/>
          </p:cNvGraphicFramePr>
          <p:nvPr>
            <p:extLst>
              <p:ext uri="{D42A27DB-BD31-4B8C-83A1-F6EECF244321}">
                <p14:modId xmlns:p14="http://schemas.microsoft.com/office/powerpoint/2010/main" val="3459077751"/>
              </p:ext>
            </p:extLst>
          </p:nvPr>
        </p:nvGraphicFramePr>
        <p:xfrm>
          <a:off x="3903663" y="2398239"/>
          <a:ext cx="1687512" cy="958850"/>
        </p:xfrm>
        <a:graphic>
          <a:graphicData uri="http://schemas.openxmlformats.org/presentationml/2006/ole">
            <mc:AlternateContent xmlns:mc="http://schemas.openxmlformats.org/markup-compatibility/2006">
              <mc:Choice xmlns:v="urn:schemas-microsoft-com:vml" Requires="v">
                <p:oleObj spid="_x0000_s21510" name="Equation" r:id="rId12" imgW="761760" imgH="431640" progId="Equation.DSMT4">
                  <p:embed/>
                </p:oleObj>
              </mc:Choice>
              <mc:Fallback>
                <p:oleObj name="Equation" r:id="rId12" imgW="761760" imgH="431640" progId="Equation.DSMT4">
                  <p:embed/>
                  <p:pic>
                    <p:nvPicPr>
                      <p:cNvPr id="0" name=""/>
                      <p:cNvPicPr/>
                      <p:nvPr/>
                    </p:nvPicPr>
                    <p:blipFill>
                      <a:blip r:embed="rId13"/>
                      <a:stretch>
                        <a:fillRect/>
                      </a:stretch>
                    </p:blipFill>
                    <p:spPr>
                      <a:xfrm>
                        <a:off x="3903663" y="2398239"/>
                        <a:ext cx="1687512" cy="9588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5810D49-2C35-46C3-AD38-15D28F3EEA5C}"/>
              </a:ext>
            </a:extLst>
          </p:cNvPr>
          <p:cNvSpPr txBox="1"/>
          <p:nvPr/>
        </p:nvSpPr>
        <p:spPr>
          <a:xfrm>
            <a:off x="2143355" y="4624647"/>
            <a:ext cx="7315200" cy="553998"/>
          </a:xfrm>
          <a:prstGeom prst="rect">
            <a:avLst/>
          </a:prstGeom>
          <a:noFill/>
        </p:spPr>
        <p:txBody>
          <a:bodyPr wrap="square">
            <a:spAutoFit/>
          </a:bodyPr>
          <a:lstStyle/>
          <a:p>
            <a:r>
              <a:rPr lang="en-US" sz="3000">
                <a:solidFill>
                  <a:srgbClr val="090C26"/>
                </a:solidFill>
                <a:effectLst/>
                <a:latin typeface="Arial" panose="020B0604020202020204" pitchFamily="34" charset="0"/>
                <a:ea typeface="Calibri" panose="020F0502020204030204" pitchFamily="34" charset="0"/>
                <a:cs typeface="Arial" panose="020B0604020202020204" pitchFamily="34" charset="0"/>
              </a:rPr>
              <a:t>Nếu AB&lt; AC thì DB &lt; DC</a:t>
            </a:r>
            <a:endParaRPr lang="vi-VN" sz="3000">
              <a:solidFill>
                <a:srgbClr val="090C2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E6FB966-EA0D-4B49-B656-F504C2391720}"/>
              </a:ext>
            </a:extLst>
          </p:cNvPr>
          <p:cNvSpPr txBox="1"/>
          <p:nvPr/>
        </p:nvSpPr>
        <p:spPr>
          <a:xfrm>
            <a:off x="535192" y="379242"/>
            <a:ext cx="2112473"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1. Thuận</a:t>
            </a:r>
            <a:endParaRPr lang="vi-VN" sz="3000" b="1">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9A53A0D-519D-4856-B9E5-E6891B992E81}"/>
              </a:ext>
            </a:extLst>
          </p:cNvPr>
          <p:cNvSpPr txBox="1"/>
          <p:nvPr/>
        </p:nvSpPr>
        <p:spPr>
          <a:xfrm>
            <a:off x="512459" y="5178645"/>
            <a:ext cx="1728582" cy="553998"/>
          </a:xfrm>
          <a:prstGeom prst="rect">
            <a:avLst/>
          </a:prstGeom>
          <a:noFill/>
        </p:spPr>
        <p:txBody>
          <a:bodyPr wrap="square">
            <a:spAutoFit/>
          </a:bodyPr>
          <a:lstStyle/>
          <a:p>
            <a:r>
              <a:rPr lang="en-US" sz="3000" b="1">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 Đảo</a:t>
            </a:r>
            <a:endParaRPr lang="vi-VN" sz="3000" b="1">
              <a:solidFill>
                <a:srgbClr val="FF0000"/>
              </a:solidFill>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C50C9009-60E7-4E00-97D6-1D683A35E08C}"/>
              </a:ext>
            </a:extLst>
          </p:cNvPr>
          <p:cNvGraphicFramePr>
            <a:graphicFrameLocks noGrp="1"/>
          </p:cNvGraphicFramePr>
          <p:nvPr>
            <p:extLst>
              <p:ext uri="{D42A27DB-BD31-4B8C-83A1-F6EECF244321}">
                <p14:modId xmlns:p14="http://schemas.microsoft.com/office/powerpoint/2010/main" val="229333572"/>
              </p:ext>
            </p:extLst>
          </p:nvPr>
        </p:nvGraphicFramePr>
        <p:xfrm>
          <a:off x="497746" y="5848230"/>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8" name="Object 17">
            <a:extLst>
              <a:ext uri="{FF2B5EF4-FFF2-40B4-BE49-F238E27FC236}">
                <a16:creationId xmlns:a16="http://schemas.microsoft.com/office/drawing/2014/main" id="{DC16D97B-2FBA-4693-87C1-DA056A852C8E}"/>
              </a:ext>
            </a:extLst>
          </p:cNvPr>
          <p:cNvGraphicFramePr>
            <a:graphicFrameLocks noChangeAspect="1"/>
          </p:cNvGraphicFramePr>
          <p:nvPr>
            <p:extLst>
              <p:ext uri="{D42A27DB-BD31-4B8C-83A1-F6EECF244321}">
                <p14:modId xmlns:p14="http://schemas.microsoft.com/office/powerpoint/2010/main" val="1825434015"/>
              </p:ext>
            </p:extLst>
          </p:nvPr>
        </p:nvGraphicFramePr>
        <p:xfrm>
          <a:off x="1654312" y="5968035"/>
          <a:ext cx="1173458" cy="444011"/>
        </p:xfrm>
        <a:graphic>
          <a:graphicData uri="http://schemas.openxmlformats.org/presentationml/2006/ole">
            <mc:AlternateContent xmlns:mc="http://schemas.openxmlformats.org/markup-compatibility/2006">
              <mc:Choice xmlns:v="urn:schemas-microsoft-com:vml" Requires="v">
                <p:oleObj spid="_x0000_s21511" name="Equation" r:id="rId14" imgW="469696" imgH="177723" progId="Equation.DSMT4">
                  <p:embed/>
                </p:oleObj>
              </mc:Choice>
              <mc:Fallback>
                <p:oleObj name="Equation" r:id="rId14"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4312" y="5968035"/>
                        <a:ext cx="1173458" cy="444011"/>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54770536-4E1F-438F-9245-E565C6947894}"/>
              </a:ext>
            </a:extLst>
          </p:cNvPr>
          <p:cNvGraphicFramePr>
            <a:graphicFrameLocks noChangeAspect="1"/>
          </p:cNvGraphicFramePr>
          <p:nvPr>
            <p:extLst>
              <p:ext uri="{D42A27DB-BD31-4B8C-83A1-F6EECF244321}">
                <p14:modId xmlns:p14="http://schemas.microsoft.com/office/powerpoint/2010/main" val="4137099470"/>
              </p:ext>
            </p:extLst>
          </p:nvPr>
        </p:nvGraphicFramePr>
        <p:xfrm>
          <a:off x="3063520" y="6431303"/>
          <a:ext cx="1666815" cy="977098"/>
        </p:xfrm>
        <a:graphic>
          <a:graphicData uri="http://schemas.openxmlformats.org/presentationml/2006/ole">
            <mc:AlternateContent xmlns:mc="http://schemas.openxmlformats.org/markup-compatibility/2006">
              <mc:Choice xmlns:v="urn:schemas-microsoft-com:vml" Requires="v">
                <p:oleObj spid="_x0000_s21512" name="Equation" r:id="rId16" imgW="736600" imgH="431800" progId="Equation.DSMT4">
                  <p:embed/>
                </p:oleObj>
              </mc:Choice>
              <mc:Fallback>
                <p:oleObj name="Equation" r:id="rId16"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3520" y="6431303"/>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827775C0-E4D4-4A97-B6C2-6909113F9188}"/>
              </a:ext>
            </a:extLst>
          </p:cNvPr>
          <p:cNvGraphicFramePr>
            <a:graphicFrameLocks noChangeAspect="1"/>
          </p:cNvGraphicFramePr>
          <p:nvPr>
            <p:extLst>
              <p:ext uri="{D42A27DB-BD31-4B8C-83A1-F6EECF244321}">
                <p14:modId xmlns:p14="http://schemas.microsoft.com/office/powerpoint/2010/main" val="2173774428"/>
              </p:ext>
            </p:extLst>
          </p:nvPr>
        </p:nvGraphicFramePr>
        <p:xfrm>
          <a:off x="1503647" y="6702184"/>
          <a:ext cx="1474788" cy="461962"/>
        </p:xfrm>
        <a:graphic>
          <a:graphicData uri="http://schemas.openxmlformats.org/presentationml/2006/ole">
            <mc:AlternateContent xmlns:mc="http://schemas.openxmlformats.org/markup-compatibility/2006">
              <mc:Choice xmlns:v="urn:schemas-microsoft-com:vml" Requires="v">
                <p:oleObj spid="_x0000_s21513" name="Equation" r:id="rId18" imgW="596880" imgH="203040" progId="Equation.DSMT4">
                  <p:embed/>
                </p:oleObj>
              </mc:Choice>
              <mc:Fallback>
                <p:oleObj name="Equation" r:id="rId18"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9"/>
                      <a:srcRect/>
                      <a:stretch>
                        <a:fillRect/>
                      </a:stretch>
                    </p:blipFill>
                    <p:spPr bwMode="auto">
                      <a:xfrm>
                        <a:off x="1503647" y="6702184"/>
                        <a:ext cx="1474788" cy="461962"/>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5129C711-1A99-44EB-8B87-A5D4306CA26D}"/>
              </a:ext>
            </a:extLst>
          </p:cNvPr>
          <p:cNvSpPr txBox="1"/>
          <p:nvPr/>
        </p:nvSpPr>
        <p:spPr>
          <a:xfrm>
            <a:off x="1503647" y="7530658"/>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3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5"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104683"/>
            <a:ext cx="7594295" cy="601440"/>
          </a:xfrm>
        </p:spPr>
        <p:txBody>
          <a:bodyPr/>
          <a:lstStyle/>
          <a:p>
            <a:r>
              <a:rPr lang="en-US"/>
              <a:t>2. Luyện tập – củng cố</a:t>
            </a:r>
            <a:endParaRPr lang="vi-VN"/>
          </a:p>
        </p:txBody>
      </p:sp>
      <p:sp>
        <p:nvSpPr>
          <p:cNvPr id="3" name="TextBox 2">
            <a:extLst>
              <a:ext uri="{FF2B5EF4-FFF2-40B4-BE49-F238E27FC236}">
                <a16:creationId xmlns:a16="http://schemas.microsoft.com/office/drawing/2014/main" id="{3D3E2535-3A77-489C-8C94-D06D3A732ECE}"/>
              </a:ext>
            </a:extLst>
          </p:cNvPr>
          <p:cNvSpPr txBox="1"/>
          <p:nvPr/>
        </p:nvSpPr>
        <p:spPr>
          <a:xfrm>
            <a:off x="444235" y="1042523"/>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1: (SGK/T69)</a:t>
            </a:r>
            <a:endParaRPr lang="vi-VN" sz="3000" b="1">
              <a:solidFill>
                <a:srgbClr val="FF0000"/>
              </a:solidFill>
              <a:latin typeface="Arial" panose="020B0604020202020204" pitchFamily="34" charset="0"/>
              <a:cs typeface="Arial" panose="020B0604020202020204" pitchFamily="34" charset="0"/>
            </a:endParaRPr>
          </a:p>
        </p:txBody>
      </p:sp>
      <p:pic>
        <p:nvPicPr>
          <p:cNvPr id="3105" name="Picture 2">
            <a:extLst>
              <a:ext uri="{FF2B5EF4-FFF2-40B4-BE49-F238E27FC236}">
                <a16:creationId xmlns:a16="http://schemas.microsoft.com/office/drawing/2014/main" id="{D2791123-41DB-4D65-A439-68CD04684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480" y="4590584"/>
            <a:ext cx="4727983" cy="3508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Object 24">
            <a:extLst>
              <a:ext uri="{FF2B5EF4-FFF2-40B4-BE49-F238E27FC236}">
                <a16:creationId xmlns:a16="http://schemas.microsoft.com/office/drawing/2014/main" id="{8C430136-987F-4825-ABB6-48A9FF1B77CF}"/>
              </a:ext>
            </a:extLst>
          </p:cNvPr>
          <p:cNvGraphicFramePr>
            <a:graphicFrameLocks noChangeAspect="1"/>
          </p:cNvGraphicFramePr>
          <p:nvPr>
            <p:extLst>
              <p:ext uri="{D42A27DB-BD31-4B8C-83A1-F6EECF244321}">
                <p14:modId xmlns:p14="http://schemas.microsoft.com/office/powerpoint/2010/main" val="148517971"/>
              </p:ext>
            </p:extLst>
          </p:nvPr>
        </p:nvGraphicFramePr>
        <p:xfrm>
          <a:off x="1741488" y="2095512"/>
          <a:ext cx="1653067" cy="891292"/>
        </p:xfrm>
        <a:graphic>
          <a:graphicData uri="http://schemas.openxmlformats.org/presentationml/2006/ole">
            <mc:AlternateContent xmlns:mc="http://schemas.openxmlformats.org/markup-compatibility/2006">
              <mc:Choice xmlns:v="urn:schemas-microsoft-com:vml" Requires="v">
                <p:oleObj spid="_x0000_s22530" name="Equation" r:id="rId4" imgW="799920" imgH="431640" progId="Equation.DSMT4">
                  <p:embed/>
                </p:oleObj>
              </mc:Choice>
              <mc:Fallback>
                <p:oleObj name="Equation" r:id="rId4" imgW="799920" imgH="431640" progId="Equation.DSMT4">
                  <p:embed/>
                  <p:pic>
                    <p:nvPicPr>
                      <p:cNvPr id="0" name="Object 32"/>
                      <p:cNvPicPr>
                        <a:picLocks noChangeAspect="1" noChangeArrowheads="1"/>
                      </p:cNvPicPr>
                      <p:nvPr/>
                    </p:nvPicPr>
                    <p:blipFill>
                      <a:blip r:embed="rId5"/>
                      <a:srcRect/>
                      <a:stretch>
                        <a:fillRect/>
                      </a:stretch>
                    </p:blipFill>
                    <p:spPr bwMode="auto">
                      <a:xfrm>
                        <a:off x="1741488" y="2095512"/>
                        <a:ext cx="1653067" cy="89129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0D69F1D1-7DA1-46E4-B821-57B5F9392BDD}"/>
              </a:ext>
            </a:extLst>
          </p:cNvPr>
          <p:cNvGraphicFramePr>
            <a:graphicFrameLocks noChangeAspect="1"/>
          </p:cNvGraphicFramePr>
          <p:nvPr>
            <p:extLst>
              <p:ext uri="{D42A27DB-BD31-4B8C-83A1-F6EECF244321}">
                <p14:modId xmlns:p14="http://schemas.microsoft.com/office/powerpoint/2010/main" val="4056023367"/>
              </p:ext>
            </p:extLst>
          </p:nvPr>
        </p:nvGraphicFramePr>
        <p:xfrm>
          <a:off x="3493941" y="2143311"/>
          <a:ext cx="1584899" cy="891293"/>
        </p:xfrm>
        <a:graphic>
          <a:graphicData uri="http://schemas.openxmlformats.org/presentationml/2006/ole">
            <mc:AlternateContent xmlns:mc="http://schemas.openxmlformats.org/markup-compatibility/2006">
              <mc:Choice xmlns:v="urn:schemas-microsoft-com:vml" Requires="v">
                <p:oleObj spid="_x0000_s22531" name="Equation" r:id="rId6" imgW="774360" imgH="431640" progId="Equation.DSMT4">
                  <p:embed/>
                </p:oleObj>
              </mc:Choice>
              <mc:Fallback>
                <p:oleObj name="Equation" r:id="rId6" imgW="774360" imgH="431640" progId="Equation.DSMT4">
                  <p:embed/>
                  <p:pic>
                    <p:nvPicPr>
                      <p:cNvPr id="0" name="Object 31"/>
                      <p:cNvPicPr>
                        <a:picLocks noChangeAspect="1" noChangeArrowheads="1"/>
                      </p:cNvPicPr>
                      <p:nvPr/>
                    </p:nvPicPr>
                    <p:blipFill>
                      <a:blip r:embed="rId7"/>
                      <a:srcRect/>
                      <a:stretch>
                        <a:fillRect/>
                      </a:stretch>
                    </p:blipFill>
                    <p:spPr bwMode="auto">
                      <a:xfrm>
                        <a:off x="3493941" y="2143311"/>
                        <a:ext cx="1584899" cy="891293"/>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5B498B07-9C50-4AF9-8868-20AC0229903E}"/>
              </a:ext>
            </a:extLst>
          </p:cNvPr>
          <p:cNvGraphicFramePr>
            <a:graphicFrameLocks noChangeAspect="1"/>
          </p:cNvGraphicFramePr>
          <p:nvPr>
            <p:extLst>
              <p:ext uri="{D42A27DB-BD31-4B8C-83A1-F6EECF244321}">
                <p14:modId xmlns:p14="http://schemas.microsoft.com/office/powerpoint/2010/main" val="2357406642"/>
              </p:ext>
            </p:extLst>
          </p:nvPr>
        </p:nvGraphicFramePr>
        <p:xfrm>
          <a:off x="5318945" y="2143135"/>
          <a:ext cx="1455478" cy="891644"/>
        </p:xfrm>
        <a:graphic>
          <a:graphicData uri="http://schemas.openxmlformats.org/presentationml/2006/ole">
            <mc:AlternateContent xmlns:mc="http://schemas.openxmlformats.org/markup-compatibility/2006">
              <mc:Choice xmlns:v="urn:schemas-microsoft-com:vml" Requires="v">
                <p:oleObj spid="_x0000_s22532" name="Equation" r:id="rId8" imgW="710891" imgH="431613" progId="Equation.DSMT4">
                  <p:embed/>
                </p:oleObj>
              </mc:Choice>
              <mc:Fallback>
                <p:oleObj name="Equation" r:id="rId8" imgW="710891" imgH="431613"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945" y="2143135"/>
                        <a:ext cx="1455478" cy="891644"/>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27627785-298A-4CF1-BA0E-AF06654C8265}"/>
              </a:ext>
            </a:extLst>
          </p:cNvPr>
          <p:cNvGraphicFramePr>
            <a:graphicFrameLocks noChangeAspect="1"/>
          </p:cNvGraphicFramePr>
          <p:nvPr>
            <p:extLst>
              <p:ext uri="{D42A27DB-BD31-4B8C-83A1-F6EECF244321}">
                <p14:modId xmlns:p14="http://schemas.microsoft.com/office/powerpoint/2010/main" val="1996714976"/>
              </p:ext>
            </p:extLst>
          </p:nvPr>
        </p:nvGraphicFramePr>
        <p:xfrm>
          <a:off x="1779878" y="3130596"/>
          <a:ext cx="2661822" cy="891645"/>
        </p:xfrm>
        <a:graphic>
          <a:graphicData uri="http://schemas.openxmlformats.org/presentationml/2006/ole">
            <mc:AlternateContent xmlns:mc="http://schemas.openxmlformats.org/markup-compatibility/2006">
              <mc:Choice xmlns:v="urn:schemas-microsoft-com:vml" Requires="v">
                <p:oleObj spid="_x0000_s22533" name="Equation" r:id="rId10" imgW="1282700" imgH="431800" progId="Equation.DSMT4">
                  <p:embed/>
                </p:oleObj>
              </mc:Choice>
              <mc:Fallback>
                <p:oleObj name="Equation" r:id="rId10" imgW="1282700" imgH="4318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9878" y="3130596"/>
                        <a:ext cx="2661822" cy="891645"/>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230F80B8-36EB-4A00-A9B7-6C2D7E500077}"/>
              </a:ext>
            </a:extLst>
          </p:cNvPr>
          <p:cNvGraphicFramePr>
            <a:graphicFrameLocks noChangeAspect="1"/>
          </p:cNvGraphicFramePr>
          <p:nvPr>
            <p:extLst>
              <p:ext uri="{D42A27DB-BD31-4B8C-83A1-F6EECF244321}">
                <p14:modId xmlns:p14="http://schemas.microsoft.com/office/powerpoint/2010/main" val="2984609897"/>
              </p:ext>
            </p:extLst>
          </p:nvPr>
        </p:nvGraphicFramePr>
        <p:xfrm>
          <a:off x="4640310" y="3998613"/>
          <a:ext cx="4169749" cy="891645"/>
        </p:xfrm>
        <a:graphic>
          <a:graphicData uri="http://schemas.openxmlformats.org/presentationml/2006/ole">
            <mc:AlternateContent xmlns:mc="http://schemas.openxmlformats.org/markup-compatibility/2006">
              <mc:Choice xmlns:v="urn:schemas-microsoft-com:vml" Requires="v">
                <p:oleObj spid="_x0000_s22534" name="Equation" r:id="rId12" imgW="2019300" imgH="431800" progId="Equation.DSMT4">
                  <p:embed/>
                </p:oleObj>
              </mc:Choice>
              <mc:Fallback>
                <p:oleObj name="Equation" r:id="rId12" imgW="2019300" imgH="431800" progId="Equation.DSMT4">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0310" y="3998613"/>
                        <a:ext cx="4169749" cy="891645"/>
                      </a:xfrm>
                      <a:prstGeom prst="rect">
                        <a:avLst/>
                      </a:prstGeom>
                      <a:noFill/>
                    </p:spPr>
                  </p:pic>
                </p:oleObj>
              </mc:Fallback>
            </mc:AlternateContent>
          </a:graphicData>
        </a:graphic>
      </p:graphicFrame>
      <p:sp>
        <p:nvSpPr>
          <p:cNvPr id="3076" name="Rectangle 35">
            <a:extLst>
              <a:ext uri="{FF2B5EF4-FFF2-40B4-BE49-F238E27FC236}">
                <a16:creationId xmlns:a16="http://schemas.microsoft.com/office/drawing/2014/main" id="{E8732F31-1303-4543-92C5-639F4631D4E3}"/>
              </a:ext>
            </a:extLst>
          </p:cNvPr>
          <p:cNvSpPr>
            <a:spLocks noChangeArrowheads="1"/>
          </p:cNvSpPr>
          <p:nvPr/>
        </p:nvSpPr>
        <p:spPr bwMode="auto">
          <a:xfrm>
            <a:off x="444235" y="1620091"/>
            <a:ext cx="12561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Giải :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077" name="Rectangle 36">
            <a:extLst>
              <a:ext uri="{FF2B5EF4-FFF2-40B4-BE49-F238E27FC236}">
                <a16:creationId xmlns:a16="http://schemas.microsoft.com/office/drawing/2014/main" id="{9B258AB2-78CD-4490-A52F-CC243C996D80}"/>
              </a:ext>
            </a:extLst>
          </p:cNvPr>
          <p:cNvSpPr>
            <a:spLocks noChangeArrowheads="1"/>
          </p:cNvSpPr>
          <p:nvPr/>
        </p:nvSpPr>
        <p:spPr bwMode="auto">
          <a:xfrm>
            <a:off x="14696124" y="2329969"/>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8" name="Rectangle 37">
            <a:extLst>
              <a:ext uri="{FF2B5EF4-FFF2-40B4-BE49-F238E27FC236}">
                <a16:creationId xmlns:a16="http://schemas.microsoft.com/office/drawing/2014/main" id="{4DC984C5-7CBC-4B80-AC56-86C369E32D63}"/>
              </a:ext>
            </a:extLst>
          </p:cNvPr>
          <p:cNvSpPr>
            <a:spLocks noChangeArrowheads="1"/>
          </p:cNvSpPr>
          <p:nvPr/>
        </p:nvSpPr>
        <p:spPr bwMode="auto">
          <a:xfrm>
            <a:off x="14795510" y="2761769"/>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9" name="Rectangle 38">
            <a:extLst>
              <a:ext uri="{FF2B5EF4-FFF2-40B4-BE49-F238E27FC236}">
                <a16:creationId xmlns:a16="http://schemas.microsoft.com/office/drawing/2014/main" id="{97A5E9D7-6250-4824-AFA8-1FDF0A4ECD11}"/>
              </a:ext>
            </a:extLst>
          </p:cNvPr>
          <p:cNvSpPr>
            <a:spLocks noChangeArrowheads="1"/>
          </p:cNvSpPr>
          <p:nvPr/>
        </p:nvSpPr>
        <p:spPr bwMode="auto">
          <a:xfrm>
            <a:off x="14630400" y="3422169"/>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0" name="Rectangle 39">
            <a:extLst>
              <a:ext uri="{FF2B5EF4-FFF2-40B4-BE49-F238E27FC236}">
                <a16:creationId xmlns:a16="http://schemas.microsoft.com/office/drawing/2014/main" id="{DB6EB748-48E7-4710-B15A-33819B8BED01}"/>
              </a:ext>
            </a:extLst>
          </p:cNvPr>
          <p:cNvSpPr>
            <a:spLocks noChangeArrowheads="1"/>
          </p:cNvSpPr>
          <p:nvPr/>
        </p:nvSpPr>
        <p:spPr bwMode="auto">
          <a:xfrm>
            <a:off x="1264993" y="3244298"/>
            <a:ext cx="514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1" name="Rectangle 40">
            <a:extLst>
              <a:ext uri="{FF2B5EF4-FFF2-40B4-BE49-F238E27FC236}">
                <a16:creationId xmlns:a16="http://schemas.microsoft.com/office/drawing/2014/main" id="{D0F56BED-6D1E-4F7E-8813-BA8511362E96}"/>
              </a:ext>
            </a:extLst>
          </p:cNvPr>
          <p:cNvSpPr>
            <a:spLocks noChangeArrowheads="1"/>
          </p:cNvSpPr>
          <p:nvPr/>
        </p:nvSpPr>
        <p:spPr bwMode="auto">
          <a:xfrm>
            <a:off x="3171644" y="4099658"/>
            <a:ext cx="1398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2" name="Rectangle 41">
            <a:extLst>
              <a:ext uri="{FF2B5EF4-FFF2-40B4-BE49-F238E27FC236}">
                <a16:creationId xmlns:a16="http://schemas.microsoft.com/office/drawing/2014/main" id="{BA01AA3E-E6DD-461D-8173-7D53C9BDAF7A}"/>
              </a:ext>
            </a:extLst>
          </p:cNvPr>
          <p:cNvSpPr>
            <a:spLocks noChangeArrowheads="1"/>
          </p:cNvSpPr>
          <p:nvPr/>
        </p:nvSpPr>
        <p:spPr bwMode="auto">
          <a:xfrm>
            <a:off x="8880636" y="4129502"/>
            <a:ext cx="5163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dãy tỉ số bằng nhau)</a:t>
            </a:r>
          </a:p>
        </p:txBody>
      </p:sp>
      <p:sp>
        <p:nvSpPr>
          <p:cNvPr id="3084" name="Rectangle 42">
            <a:extLst>
              <a:ext uri="{FF2B5EF4-FFF2-40B4-BE49-F238E27FC236}">
                <a16:creationId xmlns:a16="http://schemas.microsoft.com/office/drawing/2014/main" id="{E59EB685-D455-435D-B585-9B539B536B61}"/>
              </a:ext>
            </a:extLst>
          </p:cNvPr>
          <p:cNvSpPr>
            <a:spLocks noChangeArrowheads="1"/>
          </p:cNvSpPr>
          <p:nvPr/>
        </p:nvSpPr>
        <p:spPr bwMode="auto">
          <a:xfrm>
            <a:off x="650722" y="5563111"/>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nvGrpSpPr>
          <p:cNvPr id="3089" name="Group 3088">
            <a:extLst>
              <a:ext uri="{FF2B5EF4-FFF2-40B4-BE49-F238E27FC236}">
                <a16:creationId xmlns:a16="http://schemas.microsoft.com/office/drawing/2014/main" id="{4695CD4C-D7E3-4415-AF63-AC5B8EA11BBC}"/>
              </a:ext>
            </a:extLst>
          </p:cNvPr>
          <p:cNvGrpSpPr/>
          <p:nvPr/>
        </p:nvGrpSpPr>
        <p:grpSpPr>
          <a:xfrm>
            <a:off x="1377917" y="5458249"/>
            <a:ext cx="5764142" cy="891644"/>
            <a:chOff x="59739" y="5396211"/>
            <a:chExt cx="5764142" cy="891644"/>
          </a:xfrm>
        </p:grpSpPr>
        <p:graphicFrame>
          <p:nvGraphicFramePr>
            <p:cNvPr id="3074" name="Object 3073">
              <a:extLst>
                <a:ext uri="{FF2B5EF4-FFF2-40B4-BE49-F238E27FC236}">
                  <a16:creationId xmlns:a16="http://schemas.microsoft.com/office/drawing/2014/main" id="{4E1D79FA-900C-4F7E-9768-373C55FCFA0A}"/>
                </a:ext>
              </a:extLst>
            </p:cNvPr>
            <p:cNvGraphicFramePr>
              <a:graphicFrameLocks noChangeAspect="1"/>
            </p:cNvGraphicFramePr>
            <p:nvPr>
              <p:extLst>
                <p:ext uri="{D42A27DB-BD31-4B8C-83A1-F6EECF244321}">
                  <p14:modId xmlns:p14="http://schemas.microsoft.com/office/powerpoint/2010/main" val="958229700"/>
                </p:ext>
              </p:extLst>
            </p:nvPr>
          </p:nvGraphicFramePr>
          <p:xfrm>
            <a:off x="3453991" y="5396211"/>
            <a:ext cx="445822" cy="891644"/>
          </p:xfrm>
          <a:graphic>
            <a:graphicData uri="http://schemas.openxmlformats.org/presentationml/2006/ole">
              <mc:AlternateContent xmlns:mc="http://schemas.openxmlformats.org/markup-compatibility/2006">
                <mc:Choice xmlns:v="urn:schemas-microsoft-com:vml" Requires="v">
                  <p:oleObj spid="_x0000_s22535" name="Equation" r:id="rId14" imgW="215806" imgH="431613" progId="Equation.DSMT4">
                    <p:embed/>
                  </p:oleObj>
                </mc:Choice>
                <mc:Fallback>
                  <p:oleObj name="Equation" r:id="rId14" imgW="215806" imgH="431613"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3991" y="5396211"/>
                          <a:ext cx="445822" cy="891644"/>
                        </a:xfrm>
                        <a:prstGeom prst="rect">
                          <a:avLst/>
                        </a:prstGeom>
                        <a:noFill/>
                      </p:spPr>
                    </p:pic>
                  </p:oleObj>
                </mc:Fallback>
              </mc:AlternateContent>
            </a:graphicData>
          </a:graphic>
        </p:graphicFrame>
        <p:sp>
          <p:nvSpPr>
            <p:cNvPr id="3086" name="Rectangle 44">
              <a:extLst>
                <a:ext uri="{FF2B5EF4-FFF2-40B4-BE49-F238E27FC236}">
                  <a16:creationId xmlns:a16="http://schemas.microsoft.com/office/drawing/2014/main" id="{A8C246B6-4326-4B70-9160-EE90E6794FE4}"/>
                </a:ext>
              </a:extLst>
            </p:cNvPr>
            <p:cNvSpPr>
              <a:spLocks noChangeArrowheads="1"/>
            </p:cNvSpPr>
            <p:nvPr/>
          </p:nvSpPr>
          <p:spPr bwMode="auto">
            <a:xfrm>
              <a:off x="59739" y="5580423"/>
              <a:ext cx="5764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 tính: EC =      ; AF=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sp>
        <p:nvSpPr>
          <p:cNvPr id="51" name="TextBox 50">
            <a:extLst>
              <a:ext uri="{FF2B5EF4-FFF2-40B4-BE49-F238E27FC236}">
                <a16:creationId xmlns:a16="http://schemas.microsoft.com/office/drawing/2014/main" id="{4DBA3BCB-7AF5-4361-8802-39ACBD7650AD}"/>
              </a:ext>
            </a:extLst>
          </p:cNvPr>
          <p:cNvSpPr txBox="1"/>
          <p:nvPr/>
        </p:nvSpPr>
        <p:spPr>
          <a:xfrm>
            <a:off x="1228839" y="4068087"/>
            <a:ext cx="770473"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a:t>
            </a:r>
            <a:endParaRPr lang="vi-VN" sz="2800"/>
          </a:p>
        </p:txBody>
      </p:sp>
      <p:graphicFrame>
        <p:nvGraphicFramePr>
          <p:cNvPr id="3088" name="Object 3087">
            <a:extLst>
              <a:ext uri="{FF2B5EF4-FFF2-40B4-BE49-F238E27FC236}">
                <a16:creationId xmlns:a16="http://schemas.microsoft.com/office/drawing/2014/main" id="{FABD188B-4296-4CEF-9A6F-475EDABA0B30}"/>
              </a:ext>
            </a:extLst>
          </p:cNvPr>
          <p:cNvGraphicFramePr>
            <a:graphicFrameLocks noChangeAspect="1"/>
          </p:cNvGraphicFramePr>
          <p:nvPr>
            <p:extLst>
              <p:ext uri="{D42A27DB-BD31-4B8C-83A1-F6EECF244321}">
                <p14:modId xmlns:p14="http://schemas.microsoft.com/office/powerpoint/2010/main" val="347934486"/>
              </p:ext>
            </p:extLst>
          </p:nvPr>
        </p:nvGraphicFramePr>
        <p:xfrm>
          <a:off x="1999312" y="3974089"/>
          <a:ext cx="1091419" cy="836755"/>
        </p:xfrm>
        <a:graphic>
          <a:graphicData uri="http://schemas.openxmlformats.org/presentationml/2006/ole">
            <mc:AlternateContent xmlns:mc="http://schemas.openxmlformats.org/markup-compatibility/2006">
              <mc:Choice xmlns:v="urn:schemas-microsoft-com:vml" Requires="v">
                <p:oleObj spid="_x0000_s22536" name="Equation" r:id="rId16" imgW="571146" imgH="437763" progId="Equation.DSMT4">
                  <p:embed/>
                </p:oleObj>
              </mc:Choice>
              <mc:Fallback>
                <p:oleObj name="Equation" r:id="rId16" imgW="571146" imgH="437763" progId="Equation.DSMT4">
                  <p:embed/>
                  <p:pic>
                    <p:nvPicPr>
                      <p:cNvPr id="0" name=""/>
                      <p:cNvPicPr/>
                      <p:nvPr/>
                    </p:nvPicPr>
                    <p:blipFill>
                      <a:blip r:embed="rId17"/>
                      <a:stretch>
                        <a:fillRect/>
                      </a:stretch>
                    </p:blipFill>
                    <p:spPr>
                      <a:xfrm>
                        <a:off x="1999312" y="3974089"/>
                        <a:ext cx="1091419" cy="836755"/>
                      </a:xfrm>
                      <a:prstGeom prst="rect">
                        <a:avLst/>
                      </a:prstGeom>
                    </p:spPr>
                  </p:pic>
                </p:oleObj>
              </mc:Fallback>
            </mc:AlternateContent>
          </a:graphicData>
        </a:graphic>
      </p:graphicFrame>
      <p:sp>
        <p:nvSpPr>
          <p:cNvPr id="53" name="Rectangle 41">
            <a:extLst>
              <a:ext uri="{FF2B5EF4-FFF2-40B4-BE49-F238E27FC236}">
                <a16:creationId xmlns:a16="http://schemas.microsoft.com/office/drawing/2014/main" id="{BD10D823-FED7-4F99-9BB1-09AADAD600D6}"/>
              </a:ext>
            </a:extLst>
          </p:cNvPr>
          <p:cNvSpPr>
            <a:spLocks noChangeArrowheads="1"/>
          </p:cNvSpPr>
          <p:nvPr/>
        </p:nvSpPr>
        <p:spPr bwMode="auto">
          <a:xfrm>
            <a:off x="1228839" y="4972200"/>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BD=2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graphicFrame>
        <p:nvGraphicFramePr>
          <p:cNvPr id="3090" name="Object 3089">
            <a:extLst>
              <a:ext uri="{FF2B5EF4-FFF2-40B4-BE49-F238E27FC236}">
                <a16:creationId xmlns:a16="http://schemas.microsoft.com/office/drawing/2014/main" id="{BDFE5D79-76C2-4ACE-AC08-D0FD6D8F1980}"/>
              </a:ext>
            </a:extLst>
          </p:cNvPr>
          <p:cNvGraphicFramePr>
            <a:graphicFrameLocks noChangeAspect="1"/>
          </p:cNvGraphicFramePr>
          <p:nvPr>
            <p:extLst>
              <p:ext uri="{D42A27DB-BD31-4B8C-83A1-F6EECF244321}">
                <p14:modId xmlns:p14="http://schemas.microsoft.com/office/powerpoint/2010/main" val="1412157777"/>
              </p:ext>
            </p:extLst>
          </p:nvPr>
        </p:nvGraphicFramePr>
        <p:xfrm>
          <a:off x="6231599" y="5526748"/>
          <a:ext cx="445821" cy="797785"/>
        </p:xfrm>
        <a:graphic>
          <a:graphicData uri="http://schemas.openxmlformats.org/presentationml/2006/ole">
            <mc:AlternateContent xmlns:mc="http://schemas.openxmlformats.org/markup-compatibility/2006">
              <mc:Choice xmlns:v="urn:schemas-microsoft-com:vml" Requires="v">
                <p:oleObj spid="_x0000_s22537" name="Equation" r:id="rId18" imgW="241200" imgH="431640" progId="Equation.DSMT4">
                  <p:embed/>
                </p:oleObj>
              </mc:Choice>
              <mc:Fallback>
                <p:oleObj name="Equation" r:id="rId18" imgW="241200" imgH="431640" progId="Equation.DSMT4">
                  <p:embed/>
                  <p:pic>
                    <p:nvPicPr>
                      <p:cNvPr id="0" name=""/>
                      <p:cNvPicPr/>
                      <p:nvPr/>
                    </p:nvPicPr>
                    <p:blipFill>
                      <a:blip r:embed="rId19"/>
                      <a:stretch>
                        <a:fillRect/>
                      </a:stretch>
                    </p:blipFill>
                    <p:spPr>
                      <a:xfrm>
                        <a:off x="6231599" y="5526748"/>
                        <a:ext cx="445821" cy="797785"/>
                      </a:xfrm>
                      <a:prstGeom prst="rect">
                        <a:avLst/>
                      </a:prstGeom>
                    </p:spPr>
                  </p:pic>
                </p:oleObj>
              </mc:Fallback>
            </mc:AlternateContent>
          </a:graphicData>
        </a:graphic>
      </p:graphicFrame>
    </p:spTree>
    <p:extLst>
      <p:ext uri="{BB962C8B-B14F-4D97-AF65-F5344CB8AC3E}">
        <p14:creationId xmlns:p14="http://schemas.microsoft.com/office/powerpoint/2010/main" val="14273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5"/>
                                        </p:tgtEl>
                                        <p:attrNameLst>
                                          <p:attrName>style.visibility</p:attrName>
                                        </p:attrNameLst>
                                      </p:cBhvr>
                                      <p:to>
                                        <p:strVal val="visible"/>
                                      </p:to>
                                    </p:set>
                                    <p:animEffect transition="in" filter="fade">
                                      <p:cBhvr>
                                        <p:cTn id="12" dur="500"/>
                                        <p:tgtEl>
                                          <p:spTgt spid="3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8"/>
                                        </p:tgtEl>
                                        <p:attrNameLst>
                                          <p:attrName>style.visibility</p:attrName>
                                        </p:attrNameLst>
                                      </p:cBhvr>
                                      <p:to>
                                        <p:strVal val="visible"/>
                                      </p:to>
                                    </p:set>
                                    <p:animEffect transition="in" filter="fade">
                                      <p:cBhvr>
                                        <p:cTn id="52" dur="500"/>
                                        <p:tgtEl>
                                          <p:spTgt spid="30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fade">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fade">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89"/>
                                        </p:tgtEl>
                                        <p:attrNameLst>
                                          <p:attrName>style.visibility</p:attrName>
                                        </p:attrNameLst>
                                      </p:cBhvr>
                                      <p:to>
                                        <p:strVal val="visible"/>
                                      </p:to>
                                    </p:set>
                                    <p:animEffect transition="in" filter="fade">
                                      <p:cBhvr>
                                        <p:cTn id="77" dur="500"/>
                                        <p:tgtEl>
                                          <p:spTgt spid="30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84"/>
                                        </p:tgtEl>
                                        <p:attrNameLst>
                                          <p:attrName>style.visibility</p:attrName>
                                        </p:attrNameLst>
                                      </p:cBhvr>
                                      <p:to>
                                        <p:strVal val="visible"/>
                                      </p:to>
                                    </p:set>
                                    <p:animEffect transition="in" filter="fade">
                                      <p:cBhvr>
                                        <p:cTn id="80" dur="500"/>
                                        <p:tgtEl>
                                          <p:spTgt spid="3084"/>
                                        </p:tgtEl>
                                      </p:cBhvr>
                                    </p:animEffect>
                                  </p:childTnLst>
                                </p:cTn>
                              </p:par>
                              <p:par>
                                <p:cTn id="81" presetID="10" presetClass="entr" presetSubtype="0" fill="hold" nodeType="withEffect">
                                  <p:stCondLst>
                                    <p:cond delay="0"/>
                                  </p:stCondLst>
                                  <p:childTnLst>
                                    <p:set>
                                      <p:cBhvr>
                                        <p:cTn id="82" dur="1" fill="hold">
                                          <p:stCondLst>
                                            <p:cond delay="0"/>
                                          </p:stCondLst>
                                        </p:cTn>
                                        <p:tgtEl>
                                          <p:spTgt spid="3090"/>
                                        </p:tgtEl>
                                        <p:attrNameLst>
                                          <p:attrName>style.visibility</p:attrName>
                                        </p:attrNameLst>
                                      </p:cBhvr>
                                      <p:to>
                                        <p:strVal val="visible"/>
                                      </p:to>
                                    </p:set>
                                    <p:animEffect transition="in" filter="fade">
                                      <p:cBhvr>
                                        <p:cTn id="83"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6" grpId="0"/>
      <p:bldP spid="3080" grpId="0"/>
      <p:bldP spid="3081" grpId="0"/>
      <p:bldP spid="3082" grpId="0"/>
      <p:bldP spid="3084" grpId="0"/>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4" name="Object 3">
            <a:extLst>
              <a:ext uri="{FF2B5EF4-FFF2-40B4-BE49-F238E27FC236}">
                <a16:creationId xmlns:a16="http://schemas.microsoft.com/office/drawing/2014/main" id="{CA020AC0-CAB6-4290-B160-04E230242C53}"/>
              </a:ext>
            </a:extLst>
          </p:cNvPr>
          <p:cNvGraphicFramePr>
            <a:graphicFrameLocks noChangeAspect="1"/>
          </p:cNvGraphicFramePr>
          <p:nvPr>
            <p:extLst>
              <p:ext uri="{D42A27DB-BD31-4B8C-83A1-F6EECF244321}">
                <p14:modId xmlns:p14="http://schemas.microsoft.com/office/powerpoint/2010/main" val="696228898"/>
              </p:ext>
            </p:extLst>
          </p:nvPr>
        </p:nvGraphicFramePr>
        <p:xfrm>
          <a:off x="10448043" y="1997766"/>
          <a:ext cx="1458687" cy="855092"/>
        </p:xfrm>
        <a:graphic>
          <a:graphicData uri="http://schemas.openxmlformats.org/presentationml/2006/ole">
            <mc:AlternateContent xmlns:mc="http://schemas.openxmlformats.org/markup-compatibility/2006">
              <mc:Choice xmlns:v="urn:schemas-microsoft-com:vml" Requires="v">
                <p:oleObj spid="_x0000_s23554" name="Equation" r:id="rId3" imgW="736600" imgH="431800" progId="Equation.DSMT4">
                  <p:embed/>
                </p:oleObj>
              </mc:Choice>
              <mc:Fallback>
                <p:oleObj name="Equation" r:id="rId3" imgW="736600" imgH="43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8043" y="1997766"/>
                        <a:ext cx="1458687" cy="85509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32BED6D-AE4A-4748-80D2-0C1E8782D347}"/>
              </a:ext>
            </a:extLst>
          </p:cNvPr>
          <p:cNvGraphicFramePr>
            <a:graphicFrameLocks noChangeAspect="1"/>
          </p:cNvGraphicFramePr>
          <p:nvPr>
            <p:extLst>
              <p:ext uri="{D42A27DB-BD31-4B8C-83A1-F6EECF244321}">
                <p14:modId xmlns:p14="http://schemas.microsoft.com/office/powerpoint/2010/main" val="143224427"/>
              </p:ext>
            </p:extLst>
          </p:nvPr>
        </p:nvGraphicFramePr>
        <p:xfrm>
          <a:off x="1807387" y="2730961"/>
          <a:ext cx="4325760" cy="855092"/>
        </p:xfrm>
        <a:graphic>
          <a:graphicData uri="http://schemas.openxmlformats.org/presentationml/2006/ole">
            <mc:AlternateContent xmlns:mc="http://schemas.openxmlformats.org/markup-compatibility/2006">
              <mc:Choice xmlns:v="urn:schemas-microsoft-com:vml" Requires="v">
                <p:oleObj spid="_x0000_s23555" name="Equation" r:id="rId5" imgW="2184400" imgH="431800" progId="Equation.DSMT4">
                  <p:embed/>
                </p:oleObj>
              </mc:Choice>
              <mc:Fallback>
                <p:oleObj name="Equation" r:id="rId5" imgW="2184400" imgH="431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387" y="2730961"/>
                        <a:ext cx="4325760" cy="85509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7BC36BCB-38E2-474F-8D14-9013AD9171BC}"/>
              </a:ext>
            </a:extLst>
          </p:cNvPr>
          <p:cNvGraphicFramePr>
            <a:graphicFrameLocks noChangeAspect="1"/>
          </p:cNvGraphicFramePr>
          <p:nvPr>
            <p:extLst>
              <p:ext uri="{D42A27DB-BD31-4B8C-83A1-F6EECF244321}">
                <p14:modId xmlns:p14="http://schemas.microsoft.com/office/powerpoint/2010/main" val="4154020086"/>
              </p:ext>
            </p:extLst>
          </p:nvPr>
        </p:nvGraphicFramePr>
        <p:xfrm>
          <a:off x="1672534" y="3716649"/>
          <a:ext cx="2162880" cy="855092"/>
        </p:xfrm>
        <a:graphic>
          <a:graphicData uri="http://schemas.openxmlformats.org/presentationml/2006/ole">
            <mc:AlternateContent xmlns:mc="http://schemas.openxmlformats.org/markup-compatibility/2006">
              <mc:Choice xmlns:v="urn:schemas-microsoft-com:vml" Requires="v">
                <p:oleObj spid="_x0000_s23556" name="Equation" r:id="rId7" imgW="1091726" imgH="431613" progId="Equation.DSMT4">
                  <p:embed/>
                </p:oleObj>
              </mc:Choice>
              <mc:Fallback>
                <p:oleObj name="Equation" r:id="rId7" imgW="1091726" imgH="43161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2534" y="3716649"/>
                        <a:ext cx="2162880" cy="85509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C2356C5E-DD20-47AD-A4BF-8DCFB3678D9F}"/>
              </a:ext>
            </a:extLst>
          </p:cNvPr>
          <p:cNvGraphicFramePr>
            <a:graphicFrameLocks noChangeAspect="1"/>
          </p:cNvGraphicFramePr>
          <p:nvPr>
            <p:extLst>
              <p:ext uri="{D42A27DB-BD31-4B8C-83A1-F6EECF244321}">
                <p14:modId xmlns:p14="http://schemas.microsoft.com/office/powerpoint/2010/main" val="2640539619"/>
              </p:ext>
            </p:extLst>
          </p:nvPr>
        </p:nvGraphicFramePr>
        <p:xfrm>
          <a:off x="4923137" y="3685915"/>
          <a:ext cx="2087431" cy="855092"/>
        </p:xfrm>
        <a:graphic>
          <a:graphicData uri="http://schemas.openxmlformats.org/presentationml/2006/ole">
            <mc:AlternateContent xmlns:mc="http://schemas.openxmlformats.org/markup-compatibility/2006">
              <mc:Choice xmlns:v="urn:schemas-microsoft-com:vml" Requires="v">
                <p:oleObj spid="_x0000_s23557" name="Equation" r:id="rId9" imgW="1054100" imgH="431800" progId="Equation.DSMT4">
                  <p:embed/>
                </p:oleObj>
              </mc:Choice>
              <mc:Fallback>
                <p:oleObj name="Equation" r:id="rId9" imgW="1054100" imgH="4318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3137" y="3685915"/>
                        <a:ext cx="2087431" cy="85509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B4714492-C999-428D-9773-1082214FA59A}"/>
              </a:ext>
            </a:extLst>
          </p:cNvPr>
          <p:cNvGraphicFramePr>
            <a:graphicFrameLocks noChangeAspect="1"/>
          </p:cNvGraphicFramePr>
          <p:nvPr>
            <p:extLst>
              <p:ext uri="{D42A27DB-BD31-4B8C-83A1-F6EECF244321}">
                <p14:modId xmlns:p14="http://schemas.microsoft.com/office/powerpoint/2010/main" val="1729515570"/>
              </p:ext>
            </p:extLst>
          </p:nvPr>
        </p:nvGraphicFramePr>
        <p:xfrm>
          <a:off x="1672534" y="4643145"/>
          <a:ext cx="1458687" cy="855092"/>
        </p:xfrm>
        <a:graphic>
          <a:graphicData uri="http://schemas.openxmlformats.org/presentationml/2006/ole">
            <mc:AlternateContent xmlns:mc="http://schemas.openxmlformats.org/markup-compatibility/2006">
              <mc:Choice xmlns:v="urn:schemas-microsoft-com:vml" Requires="v">
                <p:oleObj spid="_x0000_s23558" name="Equation" r:id="rId11" imgW="736600" imgH="431800" progId="Equation.DSMT4">
                  <p:embed/>
                </p:oleObj>
              </mc:Choice>
              <mc:Fallback>
                <p:oleObj name="Equation" r:id="rId11" imgW="736600" imgH="43180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2534" y="4643145"/>
                        <a:ext cx="1458687" cy="855092"/>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FD0860E5-F383-4826-8E05-8814563421E6}"/>
              </a:ext>
            </a:extLst>
          </p:cNvPr>
          <p:cNvSpPr>
            <a:spLocks noChangeArrowheads="1"/>
          </p:cNvSpPr>
          <p:nvPr/>
        </p:nvSpPr>
        <p:spPr bwMode="auto">
          <a:xfrm>
            <a:off x="348700" y="2176164"/>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0" name="Rectangle 7">
            <a:extLst>
              <a:ext uri="{FF2B5EF4-FFF2-40B4-BE49-F238E27FC236}">
                <a16:creationId xmlns:a16="http://schemas.microsoft.com/office/drawing/2014/main" id="{92A86259-A0AB-44A3-B404-613A8A184BF9}"/>
              </a:ext>
            </a:extLst>
          </p:cNvPr>
          <p:cNvSpPr>
            <a:spLocks noChangeArrowheads="1"/>
          </p:cNvSpPr>
          <p:nvPr/>
        </p:nvSpPr>
        <p:spPr bwMode="auto">
          <a:xfrm>
            <a:off x="348700" y="2813937"/>
            <a:ext cx="1223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a:t>
            </a:r>
            <a:endParaRPr kumimoji="0" lang="fr-FR" altLang="vi-VN" sz="2800" b="0" i="0" u="none" strike="noStrike" cap="none" normalizeH="0" baseline="0">
              <a:ln>
                <a:noFill/>
              </a:ln>
              <a:solidFill>
                <a:srgbClr val="090C26"/>
              </a:solidFill>
              <a:effectLst/>
              <a:latin typeface="Arial" panose="020B0604020202020204" pitchFamily="34" charset="0"/>
            </a:endParaRPr>
          </a:p>
        </p:txBody>
      </p:sp>
      <p:sp>
        <p:nvSpPr>
          <p:cNvPr id="11" name="Rectangle 8">
            <a:extLst>
              <a:ext uri="{FF2B5EF4-FFF2-40B4-BE49-F238E27FC236}">
                <a16:creationId xmlns:a16="http://schemas.microsoft.com/office/drawing/2014/main" id="{3627AA09-FC80-460E-A7AF-FAAC44F79B55}"/>
              </a:ext>
            </a:extLst>
          </p:cNvPr>
          <p:cNvSpPr>
            <a:spLocks noChangeArrowheads="1"/>
          </p:cNvSpPr>
          <p:nvPr/>
        </p:nvSpPr>
        <p:spPr bwMode="auto">
          <a:xfrm>
            <a:off x="409614" y="3768957"/>
            <a:ext cx="1101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Pcm: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56B29F15-5636-4892-ADFD-496F6CC225E6}"/>
              </a:ext>
            </a:extLst>
          </p:cNvPr>
          <p:cNvSpPr>
            <a:spLocks noChangeArrowheads="1"/>
          </p:cNvSpPr>
          <p:nvPr/>
        </p:nvSpPr>
        <p:spPr bwMode="auto">
          <a:xfrm>
            <a:off x="3959412" y="3803074"/>
            <a:ext cx="963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EABDE660-727E-45E1-AAB1-AFFA9C663598}"/>
              </a:ext>
            </a:extLst>
          </p:cNvPr>
          <p:cNvSpPr>
            <a:spLocks noChangeArrowheads="1"/>
          </p:cNvSpPr>
          <p:nvPr/>
        </p:nvSpPr>
        <p:spPr bwMode="auto">
          <a:xfrm>
            <a:off x="311528" y="4809081"/>
            <a:ext cx="1495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Tức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B55A92F2-3741-4956-8757-CB00467AA9AA}"/>
              </a:ext>
            </a:extLst>
          </p:cNvPr>
          <p:cNvSpPr>
            <a:spLocks noChangeArrowheads="1"/>
          </p:cNvSpPr>
          <p:nvPr/>
        </p:nvSpPr>
        <p:spPr bwMode="auto">
          <a:xfrm>
            <a:off x="3156044" y="4753029"/>
            <a:ext cx="9573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(luôn đúng, vì AE là đường phân giác trong tam giác ABG)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TextBox 14">
            <a:extLst>
              <a:ext uri="{FF2B5EF4-FFF2-40B4-BE49-F238E27FC236}">
                <a16:creationId xmlns:a16="http://schemas.microsoft.com/office/drawing/2014/main" id="{2F925DB0-4C08-430D-ACBE-7A759182F137}"/>
              </a:ext>
            </a:extLst>
          </p:cNvPr>
          <p:cNvSpPr txBox="1"/>
          <p:nvPr/>
        </p:nvSpPr>
        <p:spPr>
          <a:xfrm>
            <a:off x="348700" y="1443768"/>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3: (SGK/T69)</a:t>
            </a:r>
            <a:endParaRPr lang="vi-VN" sz="3000" b="1">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A20E25-07D6-45C1-B30F-018435E68775}"/>
              </a:ext>
            </a:extLst>
          </p:cNvPr>
          <p:cNvSpPr txBox="1"/>
          <p:nvPr/>
        </p:nvSpPr>
        <p:spPr>
          <a:xfrm>
            <a:off x="409614" y="5794997"/>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5B074B67-0FDA-41B8-B829-8AB95FA07A1E}"/>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5300"/>
                    </a14:imgEffect>
                  </a14:imgLayer>
                </a14:imgProps>
              </a:ext>
            </a:extLst>
          </a:blip>
          <a:stretch>
            <a:fillRect/>
          </a:stretch>
        </p:blipFill>
        <p:spPr>
          <a:xfrm>
            <a:off x="10618306" y="5276249"/>
            <a:ext cx="4012094" cy="3125927"/>
          </a:xfrm>
          <a:prstGeom prst="rect">
            <a:avLst/>
          </a:prstGeom>
        </p:spPr>
      </p:pic>
    </p:spTree>
    <p:extLst>
      <p:ext uri="{BB962C8B-B14F-4D97-AF65-F5344CB8AC3E}">
        <p14:creationId xmlns:p14="http://schemas.microsoft.com/office/powerpoint/2010/main" val="17047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88969"/>
            <a:ext cx="7594295" cy="601440"/>
          </a:xfrm>
        </p:spPr>
        <p:txBody>
          <a:bodyPr/>
          <a:lstStyle/>
          <a:p>
            <a:r>
              <a:rPr lang="en-US"/>
              <a:t>2. Luyện tập – củng cố</a:t>
            </a:r>
            <a:endParaRPr lang="vi-VN"/>
          </a:p>
        </p:txBody>
      </p:sp>
      <p:graphicFrame>
        <p:nvGraphicFramePr>
          <p:cNvPr id="5" name="Object 4">
            <a:extLst>
              <a:ext uri="{FF2B5EF4-FFF2-40B4-BE49-F238E27FC236}">
                <a16:creationId xmlns:a16="http://schemas.microsoft.com/office/drawing/2014/main" id="{BA82F810-8A73-41CD-BB48-70D82744C812}"/>
              </a:ext>
            </a:extLst>
          </p:cNvPr>
          <p:cNvGraphicFramePr>
            <a:graphicFrameLocks noChangeAspect="1"/>
          </p:cNvGraphicFramePr>
          <p:nvPr>
            <p:extLst>
              <p:ext uri="{D42A27DB-BD31-4B8C-83A1-F6EECF244321}">
                <p14:modId xmlns:p14="http://schemas.microsoft.com/office/powerpoint/2010/main" val="2782574549"/>
              </p:ext>
            </p:extLst>
          </p:nvPr>
        </p:nvGraphicFramePr>
        <p:xfrm>
          <a:off x="1476602" y="3415210"/>
          <a:ext cx="1578088" cy="905686"/>
        </p:xfrm>
        <a:graphic>
          <a:graphicData uri="http://schemas.openxmlformats.org/presentationml/2006/ole">
            <mc:AlternateContent xmlns:mc="http://schemas.openxmlformats.org/markup-compatibility/2006">
              <mc:Choice xmlns:v="urn:schemas-microsoft-com:vml" Requires="v">
                <p:oleObj spid="_x0000_s24578" name="Equation" r:id="rId3" imgW="736600" imgH="431800" progId="Equation.DSMT4">
                  <p:embed/>
                </p:oleObj>
              </mc:Choice>
              <mc:Fallback>
                <p:oleObj name="Equation" r:id="rId3" imgW="736600" imgH="43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602" y="3415210"/>
                        <a:ext cx="1578088" cy="90568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FE624A1A-A3BA-4962-97CE-48741FD9492D}"/>
              </a:ext>
            </a:extLst>
          </p:cNvPr>
          <p:cNvGraphicFramePr>
            <a:graphicFrameLocks noChangeAspect="1"/>
          </p:cNvGraphicFramePr>
          <p:nvPr>
            <p:extLst>
              <p:ext uri="{D42A27DB-BD31-4B8C-83A1-F6EECF244321}">
                <p14:modId xmlns:p14="http://schemas.microsoft.com/office/powerpoint/2010/main" val="1587313158"/>
              </p:ext>
            </p:extLst>
          </p:nvPr>
        </p:nvGraphicFramePr>
        <p:xfrm>
          <a:off x="7567745" y="3452469"/>
          <a:ext cx="430851" cy="836358"/>
        </p:xfrm>
        <a:graphic>
          <a:graphicData uri="http://schemas.openxmlformats.org/presentationml/2006/ole">
            <mc:AlternateContent xmlns:mc="http://schemas.openxmlformats.org/markup-compatibility/2006">
              <mc:Choice xmlns:v="urn:schemas-microsoft-com:vml" Requires="v">
                <p:oleObj spid="_x0000_s24579" name="Equation" r:id="rId5" imgW="215806" imgH="431613" progId="Equation.DSMT4">
                  <p:embed/>
                </p:oleObj>
              </mc:Choice>
              <mc:Fallback>
                <p:oleObj name="Equation" r:id="rId5" imgW="215806" imgH="43161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7745" y="3452469"/>
                        <a:ext cx="430851" cy="83635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1AEF7B0-AD3B-44C1-9FE6-6D98D547684C}"/>
              </a:ext>
            </a:extLst>
          </p:cNvPr>
          <p:cNvGraphicFramePr>
            <a:graphicFrameLocks noChangeAspect="1"/>
          </p:cNvGraphicFramePr>
          <p:nvPr>
            <p:extLst>
              <p:ext uri="{D42A27DB-BD31-4B8C-83A1-F6EECF244321}">
                <p14:modId xmlns:p14="http://schemas.microsoft.com/office/powerpoint/2010/main" val="1546817585"/>
              </p:ext>
            </p:extLst>
          </p:nvPr>
        </p:nvGraphicFramePr>
        <p:xfrm>
          <a:off x="5885234" y="3490174"/>
          <a:ext cx="494211" cy="874373"/>
        </p:xfrm>
        <a:graphic>
          <a:graphicData uri="http://schemas.openxmlformats.org/presentationml/2006/ole">
            <mc:AlternateContent xmlns:mc="http://schemas.openxmlformats.org/markup-compatibility/2006">
              <mc:Choice xmlns:v="urn:schemas-microsoft-com:vml" Requires="v">
                <p:oleObj spid="_x0000_s24580" name="Equation" r:id="rId7" imgW="241195" imgH="431613" progId="Equation.DSMT4">
                  <p:embed/>
                </p:oleObj>
              </mc:Choice>
              <mc:Fallback>
                <p:oleObj name="Equation" r:id="rId7" imgW="241195" imgH="43161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5234" y="3490174"/>
                        <a:ext cx="494211" cy="874373"/>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EA38202A-0155-49A4-8EF1-D3BE7E523727}"/>
              </a:ext>
            </a:extLst>
          </p:cNvPr>
          <p:cNvGraphicFramePr>
            <a:graphicFrameLocks noChangeAspect="1"/>
          </p:cNvGraphicFramePr>
          <p:nvPr>
            <p:extLst>
              <p:ext uri="{D42A27DB-BD31-4B8C-83A1-F6EECF244321}">
                <p14:modId xmlns:p14="http://schemas.microsoft.com/office/powerpoint/2010/main" val="4292886381"/>
              </p:ext>
            </p:extLst>
          </p:nvPr>
        </p:nvGraphicFramePr>
        <p:xfrm>
          <a:off x="1673576" y="6232928"/>
          <a:ext cx="4748213" cy="1236663"/>
        </p:xfrm>
        <a:graphic>
          <a:graphicData uri="http://schemas.openxmlformats.org/presentationml/2006/ole">
            <mc:AlternateContent xmlns:mc="http://schemas.openxmlformats.org/markup-compatibility/2006">
              <mc:Choice xmlns:v="urn:schemas-microsoft-com:vml" Requires="v">
                <p:oleObj spid="_x0000_s24581" name="Equation" r:id="rId9" imgW="2400120" imgH="622080" progId="Equation.DSMT4">
                  <p:embed/>
                </p:oleObj>
              </mc:Choice>
              <mc:Fallback>
                <p:oleObj name="Equation" r:id="rId9" imgW="2400120" imgH="622080" progId="Equation.DSMT4">
                  <p:embed/>
                  <p:pic>
                    <p:nvPicPr>
                      <p:cNvPr id="0" name="Object 2"/>
                      <p:cNvPicPr>
                        <a:picLocks noChangeAspect="1" noChangeArrowheads="1"/>
                      </p:cNvPicPr>
                      <p:nvPr/>
                    </p:nvPicPr>
                    <p:blipFill>
                      <a:blip r:embed="rId10"/>
                      <a:srcRect/>
                      <a:stretch>
                        <a:fillRect/>
                      </a:stretch>
                    </p:blipFill>
                    <p:spPr bwMode="auto">
                      <a:xfrm>
                        <a:off x="1673576" y="6232928"/>
                        <a:ext cx="4748213" cy="123666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9447C9DF-5001-4869-A764-877B122A1A7B}"/>
              </a:ext>
            </a:extLst>
          </p:cNvPr>
          <p:cNvGraphicFramePr>
            <a:graphicFrameLocks noChangeAspect="1"/>
          </p:cNvGraphicFramePr>
          <p:nvPr>
            <p:extLst>
              <p:ext uri="{D42A27DB-BD31-4B8C-83A1-F6EECF244321}">
                <p14:modId xmlns:p14="http://schemas.microsoft.com/office/powerpoint/2010/main" val="2758590754"/>
              </p:ext>
            </p:extLst>
          </p:nvPr>
        </p:nvGraphicFramePr>
        <p:xfrm>
          <a:off x="11967456" y="6594620"/>
          <a:ext cx="430851" cy="874374"/>
        </p:xfrm>
        <a:graphic>
          <a:graphicData uri="http://schemas.openxmlformats.org/presentationml/2006/ole">
            <mc:AlternateContent xmlns:mc="http://schemas.openxmlformats.org/markup-compatibility/2006">
              <mc:Choice xmlns:v="urn:schemas-microsoft-com:vml" Requires="v">
                <p:oleObj spid="_x0000_s24582" name="Equation" r:id="rId11" imgW="215806" imgH="431613" progId="Equation.DSMT4">
                  <p:embed/>
                </p:oleObj>
              </mc:Choice>
              <mc:Fallback>
                <p:oleObj name="Equation" r:id="rId11" imgW="215806" imgH="431613"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67456" y="6594620"/>
                        <a:ext cx="430851" cy="874374"/>
                      </a:xfrm>
                      <a:prstGeom prst="rect">
                        <a:avLst/>
                      </a:prstGeom>
                      <a:noFill/>
                    </p:spPr>
                  </p:pic>
                </p:oleObj>
              </mc:Fallback>
            </mc:AlternateContent>
          </a:graphicData>
        </a:graphic>
      </p:graphicFrame>
      <p:pic>
        <p:nvPicPr>
          <p:cNvPr id="4102" name="Picture 3">
            <a:extLst>
              <a:ext uri="{FF2B5EF4-FFF2-40B4-BE49-F238E27FC236}">
                <a16:creationId xmlns:a16="http://schemas.microsoft.com/office/drawing/2014/main" id="{F2BD9F2E-5FBF-4AF1-B5E5-2C324960EA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4014" y="642328"/>
            <a:ext cx="3527685" cy="436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C56FCE3B-CF6B-4F1D-B776-C1BA4F4E4BE9}"/>
              </a:ext>
            </a:extLst>
          </p:cNvPr>
          <p:cNvSpPr>
            <a:spLocks noChangeArrowheads="1"/>
          </p:cNvSpPr>
          <p:nvPr/>
        </p:nvSpPr>
        <p:spPr bwMode="auto">
          <a:xfrm>
            <a:off x="348701" y="1521963"/>
            <a:ext cx="99233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 Tính BC, DB, DC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Đly Pythagoras tính được 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DB+DC=BC=5cm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tính chất đường phân giác AD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416D4A4A-27A8-4DA2-BFBE-9459445B6874}"/>
              </a:ext>
            </a:extLst>
          </p:cNvPr>
          <p:cNvSpPr>
            <a:spLocks noChangeArrowheads="1"/>
          </p:cNvSpPr>
          <p:nvPr/>
        </p:nvSpPr>
        <p:spPr bwMode="auto">
          <a:xfrm>
            <a:off x="3136103" y="3556545"/>
            <a:ext cx="2667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được DB=</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4F7B6849-DAF5-4A13-94DF-E3FC8A52A42B}"/>
              </a:ext>
            </a:extLst>
          </p:cNvPr>
          <p:cNvSpPr>
            <a:spLocks noChangeArrowheads="1"/>
          </p:cNvSpPr>
          <p:nvPr/>
        </p:nvSpPr>
        <p:spPr bwMode="auto">
          <a:xfrm>
            <a:off x="6316831" y="3526797"/>
            <a:ext cx="1311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DC=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E574ED31-F523-4169-9D0A-107EC3D519B0}"/>
              </a:ext>
            </a:extLst>
          </p:cNvPr>
          <p:cNvSpPr>
            <a:spLocks noChangeArrowheads="1"/>
          </p:cNvSpPr>
          <p:nvPr/>
        </p:nvSpPr>
        <p:spPr bwMode="auto">
          <a:xfrm>
            <a:off x="410582" y="4361547"/>
            <a:ext cx="8619924"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Gọi chân đường vuông góc kẻ từ D đến AC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Nên khoảng cách từ D đến AC là DE</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ED//AB (quan hệ từ song song đến vuông góc)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F9AB3E0C-A6CC-4065-B06C-3F0CD0BFBA7A}"/>
              </a:ext>
            </a:extLst>
          </p:cNvPr>
          <p:cNvSpPr>
            <a:spLocks noChangeArrowheads="1"/>
          </p:cNvSpPr>
          <p:nvPr/>
        </p:nvSpPr>
        <p:spPr bwMode="auto">
          <a:xfrm>
            <a:off x="6567971" y="6752304"/>
            <a:ext cx="5499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khoảng cách từ D đến AC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BD7B304F-69E0-417B-B48E-3A2D70EF5388}"/>
              </a:ext>
            </a:extLst>
          </p:cNvPr>
          <p:cNvSpPr>
            <a:spLocks noChangeArrowheads="1"/>
          </p:cNvSpPr>
          <p:nvPr/>
        </p:nvSpPr>
        <p:spPr bwMode="auto">
          <a:xfrm>
            <a:off x="410582" y="7617357"/>
            <a:ext cx="13321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 Hướng dẫn: Tính AE và áp dụng định lý Pytago trong tam giác AED vuông tại E.</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TextBox 18">
            <a:extLst>
              <a:ext uri="{FF2B5EF4-FFF2-40B4-BE49-F238E27FC236}">
                <a16:creationId xmlns:a16="http://schemas.microsoft.com/office/drawing/2014/main" id="{17C55E53-21C2-41C1-9A07-BCB04E58AE62}"/>
              </a:ext>
            </a:extLst>
          </p:cNvPr>
          <p:cNvSpPr txBox="1"/>
          <p:nvPr/>
        </p:nvSpPr>
        <p:spPr>
          <a:xfrm>
            <a:off x="370156" y="953969"/>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5: SGK/T69 </a:t>
            </a:r>
            <a:endParaRPr kumimoji="0" lang="vi-VN" altLang="vi-VN" sz="2800" i="0" u="none" strike="noStrike" cap="none" normalizeH="0" baseline="0">
              <a:ln>
                <a:noFill/>
              </a:ln>
              <a:solidFill>
                <a:srgbClr val="FF0000"/>
              </a:solidFill>
              <a:effectLst/>
              <a:latin typeface="Arial" panose="020B0604020202020204" pitchFamily="34" charset="0"/>
            </a:endParaRPr>
          </a:p>
        </p:txBody>
      </p:sp>
      <p:sp>
        <p:nvSpPr>
          <p:cNvPr id="21" name="TextBox 20">
            <a:extLst>
              <a:ext uri="{FF2B5EF4-FFF2-40B4-BE49-F238E27FC236}">
                <a16:creationId xmlns:a16="http://schemas.microsoft.com/office/drawing/2014/main" id="{A57FA799-4D5C-483C-9465-D9769DFDB8B4}"/>
              </a:ext>
            </a:extLst>
          </p:cNvPr>
          <p:cNvSpPr txBox="1"/>
          <p:nvPr/>
        </p:nvSpPr>
        <p:spPr>
          <a:xfrm>
            <a:off x="488248" y="6635703"/>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17317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3" name="Object 2">
            <a:extLst>
              <a:ext uri="{FF2B5EF4-FFF2-40B4-BE49-F238E27FC236}">
                <a16:creationId xmlns:a16="http://schemas.microsoft.com/office/drawing/2014/main" id="{D8688015-F12D-420D-AFCD-D81AA2406408}"/>
              </a:ext>
            </a:extLst>
          </p:cNvPr>
          <p:cNvGraphicFramePr>
            <a:graphicFrameLocks noChangeAspect="1"/>
          </p:cNvGraphicFramePr>
          <p:nvPr>
            <p:extLst>
              <p:ext uri="{D42A27DB-BD31-4B8C-83A1-F6EECF244321}">
                <p14:modId xmlns:p14="http://schemas.microsoft.com/office/powerpoint/2010/main" val="420640850"/>
              </p:ext>
            </p:extLst>
          </p:nvPr>
        </p:nvGraphicFramePr>
        <p:xfrm>
          <a:off x="1083502" y="2939674"/>
          <a:ext cx="3485771" cy="987386"/>
        </p:xfrm>
        <a:graphic>
          <a:graphicData uri="http://schemas.openxmlformats.org/presentationml/2006/ole">
            <mc:AlternateContent xmlns:mc="http://schemas.openxmlformats.org/markup-compatibility/2006">
              <mc:Choice xmlns:v="urn:schemas-microsoft-com:vml" Requires="v">
                <p:oleObj spid="_x0000_s25602" name="Equation" r:id="rId3" imgW="1473200" imgH="431800" progId="Equation.DSMT4">
                  <p:embed/>
                </p:oleObj>
              </mc:Choice>
              <mc:Fallback>
                <p:oleObj name="Equation" r:id="rId3" imgW="14732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502" y="2939674"/>
                        <a:ext cx="3485771" cy="987386"/>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3C2584AE-2305-4D94-BF77-4EDE1EC1112A}"/>
              </a:ext>
            </a:extLst>
          </p:cNvPr>
          <p:cNvGraphicFramePr>
            <a:graphicFrameLocks noChangeAspect="1"/>
          </p:cNvGraphicFramePr>
          <p:nvPr>
            <p:extLst>
              <p:ext uri="{D42A27DB-BD31-4B8C-83A1-F6EECF244321}">
                <p14:modId xmlns:p14="http://schemas.microsoft.com/office/powerpoint/2010/main" val="3327098199"/>
              </p:ext>
            </p:extLst>
          </p:nvPr>
        </p:nvGraphicFramePr>
        <p:xfrm>
          <a:off x="2240072" y="3987371"/>
          <a:ext cx="1705484" cy="1032267"/>
        </p:xfrm>
        <a:graphic>
          <a:graphicData uri="http://schemas.openxmlformats.org/presentationml/2006/ole">
            <mc:AlternateContent xmlns:mc="http://schemas.openxmlformats.org/markup-compatibility/2006">
              <mc:Choice xmlns:v="urn:schemas-microsoft-com:vml" Requires="v">
                <p:oleObj spid="_x0000_s25603" name="Equation" r:id="rId5" imgW="723586" imgH="431613" progId="Equation.DSMT4">
                  <p:embed/>
                </p:oleObj>
              </mc:Choice>
              <mc:Fallback>
                <p:oleObj name="Equation" r:id="rId5" imgW="723586" imgH="431613"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0072" y="3987371"/>
                        <a:ext cx="1705484" cy="103226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695501BE-A94E-4B7D-9FB0-969105E1F62B}"/>
              </a:ext>
            </a:extLst>
          </p:cNvPr>
          <p:cNvGraphicFramePr>
            <a:graphicFrameLocks noChangeAspect="1"/>
          </p:cNvGraphicFramePr>
          <p:nvPr>
            <p:extLst>
              <p:ext uri="{D42A27DB-BD31-4B8C-83A1-F6EECF244321}">
                <p14:modId xmlns:p14="http://schemas.microsoft.com/office/powerpoint/2010/main" val="3737501741"/>
              </p:ext>
            </p:extLst>
          </p:nvPr>
        </p:nvGraphicFramePr>
        <p:xfrm>
          <a:off x="2771795" y="5246649"/>
          <a:ext cx="2812555" cy="433852"/>
        </p:xfrm>
        <a:graphic>
          <a:graphicData uri="http://schemas.openxmlformats.org/presentationml/2006/ole">
            <mc:AlternateContent xmlns:mc="http://schemas.openxmlformats.org/markup-compatibility/2006">
              <mc:Choice xmlns:v="urn:schemas-microsoft-com:vml" Requires="v">
                <p:oleObj spid="_x0000_s25604" name="Equation" r:id="rId7" imgW="1193282" imgH="177723" progId="Equation.DSMT4">
                  <p:embed/>
                </p:oleObj>
              </mc:Choice>
              <mc:Fallback>
                <p:oleObj name="Equation" r:id="rId7" imgW="1193282" imgH="177723"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95" y="5246649"/>
                        <a:ext cx="2812555" cy="433852"/>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B1D6342C-8133-4ACC-BFF7-C943363D46B8}"/>
              </a:ext>
            </a:extLst>
          </p:cNvPr>
          <p:cNvSpPr>
            <a:spLocks noChangeArrowheads="1"/>
          </p:cNvSpPr>
          <p:nvPr/>
        </p:nvSpPr>
        <p:spPr bwMode="auto">
          <a:xfrm>
            <a:off x="1028910" y="2242806"/>
            <a:ext cx="12183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AE; BE lần lượt là đường phân giác trong tam giác ADC và BDC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7" name="Rectangle 5">
            <a:extLst>
              <a:ext uri="{FF2B5EF4-FFF2-40B4-BE49-F238E27FC236}">
                <a16:creationId xmlns:a16="http://schemas.microsoft.com/office/drawing/2014/main" id="{14ADF8C8-E83D-4499-8677-6B43CB112E9C}"/>
              </a:ext>
            </a:extLst>
          </p:cNvPr>
          <p:cNvSpPr>
            <a:spLocks noChangeArrowheads="1"/>
          </p:cNvSpPr>
          <p:nvPr/>
        </p:nvSpPr>
        <p:spPr bwMode="auto">
          <a:xfrm>
            <a:off x="592260" y="3007537"/>
            <a:ext cx="220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2800">
              <a:solidFill>
                <a:srgbClr val="090C26"/>
              </a:solidFill>
            </a:endParaRPr>
          </a:p>
        </p:txBody>
      </p:sp>
      <p:sp>
        <p:nvSpPr>
          <p:cNvPr id="8" name="Rectangle 6">
            <a:extLst>
              <a:ext uri="{FF2B5EF4-FFF2-40B4-BE49-F238E27FC236}">
                <a16:creationId xmlns:a16="http://schemas.microsoft.com/office/drawing/2014/main" id="{82A79E19-2452-435B-8D56-C560518AEA29}"/>
              </a:ext>
            </a:extLst>
          </p:cNvPr>
          <p:cNvSpPr>
            <a:spLocks noChangeArrowheads="1"/>
          </p:cNvSpPr>
          <p:nvPr/>
        </p:nvSpPr>
        <p:spPr bwMode="auto">
          <a:xfrm>
            <a:off x="1097148" y="4209892"/>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0" name="TextBox 9">
            <a:extLst>
              <a:ext uri="{FF2B5EF4-FFF2-40B4-BE49-F238E27FC236}">
                <a16:creationId xmlns:a16="http://schemas.microsoft.com/office/drawing/2014/main" id="{2DAA693D-18B9-40E9-B52E-115C58C04A4F}"/>
              </a:ext>
            </a:extLst>
          </p:cNvPr>
          <p:cNvSpPr txBox="1"/>
          <p:nvPr/>
        </p:nvSpPr>
        <p:spPr>
          <a:xfrm>
            <a:off x="627797" y="1478376"/>
            <a:ext cx="7629098"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a:t>
            </a:r>
            <a:r>
              <a:rPr lang="en-US" altLang="vi-VN" sz="2800" b="1">
                <a:solidFill>
                  <a:srgbClr val="FF0000"/>
                </a:solidFill>
                <a:latin typeface="Arial" panose="020B0604020202020204" pitchFamily="34" charset="0"/>
                <a:ea typeface="Calibri" panose="020F0502020204030204" pitchFamily="34" charset="0"/>
                <a:cs typeface="Times New Roman" panose="02020603050405020304" pitchFamily="18" charset="0"/>
              </a:rPr>
              <a:t>6</a:t>
            </a: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SGK/T69 </a:t>
            </a:r>
            <a:endParaRPr kumimoji="0" lang="vi-VN" altLang="vi-VN" sz="2800" b="0" i="0" u="none" strike="noStrike" cap="none" normalizeH="0" baseline="0">
              <a:ln>
                <a:noFill/>
              </a:ln>
              <a:solidFill>
                <a:srgbClr val="FF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C71D8EA4-3B8F-4DDD-8820-3C9F2D58FABB}"/>
              </a:ext>
            </a:extLst>
          </p:cNvPr>
          <p:cNvSpPr txBox="1"/>
          <p:nvPr/>
        </p:nvSpPr>
        <p:spPr>
          <a:xfrm>
            <a:off x="1028910" y="5019638"/>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3E17BD44-3082-4461-B881-2C29F3BB4B9B}"/>
              </a:ext>
            </a:extLst>
          </p:cNvPr>
          <p:cNvPicPr>
            <a:picLocks noChangeAspect="1"/>
          </p:cNvPicPr>
          <p:nvPr/>
        </p:nvPicPr>
        <p:blipFill>
          <a:blip r:embed="rId9"/>
          <a:stretch>
            <a:fillRect/>
          </a:stretch>
        </p:blipFill>
        <p:spPr>
          <a:xfrm>
            <a:off x="9421344" y="3684896"/>
            <a:ext cx="5121916" cy="4148401"/>
          </a:xfrm>
          <a:prstGeom prst="rect">
            <a:avLst/>
          </a:prstGeom>
        </p:spPr>
      </p:pic>
    </p:spTree>
    <p:extLst>
      <p:ext uri="{BB962C8B-B14F-4D97-AF65-F5344CB8AC3E}">
        <p14:creationId xmlns:p14="http://schemas.microsoft.com/office/powerpoint/2010/main" val="3834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3" name="Google Shape;2403;p96"/>
          <p:cNvSpPr txBox="1">
            <a:spLocks noGrp="1"/>
          </p:cNvSpPr>
          <p:nvPr>
            <p:ph type="subTitle" idx="1"/>
          </p:nvPr>
        </p:nvSpPr>
        <p:spPr>
          <a:xfrm>
            <a:off x="5051280" y="2314631"/>
            <a:ext cx="4527840" cy="1669920"/>
          </a:xfrm>
          <a:prstGeom prst="rect">
            <a:avLst/>
          </a:prstGeom>
        </p:spPr>
        <p:txBody>
          <a:bodyPr spcFirstLastPara="1" wrap="square" lIns="146280" tIns="146280" rIns="146280" bIns="146280" anchor="t" anchorCtr="0">
            <a:noAutofit/>
          </a:bodyPr>
          <a:lstStyle/>
          <a:p>
            <a:pPr marL="0" lvl="0" indent="0" algn="ctr" rtl="0">
              <a:spcBef>
                <a:spcPts val="0"/>
              </a:spcBef>
              <a:spcAft>
                <a:spcPts val="0"/>
              </a:spcAft>
              <a:buClr>
                <a:schemeClr val="dk1"/>
              </a:buClr>
              <a:buSzPts val="1100"/>
              <a:buFont typeface="Arial" panose="020B0604020202020204"/>
              <a:buNone/>
            </a:pPr>
            <a:endParaRPr/>
          </a:p>
          <a:p>
            <a:pPr marL="0" lvl="0" indent="0" algn="ctr" rtl="0">
              <a:spcBef>
                <a:spcPts val="0"/>
              </a:spcBef>
              <a:spcAft>
                <a:spcPts val="0"/>
              </a:spcAft>
              <a:buNone/>
            </a:pPr>
            <a:endParaRPr/>
          </a:p>
        </p:txBody>
      </p:sp>
      <p:sp>
        <p:nvSpPr>
          <p:cNvPr id="2404" name="Google Shape;2404;p96"/>
          <p:cNvSpPr txBox="1"/>
          <p:nvPr/>
        </p:nvSpPr>
        <p:spPr>
          <a:xfrm>
            <a:off x="3624960" y="6772160"/>
            <a:ext cx="7380480" cy="273600"/>
          </a:xfrm>
          <a:prstGeom prst="rect">
            <a:avLst/>
          </a:prstGeom>
          <a:noFill/>
          <a:ln>
            <a:noFill/>
          </a:ln>
        </p:spPr>
        <p:txBody>
          <a:bodyPr spcFirstLastPara="1" wrap="square" lIns="146280" tIns="146280" rIns="146280" bIns="146280" anchor="ctr" anchorCtr="0">
            <a:noAutofit/>
          </a:bodyPr>
          <a:lstStyle/>
          <a:p>
            <a:pPr marL="0" lvl="0" indent="0" algn="ctr" rtl="0">
              <a:spcBef>
                <a:spcPts val="0"/>
              </a:spcBef>
              <a:spcAft>
                <a:spcPts val="0"/>
              </a:spcAft>
              <a:buNone/>
            </a:pPr>
            <a:r>
              <a:rPr lang="en-GB" sz="1600" b="1">
                <a:solidFill>
                  <a:schemeClr val="accent2"/>
                </a:solidFill>
                <a:latin typeface="Raleway"/>
                <a:ea typeface="Raleway"/>
                <a:cs typeface="Raleway"/>
                <a:sym typeface="Raleway"/>
              </a:rPr>
              <a:t>Please keep this slide for attribution</a:t>
            </a:r>
            <a:endParaRPr sz="1600" b="1">
              <a:solidFill>
                <a:schemeClr val="accent2"/>
              </a:solidFill>
              <a:latin typeface="Raleway"/>
              <a:ea typeface="Raleway"/>
              <a:cs typeface="Raleway"/>
              <a:sym typeface="Raleway"/>
            </a:endParaRPr>
          </a:p>
        </p:txBody>
      </p:sp>
      <p:grpSp>
        <p:nvGrpSpPr>
          <p:cNvPr id="2405" name="Google Shape;2405;p96"/>
          <p:cNvGrpSpPr/>
          <p:nvPr/>
        </p:nvGrpSpPr>
        <p:grpSpPr>
          <a:xfrm>
            <a:off x="668707" y="6130475"/>
            <a:ext cx="1770565" cy="1669910"/>
            <a:chOff x="713221" y="3759631"/>
            <a:chExt cx="900116" cy="848946"/>
          </a:xfrm>
        </p:grpSpPr>
        <p:sp>
          <p:nvSpPr>
            <p:cNvPr id="2406" name="Google Shape;2406;p96"/>
            <p:cNvSpPr/>
            <p:nvPr/>
          </p:nvSpPr>
          <p:spPr>
            <a:xfrm rot="2829198">
              <a:off x="869084" y="4057356"/>
              <a:ext cx="654856" cy="242932"/>
            </a:xfrm>
            <a:custGeom>
              <a:avLst/>
              <a:gdLst/>
              <a:ahLst/>
              <a:cxnLst/>
              <a:rect l="l" t="t" r="r" b="b"/>
              <a:pathLst>
                <a:path w="18147" h="6732" extrusionOk="0">
                  <a:moveTo>
                    <a:pt x="333" y="1"/>
                  </a:moveTo>
                  <a:lnTo>
                    <a:pt x="1" y="5944"/>
                  </a:lnTo>
                  <a:cubicBezTo>
                    <a:pt x="2745" y="6102"/>
                    <a:pt x="5910" y="6224"/>
                    <a:pt x="8951" y="6347"/>
                  </a:cubicBezTo>
                  <a:cubicBezTo>
                    <a:pt x="11993" y="6469"/>
                    <a:pt x="15122" y="6591"/>
                    <a:pt x="17814" y="6731"/>
                  </a:cubicBezTo>
                  <a:lnTo>
                    <a:pt x="18146" y="787"/>
                  </a:lnTo>
                  <a:cubicBezTo>
                    <a:pt x="15419" y="630"/>
                    <a:pt x="12255" y="508"/>
                    <a:pt x="9196" y="385"/>
                  </a:cubicBezTo>
                  <a:cubicBezTo>
                    <a:pt x="6154" y="281"/>
                    <a:pt x="3025" y="141"/>
                    <a:pt x="333" y="1"/>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7" name="Google Shape;2407;p96"/>
            <p:cNvSpPr/>
            <p:nvPr/>
          </p:nvSpPr>
          <p:spPr>
            <a:xfrm rot="2829198">
              <a:off x="1290075" y="3813761"/>
              <a:ext cx="266244" cy="271729"/>
            </a:xfrm>
            <a:custGeom>
              <a:avLst/>
              <a:gdLst/>
              <a:ahLst/>
              <a:cxnLst/>
              <a:rect l="l" t="t" r="r" b="b"/>
              <a:pathLst>
                <a:path w="7378" h="7530" extrusionOk="0">
                  <a:moveTo>
                    <a:pt x="3662" y="0"/>
                  </a:moveTo>
                  <a:cubicBezTo>
                    <a:pt x="1955" y="0"/>
                    <a:pt x="378" y="1473"/>
                    <a:pt x="193" y="3171"/>
                  </a:cubicBezTo>
                  <a:cubicBezTo>
                    <a:pt x="0" y="4955"/>
                    <a:pt x="1224" y="6755"/>
                    <a:pt x="2920" y="7314"/>
                  </a:cubicBezTo>
                  <a:cubicBezTo>
                    <a:pt x="3361" y="7457"/>
                    <a:pt x="3800" y="7530"/>
                    <a:pt x="4219" y="7530"/>
                  </a:cubicBezTo>
                  <a:cubicBezTo>
                    <a:pt x="4978" y="7530"/>
                    <a:pt x="5671" y="7292"/>
                    <a:pt x="6189" y="6808"/>
                  </a:cubicBezTo>
                  <a:cubicBezTo>
                    <a:pt x="7011" y="6056"/>
                    <a:pt x="7378" y="4902"/>
                    <a:pt x="7325" y="3783"/>
                  </a:cubicBezTo>
                  <a:cubicBezTo>
                    <a:pt x="7220" y="1930"/>
                    <a:pt x="5734" y="130"/>
                    <a:pt x="3864" y="7"/>
                  </a:cubicBezTo>
                  <a:cubicBezTo>
                    <a:pt x="3796" y="3"/>
                    <a:pt x="3729" y="0"/>
                    <a:pt x="3662"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8" name="Google Shape;2408;p96"/>
            <p:cNvSpPr/>
            <p:nvPr/>
          </p:nvSpPr>
          <p:spPr>
            <a:xfrm rot="2829198">
              <a:off x="770178" y="4256507"/>
              <a:ext cx="302185" cy="287246"/>
            </a:xfrm>
            <a:custGeom>
              <a:avLst/>
              <a:gdLst/>
              <a:ahLst/>
              <a:cxnLst/>
              <a:rect l="l" t="t" r="r" b="b"/>
              <a:pathLst>
                <a:path w="8374" h="7960" extrusionOk="0">
                  <a:moveTo>
                    <a:pt x="4190" y="0"/>
                  </a:moveTo>
                  <a:cubicBezTo>
                    <a:pt x="2232" y="0"/>
                    <a:pt x="523" y="1469"/>
                    <a:pt x="280" y="3491"/>
                  </a:cubicBezTo>
                  <a:cubicBezTo>
                    <a:pt x="0" y="5676"/>
                    <a:pt x="1539" y="7651"/>
                    <a:pt x="3706" y="7931"/>
                  </a:cubicBezTo>
                  <a:cubicBezTo>
                    <a:pt x="3865" y="7950"/>
                    <a:pt x="4023" y="7960"/>
                    <a:pt x="4180" y="7960"/>
                  </a:cubicBezTo>
                  <a:cubicBezTo>
                    <a:pt x="6139" y="7960"/>
                    <a:pt x="7853" y="6476"/>
                    <a:pt x="8112" y="4452"/>
                  </a:cubicBezTo>
                  <a:cubicBezTo>
                    <a:pt x="8374" y="2285"/>
                    <a:pt x="6836" y="292"/>
                    <a:pt x="4668" y="30"/>
                  </a:cubicBezTo>
                  <a:cubicBezTo>
                    <a:pt x="4507" y="10"/>
                    <a:pt x="4348" y="0"/>
                    <a:pt x="4190"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09" name="Google Shape;2409;p96"/>
          <p:cNvGrpSpPr/>
          <p:nvPr/>
        </p:nvGrpSpPr>
        <p:grpSpPr>
          <a:xfrm>
            <a:off x="11380384" y="863192"/>
            <a:ext cx="2724245" cy="2371710"/>
            <a:chOff x="7112740" y="539495"/>
            <a:chExt cx="1702653" cy="1482319"/>
          </a:xfrm>
        </p:grpSpPr>
        <p:sp>
          <p:nvSpPr>
            <p:cNvPr id="2410" name="Google Shape;2410;p96"/>
            <p:cNvSpPr/>
            <p:nvPr/>
          </p:nvSpPr>
          <p:spPr>
            <a:xfrm rot="-824666">
              <a:off x="7230378" y="697103"/>
              <a:ext cx="1467377" cy="1167103"/>
            </a:xfrm>
            <a:custGeom>
              <a:avLst/>
              <a:gdLst/>
              <a:ahLst/>
              <a:cxnLst/>
              <a:rect l="l" t="t" r="r" b="b"/>
              <a:pathLst>
                <a:path w="40663" h="32342" extrusionOk="0">
                  <a:moveTo>
                    <a:pt x="40453" y="1"/>
                  </a:moveTo>
                  <a:lnTo>
                    <a:pt x="17308" y="805"/>
                  </a:lnTo>
                  <a:lnTo>
                    <a:pt x="16801" y="3025"/>
                  </a:lnTo>
                  <a:cubicBezTo>
                    <a:pt x="15472" y="8689"/>
                    <a:pt x="14073" y="14178"/>
                    <a:pt x="12675" y="19545"/>
                  </a:cubicBezTo>
                  <a:lnTo>
                    <a:pt x="4616" y="9755"/>
                  </a:lnTo>
                  <a:lnTo>
                    <a:pt x="1" y="13531"/>
                  </a:lnTo>
                  <a:lnTo>
                    <a:pt x="15472" y="32341"/>
                  </a:lnTo>
                  <a:lnTo>
                    <a:pt x="16958" y="26695"/>
                  </a:lnTo>
                  <a:cubicBezTo>
                    <a:pt x="18654" y="20227"/>
                    <a:pt x="20419" y="13531"/>
                    <a:pt x="22062" y="6609"/>
                  </a:cubicBezTo>
                  <a:lnTo>
                    <a:pt x="40663" y="5945"/>
                  </a:lnTo>
                  <a:lnTo>
                    <a:pt x="40453" y="1"/>
                  </a:lnTo>
                  <a:close/>
                </a:path>
              </a:pathLst>
            </a:custGeom>
            <a:solidFill>
              <a:schemeClr val="accent2"/>
            </a:solidFill>
            <a:ln w="9525" cap="flat" cmpd="sng">
              <a:solidFill>
                <a:schemeClr val="dk1"/>
              </a:solidFill>
              <a:prstDash val="solid"/>
              <a:round/>
              <a:headEnd type="none" w="sm" len="sm"/>
              <a:tailEnd type="none" w="sm" len="sm"/>
            </a:ln>
            <a:effectLst>
              <a:outerShdw dist="57150" dir="288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1" name="Google Shape;2411;p96"/>
            <p:cNvSpPr/>
            <p:nvPr/>
          </p:nvSpPr>
          <p:spPr>
            <a:xfrm rot="-824666">
              <a:off x="7310780" y="849120"/>
              <a:ext cx="1279367" cy="810173"/>
            </a:xfrm>
            <a:custGeom>
              <a:avLst/>
              <a:gdLst/>
              <a:ahLst/>
              <a:cxnLst/>
              <a:rect l="l" t="t" r="r" b="b"/>
              <a:pathLst>
                <a:path w="35453" h="22451" extrusionOk="0">
                  <a:moveTo>
                    <a:pt x="35138" y="0"/>
                  </a:moveTo>
                  <a:cubicBezTo>
                    <a:pt x="35050" y="17"/>
                    <a:pt x="34998" y="70"/>
                    <a:pt x="34998" y="157"/>
                  </a:cubicBezTo>
                  <a:cubicBezTo>
                    <a:pt x="34998" y="245"/>
                    <a:pt x="35068" y="297"/>
                    <a:pt x="35138" y="297"/>
                  </a:cubicBezTo>
                  <a:lnTo>
                    <a:pt x="35313" y="297"/>
                  </a:lnTo>
                  <a:cubicBezTo>
                    <a:pt x="35400" y="297"/>
                    <a:pt x="35453" y="227"/>
                    <a:pt x="35453" y="140"/>
                  </a:cubicBezTo>
                  <a:cubicBezTo>
                    <a:pt x="35453" y="70"/>
                    <a:pt x="35383" y="0"/>
                    <a:pt x="35313" y="0"/>
                  </a:cubicBezTo>
                  <a:close/>
                  <a:moveTo>
                    <a:pt x="33652" y="35"/>
                  </a:moveTo>
                  <a:cubicBezTo>
                    <a:pt x="33145" y="52"/>
                    <a:pt x="32656" y="70"/>
                    <a:pt x="32149" y="70"/>
                  </a:cubicBezTo>
                  <a:cubicBezTo>
                    <a:pt x="32079" y="70"/>
                    <a:pt x="32009" y="140"/>
                    <a:pt x="32009" y="227"/>
                  </a:cubicBezTo>
                  <a:cubicBezTo>
                    <a:pt x="32009" y="297"/>
                    <a:pt x="32079" y="367"/>
                    <a:pt x="32166" y="367"/>
                  </a:cubicBezTo>
                  <a:cubicBezTo>
                    <a:pt x="32656" y="350"/>
                    <a:pt x="33163" y="350"/>
                    <a:pt x="33652" y="332"/>
                  </a:cubicBezTo>
                  <a:cubicBezTo>
                    <a:pt x="33739" y="332"/>
                    <a:pt x="33792" y="262"/>
                    <a:pt x="33792" y="175"/>
                  </a:cubicBezTo>
                  <a:cubicBezTo>
                    <a:pt x="33792" y="105"/>
                    <a:pt x="33722" y="35"/>
                    <a:pt x="33652" y="35"/>
                  </a:cubicBezTo>
                  <a:close/>
                  <a:moveTo>
                    <a:pt x="30663" y="105"/>
                  </a:moveTo>
                  <a:cubicBezTo>
                    <a:pt x="30173" y="122"/>
                    <a:pt x="29666" y="122"/>
                    <a:pt x="29177" y="140"/>
                  </a:cubicBezTo>
                  <a:cubicBezTo>
                    <a:pt x="29089" y="140"/>
                    <a:pt x="29037" y="210"/>
                    <a:pt x="29037" y="280"/>
                  </a:cubicBezTo>
                  <a:cubicBezTo>
                    <a:pt x="29037" y="367"/>
                    <a:pt x="29107" y="437"/>
                    <a:pt x="29177" y="437"/>
                  </a:cubicBezTo>
                  <a:cubicBezTo>
                    <a:pt x="29684" y="420"/>
                    <a:pt x="30173" y="402"/>
                    <a:pt x="30680" y="402"/>
                  </a:cubicBezTo>
                  <a:cubicBezTo>
                    <a:pt x="30750" y="402"/>
                    <a:pt x="30820" y="332"/>
                    <a:pt x="30820" y="245"/>
                  </a:cubicBezTo>
                  <a:cubicBezTo>
                    <a:pt x="30820" y="175"/>
                    <a:pt x="30750" y="105"/>
                    <a:pt x="30663" y="105"/>
                  </a:cubicBezTo>
                  <a:close/>
                  <a:moveTo>
                    <a:pt x="27691" y="175"/>
                  </a:moveTo>
                  <a:cubicBezTo>
                    <a:pt x="27201" y="175"/>
                    <a:pt x="26694" y="192"/>
                    <a:pt x="26205" y="210"/>
                  </a:cubicBezTo>
                  <a:cubicBezTo>
                    <a:pt x="26118" y="210"/>
                    <a:pt x="26065" y="280"/>
                    <a:pt x="26065" y="350"/>
                  </a:cubicBezTo>
                  <a:cubicBezTo>
                    <a:pt x="26065" y="437"/>
                    <a:pt x="26135" y="489"/>
                    <a:pt x="26205" y="489"/>
                  </a:cubicBezTo>
                  <a:cubicBezTo>
                    <a:pt x="26712" y="489"/>
                    <a:pt x="27201" y="472"/>
                    <a:pt x="27691" y="472"/>
                  </a:cubicBezTo>
                  <a:cubicBezTo>
                    <a:pt x="27778" y="455"/>
                    <a:pt x="27848" y="402"/>
                    <a:pt x="27831" y="315"/>
                  </a:cubicBezTo>
                  <a:cubicBezTo>
                    <a:pt x="27831" y="227"/>
                    <a:pt x="27778" y="175"/>
                    <a:pt x="27691" y="175"/>
                  </a:cubicBezTo>
                  <a:close/>
                  <a:moveTo>
                    <a:pt x="24719" y="245"/>
                  </a:moveTo>
                  <a:cubicBezTo>
                    <a:pt x="24212" y="245"/>
                    <a:pt x="23723" y="262"/>
                    <a:pt x="23216" y="280"/>
                  </a:cubicBezTo>
                  <a:cubicBezTo>
                    <a:pt x="23146" y="280"/>
                    <a:pt x="23076" y="332"/>
                    <a:pt x="23076" y="420"/>
                  </a:cubicBezTo>
                  <a:cubicBezTo>
                    <a:pt x="23076" y="507"/>
                    <a:pt x="23146" y="559"/>
                    <a:pt x="23233" y="559"/>
                  </a:cubicBezTo>
                  <a:cubicBezTo>
                    <a:pt x="23723" y="559"/>
                    <a:pt x="24230" y="542"/>
                    <a:pt x="24719" y="524"/>
                  </a:cubicBezTo>
                  <a:cubicBezTo>
                    <a:pt x="24806" y="524"/>
                    <a:pt x="24859" y="455"/>
                    <a:pt x="24859" y="385"/>
                  </a:cubicBezTo>
                  <a:cubicBezTo>
                    <a:pt x="24859" y="297"/>
                    <a:pt x="24789" y="245"/>
                    <a:pt x="24719" y="245"/>
                  </a:cubicBezTo>
                  <a:close/>
                  <a:moveTo>
                    <a:pt x="21730" y="297"/>
                  </a:moveTo>
                  <a:cubicBezTo>
                    <a:pt x="21240" y="315"/>
                    <a:pt x="20733" y="332"/>
                    <a:pt x="20244" y="332"/>
                  </a:cubicBezTo>
                  <a:cubicBezTo>
                    <a:pt x="20156" y="332"/>
                    <a:pt x="20104" y="402"/>
                    <a:pt x="20104" y="489"/>
                  </a:cubicBezTo>
                  <a:cubicBezTo>
                    <a:pt x="20104" y="559"/>
                    <a:pt x="20174" y="629"/>
                    <a:pt x="20244" y="629"/>
                  </a:cubicBezTo>
                  <a:cubicBezTo>
                    <a:pt x="20751" y="612"/>
                    <a:pt x="21240" y="612"/>
                    <a:pt x="21747" y="594"/>
                  </a:cubicBezTo>
                  <a:cubicBezTo>
                    <a:pt x="21817" y="594"/>
                    <a:pt x="21887" y="524"/>
                    <a:pt x="21887" y="455"/>
                  </a:cubicBezTo>
                  <a:cubicBezTo>
                    <a:pt x="21887" y="367"/>
                    <a:pt x="21817" y="297"/>
                    <a:pt x="21730" y="297"/>
                  </a:cubicBezTo>
                  <a:close/>
                  <a:moveTo>
                    <a:pt x="18758" y="367"/>
                  </a:moveTo>
                  <a:cubicBezTo>
                    <a:pt x="18636" y="367"/>
                    <a:pt x="18513" y="367"/>
                    <a:pt x="18391" y="385"/>
                  </a:cubicBezTo>
                  <a:cubicBezTo>
                    <a:pt x="18321" y="385"/>
                    <a:pt x="18268" y="420"/>
                    <a:pt x="18251" y="472"/>
                  </a:cubicBezTo>
                  <a:cubicBezTo>
                    <a:pt x="18129" y="839"/>
                    <a:pt x="18024" y="1189"/>
                    <a:pt x="17919" y="1538"/>
                  </a:cubicBezTo>
                  <a:cubicBezTo>
                    <a:pt x="17884" y="1626"/>
                    <a:pt x="17936" y="1713"/>
                    <a:pt x="18006" y="1731"/>
                  </a:cubicBezTo>
                  <a:cubicBezTo>
                    <a:pt x="18021" y="1734"/>
                    <a:pt x="18035" y="1735"/>
                    <a:pt x="18048" y="1735"/>
                  </a:cubicBezTo>
                  <a:cubicBezTo>
                    <a:pt x="18116" y="1735"/>
                    <a:pt x="18169" y="1699"/>
                    <a:pt x="18198" y="1626"/>
                  </a:cubicBezTo>
                  <a:cubicBezTo>
                    <a:pt x="18293" y="1310"/>
                    <a:pt x="18388" y="993"/>
                    <a:pt x="18496" y="664"/>
                  </a:cubicBezTo>
                  <a:lnTo>
                    <a:pt x="18758" y="664"/>
                  </a:lnTo>
                  <a:cubicBezTo>
                    <a:pt x="18845" y="664"/>
                    <a:pt x="18915" y="594"/>
                    <a:pt x="18898" y="507"/>
                  </a:cubicBezTo>
                  <a:cubicBezTo>
                    <a:pt x="18898" y="437"/>
                    <a:pt x="18845" y="367"/>
                    <a:pt x="18758" y="367"/>
                  </a:cubicBezTo>
                  <a:close/>
                  <a:moveTo>
                    <a:pt x="17620" y="2863"/>
                  </a:moveTo>
                  <a:cubicBezTo>
                    <a:pt x="17559" y="2863"/>
                    <a:pt x="17493" y="2899"/>
                    <a:pt x="17464" y="2972"/>
                  </a:cubicBezTo>
                  <a:cubicBezTo>
                    <a:pt x="17324" y="3444"/>
                    <a:pt x="17185" y="3916"/>
                    <a:pt x="17027" y="4388"/>
                  </a:cubicBezTo>
                  <a:cubicBezTo>
                    <a:pt x="17010" y="4458"/>
                    <a:pt x="17045" y="4545"/>
                    <a:pt x="17115" y="4580"/>
                  </a:cubicBezTo>
                  <a:cubicBezTo>
                    <a:pt x="17126" y="4582"/>
                    <a:pt x="17138" y="4583"/>
                    <a:pt x="17149" y="4583"/>
                  </a:cubicBezTo>
                  <a:cubicBezTo>
                    <a:pt x="17224" y="4583"/>
                    <a:pt x="17292" y="4536"/>
                    <a:pt x="17307" y="4475"/>
                  </a:cubicBezTo>
                  <a:cubicBezTo>
                    <a:pt x="17447" y="4003"/>
                    <a:pt x="17604" y="3531"/>
                    <a:pt x="17744" y="3059"/>
                  </a:cubicBezTo>
                  <a:cubicBezTo>
                    <a:pt x="17779" y="2972"/>
                    <a:pt x="17726" y="2902"/>
                    <a:pt x="17657" y="2867"/>
                  </a:cubicBezTo>
                  <a:cubicBezTo>
                    <a:pt x="17645" y="2864"/>
                    <a:pt x="17633" y="2863"/>
                    <a:pt x="17620" y="2863"/>
                  </a:cubicBezTo>
                  <a:close/>
                  <a:moveTo>
                    <a:pt x="16717" y="5705"/>
                  </a:moveTo>
                  <a:cubicBezTo>
                    <a:pt x="16659" y="5705"/>
                    <a:pt x="16600" y="5749"/>
                    <a:pt x="16573" y="5804"/>
                  </a:cubicBezTo>
                  <a:cubicBezTo>
                    <a:pt x="16433" y="6276"/>
                    <a:pt x="16276" y="6748"/>
                    <a:pt x="16136" y="7237"/>
                  </a:cubicBezTo>
                  <a:cubicBezTo>
                    <a:pt x="16101" y="7307"/>
                    <a:pt x="16153" y="7395"/>
                    <a:pt x="16223" y="7412"/>
                  </a:cubicBezTo>
                  <a:cubicBezTo>
                    <a:pt x="16238" y="7415"/>
                    <a:pt x="16253" y="7417"/>
                    <a:pt x="16266" y="7417"/>
                  </a:cubicBezTo>
                  <a:cubicBezTo>
                    <a:pt x="16333" y="7417"/>
                    <a:pt x="16386" y="7383"/>
                    <a:pt x="16415" y="7325"/>
                  </a:cubicBezTo>
                  <a:cubicBezTo>
                    <a:pt x="16555" y="6835"/>
                    <a:pt x="16713" y="6363"/>
                    <a:pt x="16852" y="5891"/>
                  </a:cubicBezTo>
                  <a:cubicBezTo>
                    <a:pt x="16887" y="5821"/>
                    <a:pt x="16835" y="5734"/>
                    <a:pt x="16765" y="5716"/>
                  </a:cubicBezTo>
                  <a:cubicBezTo>
                    <a:pt x="16750" y="5709"/>
                    <a:pt x="16734" y="5705"/>
                    <a:pt x="16717" y="5705"/>
                  </a:cubicBezTo>
                  <a:close/>
                  <a:moveTo>
                    <a:pt x="15831" y="8544"/>
                  </a:moveTo>
                  <a:cubicBezTo>
                    <a:pt x="15764" y="8544"/>
                    <a:pt x="15710" y="8580"/>
                    <a:pt x="15681" y="8653"/>
                  </a:cubicBezTo>
                  <a:cubicBezTo>
                    <a:pt x="15541" y="9125"/>
                    <a:pt x="15384" y="9597"/>
                    <a:pt x="15227" y="10069"/>
                  </a:cubicBezTo>
                  <a:cubicBezTo>
                    <a:pt x="15209" y="10139"/>
                    <a:pt x="15244" y="10227"/>
                    <a:pt x="15332" y="10244"/>
                  </a:cubicBezTo>
                  <a:cubicBezTo>
                    <a:pt x="15347" y="10252"/>
                    <a:pt x="15363" y="10255"/>
                    <a:pt x="15379" y="10255"/>
                  </a:cubicBezTo>
                  <a:cubicBezTo>
                    <a:pt x="15436" y="10255"/>
                    <a:pt x="15493" y="10211"/>
                    <a:pt x="15506" y="10157"/>
                  </a:cubicBezTo>
                  <a:cubicBezTo>
                    <a:pt x="15664" y="9685"/>
                    <a:pt x="15804" y="9213"/>
                    <a:pt x="15961" y="8741"/>
                  </a:cubicBezTo>
                  <a:cubicBezTo>
                    <a:pt x="15978" y="8653"/>
                    <a:pt x="15943" y="8583"/>
                    <a:pt x="15873" y="8548"/>
                  </a:cubicBezTo>
                  <a:cubicBezTo>
                    <a:pt x="15859" y="8545"/>
                    <a:pt x="15845" y="8544"/>
                    <a:pt x="15831" y="8544"/>
                  </a:cubicBezTo>
                  <a:close/>
                  <a:moveTo>
                    <a:pt x="166" y="10030"/>
                  </a:moveTo>
                  <a:cubicBezTo>
                    <a:pt x="132" y="10030"/>
                    <a:pt x="97" y="10043"/>
                    <a:pt x="70" y="10069"/>
                  </a:cubicBezTo>
                  <a:cubicBezTo>
                    <a:pt x="0" y="10122"/>
                    <a:pt x="0" y="10209"/>
                    <a:pt x="53" y="10279"/>
                  </a:cubicBezTo>
                  <a:cubicBezTo>
                    <a:pt x="402" y="10646"/>
                    <a:pt x="735" y="10996"/>
                    <a:pt x="1067" y="11363"/>
                  </a:cubicBezTo>
                  <a:cubicBezTo>
                    <a:pt x="1095" y="11391"/>
                    <a:pt x="1138" y="11409"/>
                    <a:pt x="1180" y="11409"/>
                  </a:cubicBezTo>
                  <a:cubicBezTo>
                    <a:pt x="1216" y="11409"/>
                    <a:pt x="1252" y="11395"/>
                    <a:pt x="1277" y="11363"/>
                  </a:cubicBezTo>
                  <a:cubicBezTo>
                    <a:pt x="1329" y="11310"/>
                    <a:pt x="1346" y="11223"/>
                    <a:pt x="1277" y="11171"/>
                  </a:cubicBezTo>
                  <a:cubicBezTo>
                    <a:pt x="944" y="10803"/>
                    <a:pt x="612" y="10436"/>
                    <a:pt x="263" y="10069"/>
                  </a:cubicBezTo>
                  <a:cubicBezTo>
                    <a:pt x="236" y="10043"/>
                    <a:pt x="201" y="10030"/>
                    <a:pt x="166" y="10030"/>
                  </a:cubicBezTo>
                  <a:close/>
                  <a:moveTo>
                    <a:pt x="14917" y="11387"/>
                  </a:moveTo>
                  <a:cubicBezTo>
                    <a:pt x="14860" y="11387"/>
                    <a:pt x="14803" y="11431"/>
                    <a:pt x="14790" y="11485"/>
                  </a:cubicBezTo>
                  <a:cubicBezTo>
                    <a:pt x="14632" y="11957"/>
                    <a:pt x="14475" y="12429"/>
                    <a:pt x="14335" y="12901"/>
                  </a:cubicBezTo>
                  <a:cubicBezTo>
                    <a:pt x="14300" y="12989"/>
                    <a:pt x="14353" y="13059"/>
                    <a:pt x="14423" y="13093"/>
                  </a:cubicBezTo>
                  <a:cubicBezTo>
                    <a:pt x="14434" y="13096"/>
                    <a:pt x="14446" y="13098"/>
                    <a:pt x="14459" y="13098"/>
                  </a:cubicBezTo>
                  <a:cubicBezTo>
                    <a:pt x="14520" y="13098"/>
                    <a:pt x="14586" y="13061"/>
                    <a:pt x="14615" y="12989"/>
                  </a:cubicBezTo>
                  <a:cubicBezTo>
                    <a:pt x="14755" y="12517"/>
                    <a:pt x="14912" y="12045"/>
                    <a:pt x="15052" y="11573"/>
                  </a:cubicBezTo>
                  <a:cubicBezTo>
                    <a:pt x="15087" y="11503"/>
                    <a:pt x="15034" y="11415"/>
                    <a:pt x="14964" y="11398"/>
                  </a:cubicBezTo>
                  <a:cubicBezTo>
                    <a:pt x="14949" y="11390"/>
                    <a:pt x="14933" y="11387"/>
                    <a:pt x="14917" y="11387"/>
                  </a:cubicBezTo>
                  <a:close/>
                  <a:moveTo>
                    <a:pt x="2194" y="12215"/>
                  </a:moveTo>
                  <a:cubicBezTo>
                    <a:pt x="2159" y="12215"/>
                    <a:pt x="2124" y="12228"/>
                    <a:pt x="2098" y="12254"/>
                  </a:cubicBezTo>
                  <a:cubicBezTo>
                    <a:pt x="2028" y="12307"/>
                    <a:pt x="2028" y="12394"/>
                    <a:pt x="2081" y="12447"/>
                  </a:cubicBezTo>
                  <a:cubicBezTo>
                    <a:pt x="2430" y="12814"/>
                    <a:pt x="2762" y="13181"/>
                    <a:pt x="3095" y="13548"/>
                  </a:cubicBezTo>
                  <a:cubicBezTo>
                    <a:pt x="3121" y="13574"/>
                    <a:pt x="3160" y="13587"/>
                    <a:pt x="3199" y="13587"/>
                  </a:cubicBezTo>
                  <a:cubicBezTo>
                    <a:pt x="3239" y="13587"/>
                    <a:pt x="3278" y="13574"/>
                    <a:pt x="3304" y="13548"/>
                  </a:cubicBezTo>
                  <a:cubicBezTo>
                    <a:pt x="3357" y="13496"/>
                    <a:pt x="3374" y="13408"/>
                    <a:pt x="3304" y="13356"/>
                  </a:cubicBezTo>
                  <a:cubicBezTo>
                    <a:pt x="2972" y="12989"/>
                    <a:pt x="2640" y="12621"/>
                    <a:pt x="2290" y="12254"/>
                  </a:cubicBezTo>
                  <a:cubicBezTo>
                    <a:pt x="2264" y="12228"/>
                    <a:pt x="2229" y="12215"/>
                    <a:pt x="2194" y="12215"/>
                  </a:cubicBezTo>
                  <a:close/>
                  <a:moveTo>
                    <a:pt x="4212" y="14393"/>
                  </a:moveTo>
                  <a:cubicBezTo>
                    <a:pt x="4177" y="14393"/>
                    <a:pt x="4141" y="14407"/>
                    <a:pt x="4109" y="14440"/>
                  </a:cubicBezTo>
                  <a:cubicBezTo>
                    <a:pt x="4056" y="14492"/>
                    <a:pt x="4056" y="14579"/>
                    <a:pt x="4109" y="14632"/>
                  </a:cubicBezTo>
                  <a:cubicBezTo>
                    <a:pt x="4441" y="14999"/>
                    <a:pt x="4773" y="15366"/>
                    <a:pt x="5122" y="15733"/>
                  </a:cubicBezTo>
                  <a:cubicBezTo>
                    <a:pt x="5153" y="15764"/>
                    <a:pt x="5195" y="15782"/>
                    <a:pt x="5236" y="15782"/>
                  </a:cubicBezTo>
                  <a:cubicBezTo>
                    <a:pt x="5265" y="15782"/>
                    <a:pt x="5293" y="15773"/>
                    <a:pt x="5315" y="15751"/>
                  </a:cubicBezTo>
                  <a:cubicBezTo>
                    <a:pt x="5385" y="15681"/>
                    <a:pt x="5385" y="15593"/>
                    <a:pt x="5332" y="15541"/>
                  </a:cubicBezTo>
                  <a:cubicBezTo>
                    <a:pt x="5000" y="15174"/>
                    <a:pt x="4668" y="14807"/>
                    <a:pt x="4318" y="14440"/>
                  </a:cubicBezTo>
                  <a:cubicBezTo>
                    <a:pt x="4290" y="14411"/>
                    <a:pt x="4252" y="14393"/>
                    <a:pt x="4212" y="14393"/>
                  </a:cubicBezTo>
                  <a:close/>
                  <a:moveTo>
                    <a:pt x="14018" y="14225"/>
                  </a:moveTo>
                  <a:cubicBezTo>
                    <a:pt x="13958" y="14225"/>
                    <a:pt x="13895" y="14259"/>
                    <a:pt x="13881" y="14317"/>
                  </a:cubicBezTo>
                  <a:cubicBezTo>
                    <a:pt x="13723" y="14789"/>
                    <a:pt x="13566" y="15279"/>
                    <a:pt x="13426" y="15751"/>
                  </a:cubicBezTo>
                  <a:cubicBezTo>
                    <a:pt x="13391" y="15821"/>
                    <a:pt x="13444" y="15908"/>
                    <a:pt x="13513" y="15925"/>
                  </a:cubicBezTo>
                  <a:cubicBezTo>
                    <a:pt x="13525" y="15928"/>
                    <a:pt x="13538" y="15930"/>
                    <a:pt x="13551" y="15930"/>
                  </a:cubicBezTo>
                  <a:cubicBezTo>
                    <a:pt x="13612" y="15930"/>
                    <a:pt x="13677" y="15896"/>
                    <a:pt x="13706" y="15838"/>
                  </a:cubicBezTo>
                  <a:cubicBezTo>
                    <a:pt x="13846" y="15366"/>
                    <a:pt x="14003" y="14894"/>
                    <a:pt x="14160" y="14422"/>
                  </a:cubicBezTo>
                  <a:cubicBezTo>
                    <a:pt x="14178" y="14335"/>
                    <a:pt x="14143" y="14247"/>
                    <a:pt x="14055" y="14230"/>
                  </a:cubicBezTo>
                  <a:cubicBezTo>
                    <a:pt x="14043" y="14227"/>
                    <a:pt x="14031" y="14225"/>
                    <a:pt x="14018" y="14225"/>
                  </a:cubicBezTo>
                  <a:close/>
                  <a:moveTo>
                    <a:pt x="6225" y="16587"/>
                  </a:moveTo>
                  <a:cubicBezTo>
                    <a:pt x="6193" y="16587"/>
                    <a:pt x="6161" y="16600"/>
                    <a:pt x="6136" y="16625"/>
                  </a:cubicBezTo>
                  <a:cubicBezTo>
                    <a:pt x="6066" y="16677"/>
                    <a:pt x="6066" y="16782"/>
                    <a:pt x="6119" y="16834"/>
                  </a:cubicBezTo>
                  <a:cubicBezTo>
                    <a:pt x="6451" y="17202"/>
                    <a:pt x="6783" y="17569"/>
                    <a:pt x="7115" y="17936"/>
                  </a:cubicBezTo>
                  <a:cubicBezTo>
                    <a:pt x="7146" y="17966"/>
                    <a:pt x="7194" y="17985"/>
                    <a:pt x="7239" y="17985"/>
                  </a:cubicBezTo>
                  <a:cubicBezTo>
                    <a:pt x="7272" y="17985"/>
                    <a:pt x="7303" y="17975"/>
                    <a:pt x="7325" y="17953"/>
                  </a:cubicBezTo>
                  <a:cubicBezTo>
                    <a:pt x="7378" y="17901"/>
                    <a:pt x="7395" y="17796"/>
                    <a:pt x="7343" y="17744"/>
                  </a:cubicBezTo>
                  <a:cubicBezTo>
                    <a:pt x="7010" y="17376"/>
                    <a:pt x="6678" y="17009"/>
                    <a:pt x="6329" y="16642"/>
                  </a:cubicBezTo>
                  <a:cubicBezTo>
                    <a:pt x="6301" y="16605"/>
                    <a:pt x="6262" y="16587"/>
                    <a:pt x="6225" y="16587"/>
                  </a:cubicBezTo>
                  <a:close/>
                  <a:moveTo>
                    <a:pt x="13110" y="17057"/>
                  </a:moveTo>
                  <a:cubicBezTo>
                    <a:pt x="13049" y="17057"/>
                    <a:pt x="12986" y="17094"/>
                    <a:pt x="12972" y="17167"/>
                  </a:cubicBezTo>
                  <a:cubicBezTo>
                    <a:pt x="12814" y="17639"/>
                    <a:pt x="12657" y="18111"/>
                    <a:pt x="12517" y="18583"/>
                  </a:cubicBezTo>
                  <a:cubicBezTo>
                    <a:pt x="12482" y="18653"/>
                    <a:pt x="12535" y="18740"/>
                    <a:pt x="12604" y="18757"/>
                  </a:cubicBezTo>
                  <a:cubicBezTo>
                    <a:pt x="12620" y="18765"/>
                    <a:pt x="12636" y="18769"/>
                    <a:pt x="12652" y="18769"/>
                  </a:cubicBezTo>
                  <a:cubicBezTo>
                    <a:pt x="12710" y="18769"/>
                    <a:pt x="12769" y="18725"/>
                    <a:pt x="12797" y="18670"/>
                  </a:cubicBezTo>
                  <a:cubicBezTo>
                    <a:pt x="12937" y="18198"/>
                    <a:pt x="13094" y="17726"/>
                    <a:pt x="13251" y="17254"/>
                  </a:cubicBezTo>
                  <a:cubicBezTo>
                    <a:pt x="13269" y="17167"/>
                    <a:pt x="13234" y="17097"/>
                    <a:pt x="13146" y="17062"/>
                  </a:cubicBezTo>
                  <a:cubicBezTo>
                    <a:pt x="13135" y="17059"/>
                    <a:pt x="13123" y="17057"/>
                    <a:pt x="13110" y="17057"/>
                  </a:cubicBezTo>
                  <a:close/>
                  <a:moveTo>
                    <a:pt x="8234" y="18805"/>
                  </a:moveTo>
                  <a:cubicBezTo>
                    <a:pt x="8195" y="18805"/>
                    <a:pt x="8155" y="18819"/>
                    <a:pt x="8129" y="18845"/>
                  </a:cubicBezTo>
                  <a:cubicBezTo>
                    <a:pt x="8059" y="18897"/>
                    <a:pt x="8059" y="18985"/>
                    <a:pt x="8112" y="19037"/>
                  </a:cubicBezTo>
                  <a:cubicBezTo>
                    <a:pt x="8444" y="19422"/>
                    <a:pt x="8776" y="19789"/>
                    <a:pt x="9108" y="20156"/>
                  </a:cubicBezTo>
                  <a:cubicBezTo>
                    <a:pt x="9136" y="20193"/>
                    <a:pt x="9174" y="20211"/>
                    <a:pt x="9212" y="20211"/>
                  </a:cubicBezTo>
                  <a:cubicBezTo>
                    <a:pt x="9244" y="20211"/>
                    <a:pt x="9276" y="20198"/>
                    <a:pt x="9300" y="20173"/>
                  </a:cubicBezTo>
                  <a:cubicBezTo>
                    <a:pt x="9370" y="20121"/>
                    <a:pt x="9370" y="20034"/>
                    <a:pt x="9318" y="19964"/>
                  </a:cubicBezTo>
                  <a:cubicBezTo>
                    <a:pt x="8986" y="19597"/>
                    <a:pt x="8654" y="19229"/>
                    <a:pt x="8339" y="18845"/>
                  </a:cubicBezTo>
                  <a:cubicBezTo>
                    <a:pt x="8313" y="18819"/>
                    <a:pt x="8273" y="18805"/>
                    <a:pt x="8234" y="18805"/>
                  </a:cubicBezTo>
                  <a:close/>
                  <a:moveTo>
                    <a:pt x="12190" y="19900"/>
                  </a:moveTo>
                  <a:cubicBezTo>
                    <a:pt x="12132" y="19900"/>
                    <a:pt x="12076" y="19944"/>
                    <a:pt x="12063" y="19999"/>
                  </a:cubicBezTo>
                  <a:cubicBezTo>
                    <a:pt x="11905" y="20471"/>
                    <a:pt x="11748" y="20943"/>
                    <a:pt x="11608" y="21415"/>
                  </a:cubicBezTo>
                  <a:cubicBezTo>
                    <a:pt x="11573" y="21485"/>
                    <a:pt x="11626" y="21572"/>
                    <a:pt x="11695" y="21607"/>
                  </a:cubicBezTo>
                  <a:cubicBezTo>
                    <a:pt x="11707" y="21610"/>
                    <a:pt x="11719" y="21611"/>
                    <a:pt x="11731" y="21611"/>
                  </a:cubicBezTo>
                  <a:cubicBezTo>
                    <a:pt x="11793" y="21611"/>
                    <a:pt x="11856" y="21575"/>
                    <a:pt x="11870" y="21502"/>
                  </a:cubicBezTo>
                  <a:cubicBezTo>
                    <a:pt x="12028" y="21030"/>
                    <a:pt x="12185" y="20558"/>
                    <a:pt x="12342" y="20086"/>
                  </a:cubicBezTo>
                  <a:cubicBezTo>
                    <a:pt x="12360" y="20016"/>
                    <a:pt x="12307" y="19929"/>
                    <a:pt x="12237" y="19911"/>
                  </a:cubicBezTo>
                  <a:cubicBezTo>
                    <a:pt x="12222" y="19904"/>
                    <a:pt x="12206" y="19900"/>
                    <a:pt x="12190" y="19900"/>
                  </a:cubicBezTo>
                  <a:close/>
                  <a:moveTo>
                    <a:pt x="10184" y="21033"/>
                  </a:moveTo>
                  <a:cubicBezTo>
                    <a:pt x="10155" y="21033"/>
                    <a:pt x="10127" y="21043"/>
                    <a:pt x="10105" y="21065"/>
                  </a:cubicBezTo>
                  <a:cubicBezTo>
                    <a:pt x="10035" y="21117"/>
                    <a:pt x="10035" y="21222"/>
                    <a:pt x="10087" y="21275"/>
                  </a:cubicBezTo>
                  <a:cubicBezTo>
                    <a:pt x="10402" y="21659"/>
                    <a:pt x="10734" y="22026"/>
                    <a:pt x="11066" y="22411"/>
                  </a:cubicBezTo>
                  <a:cubicBezTo>
                    <a:pt x="11092" y="22437"/>
                    <a:pt x="11127" y="22450"/>
                    <a:pt x="11162" y="22450"/>
                  </a:cubicBezTo>
                  <a:cubicBezTo>
                    <a:pt x="11197" y="22450"/>
                    <a:pt x="11232" y="22437"/>
                    <a:pt x="11258" y="22411"/>
                  </a:cubicBezTo>
                  <a:cubicBezTo>
                    <a:pt x="11328" y="22359"/>
                    <a:pt x="11328" y="22271"/>
                    <a:pt x="11276" y="22219"/>
                  </a:cubicBezTo>
                  <a:cubicBezTo>
                    <a:pt x="10961" y="21834"/>
                    <a:pt x="10629" y="21467"/>
                    <a:pt x="10297" y="21082"/>
                  </a:cubicBezTo>
                  <a:cubicBezTo>
                    <a:pt x="10266" y="21052"/>
                    <a:pt x="10224" y="21033"/>
                    <a:pt x="10184" y="21033"/>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2" name="Google Shape;2412;p96"/>
          <p:cNvGrpSpPr/>
          <p:nvPr/>
        </p:nvGrpSpPr>
        <p:grpSpPr>
          <a:xfrm rot="-2127592">
            <a:off x="-275374" y="1277784"/>
            <a:ext cx="3247006" cy="1542570"/>
            <a:chOff x="3081063" y="3872425"/>
            <a:chExt cx="1339525" cy="636350"/>
          </a:xfrm>
        </p:grpSpPr>
        <p:sp>
          <p:nvSpPr>
            <p:cNvPr id="2413" name="Google Shape;2413;p96"/>
            <p:cNvSpPr/>
            <p:nvPr/>
          </p:nvSpPr>
          <p:spPr>
            <a:xfrm>
              <a:off x="3081063" y="3898225"/>
              <a:ext cx="1339525" cy="607050"/>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4" name="Google Shape;2414;p96"/>
            <p:cNvSpPr/>
            <p:nvPr/>
          </p:nvSpPr>
          <p:spPr>
            <a:xfrm>
              <a:off x="3092413" y="3894725"/>
              <a:ext cx="1309400" cy="614050"/>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5" name="Google Shape;2415;p96"/>
            <p:cNvSpPr/>
            <p:nvPr/>
          </p:nvSpPr>
          <p:spPr>
            <a:xfrm>
              <a:off x="3081063" y="3876375"/>
              <a:ext cx="1339525" cy="60662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6" name="Google Shape;2416;p96"/>
            <p:cNvSpPr/>
            <p:nvPr/>
          </p:nvSpPr>
          <p:spPr>
            <a:xfrm>
              <a:off x="3092413" y="3872425"/>
              <a:ext cx="1309400" cy="61450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7" name="Google Shape;2417;p96"/>
            <p:cNvSpPr/>
            <p:nvPr/>
          </p:nvSpPr>
          <p:spPr>
            <a:xfrm>
              <a:off x="3886613" y="4145525"/>
              <a:ext cx="475475" cy="266250"/>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8" name="Google Shape;2418;p96"/>
            <p:cNvSpPr/>
            <p:nvPr/>
          </p:nvSpPr>
          <p:spPr>
            <a:xfrm>
              <a:off x="3370713" y="3925150"/>
              <a:ext cx="109825" cy="59075"/>
            </a:xfrm>
            <a:custGeom>
              <a:avLst/>
              <a:gdLst/>
              <a:ahLst/>
              <a:cxnLst/>
              <a:rect l="l" t="t" r="r" b="b"/>
              <a:pathLst>
                <a:path w="4393" h="2363" extrusionOk="0">
                  <a:moveTo>
                    <a:pt x="3350" y="0"/>
                  </a:moveTo>
                  <a:cubicBezTo>
                    <a:pt x="2104" y="0"/>
                    <a:pt x="742" y="685"/>
                    <a:pt x="144" y="1773"/>
                  </a:cubicBezTo>
                  <a:cubicBezTo>
                    <a:pt x="0" y="2048"/>
                    <a:pt x="230" y="2363"/>
                    <a:pt x="486" y="2363"/>
                  </a:cubicBezTo>
                  <a:cubicBezTo>
                    <a:pt x="572" y="2363"/>
                    <a:pt x="660" y="2328"/>
                    <a:pt x="739" y="2245"/>
                  </a:cubicBezTo>
                  <a:cubicBezTo>
                    <a:pt x="1648" y="1266"/>
                    <a:pt x="2592" y="829"/>
                    <a:pt x="3938" y="794"/>
                  </a:cubicBezTo>
                  <a:cubicBezTo>
                    <a:pt x="4392" y="776"/>
                    <a:pt x="4253" y="94"/>
                    <a:pt x="3868" y="42"/>
                  </a:cubicBezTo>
                  <a:cubicBezTo>
                    <a:pt x="3699" y="14"/>
                    <a:pt x="3526" y="0"/>
                    <a:pt x="335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9" name="Google Shape;2419;p96"/>
          <p:cNvGrpSpPr/>
          <p:nvPr/>
        </p:nvGrpSpPr>
        <p:grpSpPr>
          <a:xfrm>
            <a:off x="12379991" y="5581755"/>
            <a:ext cx="1673830" cy="2380810"/>
            <a:chOff x="818475" y="2946550"/>
            <a:chExt cx="408650" cy="581275"/>
          </a:xfrm>
        </p:grpSpPr>
        <p:sp>
          <p:nvSpPr>
            <p:cNvPr id="2420" name="Google Shape;2420;p96"/>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1" name="Google Shape;2421;p96"/>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2" name="Google Shape;2422;p96"/>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3" name="Google Shape;2423;p96"/>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4" name="Google Shape;2424;p96"/>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5" name="Google Shape;2425;p96"/>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6" name="Google Shape;2426;p96"/>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7" name="Google Shape;2427;p96"/>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8" name="Google Shape;2428;p96"/>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9" name="Google Shape;2429;p96"/>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0" name="Google Shape;2430;p96"/>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1" name="Google Shape;2431;p96"/>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2" name="Google Shape;2432;p96"/>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3" name="Google Shape;2433;p96"/>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4" name="Google Shape;2434;p96"/>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5" name="Google Shape;2435;p96"/>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6" name="Google Shape;2436;p96"/>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7" name="Google Shape;2437;p96"/>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8" name="Google Shape;2438;p96"/>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9" name="Google Shape;2439;p96"/>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0" name="Google Shape;2440;p96"/>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1" name="Google Shape;2441;p96"/>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2" name="Google Shape;2442;p96"/>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3" name="Google Shape;2443;p96"/>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4" name="Google Shape;2444;p96"/>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5" name="Google Shape;2445;p96"/>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6" name="Google Shape;2446;p96"/>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7" name="Google Shape;2447;p96"/>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8" name="Google Shape;2448;p96"/>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9" name="Google Shape;2449;p96"/>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0" name="Google Shape;2450;p96"/>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451" name="Google Shape;2451;p96"/>
          <p:cNvSpPr/>
          <p:nvPr/>
        </p:nvSpPr>
        <p:spPr>
          <a:xfrm>
            <a:off x="12527186" y="3898873"/>
            <a:ext cx="1905120" cy="71616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2" name="Google Shape;2452;p96"/>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a:solidFill>
                  <a:schemeClr val="dk1"/>
                </a:solidFill>
                <a:latin typeface="Raleway SemiBold"/>
                <a:ea typeface="Raleway SemiBold"/>
                <a:cs typeface="Raleway SemiBold"/>
                <a:sym typeface="Raleway SemiBold"/>
              </a:rPr>
              <a:t>8</a:t>
            </a:r>
            <a:r>
              <a:rPr lang="en-GB" sz="2080">
                <a:solidFill>
                  <a:schemeClr val="dk1"/>
                </a:solidFill>
                <a:latin typeface="Raleway SemiBold"/>
                <a:ea typeface="Raleway SemiBold"/>
                <a:cs typeface="Raleway SemiBold"/>
                <a:sym typeface="Raleway SemiBold"/>
              </a:rPr>
              <a:t>TH GRADE</a:t>
            </a:r>
            <a:endParaRPr sz="2080">
              <a:solidFill>
                <a:schemeClr val="dk1"/>
              </a:solidFill>
              <a:latin typeface="Raleway SemiBold"/>
              <a:ea typeface="Raleway SemiBold"/>
              <a:cs typeface="Raleway SemiBold"/>
              <a:sym typeface="Raleway SemiBold"/>
            </a:endParaRPr>
          </a:p>
        </p:txBody>
      </p:sp>
      <p:grpSp>
        <p:nvGrpSpPr>
          <p:cNvPr id="2453" name="Google Shape;2453;p96"/>
          <p:cNvGrpSpPr/>
          <p:nvPr/>
        </p:nvGrpSpPr>
        <p:grpSpPr>
          <a:xfrm>
            <a:off x="5875628" y="7296556"/>
            <a:ext cx="760272" cy="716102"/>
            <a:chOff x="2870687" y="3796508"/>
            <a:chExt cx="375421" cy="353610"/>
          </a:xfrm>
        </p:grpSpPr>
        <p:sp>
          <p:nvSpPr>
            <p:cNvPr id="2454" name="Google Shape;2454;p96"/>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5" name="Google Shape;2455;p96"/>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6" name="Google Shape;2456;p96"/>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7" name="Google Shape;2457;p96"/>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58" name="Google Shape;2458;p96"/>
          <p:cNvGrpSpPr/>
          <p:nvPr/>
        </p:nvGrpSpPr>
        <p:grpSpPr>
          <a:xfrm>
            <a:off x="6749372" y="7296622"/>
            <a:ext cx="755054" cy="716102"/>
            <a:chOff x="4380193" y="2914159"/>
            <a:chExt cx="372844" cy="353610"/>
          </a:xfrm>
        </p:grpSpPr>
        <p:sp>
          <p:nvSpPr>
            <p:cNvPr id="2459" name="Google Shape;2459;p96"/>
            <p:cNvSpPr/>
            <p:nvPr/>
          </p:nvSpPr>
          <p:spPr>
            <a:xfrm>
              <a:off x="4404555" y="29197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0" name="Google Shape;2460;p96"/>
            <p:cNvSpPr/>
            <p:nvPr/>
          </p:nvSpPr>
          <p:spPr>
            <a:xfrm>
              <a:off x="4553459" y="2919729"/>
              <a:ext cx="199579" cy="342522"/>
            </a:xfrm>
            <a:custGeom>
              <a:avLst/>
              <a:gdLst/>
              <a:ahLst/>
              <a:cxnLst/>
              <a:rect l="l" t="t" r="r" b="b"/>
              <a:pathLst>
                <a:path w="7668" h="13160" extrusionOk="0">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1" name="Google Shape;2461;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2" name="Google Shape;2462;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3" name="Google Shape;2463;p96"/>
            <p:cNvSpPr/>
            <p:nvPr/>
          </p:nvSpPr>
          <p:spPr>
            <a:xfrm>
              <a:off x="4380193" y="2914159"/>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4" name="Google Shape;2464;p96"/>
            <p:cNvSpPr/>
            <p:nvPr/>
          </p:nvSpPr>
          <p:spPr>
            <a:xfrm>
              <a:off x="4472900" y="2982450"/>
              <a:ext cx="210000" cy="208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5" name="Google Shape;2465;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6" name="Google Shape;2466;p96"/>
            <p:cNvSpPr/>
            <p:nvPr/>
          </p:nvSpPr>
          <p:spPr>
            <a:xfrm>
              <a:off x="4512621" y="3033131"/>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7" name="Google Shape;2467;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68" name="Google Shape;2468;p96"/>
          <p:cNvGrpSpPr/>
          <p:nvPr/>
        </p:nvGrpSpPr>
        <p:grpSpPr>
          <a:xfrm>
            <a:off x="7645063" y="7296609"/>
            <a:ext cx="754843" cy="716102"/>
            <a:chOff x="3744430" y="3796534"/>
            <a:chExt cx="372740" cy="353610"/>
          </a:xfrm>
        </p:grpSpPr>
        <p:sp>
          <p:nvSpPr>
            <p:cNvPr id="2469" name="Google Shape;2469;p96"/>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0" name="Google Shape;2470;p96"/>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1" name="Google Shape;2471;p96"/>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2" name="Google Shape;2472;p96"/>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3" name="Google Shape;2473;p96"/>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4" name="Google Shape;2474;p96"/>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5" name="Google Shape;2475;p96"/>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6" name="Google Shape;2476;p96"/>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7" name="Google Shape;2477;p96"/>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 name="Rounded Rectangle 1"/>
          <p:cNvSpPr/>
          <p:nvPr/>
        </p:nvSpPr>
        <p:spPr>
          <a:xfrm>
            <a:off x="4650740" y="5482590"/>
            <a:ext cx="5328920" cy="17284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579E5E-3FF7-4308-9B11-29F50F7E192F}"/>
              </a:ext>
            </a:extLst>
          </p:cNvPr>
          <p:cNvSpPr>
            <a:spLocks noGrp="1"/>
          </p:cNvSpPr>
          <p:nvPr>
            <p:ph type="title"/>
          </p:nvPr>
        </p:nvSpPr>
        <p:spPr>
          <a:xfrm>
            <a:off x="3374992" y="703683"/>
            <a:ext cx="7377041" cy="945600"/>
          </a:xfrm>
        </p:spPr>
        <p:txBody>
          <a:bodyPr/>
          <a:lstStyle/>
          <a:p>
            <a:r>
              <a:rPr lang="en-US"/>
              <a:t>BÀI TẬP VỀ NHÀ</a:t>
            </a:r>
            <a:endParaRPr lang="vi-VN"/>
          </a:p>
        </p:txBody>
      </p:sp>
      <p:sp>
        <p:nvSpPr>
          <p:cNvPr id="81" name="TextBox 80">
            <a:extLst>
              <a:ext uri="{FF2B5EF4-FFF2-40B4-BE49-F238E27FC236}">
                <a16:creationId xmlns:a16="http://schemas.microsoft.com/office/drawing/2014/main" id="{F4A57330-8072-4CDB-9B26-DC07C9534E23}"/>
              </a:ext>
            </a:extLst>
          </p:cNvPr>
          <p:cNvSpPr txBox="1"/>
          <p:nvPr/>
        </p:nvSpPr>
        <p:spPr>
          <a:xfrm>
            <a:off x="2322963" y="3118725"/>
            <a:ext cx="9481098"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Bài 2,4: SGK/T69 và</a:t>
            </a:r>
            <a:r>
              <a:rPr kumimoji="0" lang="en-US" altLang="vi-VN" sz="4000" i="0" u="none" strike="noStrike" cap="none" normalizeH="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các BT trong SBT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4000" baseline="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Chuẩn</a:t>
            </a:r>
            <a:r>
              <a:rPr lang="en-US" altLang="vi-VN" sz="400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bị bài 5: Tam giác đồng dạng</a:t>
            </a: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4000" i="0" u="none" strike="noStrike" cap="none" normalizeH="0" baseline="0">
              <a:ln>
                <a:noFill/>
              </a:ln>
              <a:solidFill>
                <a:schemeClr val="accent4">
                  <a:lumMod val="25000"/>
                </a:schemeClr>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0" y="-31115"/>
            <a:ext cx="9695180" cy="1626235"/>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a:t>HÌNH THÀNH KIẾN THỨC</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mc:AlternateContent xmlns:mc="http://schemas.openxmlformats.org/markup-compatibility/2006" xmlns:a14="http://schemas.microsoft.com/office/drawing/2010/main">
        <mc:Choice Requires="a14">
          <p:sp>
            <p:nvSpPr>
              <p:cNvPr id="12" name="Google Shape;1346;p45"/>
              <p:cNvSpPr txBox="1"/>
              <p:nvPr/>
            </p:nvSpPr>
            <p:spPr>
              <a:xfrm>
                <a:off x="186407" y="3826727"/>
                <a:ext cx="7729294" cy="2425722"/>
              </a:xfrm>
              <a:prstGeom prst="rect">
                <a:avLst/>
              </a:prstGeom>
              <a:noFill/>
              <a:ln>
                <a:noFill/>
              </a:ln>
            </p:spPr>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5400" b="1">
                    <a:solidFill>
                      <a:srgbClr val="0070C0"/>
                    </a:solidFill>
                    <a:latin typeface="+mj-lt"/>
                  </a:rPr>
                  <a:t>HĐ1.</a:t>
                </a:r>
              </a:p>
              <a:p>
                <a:pPr marL="0" lvl="0" indent="0" algn="l" rtl="0">
                  <a:lnSpc>
                    <a:spcPct val="150000"/>
                  </a:lnSpc>
                  <a:spcBef>
                    <a:spcPts val="0"/>
                  </a:spcBef>
                  <a:spcAft>
                    <a:spcPts val="0"/>
                  </a:spcAft>
                  <a:buNone/>
                </a:pPr>
                <a:r>
                  <a:rPr lang="en-US" altLang="en-GB" sz="2800" b="1">
                    <a:solidFill>
                      <a:srgbClr val="0070C0"/>
                    </a:solidFill>
                    <a:latin typeface="+mj-lt"/>
                  </a:rPr>
                  <a:t>Trong Hình 38, tam giác ABC có AD là đường phân giác của giác của góc BAC. Giả sử mỗi ô vuông của lưới ô vuông có độ dài cạnh bằng 1 cm.</a:t>
                </a:r>
              </a:p>
              <a:p>
                <a:pPr lvl="0" algn="l" rtl="0">
                  <a:lnSpc>
                    <a:spcPct val="150000"/>
                  </a:lnSpc>
                  <a:spcBef>
                    <a:spcPts val="0"/>
                  </a:spcBef>
                  <a:spcAft>
                    <a:spcPts val="0"/>
                  </a:spcAft>
                </a:pPr>
                <a:r>
                  <a:rPr lang="en-US" altLang="en-GB" sz="2800" b="1">
                    <a:solidFill>
                      <a:srgbClr val="0070C0"/>
                    </a:solidFill>
                    <a:latin typeface="+mj-lt"/>
                  </a:rPr>
                  <a:t>a) Tính độ dài các đoạn thẳng DB, DC</a:t>
                </a:r>
              </a:p>
              <a:p>
                <a:pPr lvl="0" algn="l" rtl="0">
                  <a:lnSpc>
                    <a:spcPct val="150000"/>
                  </a:lnSpc>
                  <a:spcBef>
                    <a:spcPts val="0"/>
                  </a:spcBef>
                  <a:spcAft>
                    <a:spcPts val="0"/>
                  </a:spcAft>
                </a:pPr>
                <a:r>
                  <a:rPr lang="en-US" altLang="en-GB" sz="2800" b="1">
                    <a:solidFill>
                      <a:srgbClr val="0070C0"/>
                    </a:solidFill>
                    <a:latin typeface="+mj-lt"/>
                  </a:rPr>
                  <a:t>b) Tính độ dài các đoạn thẳng AB, AC</a:t>
                </a:r>
              </a:p>
              <a:p>
                <a:pPr lvl="0" algn="l" rtl="0">
                  <a:lnSpc>
                    <a:spcPct val="150000"/>
                  </a:lnSpc>
                  <a:spcBef>
                    <a:spcPts val="0"/>
                  </a:spcBef>
                  <a:spcAft>
                    <a:spcPts val="0"/>
                  </a:spcAft>
                </a:pPr>
                <a:r>
                  <a:rPr lang="en-US" altLang="en-GB" sz="2800" b="1">
                    <a:solidFill>
                      <a:srgbClr val="0070C0"/>
                    </a:solidFill>
                    <a:latin typeface="+mj-lt"/>
                  </a:rPr>
                  <a:t>c) So sánh các tỉ số  </a:t>
                </a:r>
                <a14:m>
                  <m:oMath xmlns:m="http://schemas.openxmlformats.org/officeDocument/2006/math">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𝑫𝑩</m:t>
                        </m:r>
                      </m:num>
                      <m:den>
                        <m:r>
                          <a:rPr lang="en-US" altLang="en-GB" sz="4800" b="1" i="1" smtClean="0">
                            <a:solidFill>
                              <a:srgbClr val="0070C0"/>
                            </a:solidFill>
                            <a:latin typeface="Cambria Math" panose="02040503050406030204" pitchFamily="18" charset="0"/>
                          </a:rPr>
                          <m:t>𝑫𝑪</m:t>
                        </m:r>
                      </m:den>
                    </m:f>
                    <m:r>
                      <a:rPr lang="en-US" altLang="en-GB" sz="4800" b="1" i="1" smtClean="0">
                        <a:solidFill>
                          <a:srgbClr val="0070C0"/>
                        </a:solidFill>
                        <a:latin typeface="Cambria Math" panose="02040503050406030204" pitchFamily="18" charset="0"/>
                      </a:rPr>
                      <m:t>;</m:t>
                    </m:r>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𝑨𝑩</m:t>
                        </m:r>
                      </m:num>
                      <m:den>
                        <m:r>
                          <a:rPr lang="en-US" altLang="en-GB" sz="4800" b="1" i="1" smtClean="0">
                            <a:solidFill>
                              <a:srgbClr val="0070C0"/>
                            </a:solidFill>
                            <a:latin typeface="Cambria Math" panose="02040503050406030204" pitchFamily="18" charset="0"/>
                          </a:rPr>
                          <m:t>𝑨𝑪</m:t>
                        </m:r>
                      </m:den>
                    </m:f>
                  </m:oMath>
                </a14:m>
                <a:endParaRPr lang="en-US" altLang="en-GB" sz="4800" b="1">
                  <a:solidFill>
                    <a:srgbClr val="0070C0"/>
                  </a:solidFill>
                  <a:latin typeface="+mj-lt"/>
                </a:endParaRPr>
              </a:p>
              <a:p>
                <a:pPr lvl="0" algn="l" rtl="0">
                  <a:lnSpc>
                    <a:spcPct val="150000"/>
                  </a:lnSpc>
                  <a:spcBef>
                    <a:spcPts val="0"/>
                  </a:spcBef>
                  <a:spcAft>
                    <a:spcPts val="0"/>
                  </a:spcAft>
                </a:pPr>
                <a:endParaRPr lang="en-US" altLang="en-GB" sz="8800" b="1">
                  <a:solidFill>
                    <a:srgbClr val="0070C0"/>
                  </a:solidFill>
                  <a:latin typeface="+mj-lt"/>
                </a:endParaRPr>
              </a:p>
            </p:txBody>
          </p:sp>
        </mc:Choice>
        <mc:Fallback xmlns="">
          <p:sp>
            <p:nvSpPr>
              <p:cNvPr id="12" name="Google Shape;1346;p45"/>
              <p:cNvSpPr txBox="1">
                <a:spLocks noRot="1" noChangeAspect="1" noMove="1" noResize="1" noEditPoints="1" noAdjustHandles="1" noChangeArrowheads="1" noChangeShapeType="1" noTextEdit="1"/>
              </p:cNvSpPr>
              <p:nvPr/>
            </p:nvSpPr>
            <p:spPr>
              <a:xfrm>
                <a:off x="186407" y="3826727"/>
                <a:ext cx="7729294" cy="2425722"/>
              </a:xfrm>
              <a:prstGeom prst="rect">
                <a:avLst/>
              </a:prstGeom>
              <a:blipFill>
                <a:blip r:embed="rId3"/>
                <a:stretch>
                  <a:fillRect l="-3549" t="-108291" r="-946" b="-31658"/>
                </a:stretch>
              </a:blipFill>
              <a:ln>
                <a:noFill/>
              </a:ln>
            </p:spPr>
            <p:txBody>
              <a:bodyPr/>
              <a:lstStyle/>
              <a:p>
                <a:r>
                  <a:rPr lang="vi-VN">
                    <a:noFill/>
                  </a:rPr>
                  <a:t> </a:t>
                </a:r>
              </a:p>
            </p:txBody>
          </p:sp>
        </mc:Fallback>
      </mc:AlternateContent>
      <p:grpSp>
        <p:nvGrpSpPr>
          <p:cNvPr id="14" name="Google Shape;1442;p45"/>
          <p:cNvGrpSpPr/>
          <p:nvPr/>
        </p:nvGrpSpPr>
        <p:grpSpPr>
          <a:xfrm rot="600000">
            <a:off x="7961587" y="718947"/>
            <a:ext cx="6014400" cy="3827520"/>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24762" y="1944597"/>
            <a:ext cx="6719231" cy="5160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650130" y="1568636"/>
            <a:ext cx="2129737" cy="1626235"/>
          </a:xfrm>
          <a:prstGeom prst="rect">
            <a:avLst/>
          </a:prstGeom>
          <a:noFill/>
          <a:ln>
            <a:noFill/>
          </a:ln>
        </p:spPr>
        <p:txBody>
          <a:bodyPr spcFirstLastPara="1" wrap="square" lIns="146280" tIns="0" rIns="0" bIns="0" anchor="ctr" anchorCtr="0">
            <a:noAutofit/>
          </a:bodyPr>
          <a:lstStyle/>
          <a:p>
            <a:pPr>
              <a:lnSpc>
                <a:spcPct val="150000"/>
              </a:lnSpc>
            </a:pPr>
            <a:r>
              <a:rPr lang="en-US" altLang="en-GB" sz="4800" b="1">
                <a:solidFill>
                  <a:schemeClr val="accent3">
                    <a:lumMod val="75000"/>
                  </a:schemeClr>
                </a:solidFill>
              </a:rPr>
              <a:t>HĐ1</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12" name="Google Shape;1346;p45"/>
          <p:cNvSpPr txBox="1"/>
          <p:nvPr/>
        </p:nvSpPr>
        <p:spPr>
          <a:xfrm>
            <a:off x="651906" y="2810517"/>
            <a:ext cx="5434140" cy="790632"/>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32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a) DB=2 ; DC=3</a:t>
            </a:r>
          </a:p>
        </p:txBody>
      </p:sp>
      <p:grpSp>
        <p:nvGrpSpPr>
          <p:cNvPr id="14" name="Google Shape;1442;p45"/>
          <p:cNvGrpSpPr/>
          <p:nvPr/>
        </p:nvGrpSpPr>
        <p:grpSpPr>
          <a:xfrm rot="1532437">
            <a:off x="9903051" y="1465067"/>
            <a:ext cx="4539560" cy="3990441"/>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618047" y="2750569"/>
            <a:ext cx="6146154" cy="4718103"/>
          </a:xfrm>
          <a:prstGeom prst="rect">
            <a:avLst/>
          </a:prstGeom>
        </p:spPr>
      </p:pic>
      <p:graphicFrame>
        <p:nvGraphicFramePr>
          <p:cNvPr id="5" name="Object 4">
            <a:extLst>
              <a:ext uri="{FF2B5EF4-FFF2-40B4-BE49-F238E27FC236}">
                <a16:creationId xmlns:a16="http://schemas.microsoft.com/office/drawing/2014/main" id="{504AB4C1-A343-49CF-8DDD-A4EE79167FE0}"/>
              </a:ext>
            </a:extLst>
          </p:cNvPr>
          <p:cNvGraphicFramePr>
            <a:graphicFrameLocks noChangeAspect="1"/>
          </p:cNvGraphicFramePr>
          <p:nvPr>
            <p:extLst>
              <p:ext uri="{D42A27DB-BD31-4B8C-83A1-F6EECF244321}">
                <p14:modId xmlns:p14="http://schemas.microsoft.com/office/powerpoint/2010/main" val="1157367804"/>
              </p:ext>
            </p:extLst>
          </p:nvPr>
        </p:nvGraphicFramePr>
        <p:xfrm>
          <a:off x="2461540" y="4293113"/>
          <a:ext cx="3355120" cy="981454"/>
        </p:xfrm>
        <a:graphic>
          <a:graphicData uri="http://schemas.openxmlformats.org/presentationml/2006/ole">
            <mc:AlternateContent xmlns:mc="http://schemas.openxmlformats.org/markup-compatibility/2006">
              <mc:Choice xmlns:v="urn:schemas-microsoft-com:vml" Requires="v">
                <p:oleObj spid="_x0000_s2050" name="Equation" r:id="rId5" imgW="1465631" imgH="428410" progId="Equation.DSMT4">
                  <p:embed/>
                </p:oleObj>
              </mc:Choice>
              <mc:Fallback>
                <p:oleObj name="Equation" r:id="rId5" imgW="1465631" imgH="428410" progId="Equation.DSMT4">
                  <p:embed/>
                  <p:pic>
                    <p:nvPicPr>
                      <p:cNvPr id="0" name=""/>
                      <p:cNvPicPr/>
                      <p:nvPr/>
                    </p:nvPicPr>
                    <p:blipFill>
                      <a:blip r:embed="rId6"/>
                      <a:stretch>
                        <a:fillRect/>
                      </a:stretch>
                    </p:blipFill>
                    <p:spPr>
                      <a:xfrm>
                        <a:off x="2461540" y="4293113"/>
                        <a:ext cx="3355120" cy="98145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423495E-E859-48E7-A592-A1D0FB4A51CA}"/>
              </a:ext>
            </a:extLst>
          </p:cNvPr>
          <p:cNvGraphicFramePr>
            <a:graphicFrameLocks noChangeAspect="1"/>
          </p:cNvGraphicFramePr>
          <p:nvPr>
            <p:extLst>
              <p:ext uri="{D42A27DB-BD31-4B8C-83A1-F6EECF244321}">
                <p14:modId xmlns:p14="http://schemas.microsoft.com/office/powerpoint/2010/main" val="2143307080"/>
              </p:ext>
            </p:extLst>
          </p:nvPr>
        </p:nvGraphicFramePr>
        <p:xfrm>
          <a:off x="2485110" y="5394954"/>
          <a:ext cx="1592263" cy="931863"/>
        </p:xfrm>
        <a:graphic>
          <a:graphicData uri="http://schemas.openxmlformats.org/presentationml/2006/ole">
            <mc:AlternateContent xmlns:mc="http://schemas.openxmlformats.org/markup-compatibility/2006">
              <mc:Choice xmlns:v="urn:schemas-microsoft-com:vml" Requires="v">
                <p:oleObj spid="_x0000_s2051" name="Equation" r:id="rId7" imgW="736560" imgH="431640" progId="Equation.DSMT4">
                  <p:embed/>
                </p:oleObj>
              </mc:Choice>
              <mc:Fallback>
                <p:oleObj name="Equation" r:id="rId7" imgW="736560" imgH="431640" progId="Equation.DSMT4">
                  <p:embed/>
                  <p:pic>
                    <p:nvPicPr>
                      <p:cNvPr id="0" name=""/>
                      <p:cNvPicPr/>
                      <p:nvPr/>
                    </p:nvPicPr>
                    <p:blipFill>
                      <a:blip r:embed="rId8"/>
                      <a:stretch>
                        <a:fillRect/>
                      </a:stretch>
                    </p:blipFill>
                    <p:spPr>
                      <a:xfrm>
                        <a:off x="2485110" y="5394954"/>
                        <a:ext cx="1592263" cy="93186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88A99EB5-44EC-4D6E-A00D-05A0F8241F63}"/>
              </a:ext>
            </a:extLst>
          </p:cNvPr>
          <p:cNvSpPr txBox="1"/>
          <p:nvPr/>
        </p:nvSpPr>
        <p:spPr>
          <a:xfrm>
            <a:off x="611417" y="3441263"/>
            <a:ext cx="3116652" cy="667253"/>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b) AB = 4; AC = 6</a:t>
            </a:r>
          </a:p>
        </p:txBody>
      </p:sp>
      <p:sp>
        <p:nvSpPr>
          <p:cNvPr id="23" name="TextBox 22">
            <a:extLst>
              <a:ext uri="{FF2B5EF4-FFF2-40B4-BE49-F238E27FC236}">
                <a16:creationId xmlns:a16="http://schemas.microsoft.com/office/drawing/2014/main" id="{64836607-000D-4C80-9EFC-3D90B3F936B7}"/>
              </a:ext>
            </a:extLst>
          </p:cNvPr>
          <p:cNvSpPr txBox="1"/>
          <p:nvPr/>
        </p:nvSpPr>
        <p:spPr>
          <a:xfrm>
            <a:off x="611417" y="4034294"/>
            <a:ext cx="1898758" cy="1186238"/>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c) Ta có:</a:t>
            </a:r>
          </a:p>
        </p:txBody>
      </p:sp>
      <p:sp>
        <p:nvSpPr>
          <p:cNvPr id="25" name="TextBox 24">
            <a:extLst>
              <a:ext uri="{FF2B5EF4-FFF2-40B4-BE49-F238E27FC236}">
                <a16:creationId xmlns:a16="http://schemas.microsoft.com/office/drawing/2014/main" id="{139AEEB0-9445-4D3C-BA46-394B586D8AEA}"/>
              </a:ext>
            </a:extLst>
          </p:cNvPr>
          <p:cNvSpPr txBox="1"/>
          <p:nvPr/>
        </p:nvSpPr>
        <p:spPr>
          <a:xfrm>
            <a:off x="1116192" y="5206759"/>
            <a:ext cx="1663675" cy="705226"/>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Suy ra:  </a:t>
            </a:r>
            <a:endParaRPr lang="vi-VN" sz="3000">
              <a:solidFill>
                <a:srgbClr val="090C26"/>
              </a:solidFill>
            </a:endParaRPr>
          </a:p>
        </p:txBody>
      </p:sp>
      <p:sp>
        <p:nvSpPr>
          <p:cNvPr id="26" name="Google Shape;1346;p45">
            <a:extLst>
              <a:ext uri="{FF2B5EF4-FFF2-40B4-BE49-F238E27FC236}">
                <a16:creationId xmlns:a16="http://schemas.microsoft.com/office/drawing/2014/main" id="{EF362A10-855B-4408-BCB1-130A00A9131B}"/>
              </a:ext>
            </a:extLst>
          </p:cNvPr>
          <p:cNvSpPr txBox="1"/>
          <p:nvPr/>
        </p:nvSpPr>
        <p:spPr>
          <a:xfrm>
            <a:off x="3338502" y="689617"/>
            <a:ext cx="7729294" cy="1074734"/>
          </a:xfrm>
          <a:prstGeom prst="rect">
            <a:avLst/>
          </a:prstGeom>
          <a:ln/>
        </p:spPr>
        <p:style>
          <a:lnRef idx="1">
            <a:schemeClr val="accent2"/>
          </a:lnRef>
          <a:fillRef idx="2">
            <a:schemeClr val="accent2"/>
          </a:fillRef>
          <a:effectRef idx="1">
            <a:schemeClr val="accent2"/>
          </a:effectRef>
          <a:fontRef idx="minor">
            <a:schemeClr val="dk1"/>
          </a:fontRef>
        </p:style>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2800" b="1">
                <a:solidFill>
                  <a:schemeClr val="accent2">
                    <a:lumMod val="75000"/>
                  </a:schemeClr>
                </a:solidFill>
                <a:latin typeface="+mj-lt"/>
              </a:rPr>
              <a:t>Nếu tam giác ABC có AD là đường phân giác của giác của góc BAC ta có thể suy ra tỉ lệ thức nào?</a:t>
            </a:r>
            <a:endParaRPr lang="en-US" altLang="en-GB" sz="4800" b="1">
              <a:solidFill>
                <a:schemeClr val="accent2">
                  <a:lumMod val="75000"/>
                </a:schemeClr>
              </a:solidFill>
              <a:latin typeface="+mj-lt"/>
            </a:endParaRPr>
          </a:p>
        </p:txBody>
      </p:sp>
    </p:spTree>
    <p:extLst>
      <p:ext uri="{BB962C8B-B14F-4D97-AF65-F5344CB8AC3E}">
        <p14:creationId xmlns:p14="http://schemas.microsoft.com/office/powerpoint/2010/main" val="1193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P spid="21" grpId="0"/>
      <p:bldP spid="23" grpId="0"/>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sp>
        <p:nvSpPr>
          <p:cNvPr id="100" name="Text Box 99"/>
          <p:cNvSpPr txBox="1"/>
          <p:nvPr/>
        </p:nvSpPr>
        <p:spPr>
          <a:xfrm>
            <a:off x="468203" y="1224822"/>
            <a:ext cx="12625705"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Arial" panose="020B0604020202020204" pitchFamily="34" charset="0"/>
                <a:cs typeface="Arial" panose="020B0604020202020204" pitchFamily="34" charset="0"/>
              </a:rPr>
              <a:t>Định lý (SGK/T66)</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1048200594"/>
              </p:ext>
            </p:extLst>
          </p:nvPr>
        </p:nvGraphicFramePr>
        <p:xfrm>
          <a:off x="793057" y="202777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35275256"/>
              </p:ext>
            </p:extLst>
          </p:nvPr>
        </p:nvGraphicFramePr>
        <p:xfrm>
          <a:off x="2197090" y="2194899"/>
          <a:ext cx="1173458" cy="444011"/>
        </p:xfrm>
        <a:graphic>
          <a:graphicData uri="http://schemas.openxmlformats.org/presentationml/2006/ole">
            <mc:AlternateContent xmlns:mc="http://schemas.openxmlformats.org/markup-compatibility/2006">
              <mc:Choice xmlns:v="urn:schemas-microsoft-com:vml" Requires="v">
                <p:oleObj spid="_x0000_s3074" name="Equation" r:id="rId3" imgW="469696" imgH="177723" progId="Equation.DSMT4">
                  <p:embed/>
                </p:oleObj>
              </mc:Choice>
              <mc:Fallback>
                <p:oleObj name="Equation" r:id="rId3" imgW="469696" imgH="177723"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090" y="219489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3547823000"/>
              </p:ext>
            </p:extLst>
          </p:nvPr>
        </p:nvGraphicFramePr>
        <p:xfrm>
          <a:off x="2046334" y="4139821"/>
          <a:ext cx="1666815" cy="977098"/>
        </p:xfrm>
        <a:graphic>
          <a:graphicData uri="http://schemas.openxmlformats.org/presentationml/2006/ole">
            <mc:AlternateContent xmlns:mc="http://schemas.openxmlformats.org/markup-compatibility/2006">
              <mc:Choice xmlns:v="urn:schemas-microsoft-com:vml" Requires="v">
                <p:oleObj spid="_x0000_s3075" name="Equation" r:id="rId5" imgW="736600" imgH="431800" progId="Equation.DSMT4">
                  <p:embed/>
                </p:oleObj>
              </mc:Choice>
              <mc:Fallback>
                <p:oleObj name="Equation" r:id="rId5" imgW="736600" imgH="431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334" y="413982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33920" y="260758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extLst>
                <p:ext uri="{D42A27DB-BD31-4B8C-83A1-F6EECF244321}">
                  <p14:modId xmlns:p14="http://schemas.microsoft.com/office/powerpoint/2010/main" val="1304742973"/>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3076" name="Equation" r:id="rId7" imgW="558558" imgH="177723" progId="Equation.DSMT4">
                    <p:embed/>
                  </p:oleObj>
                </mc:Choice>
                <mc:Fallback>
                  <p:oleObj name="Equation" r:id="rId7" imgW="558558" imgH="17772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9"/>
          <a:stretch>
            <a:fillRect/>
          </a:stretch>
        </p:blipFill>
        <p:spPr>
          <a:xfrm>
            <a:off x="9114027" y="1387593"/>
            <a:ext cx="4557348" cy="3232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0"/>
                                        </p:tgtEl>
                                        <p:attrNameLst>
                                          <p:attrName>ppt_y</p:attrName>
                                        </p:attrNameLst>
                                      </p:cBhvr>
                                      <p:tavLst>
                                        <p:tav tm="0">
                                          <p:val>
                                            <p:strVal val="#ppt_y"/>
                                          </p:val>
                                        </p:tav>
                                        <p:tav tm="100000">
                                          <p:val>
                                            <p:strVal val="#ppt_y"/>
                                          </p:val>
                                        </p:tav>
                                      </p:tavLst>
                                    </p:anim>
                                    <p:anim calcmode="lin" valueType="num">
                                      <p:cBhvr>
                                        <p:cTn id="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1098" name="Google Shape;1098;p39"/>
          <p:cNvSpPr txBox="1">
            <a:spLocks noGrp="1"/>
          </p:cNvSpPr>
          <p:nvPr>
            <p:ph type="subTitle" idx="1"/>
          </p:nvPr>
        </p:nvSpPr>
        <p:spPr>
          <a:xfrm>
            <a:off x="415109" y="881164"/>
            <a:ext cx="7564515" cy="3782212"/>
          </a:xfrm>
          <a:prstGeom prst="rect">
            <a:avLst/>
          </a:prstGeom>
        </p:spPr>
        <p:txBody>
          <a:bodyPr spcFirstLastPara="1" wrap="square" lIns="146280" tIns="146280" rIns="146280" bIns="146280" anchor="t" anchorCtr="0">
            <a:noAutofit/>
          </a:bodyPr>
          <a:lstStyle/>
          <a:p>
            <a:pPr marL="0" lvl="0" indent="0">
              <a:spcBef>
                <a:spcPts val="1600"/>
              </a:spcBef>
            </a:pPr>
            <a:r>
              <a:rPr lang="vi-VN" sz="3000"/>
              <a:t>Cho tam giác ABC, AD là đường phân giác của góc BAC. Trên AD lấy E sao cho BE//AC.</a:t>
            </a:r>
          </a:p>
          <a:p>
            <a:pPr marL="0" lvl="0" indent="0">
              <a:spcBef>
                <a:spcPts val="1600"/>
              </a:spcBef>
            </a:pPr>
            <a:r>
              <a:rPr lang="vi-VN" sz="3000"/>
              <a:t>a) Chứng minh tam giác ABE cân tại B</a:t>
            </a:r>
          </a:p>
          <a:p>
            <a:pPr marL="0" lvl="0" indent="0">
              <a:spcBef>
                <a:spcPts val="1600"/>
              </a:spcBef>
            </a:pPr>
            <a:r>
              <a:rPr lang="vi-VN" sz="3000"/>
              <a:t>b) Chứng minh</a:t>
            </a:r>
            <a:endParaRPr sz="3000"/>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extLst>
              <p:ext uri="{D42A27DB-BD31-4B8C-83A1-F6EECF244321}">
                <p14:modId xmlns:p14="http://schemas.microsoft.com/office/powerpoint/2010/main" val="1546858741"/>
              </p:ext>
            </p:extLst>
          </p:nvPr>
        </p:nvGraphicFramePr>
        <p:xfrm>
          <a:off x="3259153" y="3208403"/>
          <a:ext cx="1876425" cy="1100137"/>
        </p:xfrm>
        <a:graphic>
          <a:graphicData uri="http://schemas.openxmlformats.org/presentationml/2006/ole">
            <mc:AlternateContent xmlns:mc="http://schemas.openxmlformats.org/markup-compatibility/2006">
              <mc:Choice xmlns:v="urn:schemas-microsoft-com:vml" Requires="v">
                <p:oleObj spid="_x0000_s4098" name="Equation" r:id="rId4" imgW="736560" imgH="431640" progId="Equation.DSMT4">
                  <p:embed/>
                </p:oleObj>
              </mc:Choice>
              <mc:Fallback>
                <p:oleObj name="Equation" r:id="rId4" imgW="736560" imgH="431640" progId="Equation.DSMT4">
                  <p:embed/>
                  <p:pic>
                    <p:nvPicPr>
                      <p:cNvPr id="0" name=""/>
                      <p:cNvPicPr/>
                      <p:nvPr/>
                    </p:nvPicPr>
                    <p:blipFill>
                      <a:blip r:embed="rId5"/>
                      <a:stretch>
                        <a:fillRect/>
                      </a:stretch>
                    </p:blipFill>
                    <p:spPr>
                      <a:xfrm>
                        <a:off x="3259153" y="3208403"/>
                        <a:ext cx="1876425" cy="110013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0064AFD1-F8FF-4FCD-8155-638F5F0B5F94}"/>
              </a:ext>
            </a:extLst>
          </p:cNvPr>
          <p:cNvPicPr/>
          <p:nvPr/>
        </p:nvPicPr>
        <p:blipFill rotWithShape="1">
          <a:blip r:embed="rId6"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4"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graphicFrame>
        <p:nvGraphicFramePr>
          <p:cNvPr id="5" name="Object 4">
            <a:extLst>
              <a:ext uri="{FF2B5EF4-FFF2-40B4-BE49-F238E27FC236}">
                <a16:creationId xmlns:a16="http://schemas.microsoft.com/office/drawing/2014/main" id="{05F7FD6D-401A-4369-99B4-043F0E8214BE}"/>
              </a:ext>
            </a:extLst>
          </p:cNvPr>
          <p:cNvGraphicFramePr>
            <a:graphicFrameLocks noChangeAspect="1"/>
          </p:cNvGraphicFramePr>
          <p:nvPr>
            <p:extLst>
              <p:ext uri="{D42A27DB-BD31-4B8C-83A1-F6EECF244321}">
                <p14:modId xmlns:p14="http://schemas.microsoft.com/office/powerpoint/2010/main" val="3191830235"/>
              </p:ext>
            </p:extLst>
          </p:nvPr>
        </p:nvGraphicFramePr>
        <p:xfrm>
          <a:off x="1329085" y="4034514"/>
          <a:ext cx="2184468" cy="628862"/>
        </p:xfrm>
        <a:graphic>
          <a:graphicData uri="http://schemas.openxmlformats.org/presentationml/2006/ole">
            <mc:AlternateContent xmlns:mc="http://schemas.openxmlformats.org/markup-compatibility/2006">
              <mc:Choice xmlns:v="urn:schemas-microsoft-com:vml" Requires="v">
                <p:oleObj spid="_x0000_s5122" name="Equation" r:id="rId5" imgW="838080" imgH="241200" progId="Equation.DSMT4">
                  <p:embed/>
                </p:oleObj>
              </mc:Choice>
              <mc:Fallback>
                <p:oleObj name="Equation" r:id="rId5" imgW="838080" imgH="241200" progId="Equation.DSMT4">
                  <p:embed/>
                  <p:pic>
                    <p:nvPicPr>
                      <p:cNvPr id="0" name=""/>
                      <p:cNvPicPr/>
                      <p:nvPr/>
                    </p:nvPicPr>
                    <p:blipFill>
                      <a:blip r:embed="rId6"/>
                      <a:stretch>
                        <a:fillRect/>
                      </a:stretch>
                    </p:blipFill>
                    <p:spPr>
                      <a:xfrm>
                        <a:off x="1329085" y="4034514"/>
                        <a:ext cx="2184468" cy="628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E9FEAFA-358A-47EA-BCBD-0A877AA68034}"/>
              </a:ext>
            </a:extLst>
          </p:cNvPr>
          <p:cNvGraphicFramePr>
            <a:graphicFrameLocks noChangeAspect="1"/>
          </p:cNvGraphicFramePr>
          <p:nvPr>
            <p:extLst>
              <p:ext uri="{D42A27DB-BD31-4B8C-83A1-F6EECF244321}">
                <p14:modId xmlns:p14="http://schemas.microsoft.com/office/powerpoint/2010/main" val="3789023423"/>
              </p:ext>
            </p:extLst>
          </p:nvPr>
        </p:nvGraphicFramePr>
        <p:xfrm>
          <a:off x="3031083" y="2894489"/>
          <a:ext cx="2206775" cy="592865"/>
        </p:xfrm>
        <a:graphic>
          <a:graphicData uri="http://schemas.openxmlformats.org/presentationml/2006/ole">
            <mc:AlternateContent xmlns:mc="http://schemas.openxmlformats.org/markup-compatibility/2006">
              <mc:Choice xmlns:v="urn:schemas-microsoft-com:vml" Requires="v">
                <p:oleObj spid="_x0000_s5123" name="Equation" r:id="rId7" imgW="850680" imgH="228600" progId="Equation.DSMT4">
                  <p:embed/>
                </p:oleObj>
              </mc:Choice>
              <mc:Fallback>
                <p:oleObj name="Equation" r:id="rId7" imgW="850680" imgH="228600" progId="Equation.DSMT4">
                  <p:embed/>
                  <p:pic>
                    <p:nvPicPr>
                      <p:cNvPr id="0" name=""/>
                      <p:cNvPicPr/>
                      <p:nvPr/>
                    </p:nvPicPr>
                    <p:blipFill>
                      <a:blip r:embed="rId8"/>
                      <a:stretch>
                        <a:fillRect/>
                      </a:stretch>
                    </p:blipFill>
                    <p:spPr>
                      <a:xfrm>
                        <a:off x="3031083" y="2894489"/>
                        <a:ext cx="2206775" cy="59286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63E08E1-FA7E-4DD9-8ACE-5B3A8D6C984C}"/>
              </a:ext>
            </a:extLst>
          </p:cNvPr>
          <p:cNvGraphicFramePr>
            <a:graphicFrameLocks noChangeAspect="1"/>
          </p:cNvGraphicFramePr>
          <p:nvPr>
            <p:extLst>
              <p:ext uri="{D42A27DB-BD31-4B8C-83A1-F6EECF244321}">
                <p14:modId xmlns:p14="http://schemas.microsoft.com/office/powerpoint/2010/main" val="847631936"/>
              </p:ext>
            </p:extLst>
          </p:nvPr>
        </p:nvGraphicFramePr>
        <p:xfrm>
          <a:off x="4912668" y="4071994"/>
          <a:ext cx="2023151" cy="591382"/>
        </p:xfrm>
        <a:graphic>
          <a:graphicData uri="http://schemas.openxmlformats.org/presentationml/2006/ole">
            <mc:AlternateContent xmlns:mc="http://schemas.openxmlformats.org/markup-compatibility/2006">
              <mc:Choice xmlns:v="urn:schemas-microsoft-com:vml" Requires="v">
                <p:oleObj spid="_x0000_s5124" name="Equation" r:id="rId9" imgW="825480" imgH="241200" progId="Equation.DSMT4">
                  <p:embed/>
                </p:oleObj>
              </mc:Choice>
              <mc:Fallback>
                <p:oleObj name="Equation" r:id="rId9" imgW="825480" imgH="241200" progId="Equation.DSMT4">
                  <p:embed/>
                  <p:pic>
                    <p:nvPicPr>
                      <p:cNvPr id="0" name=""/>
                      <p:cNvPicPr/>
                      <p:nvPr/>
                    </p:nvPicPr>
                    <p:blipFill>
                      <a:blip r:embed="rId10"/>
                      <a:stretch>
                        <a:fillRect/>
                      </a:stretch>
                    </p:blipFill>
                    <p:spPr>
                      <a:xfrm>
                        <a:off x="4912668" y="4071994"/>
                        <a:ext cx="2023151" cy="59138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97BDEAB-4636-46E1-9472-97A68E82D073}"/>
              </a:ext>
            </a:extLst>
          </p:cNvPr>
          <p:cNvSpPr txBox="1"/>
          <p:nvPr/>
        </p:nvSpPr>
        <p:spPr>
          <a:xfrm>
            <a:off x="2600614" y="1928012"/>
            <a:ext cx="7564515" cy="523220"/>
          </a:xfrm>
          <a:prstGeom prst="rect">
            <a:avLst/>
          </a:prstGeom>
          <a:noFill/>
        </p:spPr>
        <p:txBody>
          <a:bodyPr wrap="square">
            <a:spAutoFit/>
          </a:bodyPr>
          <a:lstStyle/>
          <a:p>
            <a:r>
              <a:rPr lang="vi-VN" sz="2800">
                <a:solidFill>
                  <a:srgbClr val="090C26"/>
                </a:solidFill>
              </a:rPr>
              <a:t>Tam giác ABE cân tại B</a:t>
            </a:r>
          </a:p>
        </p:txBody>
      </p:sp>
      <p:sp>
        <p:nvSpPr>
          <p:cNvPr id="16" name="TextBox 15">
            <a:extLst>
              <a:ext uri="{FF2B5EF4-FFF2-40B4-BE49-F238E27FC236}">
                <a16:creationId xmlns:a16="http://schemas.microsoft.com/office/drawing/2014/main" id="{C40FFD92-ACAE-4775-B492-7D50B9511CDD}"/>
              </a:ext>
            </a:extLst>
          </p:cNvPr>
          <p:cNvSpPr txBox="1"/>
          <p:nvPr/>
        </p:nvSpPr>
        <p:spPr>
          <a:xfrm>
            <a:off x="1747406" y="5169848"/>
            <a:ext cx="3985147" cy="523220"/>
          </a:xfrm>
          <a:prstGeom prst="rect">
            <a:avLst/>
          </a:prstGeom>
          <a:noFill/>
        </p:spPr>
        <p:txBody>
          <a:bodyPr wrap="square">
            <a:spAutoFit/>
          </a:bodyPr>
          <a:lstStyle/>
          <a:p>
            <a:r>
              <a:rPr lang="vi-VN" sz="2800">
                <a:solidFill>
                  <a:srgbClr val="090C26"/>
                </a:solidFill>
              </a:rPr>
              <a:t>BE//AC</a:t>
            </a:r>
          </a:p>
        </p:txBody>
      </p:sp>
      <p:sp>
        <p:nvSpPr>
          <p:cNvPr id="17" name="TextBox 16">
            <a:extLst>
              <a:ext uri="{FF2B5EF4-FFF2-40B4-BE49-F238E27FC236}">
                <a16:creationId xmlns:a16="http://schemas.microsoft.com/office/drawing/2014/main" id="{BD7908FC-9AC9-46A1-BEEA-F63677F308E1}"/>
              </a:ext>
            </a:extLst>
          </p:cNvPr>
          <p:cNvSpPr txBox="1"/>
          <p:nvPr/>
        </p:nvSpPr>
        <p:spPr>
          <a:xfrm>
            <a:off x="5530181" y="4655002"/>
            <a:ext cx="3570038" cy="523220"/>
          </a:xfrm>
          <a:prstGeom prst="rect">
            <a:avLst/>
          </a:prstGeom>
          <a:noFill/>
        </p:spPr>
        <p:txBody>
          <a:bodyPr wrap="square">
            <a:spAutoFit/>
          </a:bodyPr>
          <a:lstStyle/>
          <a:p>
            <a:r>
              <a:rPr lang="vi-VN" sz="2800">
                <a:solidFill>
                  <a:srgbClr val="090C26"/>
                </a:solidFill>
              </a:rPr>
              <a:t>(gt)</a:t>
            </a:r>
          </a:p>
        </p:txBody>
      </p:sp>
      <p:sp>
        <p:nvSpPr>
          <p:cNvPr id="9" name="Arrow: Up 8">
            <a:extLst>
              <a:ext uri="{FF2B5EF4-FFF2-40B4-BE49-F238E27FC236}">
                <a16:creationId xmlns:a16="http://schemas.microsoft.com/office/drawing/2014/main" id="{46503F9B-E741-45C8-9CDF-7931F994CD25}"/>
              </a:ext>
            </a:extLst>
          </p:cNvPr>
          <p:cNvSpPr/>
          <p:nvPr/>
        </p:nvSpPr>
        <p:spPr>
          <a:xfrm>
            <a:off x="4134470" y="260633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9" name="Arrow: Up 18">
            <a:extLst>
              <a:ext uri="{FF2B5EF4-FFF2-40B4-BE49-F238E27FC236}">
                <a16:creationId xmlns:a16="http://schemas.microsoft.com/office/drawing/2014/main" id="{D9D92B25-88EB-4553-8C5B-D27BAD587E2B}"/>
              </a:ext>
            </a:extLst>
          </p:cNvPr>
          <p:cNvSpPr/>
          <p:nvPr/>
        </p:nvSpPr>
        <p:spPr>
          <a:xfrm>
            <a:off x="2421319" y="3746362"/>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5732553" y="3822159"/>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2189675" y="488589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61FB0A6A-AA54-4EF3-A1A9-F3B621290E8A}"/>
              </a:ext>
            </a:extLst>
          </p:cNvPr>
          <p:cNvSpPr txBox="1"/>
          <p:nvPr/>
        </p:nvSpPr>
        <p:spPr>
          <a:xfrm>
            <a:off x="289317" y="1296462"/>
            <a:ext cx="7315200" cy="523220"/>
          </a:xfrm>
          <a:prstGeom prst="rect">
            <a:avLst/>
          </a:prstGeom>
          <a:noFill/>
        </p:spPr>
        <p:txBody>
          <a:bodyPr wrap="square">
            <a:spAutoFit/>
          </a:bodyPr>
          <a:lstStyle/>
          <a:p>
            <a:pPr marL="0" lvl="0" indent="0">
              <a:spcBef>
                <a:spcPts val="1600"/>
              </a:spcBef>
            </a:pPr>
            <a:r>
              <a:rPr lang="vi-VN" sz="2800"/>
              <a:t>a) Chứng minh tam giác ABE cân tại B</a:t>
            </a:r>
          </a:p>
        </p:txBody>
      </p:sp>
    </p:spTree>
    <p:extLst>
      <p:ext uri="{BB962C8B-B14F-4D97-AF65-F5344CB8AC3E}">
        <p14:creationId xmlns:p14="http://schemas.microsoft.com/office/powerpoint/2010/main" val="38922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9"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dirty="0"/>
              <a:t> CHỨNG MINH BÀI TOÁN PHỤ</a:t>
            </a:r>
          </a:p>
        </p:txBody>
      </p:sp>
      <p:sp>
        <p:nvSpPr>
          <p:cNvPr id="1098" name="Google Shape;1098;p39"/>
          <p:cNvSpPr txBox="1">
            <a:spLocks noGrp="1"/>
          </p:cNvSpPr>
          <p:nvPr>
            <p:ph type="subTitle" idx="1"/>
          </p:nvPr>
        </p:nvSpPr>
        <p:spPr>
          <a:xfrm>
            <a:off x="415109" y="881163"/>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t>a) Chứng minh tam giác ABE cân tại B</a:t>
            </a:r>
          </a:p>
          <a:p>
            <a:pPr marL="0" lvl="0" indent="0">
              <a:spcBef>
                <a:spcPts val="1600"/>
              </a:spcBef>
            </a:pPr>
            <a:r>
              <a:rPr lang="vi-VN" sz="3000"/>
              <a:t>b) Chứng minh</a:t>
            </a:r>
          </a:p>
          <a:p>
            <a:pPr marL="514350" lvl="0" indent="-514350">
              <a:spcBef>
                <a:spcPts val="1600"/>
              </a:spcBef>
              <a:buAutoNum type="alphaLcParenR"/>
            </a:pPr>
            <a:endParaRPr lang="vi-VN" sz="3000" b="1"/>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4"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
        <p:nvSpPr>
          <p:cNvPr id="15" name="TextBox 14">
            <a:extLst>
              <a:ext uri="{FF2B5EF4-FFF2-40B4-BE49-F238E27FC236}">
                <a16:creationId xmlns:a16="http://schemas.microsoft.com/office/drawing/2014/main" id="{C97BDEAB-4636-46E1-9472-97A68E82D073}"/>
              </a:ext>
            </a:extLst>
          </p:cNvPr>
          <p:cNvSpPr txBox="1"/>
          <p:nvPr/>
        </p:nvSpPr>
        <p:spPr>
          <a:xfrm>
            <a:off x="250933" y="4324417"/>
            <a:ext cx="7564515" cy="523220"/>
          </a:xfrm>
          <a:prstGeom prst="rect">
            <a:avLst/>
          </a:prstGeom>
          <a:noFill/>
        </p:spPr>
        <p:txBody>
          <a:bodyPr wrap="square">
            <a:spAutoFit/>
          </a:bodyPr>
          <a:lstStyle/>
          <a:p>
            <a:r>
              <a:rPr lang="vi-VN" sz="2800">
                <a:solidFill>
                  <a:srgbClr val="090C26"/>
                </a:solidFill>
              </a:rPr>
              <a:t>Tam giác ABE cân tại 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40FFD92-ACAE-4775-B492-7D50B9511CDD}"/>
                  </a:ext>
                </a:extLst>
              </p:cNvPr>
              <p:cNvSpPr txBox="1"/>
              <p:nvPr/>
            </p:nvSpPr>
            <p:spPr>
              <a:xfrm>
                <a:off x="5420150" y="4798942"/>
                <a:ext cx="4978420" cy="523220"/>
              </a:xfrm>
              <a:prstGeom prst="rect">
                <a:avLst/>
              </a:prstGeom>
              <a:noFill/>
            </p:spPr>
            <p:txBody>
              <a:bodyPr wrap="square">
                <a:spAutoFit/>
              </a:bodyPr>
              <a:lstStyle/>
              <a:p>
                <a14:m>
                  <m:oMath xmlns:m="http://schemas.openxmlformats.org/officeDocument/2006/math">
                    <m:r>
                      <a:rPr lang="vi-VN" sz="2800" i="1" smtClean="0">
                        <a:solidFill>
                          <a:srgbClr val="090C26"/>
                        </a:solidFill>
                        <a:latin typeface="Cambria Math" panose="02040503050406030204" pitchFamily="18" charset="0"/>
                        <a:ea typeface="Cambria Math" panose="02040503050406030204" pitchFamily="18" charset="0"/>
                      </a:rPr>
                      <m:t>∆</m:t>
                    </m:r>
                    <m:r>
                      <m:rPr>
                        <m:sty m:val="p"/>
                      </m:rPr>
                      <a:rPr lang="vi-VN" sz="2800" i="1">
                        <a:solidFill>
                          <a:srgbClr val="090C26"/>
                        </a:solidFill>
                        <a:latin typeface="Cambria Math" panose="02040503050406030204" pitchFamily="18" charset="0"/>
                        <a:ea typeface="Cambria Math" panose="02040503050406030204" pitchFamily="18" charset="0"/>
                      </a:rPr>
                      <m:t>ACD</m:t>
                    </m:r>
                  </m:oMath>
                </a14:m>
                <a:r>
                  <a:rPr lang="vi-VN" sz="2800">
                    <a:solidFill>
                      <a:srgbClr val="090C26"/>
                    </a:solidFill>
                  </a:rPr>
                  <a:t> ; BE//AC (Đly Thales)</a:t>
                </a:r>
              </a:p>
            </p:txBody>
          </p:sp>
        </mc:Choice>
        <mc:Fallback xmlns="">
          <p:sp>
            <p:nvSpPr>
              <p:cNvPr id="16" name="TextBox 15">
                <a:extLst>
                  <a:ext uri="{FF2B5EF4-FFF2-40B4-BE49-F238E27FC236}">
                    <a16:creationId xmlns:a16="http://schemas.microsoft.com/office/drawing/2014/main" id="{C40FFD92-ACAE-4775-B492-7D50B9511CDD}"/>
                  </a:ext>
                </a:extLst>
              </p:cNvPr>
              <p:cNvSpPr txBox="1">
                <a:spLocks noRot="1" noChangeAspect="1" noMove="1" noResize="1" noEditPoints="1" noAdjustHandles="1" noChangeArrowheads="1" noChangeShapeType="1" noTextEdit="1"/>
              </p:cNvSpPr>
              <p:nvPr/>
            </p:nvSpPr>
            <p:spPr>
              <a:xfrm>
                <a:off x="5420150" y="4798942"/>
                <a:ext cx="4978420" cy="523220"/>
              </a:xfrm>
              <a:prstGeom prst="rect">
                <a:avLst/>
              </a:prstGeom>
              <a:blipFill>
                <a:blip r:embed="rId5"/>
                <a:stretch>
                  <a:fillRect t="-12791" b="-30233"/>
                </a:stretch>
              </a:blipFill>
            </p:spPr>
            <p:txBody>
              <a:bodyPr/>
              <a:lstStyle/>
              <a:p>
                <a:r>
                  <a:rPr lang="vi-VN">
                    <a:noFill/>
                  </a:rPr>
                  <a:t> </a:t>
                </a:r>
              </a:p>
            </p:txBody>
          </p:sp>
        </mc:Fallback>
      </mc:AlternateContent>
      <p:sp>
        <p:nvSpPr>
          <p:cNvPr id="9" name="Arrow: Up 8">
            <a:extLst>
              <a:ext uri="{FF2B5EF4-FFF2-40B4-BE49-F238E27FC236}">
                <a16:creationId xmlns:a16="http://schemas.microsoft.com/office/drawing/2014/main" id="{46503F9B-E741-45C8-9CDF-7931F994CD25}"/>
              </a:ext>
            </a:extLst>
          </p:cNvPr>
          <p:cNvSpPr/>
          <p:nvPr/>
        </p:nvSpPr>
        <p:spPr>
          <a:xfrm>
            <a:off x="2164647" y="39678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4033191" y="278877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6806462" y="4279013"/>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aphicFrame>
        <p:nvGraphicFramePr>
          <p:cNvPr id="25" name="Object 24">
            <a:extLst>
              <a:ext uri="{FF2B5EF4-FFF2-40B4-BE49-F238E27FC236}">
                <a16:creationId xmlns:a16="http://schemas.microsoft.com/office/drawing/2014/main" id="{40C9DD27-EF50-4A13-8BE7-A3092FE37407}"/>
              </a:ext>
            </a:extLst>
          </p:cNvPr>
          <p:cNvGraphicFramePr>
            <a:graphicFrameLocks noChangeAspect="1"/>
          </p:cNvGraphicFramePr>
          <p:nvPr>
            <p:extLst>
              <p:ext uri="{D42A27DB-BD31-4B8C-83A1-F6EECF244321}">
                <p14:modId xmlns:p14="http://schemas.microsoft.com/office/powerpoint/2010/main" val="2897099561"/>
              </p:ext>
            </p:extLst>
          </p:nvPr>
        </p:nvGraphicFramePr>
        <p:xfrm>
          <a:off x="3259153" y="1628265"/>
          <a:ext cx="1876425" cy="1100137"/>
        </p:xfrm>
        <a:graphic>
          <a:graphicData uri="http://schemas.openxmlformats.org/presentationml/2006/ole">
            <mc:AlternateContent xmlns:mc="http://schemas.openxmlformats.org/markup-compatibility/2006">
              <mc:Choice xmlns:v="urn:schemas-microsoft-com:vml" Requires="v">
                <p:oleObj spid="_x0000_s6146" name="Equation" r:id="rId6" imgW="736560" imgH="431640" progId="Equation.DSMT4">
                  <p:embed/>
                </p:oleObj>
              </mc:Choice>
              <mc:Fallback>
                <p:oleObj name="Equation" r:id="rId6" imgW="73656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7"/>
                      <a:stretch>
                        <a:fillRect/>
                      </a:stretch>
                    </p:blipFill>
                    <p:spPr>
                      <a:xfrm>
                        <a:off x="3259153" y="1628265"/>
                        <a:ext cx="1876425" cy="1100137"/>
                      </a:xfrm>
                      <a:prstGeom prst="rect">
                        <a:avLst/>
                      </a:prstGeom>
                    </p:spPr>
                  </p:pic>
                </p:oleObj>
              </mc:Fallback>
            </mc:AlternateContent>
          </a:graphicData>
        </a:graphic>
      </p:graphicFrame>
      <p:sp>
        <p:nvSpPr>
          <p:cNvPr id="26" name="Google Shape;1098;p39">
            <a:extLst>
              <a:ext uri="{FF2B5EF4-FFF2-40B4-BE49-F238E27FC236}">
                <a16:creationId xmlns:a16="http://schemas.microsoft.com/office/drawing/2014/main" id="{6BF15317-CF9B-44F8-B8E5-40D0AC6A4E95}"/>
              </a:ext>
            </a:extLst>
          </p:cNvPr>
          <p:cNvSpPr txBox="1">
            <a:spLocks/>
          </p:cNvSpPr>
          <p:nvPr/>
        </p:nvSpPr>
        <p:spPr>
          <a:xfrm>
            <a:off x="1668823" y="3004288"/>
            <a:ext cx="1502241" cy="947636"/>
          </a:xfrm>
          <a:prstGeom prst="rect">
            <a:avLst/>
          </a:prstGeom>
        </p:spPr>
        <p:txBody>
          <a:bodyPr spcFirstLastPara="1" vert="horz" wrap="square" lIns="146280" tIns="146280" rIns="146280" bIns="146280"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pPr marL="0" indent="0">
              <a:spcBef>
                <a:spcPts val="1600"/>
              </a:spcBef>
            </a:pPr>
            <a:r>
              <a:rPr lang="vi-VN" sz="3000">
                <a:solidFill>
                  <a:srgbClr val="090C26"/>
                </a:solidFill>
              </a:rPr>
              <a:t>AB=BE</a:t>
            </a:r>
          </a:p>
        </p:txBody>
      </p:sp>
      <p:graphicFrame>
        <p:nvGraphicFramePr>
          <p:cNvPr id="2" name="Object 1">
            <a:extLst>
              <a:ext uri="{FF2B5EF4-FFF2-40B4-BE49-F238E27FC236}">
                <a16:creationId xmlns:a16="http://schemas.microsoft.com/office/drawing/2014/main" id="{9E1711E1-8C97-4B64-9EE1-7490FD2C9E1D}"/>
              </a:ext>
            </a:extLst>
          </p:cNvPr>
          <p:cNvGraphicFramePr>
            <a:graphicFrameLocks noChangeAspect="1"/>
          </p:cNvGraphicFramePr>
          <p:nvPr>
            <p:extLst>
              <p:ext uri="{D42A27DB-BD31-4B8C-83A1-F6EECF244321}">
                <p14:modId xmlns:p14="http://schemas.microsoft.com/office/powerpoint/2010/main" val="653632131"/>
              </p:ext>
            </p:extLst>
          </p:nvPr>
        </p:nvGraphicFramePr>
        <p:xfrm>
          <a:off x="6079291" y="3217119"/>
          <a:ext cx="1719169" cy="1007789"/>
        </p:xfrm>
        <a:graphic>
          <a:graphicData uri="http://schemas.openxmlformats.org/presentationml/2006/ole">
            <mc:AlternateContent xmlns:mc="http://schemas.openxmlformats.org/markup-compatibility/2006">
              <mc:Choice xmlns:v="urn:schemas-microsoft-com:vml" Requires="v">
                <p:oleObj spid="_x0000_s6147" name="Equation" r:id="rId8" imgW="736560" imgH="431640" progId="Equation.DSMT4">
                  <p:embed/>
                </p:oleObj>
              </mc:Choice>
              <mc:Fallback>
                <p:oleObj name="Equation" r:id="rId8" imgW="736560" imgH="431640" progId="Equation.DSMT4">
                  <p:embed/>
                  <p:pic>
                    <p:nvPicPr>
                      <p:cNvPr id="0" name=""/>
                      <p:cNvPicPr/>
                      <p:nvPr/>
                    </p:nvPicPr>
                    <p:blipFill>
                      <a:blip r:embed="rId9"/>
                      <a:stretch>
                        <a:fillRect/>
                      </a:stretch>
                    </p:blipFill>
                    <p:spPr>
                      <a:xfrm>
                        <a:off x="6079291" y="3217119"/>
                        <a:ext cx="1719169" cy="1007789"/>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7ADAAFAD-8014-4DAB-A61E-9F3D095B865D}"/>
              </a:ext>
            </a:extLst>
          </p:cNvPr>
          <p:cNvSpPr txBox="1"/>
          <p:nvPr/>
        </p:nvSpPr>
        <p:spPr>
          <a:xfrm>
            <a:off x="1435003" y="4847637"/>
            <a:ext cx="3985147" cy="523220"/>
          </a:xfrm>
          <a:prstGeom prst="rect">
            <a:avLst/>
          </a:prstGeom>
          <a:noFill/>
        </p:spPr>
        <p:txBody>
          <a:bodyPr wrap="square">
            <a:spAutoFit/>
          </a:bodyPr>
          <a:lstStyle/>
          <a:p>
            <a:r>
              <a:rPr lang="vi-VN" sz="2800">
                <a:solidFill>
                  <a:srgbClr val="090C26"/>
                </a:solidFill>
              </a:rPr>
              <a:t>(Cmt)</a:t>
            </a:r>
          </a:p>
        </p:txBody>
      </p:sp>
      <p:sp>
        <p:nvSpPr>
          <p:cNvPr id="17" name="Text Box 99">
            <a:extLst>
              <a:ext uri="{FF2B5EF4-FFF2-40B4-BE49-F238E27FC236}">
                <a16:creationId xmlns:a16="http://schemas.microsoft.com/office/drawing/2014/main" id="{3E6FB99E-0A62-4486-A590-BC85997909F2}"/>
              </a:ext>
            </a:extLst>
          </p:cNvPr>
          <p:cNvSpPr txBox="1"/>
          <p:nvPr/>
        </p:nvSpPr>
        <p:spPr>
          <a:xfrm>
            <a:off x="450294" y="6278169"/>
            <a:ext cx="7365154"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Times New Roman" panose="02020603050405020304" charset="0"/>
              </a:rPr>
              <a:t>Hoàn thành Chứng minh: BTVN</a:t>
            </a:r>
          </a:p>
        </p:txBody>
      </p:sp>
    </p:spTree>
    <p:extLst>
      <p:ext uri="{BB962C8B-B14F-4D97-AF65-F5344CB8AC3E}">
        <p14:creationId xmlns:p14="http://schemas.microsoft.com/office/powerpoint/2010/main" val="31468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animBg="1"/>
      <p:bldP spid="20" grpId="0" animBg="1"/>
      <p:bldP spid="21" grpId="0" animBg="1"/>
      <p:bldP spid="26" grpId="0"/>
      <p:bldP spid="2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2731891233"/>
              </p:ext>
            </p:extLst>
          </p:nvPr>
        </p:nvGraphicFramePr>
        <p:xfrm>
          <a:off x="781635" y="165305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52067258"/>
              </p:ext>
            </p:extLst>
          </p:nvPr>
        </p:nvGraphicFramePr>
        <p:xfrm>
          <a:off x="2185668" y="1820179"/>
          <a:ext cx="1173458" cy="444011"/>
        </p:xfrm>
        <a:graphic>
          <a:graphicData uri="http://schemas.openxmlformats.org/presentationml/2006/ole">
            <mc:AlternateContent xmlns:mc="http://schemas.openxmlformats.org/markup-compatibility/2006">
              <mc:Choice xmlns:v="urn:schemas-microsoft-com:vml" Requires="v">
                <p:oleObj spid="_x0000_s7170" name="Equation" r:id="rId3" imgW="469696" imgH="177723" progId="Equation.DSMT4">
                  <p:embed/>
                </p:oleObj>
              </mc:Choice>
              <mc:Fallback>
                <p:oleObj name="Equation" r:id="rId3"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668" y="182017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2152849445"/>
              </p:ext>
            </p:extLst>
          </p:nvPr>
        </p:nvGraphicFramePr>
        <p:xfrm>
          <a:off x="2034912" y="3765101"/>
          <a:ext cx="1666815" cy="977098"/>
        </p:xfrm>
        <a:graphic>
          <a:graphicData uri="http://schemas.openxmlformats.org/presentationml/2006/ole">
            <mc:AlternateContent xmlns:mc="http://schemas.openxmlformats.org/markup-compatibility/2006">
              <mc:Choice xmlns:v="urn:schemas-microsoft-com:vml" Requires="v">
                <p:oleObj spid="_x0000_s7171" name="Equation" r:id="rId5" imgW="736600" imgH="431800" progId="Equation.DSMT4">
                  <p:embed/>
                </p:oleObj>
              </mc:Choice>
              <mc:Fallback>
                <p:oleObj name="Equation" r:id="rId5"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912" y="376510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22498" y="223286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7172" name="Equation" r:id="rId7" imgW="558558" imgH="177723" progId="Equation.DSMT4">
                    <p:embed/>
                  </p:oleObj>
                </mc:Choice>
                <mc:Fallback>
                  <p:oleObj name="Equation" r:id="rId7"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AD là đường phân giác của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góc BAC (                 )</a:t>
              </a:r>
              <a:endParaRPr kumimoji="0" lang="vi-VN" sz="3000" b="0" i="0" u="none" strike="noStrike" kern="1200" cap="none" spc="0" normalizeH="0" baseline="0" noProof="0">
                <a:ln>
                  <a:noFill/>
                </a:ln>
                <a:solidFill>
                  <a:srgbClr val="090C2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9"/>
          <a:stretch>
            <a:fillRect/>
          </a:stretch>
        </p:blipFill>
        <p:spPr>
          <a:xfrm>
            <a:off x="9114027" y="1387593"/>
            <a:ext cx="4557348" cy="3232538"/>
          </a:xfrm>
          <a:prstGeom prst="rect">
            <a:avLst/>
          </a:prstGeom>
        </p:spPr>
      </p:pic>
      <p:sp>
        <p:nvSpPr>
          <p:cNvPr id="53" name="Subtitle 2">
            <a:extLst>
              <a:ext uri="{FF2B5EF4-FFF2-40B4-BE49-F238E27FC236}">
                <a16:creationId xmlns:a16="http://schemas.microsoft.com/office/drawing/2014/main" id="{47E7E211-5173-4C7D-B39C-6483FC3A0165}"/>
              </a:ext>
            </a:extLst>
          </p:cNvPr>
          <p:cNvSpPr>
            <a:spLocks noGrp="1"/>
          </p:cNvSpPr>
          <p:nvPr>
            <p:ph type="subTitle" idx="1"/>
          </p:nvPr>
        </p:nvSpPr>
        <p:spPr>
          <a:xfrm>
            <a:off x="781635" y="5564104"/>
            <a:ext cx="12770125" cy="864000"/>
          </a:xfrm>
        </p:spPr>
        <p:txBody>
          <a:bodyPr/>
          <a:lstStyle/>
          <a:p>
            <a:r>
              <a:rPr lang="vi-VN" sz="3200">
                <a:solidFill>
                  <a:srgbClr val="FF0000"/>
                </a:solidFill>
              </a:rPr>
              <a:t>Định lý: Trong tam giác, đường phân giác của một góc chia cạnh đối diện thành hai đoạn thẳng tỉ lệ với hai cạnh kề hai đoạn ấy.</a:t>
            </a:r>
          </a:p>
        </p:txBody>
      </p:sp>
    </p:spTree>
    <p:extLst>
      <p:ext uri="{BB962C8B-B14F-4D97-AF65-F5344CB8AC3E}">
        <p14:creationId xmlns:p14="http://schemas.microsoft.com/office/powerpoint/2010/main" val="34004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theme/theme1.xml><?xml version="1.0" encoding="utf-8"?>
<a:theme xmlns:a="http://schemas.openxmlformats.org/drawingml/2006/main" name="Office Theme">
  <a:themeElements>
    <a:clrScheme name="Custom 1">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TotalTime>
  <Words>1634</Words>
  <Application>Microsoft Office PowerPoint</Application>
  <PresentationFormat>Custom</PresentationFormat>
  <Paragraphs>247</Paragraphs>
  <Slides>28</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Raleway SemiBold</vt:lpstr>
      <vt:lpstr>Calibri</vt:lpstr>
      <vt:lpstr>Times New Roman</vt:lpstr>
      <vt:lpstr>Raleway Medium</vt:lpstr>
      <vt:lpstr>Arial</vt:lpstr>
      <vt:lpstr>Tahoma</vt:lpstr>
      <vt:lpstr>Raleway Black</vt:lpstr>
      <vt:lpstr>Raleway</vt:lpstr>
      <vt:lpstr>Cambria Math</vt:lpstr>
      <vt:lpstr>Office Theme</vt:lpstr>
      <vt:lpstr>Equation</vt:lpstr>
      <vt:lpstr>CHƯƠNG VIII TIẾT 96 - §4. TÍNH CHẤT ĐƯỜNG PHÂN GIÁC CỦA TAM GIÁC </vt:lpstr>
      <vt:lpstr> KHỞI ĐỘNG</vt:lpstr>
      <vt:lpstr>HÌNH THÀNH KIẾN THỨC</vt:lpstr>
      <vt:lpstr>HĐ1</vt:lpstr>
      <vt:lpstr>1. Định lý Tính chất đường phân giác của tam giác</vt:lpstr>
      <vt:lpstr> CHỨNG MINH BÀI TOÁN PHỤ</vt:lpstr>
      <vt:lpstr> CHỨNG MINH BÀI TOÁN PHỤ</vt:lpstr>
      <vt:lpstr> CHỨNG MINH BÀI TOÁN PHỤ</vt:lpstr>
      <vt:lpstr>1. Định lý Tính chất đường phân giác của tam giác</vt:lpstr>
      <vt:lpstr>BÀI TẬP TRẮC NGHIỆM</vt:lpstr>
      <vt:lpstr>VD1.</vt:lpstr>
      <vt:lpstr>Giải</vt:lpstr>
      <vt:lpstr>LT1. </vt:lpstr>
      <vt:lpstr>LT2. </vt:lpstr>
      <vt:lpstr>VD2.</vt:lpstr>
      <vt:lpstr>VD2.</vt:lpstr>
      <vt:lpstr>LT3. </vt:lpstr>
      <vt:lpstr>LT3. </vt:lpstr>
      <vt:lpstr>VD3.</vt:lpstr>
      <vt:lpstr>VD3.</vt:lpstr>
      <vt:lpstr>LT4. </vt:lpstr>
      <vt:lpstr>PowerPoint Presentation</vt:lpstr>
      <vt:lpstr>TỔNG HỢP KIẾN THỨC</vt:lpstr>
      <vt:lpstr>2. Luyện tập – củng cố</vt:lpstr>
      <vt:lpstr>2. Luyện tập – củng cố</vt:lpstr>
      <vt:lpstr>2. Luyện tập – củng cố</vt:lpstr>
      <vt:lpstr>2. Luyện tập – củng cố</vt:lpstr>
      <vt:lpstr>BÀI TẬP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SUBJECT FOR HIGH SCHOOL</dc:title>
  <dc:creator/>
  <cp:lastModifiedBy>Linh</cp:lastModifiedBy>
  <cp:revision>23</cp:revision>
  <dcterms:created xsi:type="dcterms:W3CDTF">2022-07-27T06:30:00Z</dcterms:created>
  <dcterms:modified xsi:type="dcterms:W3CDTF">2024-05-25T04:13:10Z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205B4C77346D41D4B5EB77C4D539A6C9</vt:lpwstr>
  </property>
  <property fmtid="{D5CDD505-2E9C-101B-9397-08002B2CF9AE}" pid="3" name="KSOProductBuildVer">
    <vt:lpwstr>1033-11.2.0.11191</vt:lpwstr>
  </property>
</Properties>
</file>