
<file path=[Content_Types].xml><?xml version="1.0" encoding="utf-8"?>
<Types xmlns="http://schemas.openxmlformats.org/package/2006/content-types">
  <Default Extension="png" ContentType="image/png"/>
  <Default Extension="svg" ContentType="image/svg+xml"/>
  <Default Extension="wmf" ContentType="image/x-w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21"/>
  </p:notesMasterIdLst>
  <p:sldIdLst>
    <p:sldId id="256" r:id="rId5"/>
    <p:sldId id="310" r:id="rId6"/>
    <p:sldId id="258" r:id="rId7"/>
    <p:sldId id="315" r:id="rId8"/>
    <p:sldId id="321" r:id="rId9"/>
    <p:sldId id="322" r:id="rId10"/>
    <p:sldId id="316" r:id="rId11"/>
    <p:sldId id="323" r:id="rId12"/>
    <p:sldId id="271" r:id="rId13"/>
    <p:sldId id="317" r:id="rId14"/>
    <p:sldId id="318" r:id="rId15"/>
    <p:sldId id="319" r:id="rId16"/>
    <p:sldId id="320" r:id="rId17"/>
    <p:sldId id="311" r:id="rId18"/>
    <p:sldId id="312"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55A11"/>
    <a:srgbClr val="15142A"/>
    <a:srgbClr val="FAED3B"/>
    <a:srgbClr val="70AD47"/>
    <a:srgbClr val="A7FDFF"/>
    <a:srgbClr val="3CDFE6"/>
    <a:srgbClr val="0C0D0E"/>
    <a:srgbClr val="1F4E79"/>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67" autoAdjust="0"/>
    <p:restoredTop sz="94249" autoAdjust="0"/>
  </p:normalViewPr>
  <p:slideViewPr>
    <p:cSldViewPr snapToGrid="0">
      <p:cViewPr varScale="1">
        <p:scale>
          <a:sx n="85" d="100"/>
          <a:sy n="85" d="100"/>
        </p:scale>
        <p:origin x="81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Hữu Hải" userId="4a6da974-f449-4aa0-9d53-db908b240204" providerId="ADAL" clId="{74A510BF-1F4F-47F4-9C75-702AD1F2B5C8}"/>
    <pc:docChg chg="undo custSel addSld modSld">
      <pc:chgData name="Nguyễn Hữu Hải" userId="4a6da974-f449-4aa0-9d53-db908b240204" providerId="ADAL" clId="{74A510BF-1F4F-47F4-9C75-702AD1F2B5C8}" dt="2022-06-19T14:36:15.891" v="1128" actId="255"/>
      <pc:docMkLst>
        <pc:docMk/>
      </pc:docMkLst>
      <pc:sldChg chg="addSp delSp modSp mod delAnim modAnim">
        <pc:chgData name="Nguyễn Hữu Hải" userId="4a6da974-f449-4aa0-9d53-db908b240204" providerId="ADAL" clId="{74A510BF-1F4F-47F4-9C75-702AD1F2B5C8}" dt="2022-06-19T14:28:47.599" v="786" actId="1076"/>
        <pc:sldMkLst>
          <pc:docMk/>
          <pc:sldMk cId="2490499145" sldId="257"/>
        </pc:sldMkLst>
        <pc:spChg chg="mod">
          <ac:chgData name="Nguyễn Hữu Hải" userId="4a6da974-f449-4aa0-9d53-db908b240204" providerId="ADAL" clId="{74A510BF-1F4F-47F4-9C75-702AD1F2B5C8}" dt="2022-06-19T14:28:47.599" v="786" actId="1076"/>
          <ac:spMkLst>
            <pc:docMk/>
            <pc:sldMk cId="2490499145" sldId="257"/>
            <ac:spMk id="4" creationId="{00000000-0000-0000-0000-000000000000}"/>
          </ac:spMkLst>
        </pc:spChg>
        <pc:spChg chg="del mod">
          <ac:chgData name="Nguyễn Hữu Hải" userId="4a6da974-f449-4aa0-9d53-db908b240204" providerId="ADAL" clId="{74A510BF-1F4F-47F4-9C75-702AD1F2B5C8}" dt="2022-06-19T14:28:26.928" v="776" actId="478"/>
          <ac:spMkLst>
            <pc:docMk/>
            <pc:sldMk cId="2490499145" sldId="257"/>
            <ac:spMk id="15" creationId="{00000000-0000-0000-0000-000000000000}"/>
          </ac:spMkLst>
        </pc:spChg>
        <pc:spChg chg="del mod">
          <ac:chgData name="Nguyễn Hữu Hải" userId="4a6da974-f449-4aa0-9d53-db908b240204" providerId="ADAL" clId="{74A510BF-1F4F-47F4-9C75-702AD1F2B5C8}" dt="2022-06-19T14:28:35.201" v="781" actId="478"/>
          <ac:spMkLst>
            <pc:docMk/>
            <pc:sldMk cId="2490499145" sldId="257"/>
            <ac:spMk id="17" creationId="{00000000-0000-0000-0000-000000000000}"/>
          </ac:spMkLst>
        </pc:spChg>
        <pc:spChg chg="add del mod">
          <ac:chgData name="Nguyễn Hữu Hải" userId="4a6da974-f449-4aa0-9d53-db908b240204" providerId="ADAL" clId="{74A510BF-1F4F-47F4-9C75-702AD1F2B5C8}" dt="2022-06-19T14:28:33.597" v="780" actId="478"/>
          <ac:spMkLst>
            <pc:docMk/>
            <pc:sldMk cId="2490499145" sldId="257"/>
            <ac:spMk id="26" creationId="{D3BCAE95-A4C4-4A61-8867-188E2F26C300}"/>
          </ac:spMkLst>
        </pc:spChg>
        <pc:spChg chg="add del mod">
          <ac:chgData name="Nguyễn Hữu Hải" userId="4a6da974-f449-4aa0-9d53-db908b240204" providerId="ADAL" clId="{74A510BF-1F4F-47F4-9C75-702AD1F2B5C8}" dt="2022-06-19T14:28:37.849" v="783" actId="478"/>
          <ac:spMkLst>
            <pc:docMk/>
            <pc:sldMk cId="2490499145" sldId="257"/>
            <ac:spMk id="28" creationId="{5B0B7817-43EC-46A5-BEE1-6D87902E43C9}"/>
          </ac:spMkLst>
        </pc:spChg>
        <pc:graphicFrameChg chg="del mod modGraphic">
          <ac:chgData name="Nguyễn Hữu Hải" userId="4a6da974-f449-4aa0-9d53-db908b240204" providerId="ADAL" clId="{74A510BF-1F4F-47F4-9C75-702AD1F2B5C8}" dt="2022-06-19T14:28:36.199" v="782" actId="478"/>
          <ac:graphicFrameMkLst>
            <pc:docMk/>
            <pc:sldMk cId="2490499145" sldId="257"/>
            <ac:graphicFrameMk id="7" creationId="{00000000-0000-0000-0000-000000000000}"/>
          </ac:graphicFrameMkLst>
        </pc:graphicFrameChg>
        <pc:graphicFrameChg chg="add del mod">
          <ac:chgData name="Nguyễn Hữu Hải" userId="4a6da974-f449-4aa0-9d53-db908b240204" providerId="ADAL" clId="{74A510BF-1F4F-47F4-9C75-702AD1F2B5C8}" dt="2022-06-18T04:17:04.397" v="29" actId="478"/>
          <ac:graphicFrameMkLst>
            <pc:docMk/>
            <pc:sldMk cId="2490499145" sldId="257"/>
            <ac:graphicFrameMk id="8" creationId="{6EF41B61-5D01-4598-A869-0F7BCCF95E93}"/>
          </ac:graphicFrameMkLst>
        </pc:graphicFrameChg>
        <pc:graphicFrameChg chg="add del mod">
          <ac:chgData name="Nguyễn Hữu Hải" userId="4a6da974-f449-4aa0-9d53-db908b240204" providerId="ADAL" clId="{74A510BF-1F4F-47F4-9C75-702AD1F2B5C8}" dt="2022-06-18T04:19:58.147" v="52" actId="478"/>
          <ac:graphicFrameMkLst>
            <pc:docMk/>
            <pc:sldMk cId="2490499145" sldId="257"/>
            <ac:graphicFrameMk id="11" creationId="{D87312D9-EB62-49CF-B046-D017D44F3AD9}"/>
          </ac:graphicFrameMkLst>
        </pc:graphicFrameChg>
        <pc:graphicFrameChg chg="add del mod">
          <ac:chgData name="Nguyễn Hữu Hải" userId="4a6da974-f449-4aa0-9d53-db908b240204" providerId="ADAL" clId="{74A510BF-1F4F-47F4-9C75-702AD1F2B5C8}" dt="2022-06-19T14:28:31.307" v="778" actId="478"/>
          <ac:graphicFrameMkLst>
            <pc:docMk/>
            <pc:sldMk cId="2490499145" sldId="257"/>
            <ac:graphicFrameMk id="16" creationId="{B35967C2-2758-4594-82F9-AAEC8C90E350}"/>
          </ac:graphicFrameMkLst>
        </pc:graphicFrameChg>
        <pc:picChg chg="del mod">
          <ac:chgData name="Nguyễn Hữu Hải" userId="4a6da974-f449-4aa0-9d53-db908b240204" providerId="ADAL" clId="{74A510BF-1F4F-47F4-9C75-702AD1F2B5C8}" dt="2022-06-18T04:33:34.666" v="189" actId="478"/>
          <ac:picMkLst>
            <pc:docMk/>
            <pc:sldMk cId="2490499145" sldId="257"/>
            <ac:picMk id="14" creationId="{00000000-0000-0000-0000-000000000000}"/>
          </ac:picMkLst>
        </pc:picChg>
        <pc:cxnChg chg="add del mod">
          <ac:chgData name="Nguyễn Hữu Hải" userId="4a6da974-f449-4aa0-9d53-db908b240204" providerId="ADAL" clId="{74A510BF-1F4F-47F4-9C75-702AD1F2B5C8}" dt="2022-06-19T14:28:39.429" v="784" actId="478"/>
          <ac:cxnSpMkLst>
            <pc:docMk/>
            <pc:sldMk cId="2490499145" sldId="257"/>
            <ac:cxnSpMk id="19" creationId="{89DC3154-6F14-44E2-B82D-FC843B41BDEB}"/>
          </ac:cxnSpMkLst>
        </pc:cxnChg>
        <pc:cxnChg chg="add del mod">
          <ac:chgData name="Nguyễn Hữu Hải" userId="4a6da974-f449-4aa0-9d53-db908b240204" providerId="ADAL" clId="{74A510BF-1F4F-47F4-9C75-702AD1F2B5C8}" dt="2022-06-19T14:28:32.519" v="779" actId="478"/>
          <ac:cxnSpMkLst>
            <pc:docMk/>
            <pc:sldMk cId="2490499145" sldId="257"/>
            <ac:cxnSpMk id="22" creationId="{C7F0A6E7-B185-41E6-9332-B5B130290203}"/>
          </ac:cxnSpMkLst>
        </pc:cxnChg>
      </pc:sldChg>
      <pc:sldChg chg="addSp delSp modSp mod delAnim">
        <pc:chgData name="Nguyễn Hữu Hải" userId="4a6da974-f449-4aa0-9d53-db908b240204" providerId="ADAL" clId="{74A510BF-1F4F-47F4-9C75-702AD1F2B5C8}" dt="2022-06-19T11:39:33.686" v="632" actId="1076"/>
        <pc:sldMkLst>
          <pc:docMk/>
          <pc:sldMk cId="2228991210" sldId="258"/>
        </pc:sldMkLst>
        <pc:spChg chg="mod">
          <ac:chgData name="Nguyễn Hữu Hải" userId="4a6da974-f449-4aa0-9d53-db908b240204" providerId="ADAL" clId="{74A510BF-1F4F-47F4-9C75-702AD1F2B5C8}" dt="2022-06-18T04:39:10.887" v="299" actId="554"/>
          <ac:spMkLst>
            <pc:docMk/>
            <pc:sldMk cId="2228991210" sldId="258"/>
            <ac:spMk id="9" creationId="{00000000-0000-0000-0000-000000000000}"/>
          </ac:spMkLst>
        </pc:spChg>
        <pc:spChg chg="mod">
          <ac:chgData name="Nguyễn Hữu Hải" userId="4a6da974-f449-4aa0-9d53-db908b240204" providerId="ADAL" clId="{74A510BF-1F4F-47F4-9C75-702AD1F2B5C8}" dt="2022-06-19T11:39:25.991" v="630" actId="6549"/>
          <ac:spMkLst>
            <pc:docMk/>
            <pc:sldMk cId="2228991210" sldId="258"/>
            <ac:spMk id="14" creationId="{00000000-0000-0000-0000-000000000000}"/>
          </ac:spMkLst>
        </pc:spChg>
        <pc:spChg chg="mod">
          <ac:chgData name="Nguyễn Hữu Hải" userId="4a6da974-f449-4aa0-9d53-db908b240204" providerId="ADAL" clId="{74A510BF-1F4F-47F4-9C75-702AD1F2B5C8}" dt="2022-06-19T11:39:33.686" v="632" actId="1076"/>
          <ac:spMkLst>
            <pc:docMk/>
            <pc:sldMk cId="2228991210" sldId="258"/>
            <ac:spMk id="16" creationId="{00000000-0000-0000-0000-000000000000}"/>
          </ac:spMkLst>
        </pc:spChg>
        <pc:spChg chg="mod">
          <ac:chgData name="Nguyễn Hữu Hải" userId="4a6da974-f449-4aa0-9d53-db908b240204" providerId="ADAL" clId="{74A510BF-1F4F-47F4-9C75-702AD1F2B5C8}" dt="2022-06-18T04:39:10.887" v="299" actId="554"/>
          <ac:spMkLst>
            <pc:docMk/>
            <pc:sldMk cId="2228991210" sldId="258"/>
            <ac:spMk id="18" creationId="{00000000-0000-0000-0000-000000000000}"/>
          </ac:spMkLst>
        </pc:spChg>
        <pc:spChg chg="add mod">
          <ac:chgData name="Nguyễn Hữu Hải" userId="4a6da974-f449-4aa0-9d53-db908b240204" providerId="ADAL" clId="{74A510BF-1F4F-47F4-9C75-702AD1F2B5C8}" dt="2022-06-18T04:39:04.824" v="298" actId="1076"/>
          <ac:spMkLst>
            <pc:docMk/>
            <pc:sldMk cId="2228991210" sldId="258"/>
            <ac:spMk id="22" creationId="{873FEE5C-1642-4B86-8A9C-F6A480E09D13}"/>
          </ac:spMkLst>
        </pc:spChg>
        <pc:spChg chg="add mod">
          <ac:chgData name="Nguyễn Hữu Hải" userId="4a6da974-f449-4aa0-9d53-db908b240204" providerId="ADAL" clId="{74A510BF-1F4F-47F4-9C75-702AD1F2B5C8}" dt="2022-06-18T04:38:04.696" v="231" actId="1076"/>
          <ac:spMkLst>
            <pc:docMk/>
            <pc:sldMk cId="2228991210" sldId="258"/>
            <ac:spMk id="23" creationId="{B64BA75A-AFBD-4E60-AC4B-5338CCE95619}"/>
          </ac:spMkLst>
        </pc:spChg>
        <pc:grpChg chg="del">
          <ac:chgData name="Nguyễn Hữu Hải" userId="4a6da974-f449-4aa0-9d53-db908b240204" providerId="ADAL" clId="{74A510BF-1F4F-47F4-9C75-702AD1F2B5C8}" dt="2022-06-19T11:39:14.896" v="624" actId="478"/>
          <ac:grpSpMkLst>
            <pc:docMk/>
            <pc:sldMk cId="2228991210" sldId="258"/>
            <ac:grpSpMk id="10" creationId="{D4EF09CF-3362-453A-9463-F6669A9D3E01}"/>
          </ac:grpSpMkLst>
        </pc:grpChg>
        <pc:graphicFrameChg chg="add mod">
          <ac:chgData name="Nguyễn Hữu Hải" userId="4a6da974-f449-4aa0-9d53-db908b240204" providerId="ADAL" clId="{74A510BF-1F4F-47F4-9C75-702AD1F2B5C8}" dt="2022-06-18T04:41:25.938" v="309" actId="207"/>
          <ac:graphicFrameMkLst>
            <pc:docMk/>
            <pc:sldMk cId="2228991210" sldId="258"/>
            <ac:graphicFrameMk id="17" creationId="{F1691CD0-A08D-4AA6-AEA1-D212F9513F95}"/>
          </ac:graphicFrameMkLst>
        </pc:graphicFrameChg>
        <pc:picChg chg="del mod">
          <ac:chgData name="Nguyễn Hữu Hải" userId="4a6da974-f449-4aa0-9d53-db908b240204" providerId="ADAL" clId="{74A510BF-1F4F-47F4-9C75-702AD1F2B5C8}" dt="2022-06-18T04:40:59.634" v="300" actId="478"/>
          <ac:picMkLst>
            <pc:docMk/>
            <pc:sldMk cId="2228991210" sldId="258"/>
            <ac:picMk id="13" creationId="{00000000-0000-0000-0000-000000000000}"/>
          </ac:picMkLst>
        </pc:picChg>
        <pc:cxnChg chg="add mod">
          <ac:chgData name="Nguyễn Hữu Hải" userId="4a6da974-f449-4aa0-9d53-db908b240204" providerId="ADAL" clId="{74A510BF-1F4F-47F4-9C75-702AD1F2B5C8}" dt="2022-06-18T04:37:54.328" v="228" actId="1076"/>
          <ac:cxnSpMkLst>
            <pc:docMk/>
            <pc:sldMk cId="2228991210" sldId="258"/>
            <ac:cxnSpMk id="20" creationId="{C6107D23-040D-4ADD-BC57-5F8BDE5D344D}"/>
          </ac:cxnSpMkLst>
        </pc:cxnChg>
        <pc:cxnChg chg="add mod">
          <ac:chgData name="Nguyễn Hữu Hải" userId="4a6da974-f449-4aa0-9d53-db908b240204" providerId="ADAL" clId="{74A510BF-1F4F-47F4-9C75-702AD1F2B5C8}" dt="2022-06-18T04:39:02.464" v="297" actId="14100"/>
          <ac:cxnSpMkLst>
            <pc:docMk/>
            <pc:sldMk cId="2228991210" sldId="258"/>
            <ac:cxnSpMk id="21" creationId="{3775A4E8-273E-46DB-818D-576131B9E4D7}"/>
          </ac:cxnSpMkLst>
        </pc:cxnChg>
      </pc:sldChg>
      <pc:sldChg chg="addSp delSp modSp mod delAnim">
        <pc:chgData name="Nguyễn Hữu Hải" userId="4a6da974-f449-4aa0-9d53-db908b240204" providerId="ADAL" clId="{74A510BF-1F4F-47F4-9C75-702AD1F2B5C8}" dt="2022-06-18T04:41:54.657" v="313" actId="1076"/>
        <pc:sldMkLst>
          <pc:docMk/>
          <pc:sldMk cId="228415006" sldId="264"/>
        </pc:sldMkLst>
        <pc:spChg chg="add mod">
          <ac:chgData name="Nguyễn Hữu Hải" userId="4a6da974-f449-4aa0-9d53-db908b240204" providerId="ADAL" clId="{74A510BF-1F4F-47F4-9C75-702AD1F2B5C8}" dt="2022-06-18T04:41:54.657" v="313" actId="1076"/>
          <ac:spMkLst>
            <pc:docMk/>
            <pc:sldMk cId="228415006" sldId="264"/>
            <ac:spMk id="10" creationId="{E2B8DDE3-7E52-4338-925D-3C2EC1F8E393}"/>
          </ac:spMkLst>
        </pc:spChg>
        <pc:spChg chg="add mod">
          <ac:chgData name="Nguyễn Hữu Hải" userId="4a6da974-f449-4aa0-9d53-db908b240204" providerId="ADAL" clId="{74A510BF-1F4F-47F4-9C75-702AD1F2B5C8}" dt="2022-06-18T04:41:52.408" v="312" actId="1076"/>
          <ac:spMkLst>
            <pc:docMk/>
            <pc:sldMk cId="228415006" sldId="264"/>
            <ac:spMk id="13" creationId="{CF7E7B07-2631-472C-BCB4-96DDA3D90A80}"/>
          </ac:spMkLst>
        </pc:spChg>
        <pc:graphicFrameChg chg="add mod">
          <ac:chgData name="Nguyễn Hữu Hải" userId="4a6da974-f449-4aa0-9d53-db908b240204" providerId="ADAL" clId="{74A510BF-1F4F-47F4-9C75-702AD1F2B5C8}" dt="2022-06-18T04:41:52.408" v="312" actId="1076"/>
          <ac:graphicFrameMkLst>
            <pc:docMk/>
            <pc:sldMk cId="228415006" sldId="264"/>
            <ac:graphicFrameMk id="7" creationId="{C4636081-E480-4434-AB16-0A848F610558}"/>
          </ac:graphicFrameMkLst>
        </pc:graphicFrameChg>
        <pc:picChg chg="del">
          <ac:chgData name="Nguyễn Hữu Hải" userId="4a6da974-f449-4aa0-9d53-db908b240204" providerId="ADAL" clId="{74A510BF-1F4F-47F4-9C75-702AD1F2B5C8}" dt="2022-06-18T04:41:46.248" v="310" actId="478"/>
          <ac:picMkLst>
            <pc:docMk/>
            <pc:sldMk cId="228415006" sldId="264"/>
            <ac:picMk id="14" creationId="{00000000-0000-0000-0000-000000000000}"/>
          </ac:picMkLst>
        </pc:picChg>
        <pc:cxnChg chg="add mod">
          <ac:chgData name="Nguyễn Hữu Hải" userId="4a6da974-f449-4aa0-9d53-db908b240204" providerId="ADAL" clId="{74A510BF-1F4F-47F4-9C75-702AD1F2B5C8}" dt="2022-06-18T04:41:52.408" v="312" actId="1076"/>
          <ac:cxnSpMkLst>
            <pc:docMk/>
            <pc:sldMk cId="228415006" sldId="264"/>
            <ac:cxnSpMk id="8" creationId="{DDE172A4-5D73-4036-A991-CE33424C6988}"/>
          </ac:cxnSpMkLst>
        </pc:cxnChg>
        <pc:cxnChg chg="add mod">
          <ac:chgData name="Nguyễn Hữu Hải" userId="4a6da974-f449-4aa0-9d53-db908b240204" providerId="ADAL" clId="{74A510BF-1F4F-47F4-9C75-702AD1F2B5C8}" dt="2022-06-18T04:41:52.408" v="312" actId="1076"/>
          <ac:cxnSpMkLst>
            <pc:docMk/>
            <pc:sldMk cId="228415006" sldId="264"/>
            <ac:cxnSpMk id="9" creationId="{A800CF63-79FD-45C4-A625-76A2C7FF671B}"/>
          </ac:cxnSpMkLst>
        </pc:cxnChg>
      </pc:sldChg>
      <pc:sldChg chg="addSp delSp modSp mod delAnim">
        <pc:chgData name="Nguyễn Hữu Hải" userId="4a6da974-f449-4aa0-9d53-db908b240204" providerId="ADAL" clId="{74A510BF-1F4F-47F4-9C75-702AD1F2B5C8}" dt="2022-06-19T11:39:43.398" v="633" actId="555"/>
        <pc:sldMkLst>
          <pc:docMk/>
          <pc:sldMk cId="1852693985" sldId="265"/>
        </pc:sldMkLst>
        <pc:spChg chg="mod">
          <ac:chgData name="Nguyễn Hữu Hải" userId="4a6da974-f449-4aa0-9d53-db908b240204" providerId="ADAL" clId="{74A510BF-1F4F-47F4-9C75-702AD1F2B5C8}" dt="2022-06-19T11:39:43.398" v="633" actId="555"/>
          <ac:spMkLst>
            <pc:docMk/>
            <pc:sldMk cId="1852693985" sldId="265"/>
            <ac:spMk id="15" creationId="{00000000-0000-0000-0000-000000000000}"/>
          </ac:spMkLst>
        </pc:spChg>
        <pc:spChg chg="mod">
          <ac:chgData name="Nguyễn Hữu Hải" userId="4a6da974-f449-4aa0-9d53-db908b240204" providerId="ADAL" clId="{74A510BF-1F4F-47F4-9C75-702AD1F2B5C8}" dt="2022-06-19T11:39:43.398" v="633" actId="555"/>
          <ac:spMkLst>
            <pc:docMk/>
            <pc:sldMk cId="1852693985" sldId="265"/>
            <ac:spMk id="16" creationId="{00000000-0000-0000-0000-000000000000}"/>
          </ac:spMkLst>
        </pc:spChg>
        <pc:spChg chg="add mod">
          <ac:chgData name="Nguyễn Hữu Hải" userId="4a6da974-f449-4aa0-9d53-db908b240204" providerId="ADAL" clId="{74A510BF-1F4F-47F4-9C75-702AD1F2B5C8}" dt="2022-06-18T04:42:11.776" v="316" actId="1076"/>
          <ac:spMkLst>
            <pc:docMk/>
            <pc:sldMk cId="1852693985" sldId="265"/>
            <ac:spMk id="19" creationId="{68DC2828-B02D-4171-A1FA-B68FA89A220F}"/>
          </ac:spMkLst>
        </pc:spChg>
        <pc:spChg chg="add mod">
          <ac:chgData name="Nguyễn Hữu Hải" userId="4a6da974-f449-4aa0-9d53-db908b240204" providerId="ADAL" clId="{74A510BF-1F4F-47F4-9C75-702AD1F2B5C8}" dt="2022-06-18T04:42:11.776" v="316" actId="1076"/>
          <ac:spMkLst>
            <pc:docMk/>
            <pc:sldMk cId="1852693985" sldId="265"/>
            <ac:spMk id="20" creationId="{22F19398-5A4F-4121-B7C2-C880C99046E3}"/>
          </ac:spMkLst>
        </pc:spChg>
        <pc:graphicFrameChg chg="add mod">
          <ac:chgData name="Nguyễn Hữu Hải" userId="4a6da974-f449-4aa0-9d53-db908b240204" providerId="ADAL" clId="{74A510BF-1F4F-47F4-9C75-702AD1F2B5C8}" dt="2022-06-18T04:42:46.240" v="318" actId="2085"/>
          <ac:graphicFrameMkLst>
            <pc:docMk/>
            <pc:sldMk cId="1852693985" sldId="265"/>
            <ac:graphicFrameMk id="12" creationId="{EDAA58B7-4506-4359-ABBB-ADF584836569}"/>
          </ac:graphicFrameMkLst>
        </pc:graphicFrameChg>
        <pc:picChg chg="del">
          <ac:chgData name="Nguyễn Hữu Hải" userId="4a6da974-f449-4aa0-9d53-db908b240204" providerId="ADAL" clId="{74A510BF-1F4F-47F4-9C75-702AD1F2B5C8}" dt="2022-06-18T04:42:03.539" v="314" actId="478"/>
          <ac:picMkLst>
            <pc:docMk/>
            <pc:sldMk cId="1852693985" sldId="265"/>
            <ac:picMk id="13" creationId="{00000000-0000-0000-0000-000000000000}"/>
          </ac:picMkLst>
        </pc:picChg>
        <pc:cxnChg chg="add mod">
          <ac:chgData name="Nguyễn Hữu Hải" userId="4a6da974-f449-4aa0-9d53-db908b240204" providerId="ADAL" clId="{74A510BF-1F4F-47F4-9C75-702AD1F2B5C8}" dt="2022-06-18T04:42:11.776" v="316" actId="1076"/>
          <ac:cxnSpMkLst>
            <pc:docMk/>
            <pc:sldMk cId="1852693985" sldId="265"/>
            <ac:cxnSpMk id="17" creationId="{D2C0C335-0AFC-4474-9801-84A80CB62D48}"/>
          </ac:cxnSpMkLst>
        </pc:cxnChg>
        <pc:cxnChg chg="add mod">
          <ac:chgData name="Nguyễn Hữu Hải" userId="4a6da974-f449-4aa0-9d53-db908b240204" providerId="ADAL" clId="{74A510BF-1F4F-47F4-9C75-702AD1F2B5C8}" dt="2022-06-18T04:42:11.776" v="316" actId="1076"/>
          <ac:cxnSpMkLst>
            <pc:docMk/>
            <pc:sldMk cId="1852693985" sldId="265"/>
            <ac:cxnSpMk id="18" creationId="{9AB97E26-9837-4208-A3E0-2E8C9ED9EBD1}"/>
          </ac:cxnSpMkLst>
        </pc:cxnChg>
      </pc:sldChg>
      <pc:sldChg chg="addSp delSp modSp mod delAnim">
        <pc:chgData name="Nguyễn Hữu Hải" userId="4a6da974-f449-4aa0-9d53-db908b240204" providerId="ADAL" clId="{74A510BF-1F4F-47F4-9C75-702AD1F2B5C8}" dt="2022-06-19T11:40:11.743" v="636" actId="1076"/>
        <pc:sldMkLst>
          <pc:docMk/>
          <pc:sldMk cId="4116138629" sldId="266"/>
        </pc:sldMkLst>
        <pc:spChg chg="mod">
          <ac:chgData name="Nguyễn Hữu Hải" userId="4a6da974-f449-4aa0-9d53-db908b240204" providerId="ADAL" clId="{74A510BF-1F4F-47F4-9C75-702AD1F2B5C8}" dt="2022-06-19T11:39:50.419" v="634" actId="14100"/>
          <ac:spMkLst>
            <pc:docMk/>
            <pc:sldMk cId="4116138629" sldId="266"/>
            <ac:spMk id="9" creationId="{00000000-0000-0000-0000-000000000000}"/>
          </ac:spMkLst>
        </pc:spChg>
        <pc:spChg chg="add del mod">
          <ac:chgData name="Nguyễn Hữu Hải" userId="4a6da974-f449-4aa0-9d53-db908b240204" providerId="ADAL" clId="{74A510BF-1F4F-47F4-9C75-702AD1F2B5C8}" dt="2022-06-18T04:43:13.458" v="324"/>
          <ac:spMkLst>
            <pc:docMk/>
            <pc:sldMk cId="4116138629" sldId="266"/>
            <ac:spMk id="17" creationId="{C2439323-CF82-4D30-A0D2-1818A2C80237}"/>
          </ac:spMkLst>
        </pc:spChg>
        <pc:spChg chg="add del mod">
          <ac:chgData name="Nguyễn Hữu Hải" userId="4a6da974-f449-4aa0-9d53-db908b240204" providerId="ADAL" clId="{74A510BF-1F4F-47F4-9C75-702AD1F2B5C8}" dt="2022-06-18T04:43:13.458" v="324"/>
          <ac:spMkLst>
            <pc:docMk/>
            <pc:sldMk cId="4116138629" sldId="266"/>
            <ac:spMk id="18" creationId="{4FB4023D-6513-4AD5-AE5C-B9D1514B09B8}"/>
          </ac:spMkLst>
        </pc:spChg>
        <pc:graphicFrameChg chg="add del mod">
          <ac:chgData name="Nguyễn Hữu Hải" userId="4a6da974-f449-4aa0-9d53-db908b240204" providerId="ADAL" clId="{74A510BF-1F4F-47F4-9C75-702AD1F2B5C8}" dt="2022-06-18T04:43:13.458" v="324"/>
          <ac:graphicFrameMkLst>
            <pc:docMk/>
            <pc:sldMk cId="4116138629" sldId="266"/>
            <ac:graphicFrameMk id="8" creationId="{B9EDD149-E9EB-48DC-B152-EA6CE5158BD9}"/>
          </ac:graphicFrameMkLst>
        </pc:graphicFrameChg>
        <pc:graphicFrameChg chg="mod">
          <ac:chgData name="Nguyễn Hữu Hải" userId="4a6da974-f449-4aa0-9d53-db908b240204" providerId="ADAL" clId="{74A510BF-1F4F-47F4-9C75-702AD1F2B5C8}" dt="2022-06-18T04:44:58.903" v="388" actId="12789"/>
          <ac:graphicFrameMkLst>
            <pc:docMk/>
            <pc:sldMk cId="4116138629" sldId="266"/>
            <ac:graphicFrameMk id="13" creationId="{13670F6F-B940-1237-1E2D-3DE0CE8AE692}"/>
          </ac:graphicFrameMkLst>
        </pc:graphicFrameChg>
        <pc:picChg chg="add mod">
          <ac:chgData name="Nguyễn Hữu Hải" userId="4a6da974-f449-4aa0-9d53-db908b240204" providerId="ADAL" clId="{74A510BF-1F4F-47F4-9C75-702AD1F2B5C8}" dt="2022-06-19T11:40:11.743" v="636" actId="1076"/>
          <ac:picMkLst>
            <pc:docMk/>
            <pc:sldMk cId="4116138629" sldId="266"/>
            <ac:picMk id="2" creationId="{9C5EF935-EBB5-4ABD-A5F6-EAE6580DAE71}"/>
          </ac:picMkLst>
        </pc:picChg>
        <pc:picChg chg="add mod">
          <ac:chgData name="Nguyễn Hữu Hải" userId="4a6da974-f449-4aa0-9d53-db908b240204" providerId="ADAL" clId="{74A510BF-1F4F-47F4-9C75-702AD1F2B5C8}" dt="2022-06-18T04:44:58.903" v="388" actId="12789"/>
          <ac:picMkLst>
            <pc:docMk/>
            <pc:sldMk cId="4116138629" sldId="266"/>
            <ac:picMk id="3" creationId="{06B1B9FB-5AE2-431D-8ED3-0BAC26415915}"/>
          </ac:picMkLst>
        </pc:picChg>
        <pc:picChg chg="del">
          <ac:chgData name="Nguyễn Hữu Hải" userId="4a6da974-f449-4aa0-9d53-db908b240204" providerId="ADAL" clId="{74A510BF-1F4F-47F4-9C75-702AD1F2B5C8}" dt="2022-06-18T04:43:05.166" v="322" actId="478"/>
          <ac:picMkLst>
            <pc:docMk/>
            <pc:sldMk cId="4116138629" sldId="266"/>
            <ac:picMk id="11" creationId="{EAE26DB7-7CA9-820D-7A1E-9960CAC4253F}"/>
          </ac:picMkLst>
        </pc:picChg>
        <pc:picChg chg="mod">
          <ac:chgData name="Nguyễn Hữu Hải" userId="4a6da974-f449-4aa0-9d53-db908b240204" providerId="ADAL" clId="{74A510BF-1F4F-47F4-9C75-702AD1F2B5C8}" dt="2022-06-18T04:44:58.903" v="388" actId="12789"/>
          <ac:picMkLst>
            <pc:docMk/>
            <pc:sldMk cId="4116138629" sldId="266"/>
            <ac:picMk id="14" creationId="{37A294E2-935C-5A71-5B1B-9893769492EB}"/>
          </ac:picMkLst>
        </pc:picChg>
        <pc:picChg chg="del">
          <ac:chgData name="Nguyễn Hữu Hải" userId="4a6da974-f449-4aa0-9d53-db908b240204" providerId="ADAL" clId="{74A510BF-1F4F-47F4-9C75-702AD1F2B5C8}" dt="2022-06-18T04:43:04.465" v="321" actId="478"/>
          <ac:picMkLst>
            <pc:docMk/>
            <pc:sldMk cId="4116138629" sldId="266"/>
            <ac:picMk id="15" creationId="{C2CAF6A4-8BA7-1DBB-F692-3BB93B00ED75}"/>
          </ac:picMkLst>
        </pc:picChg>
        <pc:cxnChg chg="add del mod">
          <ac:chgData name="Nguyễn Hữu Hải" userId="4a6da974-f449-4aa0-9d53-db908b240204" providerId="ADAL" clId="{74A510BF-1F4F-47F4-9C75-702AD1F2B5C8}" dt="2022-06-18T04:43:13.458" v="324"/>
          <ac:cxnSpMkLst>
            <pc:docMk/>
            <pc:sldMk cId="4116138629" sldId="266"/>
            <ac:cxnSpMk id="10" creationId="{6E69A41B-C663-4D47-BB9A-26D159DB890C}"/>
          </ac:cxnSpMkLst>
        </pc:cxnChg>
        <pc:cxnChg chg="add del mod">
          <ac:chgData name="Nguyễn Hữu Hải" userId="4a6da974-f449-4aa0-9d53-db908b240204" providerId="ADAL" clId="{74A510BF-1F4F-47F4-9C75-702AD1F2B5C8}" dt="2022-06-18T04:43:13.458" v="324"/>
          <ac:cxnSpMkLst>
            <pc:docMk/>
            <pc:sldMk cId="4116138629" sldId="266"/>
            <ac:cxnSpMk id="16" creationId="{03DF02EA-3698-4D7C-9858-8A2F53BB6405}"/>
          </ac:cxnSpMkLst>
        </pc:cxnChg>
      </pc:sldChg>
      <pc:sldChg chg="addSp delSp modSp mod delAnim modAnim">
        <pc:chgData name="Nguyễn Hữu Hải" userId="4a6da974-f449-4aa0-9d53-db908b240204" providerId="ADAL" clId="{74A510BF-1F4F-47F4-9C75-702AD1F2B5C8}" dt="2022-06-19T11:40:27.310" v="641" actId="1076"/>
        <pc:sldMkLst>
          <pc:docMk/>
          <pc:sldMk cId="2705090147" sldId="267"/>
        </pc:sldMkLst>
        <pc:spChg chg="mod">
          <ac:chgData name="Nguyễn Hữu Hải" userId="4a6da974-f449-4aa0-9d53-db908b240204" providerId="ADAL" clId="{74A510BF-1F4F-47F4-9C75-702AD1F2B5C8}" dt="2022-06-19T11:40:27.310" v="641" actId="1076"/>
          <ac:spMkLst>
            <pc:docMk/>
            <pc:sldMk cId="2705090147" sldId="267"/>
            <ac:spMk id="9" creationId="{00000000-0000-0000-0000-000000000000}"/>
          </ac:spMkLst>
        </pc:spChg>
        <pc:spChg chg="add mod">
          <ac:chgData name="Nguyễn Hữu Hải" userId="4a6da974-f449-4aa0-9d53-db908b240204" providerId="ADAL" clId="{74A510BF-1F4F-47F4-9C75-702AD1F2B5C8}" dt="2022-06-18T04:46:01.543" v="392" actId="1076"/>
          <ac:spMkLst>
            <pc:docMk/>
            <pc:sldMk cId="2705090147" sldId="267"/>
            <ac:spMk id="10" creationId="{7B132225-B0D5-4BF0-9EFF-ABDBE185CF90}"/>
          </ac:spMkLst>
        </pc:spChg>
        <pc:spChg chg="mod">
          <ac:chgData name="Nguyễn Hữu Hải" userId="4a6da974-f449-4aa0-9d53-db908b240204" providerId="ADAL" clId="{74A510BF-1F4F-47F4-9C75-702AD1F2B5C8}" dt="2022-06-19T11:40:24.431" v="640" actId="1076"/>
          <ac:spMkLst>
            <pc:docMk/>
            <pc:sldMk cId="2705090147" sldId="267"/>
            <ac:spMk id="14" creationId="{E5BD41E7-17BE-8DD7-999D-20DCE3F76409}"/>
          </ac:spMkLst>
        </pc:spChg>
        <pc:spChg chg="add mod">
          <ac:chgData name="Nguyễn Hữu Hải" userId="4a6da974-f449-4aa0-9d53-db908b240204" providerId="ADAL" clId="{74A510BF-1F4F-47F4-9C75-702AD1F2B5C8}" dt="2022-06-18T04:46:04.472" v="393" actId="1076"/>
          <ac:spMkLst>
            <pc:docMk/>
            <pc:sldMk cId="2705090147" sldId="267"/>
            <ac:spMk id="17" creationId="{D0F3806B-688C-4CD0-8CAB-50FA6C9A2ED5}"/>
          </ac:spMkLst>
        </pc:spChg>
        <pc:spChg chg="add mod">
          <ac:chgData name="Nguyễn Hữu Hải" userId="4a6da974-f449-4aa0-9d53-db908b240204" providerId="ADAL" clId="{74A510BF-1F4F-47F4-9C75-702AD1F2B5C8}" dt="2022-06-18T04:45:58.168" v="391" actId="1076"/>
          <ac:spMkLst>
            <pc:docMk/>
            <pc:sldMk cId="2705090147" sldId="267"/>
            <ac:spMk id="18" creationId="{9E361D59-E171-4FF8-B8C2-07C70882FC09}"/>
          </ac:spMkLst>
        </pc:spChg>
        <pc:graphicFrameChg chg="add mod">
          <ac:chgData name="Nguyễn Hữu Hải" userId="4a6da974-f449-4aa0-9d53-db908b240204" providerId="ADAL" clId="{74A510BF-1F4F-47F4-9C75-702AD1F2B5C8}" dt="2022-06-18T04:45:58.168" v="391" actId="1076"/>
          <ac:graphicFrameMkLst>
            <pc:docMk/>
            <pc:sldMk cId="2705090147" sldId="267"/>
            <ac:graphicFrameMk id="11" creationId="{DE66FA37-29E7-441A-98BE-D9B9D6F0B628}"/>
          </ac:graphicFrameMkLst>
        </pc:graphicFrameChg>
        <pc:picChg chg="del">
          <ac:chgData name="Nguyễn Hữu Hải" userId="4a6da974-f449-4aa0-9d53-db908b240204" providerId="ADAL" clId="{74A510BF-1F4F-47F4-9C75-702AD1F2B5C8}" dt="2022-06-18T04:45:50.863" v="389" actId="478"/>
          <ac:picMkLst>
            <pc:docMk/>
            <pc:sldMk cId="2705090147" sldId="267"/>
            <ac:picMk id="15" creationId="{8BD9BA42-25A6-523C-EA65-2B2D64E7F852}"/>
          </ac:picMkLst>
        </pc:picChg>
        <pc:cxnChg chg="add mod">
          <ac:chgData name="Nguyễn Hữu Hải" userId="4a6da974-f449-4aa0-9d53-db908b240204" providerId="ADAL" clId="{74A510BF-1F4F-47F4-9C75-702AD1F2B5C8}" dt="2022-06-18T04:45:58.168" v="391" actId="1076"/>
          <ac:cxnSpMkLst>
            <pc:docMk/>
            <pc:sldMk cId="2705090147" sldId="267"/>
            <ac:cxnSpMk id="12" creationId="{511F6978-B0CF-4480-B051-C88A4A066606}"/>
          </ac:cxnSpMkLst>
        </pc:cxnChg>
        <pc:cxnChg chg="add mod">
          <ac:chgData name="Nguyễn Hữu Hải" userId="4a6da974-f449-4aa0-9d53-db908b240204" providerId="ADAL" clId="{74A510BF-1F4F-47F4-9C75-702AD1F2B5C8}" dt="2022-06-18T04:45:58.168" v="391" actId="1076"/>
          <ac:cxnSpMkLst>
            <pc:docMk/>
            <pc:sldMk cId="2705090147" sldId="267"/>
            <ac:cxnSpMk id="16" creationId="{A7BE246D-8161-4447-A10D-747AA2BBFBB5}"/>
          </ac:cxnSpMkLst>
        </pc:cxnChg>
      </pc:sldChg>
      <pc:sldChg chg="addSp delSp modSp mod delAnim modAnim">
        <pc:chgData name="Nguyễn Hữu Hải" userId="4a6da974-f449-4aa0-9d53-db908b240204" providerId="ADAL" clId="{74A510BF-1F4F-47F4-9C75-702AD1F2B5C8}" dt="2022-06-19T11:41:22.784" v="658" actId="14100"/>
        <pc:sldMkLst>
          <pc:docMk/>
          <pc:sldMk cId="4089162016" sldId="268"/>
        </pc:sldMkLst>
        <pc:spChg chg="add mod">
          <ac:chgData name="Nguyễn Hữu Hải" userId="4a6da974-f449-4aa0-9d53-db908b240204" providerId="ADAL" clId="{74A510BF-1F4F-47F4-9C75-702AD1F2B5C8}" dt="2022-06-18T04:46:19.384" v="398" actId="1076"/>
          <ac:spMkLst>
            <pc:docMk/>
            <pc:sldMk cId="4089162016" sldId="268"/>
            <ac:spMk id="14" creationId="{669AD3AD-337F-4053-95E5-2285A5F96A02}"/>
          </ac:spMkLst>
        </pc:spChg>
        <pc:spChg chg="mod">
          <ac:chgData name="Nguyễn Hữu Hải" userId="4a6da974-f449-4aa0-9d53-db908b240204" providerId="ADAL" clId="{74A510BF-1F4F-47F4-9C75-702AD1F2B5C8}" dt="2022-06-19T11:40:55.220" v="650" actId="20577"/>
          <ac:spMkLst>
            <pc:docMk/>
            <pc:sldMk cId="4089162016" sldId="268"/>
            <ac:spMk id="17" creationId="{2B794507-B02B-B0F3-D0A8-F9198479676A}"/>
          </ac:spMkLst>
        </pc:spChg>
        <pc:spChg chg="mod">
          <ac:chgData name="Nguyễn Hữu Hải" userId="4a6da974-f449-4aa0-9d53-db908b240204" providerId="ADAL" clId="{74A510BF-1F4F-47F4-9C75-702AD1F2B5C8}" dt="2022-06-19T11:40:51.175" v="649" actId="1076"/>
          <ac:spMkLst>
            <pc:docMk/>
            <pc:sldMk cId="4089162016" sldId="268"/>
            <ac:spMk id="18" creationId="{22A67AD7-1470-4E83-7E3E-50A6E991A770}"/>
          </ac:spMkLst>
        </pc:spChg>
        <pc:spChg chg="del mod">
          <ac:chgData name="Nguyễn Hữu Hải" userId="4a6da974-f449-4aa0-9d53-db908b240204" providerId="ADAL" clId="{74A510BF-1F4F-47F4-9C75-702AD1F2B5C8}" dt="2022-06-19T11:40:47.415" v="648" actId="478"/>
          <ac:spMkLst>
            <pc:docMk/>
            <pc:sldMk cId="4089162016" sldId="268"/>
            <ac:spMk id="19" creationId="{30A0ED3C-F925-4CB7-FBE9-2356BA544EEE}"/>
          </ac:spMkLst>
        </pc:spChg>
        <pc:spChg chg="del mod">
          <ac:chgData name="Nguyễn Hữu Hải" userId="4a6da974-f449-4aa0-9d53-db908b240204" providerId="ADAL" clId="{74A510BF-1F4F-47F4-9C75-702AD1F2B5C8}" dt="2022-06-19T11:40:45.597" v="647" actId="478"/>
          <ac:spMkLst>
            <pc:docMk/>
            <pc:sldMk cId="4089162016" sldId="268"/>
            <ac:spMk id="20" creationId="{229022AF-3045-00DE-CFDD-9BBB0BAC26B7}"/>
          </ac:spMkLst>
        </pc:spChg>
        <pc:spChg chg="add mod">
          <ac:chgData name="Nguyễn Hữu Hải" userId="4a6da974-f449-4aa0-9d53-db908b240204" providerId="ADAL" clId="{74A510BF-1F4F-47F4-9C75-702AD1F2B5C8}" dt="2022-06-18T04:46:21.367" v="399" actId="1076"/>
          <ac:spMkLst>
            <pc:docMk/>
            <pc:sldMk cId="4089162016" sldId="268"/>
            <ac:spMk id="23" creationId="{D16FFC49-4405-491C-8684-DE1E8A8B99D3}"/>
          </ac:spMkLst>
        </pc:spChg>
        <pc:spChg chg="add mod">
          <ac:chgData name="Nguyễn Hữu Hải" userId="4a6da974-f449-4aa0-9d53-db908b240204" providerId="ADAL" clId="{74A510BF-1F4F-47F4-9C75-702AD1F2B5C8}" dt="2022-06-18T04:46:17.424" v="397" actId="1076"/>
          <ac:spMkLst>
            <pc:docMk/>
            <pc:sldMk cId="4089162016" sldId="268"/>
            <ac:spMk id="24" creationId="{81C85641-9AD6-447F-9B63-5A6B2D551BE5}"/>
          </ac:spMkLst>
        </pc:spChg>
        <pc:spChg chg="add mod">
          <ac:chgData name="Nguyễn Hữu Hải" userId="4a6da974-f449-4aa0-9d53-db908b240204" providerId="ADAL" clId="{74A510BF-1F4F-47F4-9C75-702AD1F2B5C8}" dt="2022-06-19T11:41:22.784" v="658" actId="14100"/>
          <ac:spMkLst>
            <pc:docMk/>
            <pc:sldMk cId="4089162016" sldId="268"/>
            <ac:spMk id="25" creationId="{9876E102-333C-4802-9579-1571A488C72C}"/>
          </ac:spMkLst>
        </pc:spChg>
        <pc:graphicFrameChg chg="add mod">
          <ac:chgData name="Nguyễn Hữu Hải" userId="4a6da974-f449-4aa0-9d53-db908b240204" providerId="ADAL" clId="{74A510BF-1F4F-47F4-9C75-702AD1F2B5C8}" dt="2022-06-18T04:46:17.424" v="397" actId="1076"/>
          <ac:graphicFrameMkLst>
            <pc:docMk/>
            <pc:sldMk cId="4089162016" sldId="268"/>
            <ac:graphicFrameMk id="15" creationId="{CF0C547E-634D-4776-8D27-9E6BA84A1AB9}"/>
          </ac:graphicFrameMkLst>
        </pc:graphicFrameChg>
        <pc:picChg chg="del">
          <ac:chgData name="Nguyễn Hữu Hải" userId="4a6da974-f449-4aa0-9d53-db908b240204" providerId="ADAL" clId="{74A510BF-1F4F-47F4-9C75-702AD1F2B5C8}" dt="2022-06-18T04:46:11.034" v="395" actId="478"/>
          <ac:picMkLst>
            <pc:docMk/>
            <pc:sldMk cId="4089162016" sldId="268"/>
            <ac:picMk id="51" creationId="{00000000-0000-0000-0000-000000000000}"/>
          </ac:picMkLst>
        </pc:picChg>
        <pc:cxnChg chg="add mod">
          <ac:chgData name="Nguyễn Hữu Hải" userId="4a6da974-f449-4aa0-9d53-db908b240204" providerId="ADAL" clId="{74A510BF-1F4F-47F4-9C75-702AD1F2B5C8}" dt="2022-06-18T04:46:17.424" v="397" actId="1076"/>
          <ac:cxnSpMkLst>
            <pc:docMk/>
            <pc:sldMk cId="4089162016" sldId="268"/>
            <ac:cxnSpMk id="16" creationId="{FA4D82C2-AC55-4CA4-AEE9-6F61E7259B92}"/>
          </ac:cxnSpMkLst>
        </pc:cxnChg>
        <pc:cxnChg chg="add mod">
          <ac:chgData name="Nguyễn Hữu Hải" userId="4a6da974-f449-4aa0-9d53-db908b240204" providerId="ADAL" clId="{74A510BF-1F4F-47F4-9C75-702AD1F2B5C8}" dt="2022-06-18T04:46:17.424" v="397" actId="1076"/>
          <ac:cxnSpMkLst>
            <pc:docMk/>
            <pc:sldMk cId="4089162016" sldId="268"/>
            <ac:cxnSpMk id="21" creationId="{28DF590F-ACC9-40B2-987A-2CA115EC80F1}"/>
          </ac:cxnSpMkLst>
        </pc:cxnChg>
      </pc:sldChg>
      <pc:sldChg chg="addSp delSp modSp mod delAnim modAnim">
        <pc:chgData name="Nguyễn Hữu Hải" userId="4a6da974-f449-4aa0-9d53-db908b240204" providerId="ADAL" clId="{74A510BF-1F4F-47F4-9C75-702AD1F2B5C8}" dt="2022-06-19T14:34:20.270" v="1118" actId="1076"/>
        <pc:sldMkLst>
          <pc:docMk/>
          <pc:sldMk cId="1435190370" sldId="270"/>
        </pc:sldMkLst>
        <pc:spChg chg="mod">
          <ac:chgData name="Nguyễn Hữu Hải" userId="4a6da974-f449-4aa0-9d53-db908b240204" providerId="ADAL" clId="{74A510BF-1F4F-47F4-9C75-702AD1F2B5C8}" dt="2022-06-19T11:44:01.147" v="717" actId="255"/>
          <ac:spMkLst>
            <pc:docMk/>
            <pc:sldMk cId="1435190370" sldId="270"/>
            <ac:spMk id="3" creationId="{00000000-0000-0000-0000-000000000000}"/>
          </ac:spMkLst>
        </pc:spChg>
        <pc:spChg chg="mod">
          <ac:chgData name="Nguyễn Hữu Hải" userId="4a6da974-f449-4aa0-9d53-db908b240204" providerId="ADAL" clId="{74A510BF-1F4F-47F4-9C75-702AD1F2B5C8}" dt="2022-06-19T14:33:59.933" v="1111" actId="1036"/>
          <ac:spMkLst>
            <pc:docMk/>
            <pc:sldMk cId="1435190370" sldId="270"/>
            <ac:spMk id="5" creationId="{00000000-0000-0000-0000-000000000000}"/>
          </ac:spMkLst>
        </pc:spChg>
        <pc:spChg chg="mod">
          <ac:chgData name="Nguyễn Hữu Hải" userId="4a6da974-f449-4aa0-9d53-db908b240204" providerId="ADAL" clId="{74A510BF-1F4F-47F4-9C75-702AD1F2B5C8}" dt="2022-06-19T14:33:53.844" v="1105" actId="255"/>
          <ac:spMkLst>
            <pc:docMk/>
            <pc:sldMk cId="1435190370" sldId="270"/>
            <ac:spMk id="14" creationId="{8921A058-7E4A-7915-1F14-C6B0550E1A69}"/>
          </ac:spMkLst>
        </pc:spChg>
        <pc:spChg chg="add mod">
          <ac:chgData name="Nguyễn Hữu Hải" userId="4a6da974-f449-4aa0-9d53-db908b240204" providerId="ADAL" clId="{74A510BF-1F4F-47F4-9C75-702AD1F2B5C8}" dt="2022-06-19T14:34:20.270" v="1118" actId="1076"/>
          <ac:spMkLst>
            <pc:docMk/>
            <pc:sldMk cId="1435190370" sldId="270"/>
            <ac:spMk id="17" creationId="{5B15418F-7FB5-437E-86B9-1AA7FF9F632A}"/>
          </ac:spMkLst>
        </pc:spChg>
        <pc:spChg chg="add mod">
          <ac:chgData name="Nguyễn Hữu Hải" userId="4a6da974-f449-4aa0-9d53-db908b240204" providerId="ADAL" clId="{74A510BF-1F4F-47F4-9C75-702AD1F2B5C8}" dt="2022-06-19T14:34:10.846" v="1113" actId="1076"/>
          <ac:spMkLst>
            <pc:docMk/>
            <pc:sldMk cId="1435190370" sldId="270"/>
            <ac:spMk id="18" creationId="{4B7E99C3-ECA9-47C9-8B26-33447E758E56}"/>
          </ac:spMkLst>
        </pc:spChg>
        <pc:spChg chg="add mod">
          <ac:chgData name="Nguyễn Hữu Hải" userId="4a6da974-f449-4aa0-9d53-db908b240204" providerId="ADAL" clId="{74A510BF-1F4F-47F4-9C75-702AD1F2B5C8}" dt="2022-06-19T14:33:57.709" v="1107" actId="121"/>
          <ac:spMkLst>
            <pc:docMk/>
            <pc:sldMk cId="1435190370" sldId="270"/>
            <ac:spMk id="19" creationId="{F212636D-0F79-4AC6-BAE2-23E34314B466}"/>
          </ac:spMkLst>
        </pc:spChg>
        <pc:spChg chg="add mod">
          <ac:chgData name="Nguyễn Hữu Hải" userId="4a6da974-f449-4aa0-9d53-db908b240204" providerId="ADAL" clId="{74A510BF-1F4F-47F4-9C75-702AD1F2B5C8}" dt="2022-06-19T11:44:09.479" v="718" actId="1076"/>
          <ac:spMkLst>
            <pc:docMk/>
            <pc:sldMk cId="1435190370" sldId="270"/>
            <ac:spMk id="20" creationId="{28242F85-9EA2-4206-98D7-D44A134089A6}"/>
          </ac:spMkLst>
        </pc:spChg>
        <pc:graphicFrameChg chg="add mod">
          <ac:chgData name="Nguyễn Hữu Hải" userId="4a6da974-f449-4aa0-9d53-db908b240204" providerId="ADAL" clId="{74A510BF-1F4F-47F4-9C75-702AD1F2B5C8}" dt="2022-06-19T11:44:18.079" v="720" actId="14100"/>
          <ac:graphicFrameMkLst>
            <pc:docMk/>
            <pc:sldMk cId="1435190370" sldId="270"/>
            <ac:graphicFrameMk id="9" creationId="{477AF596-CCEA-473E-AEA6-D09088BC8A5F}"/>
          </ac:graphicFrameMkLst>
        </pc:graphicFrameChg>
        <pc:picChg chg="del">
          <ac:chgData name="Nguyễn Hữu Hải" userId="4a6da974-f449-4aa0-9d53-db908b240204" providerId="ADAL" clId="{74A510BF-1F4F-47F4-9C75-702AD1F2B5C8}" dt="2022-06-18T04:51:17.985" v="490" actId="478"/>
          <ac:picMkLst>
            <pc:docMk/>
            <pc:sldMk cId="1435190370" sldId="270"/>
            <ac:picMk id="13" creationId="{00000000-0000-0000-0000-000000000000}"/>
          </ac:picMkLst>
        </pc:picChg>
        <pc:cxnChg chg="add mod">
          <ac:chgData name="Nguyễn Hữu Hải" userId="4a6da974-f449-4aa0-9d53-db908b240204" providerId="ADAL" clId="{74A510BF-1F4F-47F4-9C75-702AD1F2B5C8}" dt="2022-06-19T14:34:14.598" v="1114" actId="1076"/>
          <ac:cxnSpMkLst>
            <pc:docMk/>
            <pc:sldMk cId="1435190370" sldId="270"/>
            <ac:cxnSpMk id="15" creationId="{F486C76B-C1CE-493D-9484-F43048681564}"/>
          </ac:cxnSpMkLst>
        </pc:cxnChg>
        <pc:cxnChg chg="add mod">
          <ac:chgData name="Nguyễn Hữu Hải" userId="4a6da974-f449-4aa0-9d53-db908b240204" providerId="ADAL" clId="{74A510BF-1F4F-47F4-9C75-702AD1F2B5C8}" dt="2022-06-19T14:34:17.425" v="1117" actId="1035"/>
          <ac:cxnSpMkLst>
            <pc:docMk/>
            <pc:sldMk cId="1435190370" sldId="270"/>
            <ac:cxnSpMk id="16" creationId="{B06FB0A9-55A3-49A8-972C-BB365AB91F48}"/>
          </ac:cxnSpMkLst>
        </pc:cxnChg>
      </pc:sldChg>
      <pc:sldChg chg="addSp delSp modSp mod delAnim modAnim">
        <pc:chgData name="Nguyễn Hữu Hải" userId="4a6da974-f449-4aa0-9d53-db908b240204" providerId="ADAL" clId="{74A510BF-1F4F-47F4-9C75-702AD1F2B5C8}" dt="2022-06-19T14:36:15.891" v="1128" actId="255"/>
        <pc:sldMkLst>
          <pc:docMk/>
          <pc:sldMk cId="1352543492" sldId="271"/>
        </pc:sldMkLst>
        <pc:spChg chg="mod">
          <ac:chgData name="Nguyễn Hữu Hải" userId="4a6da974-f449-4aa0-9d53-db908b240204" providerId="ADAL" clId="{74A510BF-1F4F-47F4-9C75-702AD1F2B5C8}" dt="2022-06-19T11:47:36.301" v="769" actId="2710"/>
          <ac:spMkLst>
            <pc:docMk/>
            <pc:sldMk cId="1352543492" sldId="271"/>
            <ac:spMk id="12" creationId="{00000000-0000-0000-0000-000000000000}"/>
          </ac:spMkLst>
        </pc:spChg>
        <pc:spChg chg="del">
          <ac:chgData name="Nguyễn Hữu Hải" userId="4a6da974-f449-4aa0-9d53-db908b240204" providerId="ADAL" clId="{74A510BF-1F4F-47F4-9C75-702AD1F2B5C8}" dt="2022-06-18T04:58:26.433" v="620" actId="478"/>
          <ac:spMkLst>
            <pc:docMk/>
            <pc:sldMk cId="1352543492" sldId="271"/>
            <ac:spMk id="14" creationId="{00000000-0000-0000-0000-000000000000}"/>
          </ac:spMkLst>
        </pc:spChg>
        <pc:spChg chg="mod">
          <ac:chgData name="Nguyễn Hữu Hải" userId="4a6da974-f449-4aa0-9d53-db908b240204" providerId="ADAL" clId="{74A510BF-1F4F-47F4-9C75-702AD1F2B5C8}" dt="2022-06-19T11:47:36.009" v="768" actId="1076"/>
          <ac:spMkLst>
            <pc:docMk/>
            <pc:sldMk cId="1352543492" sldId="271"/>
            <ac:spMk id="15" creationId="{00000000-0000-0000-0000-000000000000}"/>
          </ac:spMkLst>
        </pc:spChg>
        <pc:spChg chg="del mod">
          <ac:chgData name="Nguyễn Hữu Hải" userId="4a6da974-f449-4aa0-9d53-db908b240204" providerId="ADAL" clId="{74A510BF-1F4F-47F4-9C75-702AD1F2B5C8}" dt="2022-06-19T11:46:41.764" v="747" actId="478"/>
          <ac:spMkLst>
            <pc:docMk/>
            <pc:sldMk cId="1352543492" sldId="271"/>
            <ac:spMk id="17" creationId="{00000000-0000-0000-0000-000000000000}"/>
          </ac:spMkLst>
        </pc:spChg>
        <pc:spChg chg="mod">
          <ac:chgData name="Nguyễn Hữu Hải" userId="4a6da974-f449-4aa0-9d53-db908b240204" providerId="ADAL" clId="{74A510BF-1F4F-47F4-9C75-702AD1F2B5C8}" dt="2022-06-19T11:47:37.078" v="770" actId="2710"/>
          <ac:spMkLst>
            <pc:docMk/>
            <pc:sldMk cId="1352543492" sldId="271"/>
            <ac:spMk id="18" creationId="{00000000-0000-0000-0000-000000000000}"/>
          </ac:spMkLst>
        </pc:spChg>
        <pc:spChg chg="add mod">
          <ac:chgData name="Nguyễn Hữu Hải" userId="4a6da974-f449-4aa0-9d53-db908b240204" providerId="ADAL" clId="{74A510BF-1F4F-47F4-9C75-702AD1F2B5C8}" dt="2022-06-18T04:58:09.015" v="617" actId="1076"/>
          <ac:spMkLst>
            <pc:docMk/>
            <pc:sldMk cId="1352543492" sldId="271"/>
            <ac:spMk id="19" creationId="{FA8A8E3F-1D13-4BDA-9E9A-BEFE739CA6C2}"/>
          </ac:spMkLst>
        </pc:spChg>
        <pc:spChg chg="add mod">
          <ac:chgData name="Nguyễn Hữu Hải" userId="4a6da974-f449-4aa0-9d53-db908b240204" providerId="ADAL" clId="{74A510BF-1F4F-47F4-9C75-702AD1F2B5C8}" dt="2022-06-19T14:35:38.391" v="1123" actId="1076"/>
          <ac:spMkLst>
            <pc:docMk/>
            <pc:sldMk cId="1352543492" sldId="271"/>
            <ac:spMk id="20" creationId="{904DB770-3AA0-4155-9B1D-33BD4A0D1558}"/>
          </ac:spMkLst>
        </pc:spChg>
        <pc:graphicFrameChg chg="add mod">
          <ac:chgData name="Nguyễn Hữu Hải" userId="4a6da974-f449-4aa0-9d53-db908b240204" providerId="ADAL" clId="{74A510BF-1F4F-47F4-9C75-702AD1F2B5C8}" dt="2022-06-19T14:36:15.891" v="1128" actId="255"/>
          <ac:graphicFrameMkLst>
            <pc:docMk/>
            <pc:sldMk cId="1352543492" sldId="271"/>
            <ac:graphicFrameMk id="11" creationId="{5CD37D02-A480-4D34-88EF-9E33D8F4C589}"/>
          </ac:graphicFrameMkLst>
        </pc:graphicFrameChg>
        <pc:graphicFrameChg chg="del mod">
          <ac:chgData name="Nguyễn Hữu Hải" userId="4a6da974-f449-4aa0-9d53-db908b240204" providerId="ADAL" clId="{74A510BF-1F4F-47F4-9C75-702AD1F2B5C8}" dt="2022-06-18T04:57:47.598" v="611" actId="478"/>
          <ac:graphicFrameMkLst>
            <pc:docMk/>
            <pc:sldMk cId="1352543492" sldId="271"/>
            <ac:graphicFrameMk id="23" creationId="{00000000-0000-0000-0000-000000000000}"/>
          </ac:graphicFrameMkLst>
        </pc:graphicFrameChg>
        <pc:cxnChg chg="add mod">
          <ac:chgData name="Nguyễn Hữu Hải" userId="4a6da974-f449-4aa0-9d53-db908b240204" providerId="ADAL" clId="{74A510BF-1F4F-47F4-9C75-702AD1F2B5C8}" dt="2022-06-19T14:35:49.654" v="1126" actId="14100"/>
          <ac:cxnSpMkLst>
            <pc:docMk/>
            <pc:sldMk cId="1352543492" sldId="271"/>
            <ac:cxnSpMk id="13" creationId="{72A071F5-D906-43D3-A929-A29E844B9BE5}"/>
          </ac:cxnSpMkLst>
        </pc:cxnChg>
        <pc:cxnChg chg="add mod">
          <ac:chgData name="Nguyễn Hữu Hải" userId="4a6da974-f449-4aa0-9d53-db908b240204" providerId="ADAL" clId="{74A510BF-1F4F-47F4-9C75-702AD1F2B5C8}" dt="2022-06-19T14:35:29.623" v="1121" actId="1076"/>
          <ac:cxnSpMkLst>
            <pc:docMk/>
            <pc:sldMk cId="1352543492" sldId="271"/>
            <ac:cxnSpMk id="16" creationId="{CC5B47EB-2157-4134-B63F-C9D9A3B472BC}"/>
          </ac:cxnSpMkLst>
        </pc:cxnChg>
      </pc:sldChg>
      <pc:sldChg chg="addSp delSp modSp mod delAnim">
        <pc:chgData name="Nguyễn Hữu Hải" userId="4a6da974-f449-4aa0-9d53-db908b240204" providerId="ADAL" clId="{74A510BF-1F4F-47F4-9C75-702AD1F2B5C8}" dt="2022-06-19T11:46:01.275" v="745" actId="14100"/>
        <pc:sldMkLst>
          <pc:docMk/>
          <pc:sldMk cId="2709972271" sldId="283"/>
        </pc:sldMkLst>
        <pc:spChg chg="mod">
          <ac:chgData name="Nguyễn Hữu Hải" userId="4a6da974-f449-4aa0-9d53-db908b240204" providerId="ADAL" clId="{74A510BF-1F4F-47F4-9C75-702AD1F2B5C8}" dt="2022-06-19T11:46:01.275" v="745" actId="14100"/>
          <ac:spMkLst>
            <pc:docMk/>
            <pc:sldMk cId="2709972271" sldId="283"/>
            <ac:spMk id="3" creationId="{00000000-0000-0000-0000-000000000000}"/>
          </ac:spMkLst>
        </pc:spChg>
        <pc:spChg chg="add mod">
          <ac:chgData name="Nguyễn Hữu Hải" userId="4a6da974-f449-4aa0-9d53-db908b240204" providerId="ADAL" clId="{74A510BF-1F4F-47F4-9C75-702AD1F2B5C8}" dt="2022-06-18T04:54:47.342" v="536" actId="1036"/>
          <ac:spMkLst>
            <pc:docMk/>
            <pc:sldMk cId="2709972271" sldId="283"/>
            <ac:spMk id="22" creationId="{90B32278-EA3E-4A87-A170-F7CC57738F3D}"/>
          </ac:spMkLst>
        </pc:spChg>
        <pc:spChg chg="add mod">
          <ac:chgData name="Nguyễn Hữu Hải" userId="4a6da974-f449-4aa0-9d53-db908b240204" providerId="ADAL" clId="{74A510BF-1F4F-47F4-9C75-702AD1F2B5C8}" dt="2022-06-18T04:54:47.342" v="536" actId="1036"/>
          <ac:spMkLst>
            <pc:docMk/>
            <pc:sldMk cId="2709972271" sldId="283"/>
            <ac:spMk id="24" creationId="{3EC8F7A8-EBC2-458F-891D-4EA7DA5335B4}"/>
          </ac:spMkLst>
        </pc:spChg>
        <pc:spChg chg="add mod">
          <ac:chgData name="Nguyễn Hữu Hải" userId="4a6da974-f449-4aa0-9d53-db908b240204" providerId="ADAL" clId="{74A510BF-1F4F-47F4-9C75-702AD1F2B5C8}" dt="2022-06-18T04:54:47.342" v="536" actId="1036"/>
          <ac:spMkLst>
            <pc:docMk/>
            <pc:sldMk cId="2709972271" sldId="283"/>
            <ac:spMk id="25" creationId="{42B3E79F-02FC-43CF-AF75-E43F919230CF}"/>
          </ac:spMkLst>
        </pc:spChg>
        <pc:graphicFrameChg chg="modGraphic">
          <ac:chgData name="Nguyễn Hữu Hải" userId="4a6da974-f449-4aa0-9d53-db908b240204" providerId="ADAL" clId="{74A510BF-1F4F-47F4-9C75-702AD1F2B5C8}" dt="2022-06-19T11:45:18.102" v="732" actId="14734"/>
          <ac:graphicFrameMkLst>
            <pc:docMk/>
            <pc:sldMk cId="2709972271" sldId="283"/>
            <ac:graphicFrameMk id="5"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6"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8"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9"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14" creationId="{00000000-0000-0000-0000-000000000000}"/>
          </ac:graphicFrameMkLst>
        </pc:graphicFrameChg>
        <pc:graphicFrameChg chg="mod">
          <ac:chgData name="Nguyễn Hữu Hải" userId="4a6da974-f449-4aa0-9d53-db908b240204" providerId="ADAL" clId="{74A510BF-1F4F-47F4-9C75-702AD1F2B5C8}" dt="2022-06-19T11:45:44.289" v="740" actId="554"/>
          <ac:graphicFrameMkLst>
            <pc:docMk/>
            <pc:sldMk cId="2709972271" sldId="283"/>
            <ac:graphicFrameMk id="15" creationId="{00000000-0000-0000-0000-000000000000}"/>
          </ac:graphicFrameMkLst>
        </pc:graphicFrameChg>
        <pc:graphicFrameChg chg="mod">
          <ac:chgData name="Nguyễn Hữu Hải" userId="4a6da974-f449-4aa0-9d53-db908b240204" providerId="ADAL" clId="{74A510BF-1F4F-47F4-9C75-702AD1F2B5C8}" dt="2022-06-19T11:45:45.838" v="741" actId="408"/>
          <ac:graphicFrameMkLst>
            <pc:docMk/>
            <pc:sldMk cId="2709972271" sldId="283"/>
            <ac:graphicFrameMk id="16" creationId="{00000000-0000-0000-0000-000000000000}"/>
          </ac:graphicFrameMkLst>
        </pc:graphicFrameChg>
        <pc:graphicFrameChg chg="mod">
          <ac:chgData name="Nguyễn Hữu Hải" userId="4a6da974-f449-4aa0-9d53-db908b240204" providerId="ADAL" clId="{74A510BF-1F4F-47F4-9C75-702AD1F2B5C8}" dt="2022-06-19T11:45:45.838" v="741" actId="408"/>
          <ac:graphicFrameMkLst>
            <pc:docMk/>
            <pc:sldMk cId="2709972271" sldId="283"/>
            <ac:graphicFrameMk id="17" creationId="{00000000-0000-0000-0000-000000000000}"/>
          </ac:graphicFrameMkLst>
        </pc:graphicFrameChg>
        <pc:graphicFrameChg chg="mod">
          <ac:chgData name="Nguyễn Hữu Hải" userId="4a6da974-f449-4aa0-9d53-db908b240204" providerId="ADAL" clId="{74A510BF-1F4F-47F4-9C75-702AD1F2B5C8}" dt="2022-06-19T11:45:44.289" v="740" actId="554"/>
          <ac:graphicFrameMkLst>
            <pc:docMk/>
            <pc:sldMk cId="2709972271" sldId="283"/>
            <ac:graphicFrameMk id="18" creationId="{00000000-0000-0000-0000-000000000000}"/>
          </ac:graphicFrameMkLst>
        </pc:graphicFrameChg>
        <pc:graphicFrameChg chg="add mod">
          <ac:chgData name="Nguyễn Hữu Hải" userId="4a6da974-f449-4aa0-9d53-db908b240204" providerId="ADAL" clId="{74A510BF-1F4F-47F4-9C75-702AD1F2B5C8}" dt="2022-06-18T04:54:47.342" v="536" actId="1036"/>
          <ac:graphicFrameMkLst>
            <pc:docMk/>
            <pc:sldMk cId="2709972271" sldId="283"/>
            <ac:graphicFrameMk id="19" creationId="{DC61DF97-8901-4C26-BE35-52CE37EDD4BB}"/>
          </ac:graphicFrameMkLst>
        </pc:graphicFrameChg>
        <pc:picChg chg="del">
          <ac:chgData name="Nguyễn Hữu Hải" userId="4a6da974-f449-4aa0-9d53-db908b240204" providerId="ADAL" clId="{74A510BF-1F4F-47F4-9C75-702AD1F2B5C8}" dt="2022-06-18T04:54:44.023" v="531" actId="478"/>
          <ac:picMkLst>
            <pc:docMk/>
            <pc:sldMk cId="2709972271" sldId="283"/>
            <ac:picMk id="13" creationId="{00000000-0000-0000-0000-000000000000}"/>
          </ac:picMkLst>
        </pc:picChg>
        <pc:cxnChg chg="add mod">
          <ac:chgData name="Nguyễn Hữu Hải" userId="4a6da974-f449-4aa0-9d53-db908b240204" providerId="ADAL" clId="{74A510BF-1F4F-47F4-9C75-702AD1F2B5C8}" dt="2022-06-18T04:54:47.342" v="536" actId="1036"/>
          <ac:cxnSpMkLst>
            <pc:docMk/>
            <pc:sldMk cId="2709972271" sldId="283"/>
            <ac:cxnSpMk id="20" creationId="{E0528F1A-2C41-458A-BE5A-621557BA605C}"/>
          </ac:cxnSpMkLst>
        </pc:cxnChg>
        <pc:cxnChg chg="add mod">
          <ac:chgData name="Nguyễn Hữu Hải" userId="4a6da974-f449-4aa0-9d53-db908b240204" providerId="ADAL" clId="{74A510BF-1F4F-47F4-9C75-702AD1F2B5C8}" dt="2022-06-18T04:54:47.342" v="536" actId="1036"/>
          <ac:cxnSpMkLst>
            <pc:docMk/>
            <pc:sldMk cId="2709972271" sldId="283"/>
            <ac:cxnSpMk id="21" creationId="{FB5AF994-DF07-4986-B533-5C8879717849}"/>
          </ac:cxnSpMkLst>
        </pc:cxnChg>
      </pc:sldChg>
      <pc:sldChg chg="addSp delSp modSp mod delAnim">
        <pc:chgData name="Nguyễn Hữu Hải" userId="4a6da974-f449-4aa0-9d53-db908b240204" providerId="ADAL" clId="{74A510BF-1F4F-47F4-9C75-702AD1F2B5C8}" dt="2022-06-19T11:48:04.494" v="774" actId="1076"/>
        <pc:sldMkLst>
          <pc:docMk/>
          <pc:sldMk cId="4263973240" sldId="292"/>
        </pc:sldMkLst>
        <pc:spChg chg="add mod">
          <ac:chgData name="Nguyễn Hữu Hải" userId="4a6da974-f449-4aa0-9d53-db908b240204" providerId="ADAL" clId="{74A510BF-1F4F-47F4-9C75-702AD1F2B5C8}" dt="2022-06-18T04:58:36.380" v="622"/>
          <ac:spMkLst>
            <pc:docMk/>
            <pc:sldMk cId="4263973240" sldId="292"/>
            <ac:spMk id="14" creationId="{961512D8-3F6C-46C4-94A9-2A29185E69AC}"/>
          </ac:spMkLst>
        </pc:spChg>
        <pc:spChg chg="add mod">
          <ac:chgData name="Nguyễn Hữu Hải" userId="4a6da974-f449-4aa0-9d53-db908b240204" providerId="ADAL" clId="{74A510BF-1F4F-47F4-9C75-702AD1F2B5C8}" dt="2022-06-18T04:58:36.380" v="622"/>
          <ac:spMkLst>
            <pc:docMk/>
            <pc:sldMk cId="4263973240" sldId="292"/>
            <ac:spMk id="15" creationId="{5AA2C1C8-D3BC-4553-A425-24DE4B31FC60}"/>
          </ac:spMkLst>
        </pc:spChg>
        <pc:spChg chg="mod">
          <ac:chgData name="Nguyễn Hữu Hải" userId="4a6da974-f449-4aa0-9d53-db908b240204" providerId="ADAL" clId="{74A510BF-1F4F-47F4-9C75-702AD1F2B5C8}" dt="2022-06-19T11:48:01.906" v="773" actId="1037"/>
          <ac:spMkLst>
            <pc:docMk/>
            <pc:sldMk cId="4263973240" sldId="292"/>
            <ac:spMk id="20" creationId="{00000000-0000-0000-0000-000000000000}"/>
          </ac:spMkLst>
        </pc:spChg>
        <pc:spChg chg="mod">
          <ac:chgData name="Nguyễn Hữu Hải" userId="4a6da974-f449-4aa0-9d53-db908b240204" providerId="ADAL" clId="{74A510BF-1F4F-47F4-9C75-702AD1F2B5C8}" dt="2022-06-19T11:48:01.906" v="773" actId="1037"/>
          <ac:spMkLst>
            <pc:docMk/>
            <pc:sldMk cId="4263973240" sldId="292"/>
            <ac:spMk id="30" creationId="{A746B3B8-CB83-1B6A-017C-EF1BDECCBB5A}"/>
          </ac:spMkLst>
        </pc:spChg>
        <pc:spChg chg="mod">
          <ac:chgData name="Nguyễn Hữu Hải" userId="4a6da974-f449-4aa0-9d53-db908b240204" providerId="ADAL" clId="{74A510BF-1F4F-47F4-9C75-702AD1F2B5C8}" dt="2022-06-19T11:48:01.906" v="773" actId="1037"/>
          <ac:spMkLst>
            <pc:docMk/>
            <pc:sldMk cId="4263973240" sldId="292"/>
            <ac:spMk id="33" creationId="{00000000-0000-0000-0000-000000000000}"/>
          </ac:spMkLst>
        </pc:spChg>
        <pc:spChg chg="mod">
          <ac:chgData name="Nguyễn Hữu Hải" userId="4a6da974-f449-4aa0-9d53-db908b240204" providerId="ADAL" clId="{74A510BF-1F4F-47F4-9C75-702AD1F2B5C8}" dt="2022-06-19T11:48:01.906" v="773" actId="1037"/>
          <ac:spMkLst>
            <pc:docMk/>
            <pc:sldMk cId="4263973240" sldId="292"/>
            <ac:spMk id="41" creationId="{00000000-0000-0000-0000-000000000000}"/>
          </ac:spMkLst>
        </pc:spChg>
        <pc:spChg chg="mod">
          <ac:chgData name="Nguyễn Hữu Hải" userId="4a6da974-f449-4aa0-9d53-db908b240204" providerId="ADAL" clId="{74A510BF-1F4F-47F4-9C75-702AD1F2B5C8}" dt="2022-06-19T11:48:04.494" v="774" actId="1076"/>
          <ac:spMkLst>
            <pc:docMk/>
            <pc:sldMk cId="4263973240" sldId="292"/>
            <ac:spMk id="44" creationId="{00000000-0000-0000-0000-000000000000}"/>
          </ac:spMkLst>
        </pc:spChg>
        <pc:graphicFrameChg chg="add mod">
          <ac:chgData name="Nguyễn Hữu Hải" userId="4a6da974-f449-4aa0-9d53-db908b240204" providerId="ADAL" clId="{74A510BF-1F4F-47F4-9C75-702AD1F2B5C8}" dt="2022-06-18T04:58:36.380" v="622"/>
          <ac:graphicFrameMkLst>
            <pc:docMk/>
            <pc:sldMk cId="4263973240" sldId="292"/>
            <ac:graphicFrameMk id="11" creationId="{532CB4E2-7B35-48F2-9B94-1340D8B54923}"/>
          </ac:graphicFrameMkLst>
        </pc:graphicFrameChg>
        <pc:graphicFrameChg chg="del">
          <ac:chgData name="Nguyễn Hữu Hải" userId="4a6da974-f449-4aa0-9d53-db908b240204" providerId="ADAL" clId="{74A510BF-1F4F-47F4-9C75-702AD1F2B5C8}" dt="2022-06-18T04:58:35.656" v="621" actId="478"/>
          <ac:graphicFrameMkLst>
            <pc:docMk/>
            <pc:sldMk cId="4263973240" sldId="292"/>
            <ac:graphicFrameMk id="25" creationId="{818D5729-D6B5-9B0B-661D-CCC257D479E6}"/>
          </ac:graphicFrameMkLst>
        </pc:graphicFrameChg>
        <pc:cxnChg chg="add mod">
          <ac:chgData name="Nguyễn Hữu Hải" userId="4a6da974-f449-4aa0-9d53-db908b240204" providerId="ADAL" clId="{74A510BF-1F4F-47F4-9C75-702AD1F2B5C8}" dt="2022-06-18T04:58:36.380" v="622"/>
          <ac:cxnSpMkLst>
            <pc:docMk/>
            <pc:sldMk cId="4263973240" sldId="292"/>
            <ac:cxnSpMk id="12" creationId="{A3BAFA67-35AF-4B10-B34F-703F80D91CFC}"/>
          </ac:cxnSpMkLst>
        </pc:cxnChg>
        <pc:cxnChg chg="add mod">
          <ac:chgData name="Nguyễn Hữu Hải" userId="4a6da974-f449-4aa0-9d53-db908b240204" providerId="ADAL" clId="{74A510BF-1F4F-47F4-9C75-702AD1F2B5C8}" dt="2022-06-18T04:58:36.380" v="622"/>
          <ac:cxnSpMkLst>
            <pc:docMk/>
            <pc:sldMk cId="4263973240" sldId="292"/>
            <ac:cxnSpMk id="13" creationId="{22E469C4-89B0-42FC-9C57-D72B69051D30}"/>
          </ac:cxnSpMkLst>
        </pc:cxnChg>
      </pc:sldChg>
      <pc:sldChg chg="modSp mod">
        <pc:chgData name="Nguyễn Hữu Hải" userId="4a6da974-f449-4aa0-9d53-db908b240204" providerId="ADAL" clId="{74A510BF-1F4F-47F4-9C75-702AD1F2B5C8}" dt="2022-06-19T14:33:23.673" v="1104" actId="20577"/>
        <pc:sldMkLst>
          <pc:docMk/>
          <pc:sldMk cId="970763368" sldId="293"/>
        </pc:sldMkLst>
        <pc:spChg chg="mod">
          <ac:chgData name="Nguyễn Hữu Hải" userId="4a6da974-f449-4aa0-9d53-db908b240204" providerId="ADAL" clId="{74A510BF-1F4F-47F4-9C75-702AD1F2B5C8}" dt="2022-06-19T11:43:45.536" v="715" actId="14100"/>
          <ac:spMkLst>
            <pc:docMk/>
            <pc:sldMk cId="970763368" sldId="293"/>
            <ac:spMk id="4" creationId="{ABF9D9AE-ACE1-E472-A6E3-1A6D15CF897D}"/>
          </ac:spMkLst>
        </pc:spChg>
        <pc:spChg chg="mod">
          <ac:chgData name="Nguyễn Hữu Hải" userId="4a6da974-f449-4aa0-9d53-db908b240204" providerId="ADAL" clId="{74A510BF-1F4F-47F4-9C75-702AD1F2B5C8}" dt="2022-06-19T14:33:23.673" v="1104" actId="20577"/>
          <ac:spMkLst>
            <pc:docMk/>
            <pc:sldMk cId="970763368" sldId="293"/>
            <ac:spMk id="5" creationId="{34AF982A-8824-E195-59FF-71C415F82A83}"/>
          </ac:spMkLst>
        </pc:spChg>
        <pc:spChg chg="mod">
          <ac:chgData name="Nguyễn Hữu Hải" userId="4a6da974-f449-4aa0-9d53-db908b240204" providerId="ADAL" clId="{74A510BF-1F4F-47F4-9C75-702AD1F2B5C8}" dt="2022-06-19T11:43:47.802" v="716" actId="14100"/>
          <ac:spMkLst>
            <pc:docMk/>
            <pc:sldMk cId="970763368" sldId="293"/>
            <ac:spMk id="6" creationId="{B2AC2541-8203-D434-50D8-2ED4BF499994}"/>
          </ac:spMkLst>
        </pc:spChg>
      </pc:sldChg>
      <pc:sldChg chg="addSp delSp modSp add mod delAnim">
        <pc:chgData name="Nguyễn Hữu Hải" userId="4a6da974-f449-4aa0-9d53-db908b240204" providerId="ADAL" clId="{74A510BF-1F4F-47F4-9C75-702AD1F2B5C8}" dt="2022-06-19T11:43:19.447" v="713"/>
        <pc:sldMkLst>
          <pc:docMk/>
          <pc:sldMk cId="952643019" sldId="294"/>
        </pc:sldMkLst>
        <pc:spChg chg="del">
          <ac:chgData name="Nguyễn Hữu Hải" userId="4a6da974-f449-4aa0-9d53-db908b240204" providerId="ADAL" clId="{74A510BF-1F4F-47F4-9C75-702AD1F2B5C8}" dt="2022-06-19T11:41:05.274" v="651" actId="478"/>
          <ac:spMkLst>
            <pc:docMk/>
            <pc:sldMk cId="952643019" sldId="294"/>
            <ac:spMk id="17" creationId="{2B794507-B02B-B0F3-D0A8-F9198479676A}"/>
          </ac:spMkLst>
        </pc:spChg>
        <pc:spChg chg="del">
          <ac:chgData name="Nguyễn Hữu Hải" userId="4a6da974-f449-4aa0-9d53-db908b240204" providerId="ADAL" clId="{74A510BF-1F4F-47F4-9C75-702AD1F2B5C8}" dt="2022-06-19T11:41:06.702" v="652" actId="478"/>
          <ac:spMkLst>
            <pc:docMk/>
            <pc:sldMk cId="952643019" sldId="294"/>
            <ac:spMk id="18" creationId="{22A67AD7-1470-4E83-7E3E-50A6E991A770}"/>
          </ac:spMkLst>
        </pc:spChg>
        <pc:spChg chg="del mod">
          <ac:chgData name="Nguyễn Hữu Hải" userId="4a6da974-f449-4aa0-9d53-db908b240204" providerId="ADAL" clId="{74A510BF-1F4F-47F4-9C75-702AD1F2B5C8}" dt="2022-06-19T11:41:12.531" v="654" actId="21"/>
          <ac:spMkLst>
            <pc:docMk/>
            <pc:sldMk cId="952643019" sldId="294"/>
            <ac:spMk id="19" creationId="{30A0ED3C-F925-4CB7-FBE9-2356BA544EEE}"/>
          </ac:spMkLst>
        </pc:spChg>
        <pc:spChg chg="mod">
          <ac:chgData name="Nguyễn Hữu Hải" userId="4a6da974-f449-4aa0-9d53-db908b240204" providerId="ADAL" clId="{74A510BF-1F4F-47F4-9C75-702AD1F2B5C8}" dt="2022-06-19T11:42:33.518" v="681" actId="552"/>
          <ac:spMkLst>
            <pc:docMk/>
            <pc:sldMk cId="952643019" sldId="294"/>
            <ac:spMk id="20" creationId="{229022AF-3045-00DE-CFDD-9BBB0BAC26B7}"/>
          </ac:spMkLst>
        </pc:spChg>
        <pc:spChg chg="add mod">
          <ac:chgData name="Nguyễn Hữu Hải" userId="4a6da974-f449-4aa0-9d53-db908b240204" providerId="ADAL" clId="{74A510BF-1F4F-47F4-9C75-702AD1F2B5C8}" dt="2022-06-19T11:42:45.634" v="688" actId="20577"/>
          <ac:spMkLst>
            <pc:docMk/>
            <pc:sldMk cId="952643019" sldId="294"/>
            <ac:spMk id="25" creationId="{7B7700B0-A5D5-4719-85B8-003B03F6AB05}"/>
          </ac:spMkLst>
        </pc:spChg>
        <pc:spChg chg="add mod">
          <ac:chgData name="Nguyễn Hữu Hải" userId="4a6da974-f449-4aa0-9d53-db908b240204" providerId="ADAL" clId="{74A510BF-1F4F-47F4-9C75-702AD1F2B5C8}" dt="2022-06-19T11:43:19.447" v="713"/>
          <ac:spMkLst>
            <pc:docMk/>
            <pc:sldMk cId="952643019" sldId="294"/>
            <ac:spMk id="26" creationId="{AA04C4C6-2A26-4B51-838E-BB163818B506}"/>
          </ac:spMkLst>
        </pc:spChg>
        <pc:spChg chg="add mod">
          <ac:chgData name="Nguyễn Hữu Hải" userId="4a6da974-f449-4aa0-9d53-db908b240204" providerId="ADAL" clId="{74A510BF-1F4F-47F4-9C75-702AD1F2B5C8}" dt="2022-06-19T11:43:15.164" v="711"/>
          <ac:spMkLst>
            <pc:docMk/>
            <pc:sldMk cId="952643019" sldId="294"/>
            <ac:spMk id="27" creationId="{339E6FA7-0208-43C7-A205-4CB1B1913BB4}"/>
          </ac:spMkLst>
        </pc:spChg>
        <pc:spChg chg="add mod">
          <ac:chgData name="Nguyễn Hữu Hải" userId="4a6da974-f449-4aa0-9d53-db908b240204" providerId="ADAL" clId="{74A510BF-1F4F-47F4-9C75-702AD1F2B5C8}" dt="2022-06-19T11:43:13.041" v="710"/>
          <ac:spMkLst>
            <pc:docMk/>
            <pc:sldMk cId="952643019" sldId="294"/>
            <ac:spMk id="28" creationId="{C7184F0B-C1F3-4610-9D04-650BF399F4E8}"/>
          </ac:spMkLst>
        </pc:spChg>
      </pc:sldChg>
      <pc:sldChg chg="addSp delSp modSp add mod delAnim modAnim">
        <pc:chgData name="Nguyễn Hữu Hải" userId="4a6da974-f449-4aa0-9d53-db908b240204" providerId="ADAL" clId="{74A510BF-1F4F-47F4-9C75-702AD1F2B5C8}" dt="2022-06-19T14:31:34.447" v="1058" actId="1076"/>
        <pc:sldMkLst>
          <pc:docMk/>
          <pc:sldMk cId="2709579850" sldId="295"/>
        </pc:sldMkLst>
        <pc:spChg chg="del">
          <ac:chgData name="Nguyễn Hữu Hải" userId="4a6da974-f449-4aa0-9d53-db908b240204" providerId="ADAL" clId="{74A510BF-1F4F-47F4-9C75-702AD1F2B5C8}" dt="2022-06-19T14:28:54.100" v="788" actId="478"/>
          <ac:spMkLst>
            <pc:docMk/>
            <pc:sldMk cId="2709579850" sldId="295"/>
            <ac:spMk id="2" creationId="{10742257-3980-4551-868A-26DC3CB821EE}"/>
          </ac:spMkLst>
        </pc:spChg>
        <pc:spChg chg="del">
          <ac:chgData name="Nguyễn Hữu Hải" userId="4a6da974-f449-4aa0-9d53-db908b240204" providerId="ADAL" clId="{74A510BF-1F4F-47F4-9C75-702AD1F2B5C8}" dt="2022-06-19T14:28:51.977" v="787" actId="478"/>
          <ac:spMkLst>
            <pc:docMk/>
            <pc:sldMk cId="2709579850" sldId="295"/>
            <ac:spMk id="4" creationId="{00000000-0000-0000-0000-000000000000}"/>
          </ac:spMkLst>
        </pc:spChg>
        <pc:spChg chg="add del mod">
          <ac:chgData name="Nguyễn Hữu Hải" userId="4a6da974-f449-4aa0-9d53-db908b240204" providerId="ADAL" clId="{74A510BF-1F4F-47F4-9C75-702AD1F2B5C8}" dt="2022-06-19T14:28:55.420" v="789" actId="478"/>
          <ac:spMkLst>
            <pc:docMk/>
            <pc:sldMk cId="2709579850" sldId="295"/>
            <ac:spMk id="5" creationId="{9B0828BB-D8CB-4855-93E0-7708B891B5A7}"/>
          </ac:spMkLst>
        </pc:spChg>
        <pc:spChg chg="mod">
          <ac:chgData name="Nguyễn Hữu Hải" userId="4a6da974-f449-4aa0-9d53-db908b240204" providerId="ADAL" clId="{74A510BF-1F4F-47F4-9C75-702AD1F2B5C8}" dt="2022-06-19T14:31:29.694" v="1055" actId="1076"/>
          <ac:spMkLst>
            <pc:docMk/>
            <pc:sldMk cId="2709579850" sldId="295"/>
            <ac:spMk id="15" creationId="{00000000-0000-0000-0000-000000000000}"/>
          </ac:spMkLst>
        </pc:spChg>
        <pc:spChg chg="mod">
          <ac:chgData name="Nguyễn Hữu Hải" userId="4a6da974-f449-4aa0-9d53-db908b240204" providerId="ADAL" clId="{74A510BF-1F4F-47F4-9C75-702AD1F2B5C8}" dt="2022-06-19T14:31:25.478" v="1054" actId="1076"/>
          <ac:spMkLst>
            <pc:docMk/>
            <pc:sldMk cId="2709579850" sldId="295"/>
            <ac:spMk id="17" creationId="{00000000-0000-0000-0000-000000000000}"/>
          </ac:spMkLst>
        </pc:spChg>
        <pc:spChg chg="add mod">
          <ac:chgData name="Nguyễn Hữu Hải" userId="4a6da974-f449-4aa0-9d53-db908b240204" providerId="ADAL" clId="{74A510BF-1F4F-47F4-9C75-702AD1F2B5C8}" dt="2022-06-19T14:31:21.927" v="1053" actId="1076"/>
          <ac:spMkLst>
            <pc:docMk/>
            <pc:sldMk cId="2709579850" sldId="295"/>
            <ac:spMk id="18" creationId="{C5903579-36A3-4CF9-9692-248089BA8D51}"/>
          </ac:spMkLst>
        </pc:spChg>
        <pc:spChg chg="del">
          <ac:chgData name="Nguyễn Hữu Hải" userId="4a6da974-f449-4aa0-9d53-db908b240204" providerId="ADAL" clId="{74A510BF-1F4F-47F4-9C75-702AD1F2B5C8}" dt="2022-06-19T14:31:03.339" v="1048" actId="478"/>
          <ac:spMkLst>
            <pc:docMk/>
            <pc:sldMk cId="2709579850" sldId="295"/>
            <ac:spMk id="20" creationId="{F0B9D66F-5601-40B8-86B8-4B94AB7C2B0B}"/>
          </ac:spMkLst>
        </pc:spChg>
        <pc:spChg chg="mod">
          <ac:chgData name="Nguyễn Hữu Hải" userId="4a6da974-f449-4aa0-9d53-db908b240204" providerId="ADAL" clId="{74A510BF-1F4F-47F4-9C75-702AD1F2B5C8}" dt="2022-06-19T14:30:49.247" v="1043" actId="1076"/>
          <ac:spMkLst>
            <pc:docMk/>
            <pc:sldMk cId="2709579850" sldId="295"/>
            <ac:spMk id="26" creationId="{D3BCAE95-A4C4-4A61-8867-188E2F26C300}"/>
          </ac:spMkLst>
        </pc:spChg>
        <pc:spChg chg="del">
          <ac:chgData name="Nguyễn Hữu Hải" userId="4a6da974-f449-4aa0-9d53-db908b240204" providerId="ADAL" clId="{74A510BF-1F4F-47F4-9C75-702AD1F2B5C8}" dt="2022-06-19T14:31:02.834" v="1047" actId="478"/>
          <ac:spMkLst>
            <pc:docMk/>
            <pc:sldMk cId="2709579850" sldId="295"/>
            <ac:spMk id="35" creationId="{4D3CFCA8-27ED-41FB-92A9-BA8CC0500364}"/>
          </ac:spMkLst>
        </pc:spChg>
        <pc:graphicFrameChg chg="mod modGraphic">
          <ac:chgData name="Nguyễn Hữu Hải" userId="4a6da974-f449-4aa0-9d53-db908b240204" providerId="ADAL" clId="{74A510BF-1F4F-47F4-9C75-702AD1F2B5C8}" dt="2022-06-19T14:31:34.447" v="1058" actId="1076"/>
          <ac:graphicFrameMkLst>
            <pc:docMk/>
            <pc:sldMk cId="2709579850" sldId="295"/>
            <ac:graphicFrameMk id="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5/26/2024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35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093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3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67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35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92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9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0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0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14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6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4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5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5/26/2024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5/26/2024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5/26/2024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5/26/2024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5/26/2024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5/26/2024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5/26/2024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5/26/2024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5/26/2024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5/26/2024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18" Type="http://schemas.openxmlformats.org/officeDocument/2006/relationships/image" Target="../media/image15.png"/><Relationship Id="rId3" Type="http://schemas.openxmlformats.org/officeDocument/2006/relationships/audio" Target="../media/audio1.wav"/><Relationship Id="rId21" Type="http://schemas.microsoft.com/office/2007/relationships/hdphoto" Target="../media/hdphoto4.wdp"/><Relationship Id="rId7" Type="http://schemas.openxmlformats.org/officeDocument/2006/relationships/image" Target="../media/image9.svg"/><Relationship Id="rId12" Type="http://schemas.openxmlformats.org/officeDocument/2006/relationships/slide" Target="slide14.xml"/><Relationship Id="rId17" Type="http://schemas.openxmlformats.org/officeDocument/2006/relationships/slide" Target="slide13.xml"/><Relationship Id="rId2" Type="http://schemas.openxmlformats.org/officeDocument/2006/relationships/notesSlide" Target="../notesSlides/notesSlide8.xml"/><Relationship Id="rId16" Type="http://schemas.openxmlformats.org/officeDocument/2006/relationships/slide" Target="slide12.xml"/><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3.svg"/><Relationship Id="rId15" Type="http://schemas.openxmlformats.org/officeDocument/2006/relationships/slide" Target="slide11.xml"/><Relationship Id="rId10" Type="http://schemas.openxmlformats.org/officeDocument/2006/relationships/image" Target="../media/image11.png"/><Relationship Id="rId19" Type="http://schemas.microsoft.com/office/2007/relationships/hdphoto" Target="../media/hdphoto3.wdp"/><Relationship Id="rId4" Type="http://schemas.openxmlformats.org/officeDocument/2006/relationships/image" Target="../media/image2.png"/><Relationship Id="rId9" Type="http://schemas.microsoft.com/office/2007/relationships/hdphoto" Target="../media/hdphoto2.wdp"/><Relationship Id="rId14" Type="http://schemas.openxmlformats.org/officeDocument/2006/relationships/image" Target="../media/image14.png"/><Relationship Id="rId22"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wmf"/><Relationship Id="rId3" Type="http://schemas.openxmlformats.org/officeDocument/2006/relationships/audio" Target="../media/audio1.wav"/><Relationship Id="rId7" Type="http://schemas.microsoft.com/office/2007/relationships/hdphoto" Target="../media/hdphoto3.wdp"/><Relationship Id="rId12"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wmf"/><Relationship Id="rId5" Type="http://schemas.openxmlformats.org/officeDocument/2006/relationships/slide" Target="slide10.xml"/><Relationship Id="rId15" Type="http://schemas.openxmlformats.org/officeDocument/2006/relationships/image" Target="../media/image22.wmf"/><Relationship Id="rId10" Type="http://schemas.openxmlformats.org/officeDocument/2006/relationships/image" Target="../media/image17.wmf"/><Relationship Id="rId4" Type="http://schemas.openxmlformats.org/officeDocument/2006/relationships/audio" Target="../media/audio2.wav"/><Relationship Id="rId9" Type="http://schemas.microsoft.com/office/2007/relationships/hdphoto" Target="../media/hdphoto4.wdp"/><Relationship Id="rId14"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0.xml"/><Relationship Id="rId4" Type="http://schemas.openxmlformats.org/officeDocument/2006/relationships/audio" Target="../media/audio2.wav"/><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0.xml"/><Relationship Id="rId4" Type="http://schemas.openxmlformats.org/officeDocument/2006/relationships/audio" Target="../media/audio2.wav"/><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0.xml"/><Relationship Id="rId4" Type="http://schemas.openxmlformats.org/officeDocument/2006/relationships/audio" Target="../media/audio2.wav"/><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0.xml"/><Relationship Id="rId4" Type="http://schemas.openxmlformats.org/officeDocument/2006/relationships/audio" Target="../media/audio2.wav"/><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47704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 QUẬN LONG BIÊN</a:t>
            </a:r>
          </a:p>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NGỌC THỤY</a:t>
            </a:r>
          </a:p>
        </p:txBody>
      </p:sp>
      <p:sp>
        <p:nvSpPr>
          <p:cNvPr id="6" name="Rectangle 5"/>
          <p:cNvSpPr/>
          <p:nvPr/>
        </p:nvSpPr>
        <p:spPr>
          <a:xfrm>
            <a:off x="0" y="2046235"/>
            <a:ext cx="12192000" cy="2062103"/>
          </a:xfrm>
          <a:prstGeom prst="rect">
            <a:avLst/>
          </a:prstGeom>
        </p:spPr>
        <p:txBody>
          <a:bodyPr wrap="square">
            <a:spAutoFit/>
          </a:bodyPr>
          <a:lstStyle/>
          <a:p>
            <a:pPr algn="ctr">
              <a:spcAft>
                <a:spcPts val="0"/>
              </a:spcAft>
              <a:tabLst>
                <a:tab pos="4267200" algn="l"/>
              </a:tabLst>
            </a:pPr>
            <a:r>
              <a:rPr lang="en-US" sz="3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VI: MỘT SÔ YẾU TỐ THỐNG KÊ VÀ XÁC SUẤT</a:t>
            </a:r>
            <a:endParaRPr lang="en-US" sz="3600"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a:p>
            <a:pPr algn="ctr">
              <a:spcBef>
                <a:spcPts val="1200"/>
              </a:spcBef>
              <a:spcAft>
                <a:spcPts val="0"/>
              </a:spcAft>
            </a:pP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 THU THẬP VÀ PHÂN LOẠI DỮ LIỆU</a:t>
            </a:r>
          </a:p>
          <a:p>
            <a:pPr algn="ctr">
              <a:spcBef>
                <a:spcPts val="1200"/>
              </a:spcBef>
              <a:spcAft>
                <a:spcPts val="0"/>
              </a:spcAft>
            </a:pPr>
            <a:r>
              <a:rPr lang="en-US" sz="3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75</a:t>
            </a:r>
            <a:endParaRPr lang="en-US" sz="3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873351" y="3344218"/>
            <a:ext cx="2532753" cy="2532753"/>
          </a:xfrm>
          <a:prstGeom prst="rect">
            <a:avLst/>
          </a:prstGeom>
        </p:spPr>
      </p:pic>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1180" y="3939943"/>
            <a:ext cx="1488402" cy="1488402"/>
          </a:xfrm>
          <a:prstGeom prst="rect">
            <a:avLst/>
          </a:prstGeom>
        </p:spPr>
      </p:pic>
      <p:grpSp>
        <p:nvGrpSpPr>
          <p:cNvPr id="10" name="Group 9">
            <a:extLst>
              <a:ext uri="{FF2B5EF4-FFF2-40B4-BE49-F238E27FC236}">
                <a16:creationId xmlns:a16="http://schemas.microsoft.com/office/drawing/2014/main" id="{CA5C00B0-B2B6-4792-8C67-F8C09471186E}"/>
              </a:ext>
            </a:extLst>
          </p:cNvPr>
          <p:cNvGrpSpPr/>
          <p:nvPr/>
        </p:nvGrpSpPr>
        <p:grpSpPr>
          <a:xfrm rot="5400000">
            <a:off x="8832904" y="2807390"/>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33" name="Picture 32">
            <a:extLst>
              <a:ext uri="{FF2B5EF4-FFF2-40B4-BE49-F238E27FC236}">
                <a16:creationId xmlns:a16="http://schemas.microsoft.com/office/drawing/2014/main" id="{8BE41F1B-A96A-40D4-94C0-60B99E03334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7585" l="3689" r="96721">
                        <a14:foregroundMark x1="4918" y1="37681" x2="7377" y2="47826"/>
                        <a14:foregroundMark x1="29098" y1="11111" x2="43033" y2="8696"/>
                        <a14:foregroundMark x1="40574" y1="5314" x2="42213" y2="1449"/>
                        <a14:foregroundMark x1="89344" y1="20290" x2="92213" y2="18841"/>
                        <a14:foregroundMark x1="90574" y1="35749" x2="97131" y2="43478"/>
                        <a14:foregroundMark x1="53689" y1="87923" x2="56148" y2="97585"/>
                      </a14:backgroundRemoval>
                    </a14:imgEffect>
                  </a14:imgLayer>
                </a14:imgProps>
              </a:ext>
            </a:extLst>
          </a:blip>
          <a:stretch>
            <a:fillRect/>
          </a:stretch>
        </p:blipFill>
        <p:spPr>
          <a:xfrm>
            <a:off x="4068826" y="154723"/>
            <a:ext cx="6268469" cy="5916049"/>
          </a:xfrm>
          <a:prstGeom prst="rect">
            <a:avLst/>
          </a:prstGeom>
        </p:spPr>
      </p:pic>
      <p:pic>
        <p:nvPicPr>
          <p:cNvPr id="34" name="Picture 33">
            <a:extLst>
              <a:ext uri="{FF2B5EF4-FFF2-40B4-BE49-F238E27FC236}">
                <a16:creationId xmlns:a16="http://schemas.microsoft.com/office/drawing/2014/main" id="{0D4EA263-67A1-4560-BE44-F611F81F816C}"/>
              </a:ext>
            </a:extLst>
          </p:cNvPr>
          <p:cNvPicPr>
            <a:picLocks noChangeAspect="1"/>
          </p:cNvPicPr>
          <p:nvPr/>
        </p:nvPicPr>
        <p:blipFill>
          <a:blip r:embed="rId10"/>
          <a:stretch>
            <a:fillRect/>
          </a:stretch>
        </p:blipFill>
        <p:spPr>
          <a:xfrm>
            <a:off x="6603290" y="536691"/>
            <a:ext cx="969348" cy="969348"/>
          </a:xfrm>
          <a:prstGeom prst="rect">
            <a:avLst/>
          </a:prstGeom>
        </p:spPr>
      </p:pic>
      <p:pic>
        <p:nvPicPr>
          <p:cNvPr id="35" name="Picture 34">
            <a:extLst>
              <a:ext uri="{FF2B5EF4-FFF2-40B4-BE49-F238E27FC236}">
                <a16:creationId xmlns:a16="http://schemas.microsoft.com/office/drawing/2014/main" id="{B120431B-BA75-4BC2-976C-3DB8773A2D31}"/>
              </a:ext>
            </a:extLst>
          </p:cNvPr>
          <p:cNvPicPr>
            <a:picLocks noChangeAspect="1"/>
          </p:cNvPicPr>
          <p:nvPr/>
        </p:nvPicPr>
        <p:blipFill>
          <a:blip r:embed="rId11"/>
          <a:stretch>
            <a:fillRect/>
          </a:stretch>
        </p:blipFill>
        <p:spPr>
          <a:xfrm>
            <a:off x="5006492" y="1506039"/>
            <a:ext cx="1164437" cy="1164437"/>
          </a:xfrm>
          <a:prstGeom prst="rect">
            <a:avLst/>
          </a:prstGeom>
        </p:spPr>
      </p:pic>
      <p:pic>
        <p:nvPicPr>
          <p:cNvPr id="36" name="Picture 35">
            <a:hlinkClick r:id="rId1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7621725" y="989101"/>
            <a:ext cx="1310754" cy="1310754"/>
          </a:xfrm>
          <a:prstGeom prst="rect">
            <a:avLst/>
          </a:prstGeom>
        </p:spPr>
      </p:pic>
      <p:pic>
        <p:nvPicPr>
          <p:cNvPr id="37" name="Picture 36">
            <a:extLst>
              <a:ext uri="{FF2B5EF4-FFF2-40B4-BE49-F238E27FC236}">
                <a16:creationId xmlns:a16="http://schemas.microsoft.com/office/drawing/2014/main" id="{DCB7F789-01F1-40B1-BE3E-35354DFE9EAB}"/>
              </a:ext>
            </a:extLst>
          </p:cNvPr>
          <p:cNvPicPr>
            <a:picLocks noChangeAspect="1"/>
          </p:cNvPicPr>
          <p:nvPr/>
        </p:nvPicPr>
        <p:blipFill>
          <a:blip r:embed="rId14"/>
          <a:stretch>
            <a:fillRect/>
          </a:stretch>
        </p:blipFill>
        <p:spPr>
          <a:xfrm>
            <a:off x="6280407" y="1795090"/>
            <a:ext cx="1749704" cy="1743607"/>
          </a:xfrm>
          <a:prstGeom prst="rect">
            <a:avLst/>
          </a:prstGeom>
        </p:spPr>
      </p:pic>
      <p:pic>
        <p:nvPicPr>
          <p:cNvPr id="38" name="Picture 37">
            <a:hlinkClick r:id="rId15" action="ppaction://hlinksldjump"/>
            <a:extLst>
              <a:ext uri="{FF2B5EF4-FFF2-40B4-BE49-F238E27FC236}">
                <a16:creationId xmlns:a16="http://schemas.microsoft.com/office/drawing/2014/main" id="{9202EFFE-F103-4C55-801F-F245277A0A13}"/>
              </a:ext>
            </a:extLst>
          </p:cNvPr>
          <p:cNvPicPr>
            <a:picLocks noChangeAspect="1"/>
          </p:cNvPicPr>
          <p:nvPr/>
        </p:nvPicPr>
        <p:blipFill>
          <a:blip r:embed="rId10"/>
          <a:stretch>
            <a:fillRect/>
          </a:stretch>
        </p:blipFill>
        <p:spPr>
          <a:xfrm>
            <a:off x="6590887" y="476604"/>
            <a:ext cx="969348" cy="969348"/>
          </a:xfrm>
          <a:prstGeom prst="rect">
            <a:avLst/>
          </a:prstGeom>
        </p:spPr>
      </p:pic>
      <p:pic>
        <p:nvPicPr>
          <p:cNvPr id="39" name="Picture 38">
            <a:hlinkClick r:id="rId16" action="ppaction://hlinksldjump"/>
            <a:extLst>
              <a:ext uri="{FF2B5EF4-FFF2-40B4-BE49-F238E27FC236}">
                <a16:creationId xmlns:a16="http://schemas.microsoft.com/office/drawing/2014/main" id="{FD2BE3A8-69A4-48AB-B452-CACBF1518390}"/>
              </a:ext>
            </a:extLst>
          </p:cNvPr>
          <p:cNvPicPr>
            <a:picLocks noChangeAspect="1"/>
          </p:cNvPicPr>
          <p:nvPr/>
        </p:nvPicPr>
        <p:blipFill>
          <a:blip r:embed="rId11"/>
          <a:stretch>
            <a:fillRect/>
          </a:stretch>
        </p:blipFill>
        <p:spPr>
          <a:xfrm>
            <a:off x="4974490" y="1487247"/>
            <a:ext cx="1164437" cy="1164437"/>
          </a:xfrm>
          <a:prstGeom prst="rect">
            <a:avLst/>
          </a:prstGeom>
        </p:spPr>
      </p:pic>
      <p:pic>
        <p:nvPicPr>
          <p:cNvPr id="41" name="Picture 40">
            <a:hlinkClick r:id="rId17" action="ppaction://hlinksldjump"/>
            <a:extLst>
              <a:ext uri="{FF2B5EF4-FFF2-40B4-BE49-F238E27FC236}">
                <a16:creationId xmlns:a16="http://schemas.microsoft.com/office/drawing/2014/main" id="{E70C62A1-1B01-4452-832F-43E1335FEA75}"/>
              </a:ext>
            </a:extLst>
          </p:cNvPr>
          <p:cNvPicPr>
            <a:picLocks noChangeAspect="1"/>
          </p:cNvPicPr>
          <p:nvPr/>
        </p:nvPicPr>
        <p:blipFill>
          <a:blip r:embed="rId14"/>
          <a:stretch>
            <a:fillRect/>
          </a:stretch>
        </p:blipFill>
        <p:spPr>
          <a:xfrm>
            <a:off x="6248405" y="1769763"/>
            <a:ext cx="1749704" cy="1743607"/>
          </a:xfrm>
          <a:prstGeom prst="rect">
            <a:avLst/>
          </a:prstGeom>
        </p:spPr>
      </p:pic>
      <p:pic>
        <p:nvPicPr>
          <p:cNvPr id="43" name="Picture 42">
            <a:extLst>
              <a:ext uri="{FF2B5EF4-FFF2-40B4-BE49-F238E27FC236}">
                <a16:creationId xmlns:a16="http://schemas.microsoft.com/office/drawing/2014/main" id="{037AB9F2-21C1-4376-901F-CD2848593E53}"/>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76223" y="4166912"/>
            <a:ext cx="2633192" cy="2625448"/>
          </a:xfrm>
          <a:prstGeom prst="rect">
            <a:avLst/>
          </a:prstGeom>
        </p:spPr>
      </p:pic>
      <p:sp>
        <p:nvSpPr>
          <p:cNvPr id="44" name="TextBox 43">
            <a:extLst>
              <a:ext uri="{FF2B5EF4-FFF2-40B4-BE49-F238E27FC236}">
                <a16:creationId xmlns:a16="http://schemas.microsoft.com/office/drawing/2014/main" id="{DCB5C75D-B621-4D35-B440-99B7B0270B3E}"/>
              </a:ext>
            </a:extLst>
          </p:cNvPr>
          <p:cNvSpPr txBox="1"/>
          <p:nvPr/>
        </p:nvSpPr>
        <p:spPr>
          <a:xfrm>
            <a:off x="141890" y="2920894"/>
            <a:ext cx="597761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Hái</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xoài</a:t>
            </a:r>
            <a:endPar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cho</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thỏ</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p>
        </p:txBody>
      </p:sp>
      <p:pic>
        <p:nvPicPr>
          <p:cNvPr id="45" name="Picture 44">
            <a:extLst>
              <a:ext uri="{FF2B5EF4-FFF2-40B4-BE49-F238E27FC236}">
                <a16:creationId xmlns:a16="http://schemas.microsoft.com/office/drawing/2014/main" id="{6439E492-AC0E-44A2-8FF1-23EFED922908}"/>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38205" y="157799"/>
            <a:ext cx="2468560" cy="2468560"/>
          </a:xfrm>
          <a:prstGeom prst="rect">
            <a:avLst/>
          </a:prstGeom>
        </p:spPr>
      </p:pic>
      <p:sp>
        <p:nvSpPr>
          <p:cNvPr id="46" name="Cloud 45">
            <a:extLst>
              <a:ext uri="{FF2B5EF4-FFF2-40B4-BE49-F238E27FC236}">
                <a16:creationId xmlns:a16="http://schemas.microsoft.com/office/drawing/2014/main" id="{20AD2A9B-4621-4F87-8579-68EB3F6F3ABB}"/>
              </a:ext>
            </a:extLst>
          </p:cNvPr>
          <p:cNvSpPr/>
          <p:nvPr/>
        </p:nvSpPr>
        <p:spPr>
          <a:xfrm>
            <a:off x="8899219" y="80236"/>
            <a:ext cx="1726597" cy="775392"/>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7" name="Cloud 46">
            <a:extLst>
              <a:ext uri="{FF2B5EF4-FFF2-40B4-BE49-F238E27FC236}">
                <a16:creationId xmlns:a16="http://schemas.microsoft.com/office/drawing/2014/main" id="{EFC9C047-ADCB-41A7-BED9-FD88239760C2}"/>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8" name="Cloud 47">
            <a:extLst>
              <a:ext uri="{FF2B5EF4-FFF2-40B4-BE49-F238E27FC236}">
                <a16:creationId xmlns:a16="http://schemas.microsoft.com/office/drawing/2014/main" id="{A0D2F7A7-53DD-4ABE-BED9-B374E1756520}"/>
              </a:ext>
            </a:extLst>
          </p:cNvPr>
          <p:cNvSpPr/>
          <p:nvPr/>
        </p:nvSpPr>
        <p:spPr>
          <a:xfrm>
            <a:off x="-2459668"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9" name="Cloud 48">
            <a:extLst>
              <a:ext uri="{FF2B5EF4-FFF2-40B4-BE49-F238E27FC236}">
                <a16:creationId xmlns:a16="http://schemas.microsoft.com/office/drawing/2014/main" id="{8654FA23-AF8D-4D4F-946A-B181D530A332}"/>
              </a:ext>
            </a:extLst>
          </p:cNvPr>
          <p:cNvSpPr/>
          <p:nvPr/>
        </p:nvSpPr>
        <p:spPr>
          <a:xfrm>
            <a:off x="3012162" y="695788"/>
            <a:ext cx="2001153" cy="644191"/>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grpSp>
        <p:nvGrpSpPr>
          <p:cNvPr id="5" name="Group 4"/>
          <p:cNvGrpSpPr/>
          <p:nvPr/>
        </p:nvGrpSpPr>
        <p:grpSpPr>
          <a:xfrm>
            <a:off x="8057682" y="2088257"/>
            <a:ext cx="1310754" cy="1310754"/>
            <a:chOff x="9303385" y="2012507"/>
            <a:chExt cx="1310754" cy="1310754"/>
          </a:xfrm>
        </p:grpSpPr>
        <p:pic>
          <p:nvPicPr>
            <p:cNvPr id="25" name="Picture 24">
              <a:hlinkClick r:id="rId2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9303385" y="2012507"/>
              <a:ext cx="1310754" cy="1310754"/>
            </a:xfrm>
            <a:prstGeom prst="rect">
              <a:avLst/>
            </a:prstGeom>
          </p:spPr>
        </p:pic>
        <p:sp>
          <p:nvSpPr>
            <p:cNvPr id="4" name="Rounded Rectangle 3"/>
            <p:cNvSpPr/>
            <p:nvPr/>
          </p:nvSpPr>
          <p:spPr>
            <a:xfrm>
              <a:off x="9762516" y="2583941"/>
              <a:ext cx="485739" cy="534108"/>
            </a:xfrm>
            <a:prstGeom prst="roundRect">
              <a:avLst/>
            </a:prstGeom>
            <a:solidFill>
              <a:srgbClr val="F6B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9811172" y="2487901"/>
              <a:ext cx="591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7FDFF"/>
                  </a:solidFill>
                  <a:effectLst/>
                  <a:uLnTx/>
                  <a:uFillTx/>
                  <a:latin typeface="Calibri" panose="020F0502020204030204"/>
                  <a:ea typeface="+mn-ea"/>
                  <a:cs typeface="+mn-cs"/>
                </a:rPr>
                <a:t>5</a:t>
              </a:r>
            </a:p>
          </p:txBody>
        </p:sp>
      </p:grpSp>
    </p:spTree>
    <p:extLst>
      <p:ext uri="{BB962C8B-B14F-4D97-AF65-F5344CB8AC3E}">
        <p14:creationId xmlns:p14="http://schemas.microsoft.com/office/powerpoint/2010/main" val="23751307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5000" fill="hold" nodeType="withEffect">
                                  <p:stCondLst>
                                    <p:cond delay="0"/>
                                  </p:stCondLst>
                                  <p:iterate type="lt">
                                    <p:tmPct val="10000"/>
                                  </p:iterate>
                                  <p:childTnLst>
                                    <p:animScale>
                                      <p:cBhvr>
                                        <p:cTn id="6" dur="250" autoRev="1" fill="hold">
                                          <p:stCondLst>
                                            <p:cond delay="0"/>
                                          </p:stCondLst>
                                        </p:cTn>
                                        <p:tgtEl>
                                          <p:spTgt spid="44">
                                            <p:txEl>
                                              <p:pRg st="0" end="0"/>
                                            </p:txEl>
                                          </p:spTgt>
                                        </p:tgtEl>
                                      </p:cBhvr>
                                      <p:to x="80000" y="100000"/>
                                    </p:animScale>
                                    <p:anim by="(#ppt_w*0.10)" calcmode="lin" valueType="num">
                                      <p:cBhvr>
                                        <p:cTn id="7" dur="250" autoRev="1" fill="hold">
                                          <p:stCondLst>
                                            <p:cond delay="0"/>
                                          </p:stCondLst>
                                        </p:cTn>
                                        <p:tgtEl>
                                          <p:spTgt spid="44">
                                            <p:txEl>
                                              <p:pRg st="0" end="0"/>
                                            </p:txEl>
                                          </p:spTgt>
                                        </p:tgtEl>
                                        <p:attrNameLst>
                                          <p:attrName>ppt_x</p:attrName>
                                        </p:attrNameLst>
                                      </p:cBhvr>
                                    </p:anim>
                                    <p:anim by="(-#ppt_w*0.10)" calcmode="lin" valueType="num">
                                      <p:cBhvr>
                                        <p:cTn id="8" dur="250" autoRev="1" fill="hold">
                                          <p:stCondLst>
                                            <p:cond delay="0"/>
                                          </p:stCondLst>
                                        </p:cTn>
                                        <p:tgtEl>
                                          <p:spTgt spid="44">
                                            <p:txEl>
                                              <p:pRg st="0" end="0"/>
                                            </p:txEl>
                                          </p:spTgt>
                                        </p:tgtEl>
                                        <p:attrNameLst>
                                          <p:attrName>ppt_y</p:attrName>
                                        </p:attrNameLst>
                                      </p:cBhvr>
                                    </p:anim>
                                    <p:animRot by="-480000">
                                      <p:cBhvr>
                                        <p:cTn id="9" dur="250" autoRev="1" fill="hold">
                                          <p:stCondLst>
                                            <p:cond delay="0"/>
                                          </p:stCondLst>
                                        </p:cTn>
                                        <p:tgtEl>
                                          <p:spTgt spid="44">
                                            <p:txEl>
                                              <p:pRg st="0" end="0"/>
                                            </p:txEl>
                                          </p:spTgt>
                                        </p:tgtEl>
                                        <p:attrNameLst>
                                          <p:attrName>r</p:attrName>
                                        </p:attrNameLst>
                                      </p:cBhvr>
                                    </p:animRot>
                                  </p:childTnLst>
                                </p:cTn>
                              </p:par>
                              <p:par>
                                <p:cTn id="10" presetID="36" presetClass="emph" presetSubtype="0" repeatCount="5000" fill="hold" nodeType="withEffect">
                                  <p:stCondLst>
                                    <p:cond delay="0"/>
                                  </p:stCondLst>
                                  <p:iterate type="lt">
                                    <p:tmPct val="10000"/>
                                  </p:iterate>
                                  <p:childTnLst>
                                    <p:animScale>
                                      <p:cBhvr>
                                        <p:cTn id="11" dur="250" autoRev="1" fill="hold">
                                          <p:stCondLst>
                                            <p:cond delay="0"/>
                                          </p:stCondLst>
                                        </p:cTn>
                                        <p:tgtEl>
                                          <p:spTgt spid="44">
                                            <p:txEl>
                                              <p:pRg st="1" end="1"/>
                                            </p:txEl>
                                          </p:spTgt>
                                        </p:tgtEl>
                                      </p:cBhvr>
                                      <p:to x="80000" y="100000"/>
                                    </p:animScale>
                                    <p:anim by="(#ppt_w*0.10)" calcmode="lin" valueType="num">
                                      <p:cBhvr>
                                        <p:cTn id="12" dur="250" autoRev="1" fill="hold">
                                          <p:stCondLst>
                                            <p:cond delay="0"/>
                                          </p:stCondLst>
                                        </p:cTn>
                                        <p:tgtEl>
                                          <p:spTgt spid="44">
                                            <p:txEl>
                                              <p:pRg st="1" end="1"/>
                                            </p:txEl>
                                          </p:spTgt>
                                        </p:tgtEl>
                                        <p:attrNameLst>
                                          <p:attrName>ppt_x</p:attrName>
                                        </p:attrNameLst>
                                      </p:cBhvr>
                                    </p:anim>
                                    <p:anim by="(-#ppt_w*0.10)" calcmode="lin" valueType="num">
                                      <p:cBhvr>
                                        <p:cTn id="13" dur="250" autoRev="1" fill="hold">
                                          <p:stCondLst>
                                            <p:cond delay="0"/>
                                          </p:stCondLst>
                                        </p:cTn>
                                        <p:tgtEl>
                                          <p:spTgt spid="44">
                                            <p:txEl>
                                              <p:pRg st="1" end="1"/>
                                            </p:txEl>
                                          </p:spTgt>
                                        </p:tgtEl>
                                        <p:attrNameLst>
                                          <p:attrName>ppt_y</p:attrName>
                                        </p:attrNameLst>
                                      </p:cBhvr>
                                    </p:anim>
                                    <p:animRot by="-480000">
                                      <p:cBhvr>
                                        <p:cTn id="14" dur="250" autoRev="1" fill="hold">
                                          <p:stCondLst>
                                            <p:cond delay="0"/>
                                          </p:stCondLst>
                                        </p:cTn>
                                        <p:tgtEl>
                                          <p:spTgt spid="44">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500"/>
                                        <p:tgtEl>
                                          <p:spTgt spid="5"/>
                                        </p:tgtEl>
                                      </p:cBhvr>
                                    </p:animEffect>
                                    <p:anim calcmode="lin" valueType="num">
                                      <p:cBhvr>
                                        <p:cTn id="19" dur="1500"/>
                                        <p:tgtEl>
                                          <p:spTgt spid="5"/>
                                        </p:tgtEl>
                                        <p:attrNameLst>
                                          <p:attrName>ppt_x</p:attrName>
                                        </p:attrNameLst>
                                      </p:cBhvr>
                                      <p:tavLst>
                                        <p:tav tm="0">
                                          <p:val>
                                            <p:strVal val="ppt_x"/>
                                          </p:val>
                                        </p:tav>
                                        <p:tav tm="100000">
                                          <p:val>
                                            <p:strVal val="ppt_x"/>
                                          </p:val>
                                        </p:tav>
                                      </p:tavLst>
                                    </p:anim>
                                    <p:anim calcmode="lin" valueType="num">
                                      <p:cBhvr>
                                        <p:cTn id="20" dur="1500"/>
                                        <p:tgtEl>
                                          <p:spTgt spid="5"/>
                                        </p:tgtEl>
                                        <p:attrNameLst>
                                          <p:attrName>ppt_y</p:attrName>
                                        </p:attrNameLst>
                                      </p:cBhvr>
                                      <p:tavLst>
                                        <p:tav tm="0">
                                          <p:val>
                                            <p:strVal val="ppt_y"/>
                                          </p:val>
                                        </p:tav>
                                        <p:tav tm="100000">
                                          <p:val>
                                            <p:strVal val="ppt_y+.1"/>
                                          </p:val>
                                        </p:tav>
                                      </p:tavLst>
                                    </p:anim>
                                    <p:set>
                                      <p:cBhvr>
                                        <p:cTn id="21" dur="1" fill="hold">
                                          <p:stCondLst>
                                            <p:cond delay="1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8" restart="whenNotActive" fill="hold" evtFilter="cancelBubble" nodeType="interactiveSeq">
                <p:stCondLst>
                  <p:cond evt="onClick" delay="0">
                    <p:tgtEl>
                      <p:spTgt spid="39"/>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4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1"/>
                                        </p:tgtEl>
                                      </p:cBhvr>
                                    </p:animEffect>
                                    <p:set>
                                      <p:cBhvr>
                                        <p:cTn id="3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0" restart="whenNotActive" fill="hold" evtFilter="cancelBubble" nodeType="interactiveSeq">
                <p:stCondLst>
                  <p:cond evt="onClick" delay="0">
                    <p:tgtEl>
                      <p:spTgt spid="3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34"/>
                                        </p:tgtEl>
                                      </p:cBhvr>
                                    </p:animEffect>
                                    <p:anim calcmode="lin" valueType="num">
                                      <p:cBhvr>
                                        <p:cTn id="45" dur="1000"/>
                                        <p:tgtEl>
                                          <p:spTgt spid="34"/>
                                        </p:tgtEl>
                                        <p:attrNameLst>
                                          <p:attrName>ppt_x</p:attrName>
                                        </p:attrNameLst>
                                      </p:cBhvr>
                                      <p:tavLst>
                                        <p:tav tm="0">
                                          <p:val>
                                            <p:strVal val="ppt_x"/>
                                          </p:val>
                                        </p:tav>
                                        <p:tav tm="100000">
                                          <p:val>
                                            <p:strVal val="ppt_x"/>
                                          </p:val>
                                        </p:tav>
                                      </p:tavLst>
                                    </p:anim>
                                    <p:anim calcmode="lin" valueType="num">
                                      <p:cBhvr>
                                        <p:cTn id="46" dur="1000"/>
                                        <p:tgtEl>
                                          <p:spTgt spid="34"/>
                                        </p:tgtEl>
                                        <p:attrNameLst>
                                          <p:attrName>ppt_y</p:attrName>
                                        </p:attrNameLst>
                                      </p:cBhvr>
                                      <p:tavLst>
                                        <p:tav tm="0">
                                          <p:val>
                                            <p:strVal val="ppt_y"/>
                                          </p:val>
                                        </p:tav>
                                        <p:tav tm="100000">
                                          <p:val>
                                            <p:strVal val="ppt_y+.1"/>
                                          </p:val>
                                        </p:tav>
                                      </p:tavLst>
                                    </p:anim>
                                    <p:set>
                                      <p:cBhvr>
                                        <p:cTn id="47"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4"/>
                  </p:tgtEl>
                </p:cond>
              </p:nextCondLst>
            </p:seq>
            <p:seq concurrent="1" nextAc="seek">
              <p:cTn id="48" restart="whenNotActive" fill="hold" evtFilter="cancelBubble" nodeType="interactiveSeq">
                <p:stCondLst>
                  <p:cond evt="onClick" delay="0">
                    <p:tgtEl>
                      <p:spTgt spid="35"/>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5"/>
                                        </p:tgtEl>
                                      </p:cBhvr>
                                    </p:animEffect>
                                    <p:anim calcmode="lin" valueType="num">
                                      <p:cBhvr>
                                        <p:cTn id="53" dur="1000"/>
                                        <p:tgtEl>
                                          <p:spTgt spid="35"/>
                                        </p:tgtEl>
                                        <p:attrNameLst>
                                          <p:attrName>ppt_x</p:attrName>
                                        </p:attrNameLst>
                                      </p:cBhvr>
                                      <p:tavLst>
                                        <p:tav tm="0">
                                          <p:val>
                                            <p:strVal val="ppt_x"/>
                                          </p:val>
                                        </p:tav>
                                        <p:tav tm="100000">
                                          <p:val>
                                            <p:strVal val="ppt_x"/>
                                          </p:val>
                                        </p:tav>
                                      </p:tavLst>
                                    </p:anim>
                                    <p:anim calcmode="lin" valueType="num">
                                      <p:cBhvr>
                                        <p:cTn id="54" dur="1000"/>
                                        <p:tgtEl>
                                          <p:spTgt spid="35"/>
                                        </p:tgtEl>
                                        <p:attrNameLst>
                                          <p:attrName>ppt_y</p:attrName>
                                        </p:attrNameLst>
                                      </p:cBhvr>
                                      <p:tavLst>
                                        <p:tav tm="0">
                                          <p:val>
                                            <p:strVal val="ppt_y"/>
                                          </p:val>
                                        </p:tav>
                                        <p:tav tm="100000">
                                          <p:val>
                                            <p:strVal val="ppt_y+.1"/>
                                          </p:val>
                                        </p:tav>
                                      </p:tavLst>
                                    </p:anim>
                                    <p:set>
                                      <p:cBhvr>
                                        <p:cTn id="55"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childTnLst>
                          </p:cTn>
                        </p:par>
                      </p:childTnLst>
                    </p:cTn>
                  </p:par>
                  <p:par>
                    <p:cTn id="56" fill="hold">
                      <p:stCondLst>
                        <p:cond delay="indefinite"/>
                      </p:stCondLst>
                      <p:childTnLst>
                        <p:par>
                          <p:cTn id="57" fill="hold">
                            <p:stCondLst>
                              <p:cond delay="0"/>
                            </p:stCondLst>
                            <p:childTnLst>
                              <p:par>
                                <p:cTn id="58" presetID="42" presetClass="exit" presetSubtype="0" fill="hold" nodeType="clickEffect">
                                  <p:stCondLst>
                                    <p:cond delay="0"/>
                                  </p:stCondLst>
                                  <p:childTnLst>
                                    <p:animEffect transition="out" filter="fade">
                                      <p:cBhvr>
                                        <p:cTn id="59" dur="2000"/>
                                        <p:tgtEl>
                                          <p:spTgt spid="36"/>
                                        </p:tgtEl>
                                      </p:cBhvr>
                                    </p:animEffect>
                                    <p:anim calcmode="lin" valueType="num">
                                      <p:cBhvr>
                                        <p:cTn id="60" dur="2000"/>
                                        <p:tgtEl>
                                          <p:spTgt spid="36"/>
                                        </p:tgtEl>
                                        <p:attrNameLst>
                                          <p:attrName>ppt_x</p:attrName>
                                        </p:attrNameLst>
                                      </p:cBhvr>
                                      <p:tavLst>
                                        <p:tav tm="0">
                                          <p:val>
                                            <p:strVal val="ppt_x"/>
                                          </p:val>
                                        </p:tav>
                                        <p:tav tm="100000">
                                          <p:val>
                                            <p:strVal val="ppt_x"/>
                                          </p:val>
                                        </p:tav>
                                      </p:tavLst>
                                    </p:anim>
                                    <p:anim calcmode="lin" valueType="num">
                                      <p:cBhvr>
                                        <p:cTn id="61" dur="2000"/>
                                        <p:tgtEl>
                                          <p:spTgt spid="36"/>
                                        </p:tgtEl>
                                        <p:attrNameLst>
                                          <p:attrName>ppt_y</p:attrName>
                                        </p:attrNameLst>
                                      </p:cBhvr>
                                      <p:tavLst>
                                        <p:tav tm="0">
                                          <p:val>
                                            <p:strVal val="ppt_y"/>
                                          </p:val>
                                        </p:tav>
                                        <p:tav tm="100000">
                                          <p:val>
                                            <p:strVal val="ppt_y+.1"/>
                                          </p:val>
                                        </p:tav>
                                      </p:tavLst>
                                    </p:anim>
                                    <p:set>
                                      <p:cBhvr>
                                        <p:cTn id="62"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5"/>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37"/>
                                        </p:tgtEl>
                                      </p:cBhvr>
                                    </p:animEffect>
                                    <p:anim calcmode="lin" valueType="num">
                                      <p:cBhvr>
                                        <p:cTn id="68" dur="1000"/>
                                        <p:tgtEl>
                                          <p:spTgt spid="37"/>
                                        </p:tgtEl>
                                        <p:attrNameLst>
                                          <p:attrName>ppt_x</p:attrName>
                                        </p:attrNameLst>
                                      </p:cBhvr>
                                      <p:tavLst>
                                        <p:tav tm="0">
                                          <p:val>
                                            <p:strVal val="ppt_x"/>
                                          </p:val>
                                        </p:tav>
                                        <p:tav tm="100000">
                                          <p:val>
                                            <p:strVal val="ppt_x"/>
                                          </p:val>
                                        </p:tav>
                                      </p:tavLst>
                                    </p:anim>
                                    <p:anim calcmode="lin" valueType="num">
                                      <p:cBhvr>
                                        <p:cTn id="69" dur="1000"/>
                                        <p:tgtEl>
                                          <p:spTgt spid="37"/>
                                        </p:tgtEl>
                                        <p:attrNameLst>
                                          <p:attrName>ppt_y</p:attrName>
                                        </p:attrNameLst>
                                      </p:cBhvr>
                                      <p:tavLst>
                                        <p:tav tm="0">
                                          <p:val>
                                            <p:strVal val="ppt_y"/>
                                          </p:val>
                                        </p:tav>
                                        <p:tav tm="100000">
                                          <p:val>
                                            <p:strVal val="ppt_y+.1"/>
                                          </p:val>
                                        </p:tav>
                                      </p:tavLst>
                                    </p:anim>
                                    <p:set>
                                      <p:cBhvr>
                                        <p:cTn id="7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34" name="Picture 33">
            <a:hlinkClick r:id="rId5" action="ppaction://hlinksldjump"/>
            <a:extLst>
              <a:ext uri="{FF2B5EF4-FFF2-40B4-BE49-F238E27FC236}">
                <a16:creationId xmlns:a16="http://schemas.microsoft.com/office/drawing/2014/main" id="{5456826A-D944-4632-A357-4E0288DF6B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71321" y="4482113"/>
            <a:ext cx="2230732" cy="2224171"/>
          </a:xfrm>
          <a:prstGeom prst="rect">
            <a:avLst/>
          </a:prstGeom>
        </p:spPr>
      </p:pic>
      <p:pic>
        <p:nvPicPr>
          <p:cNvPr id="35" name="Picture 34">
            <a:extLst>
              <a:ext uri="{FF2B5EF4-FFF2-40B4-BE49-F238E27FC236}">
                <a16:creationId xmlns:a16="http://schemas.microsoft.com/office/drawing/2014/main" id="{B2F867F6-AC52-4E70-BCEA-2EBCE5ADDC5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56873" y="50279"/>
            <a:ext cx="2026982" cy="2026982"/>
          </a:xfrm>
          <a:prstGeom prst="rect">
            <a:avLst/>
          </a:prstGeom>
        </p:spPr>
      </p:pic>
      <p:sp>
        <p:nvSpPr>
          <p:cNvPr id="37" name="Cloud 36">
            <a:extLst>
              <a:ext uri="{FF2B5EF4-FFF2-40B4-BE49-F238E27FC236}">
                <a16:creationId xmlns:a16="http://schemas.microsoft.com/office/drawing/2014/main" id="{B42F8FE7-AD07-44F8-A2D1-0204A386CDB6}"/>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9" name="Cloud 38">
            <a:extLst>
              <a:ext uri="{FF2B5EF4-FFF2-40B4-BE49-F238E27FC236}">
                <a16:creationId xmlns:a16="http://schemas.microsoft.com/office/drawing/2014/main" id="{E17EF6A8-0B73-46D6-95AF-29DDDC2A1780}"/>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Cloud 39">
            <a:extLst>
              <a:ext uri="{FF2B5EF4-FFF2-40B4-BE49-F238E27FC236}">
                <a16:creationId xmlns:a16="http://schemas.microsoft.com/office/drawing/2014/main" id="{4070ACC0-544E-41E8-B65D-55BB4ADFF2DF}"/>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Rounded Corners 13">
            <a:extLst>
              <a:ext uri="{FF2B5EF4-FFF2-40B4-BE49-F238E27FC236}">
                <a16:creationId xmlns:a16="http://schemas.microsoft.com/office/drawing/2014/main" id="{1C35FEA4-5FF0-4866-B03C-ECBB8FF1D953}"/>
              </a:ext>
            </a:extLst>
          </p:cNvPr>
          <p:cNvSpPr/>
          <p:nvPr/>
        </p:nvSpPr>
        <p:spPr>
          <a:xfrm>
            <a:off x="2891028" y="5639509"/>
            <a:ext cx="5615366" cy="1137920"/>
          </a:xfrm>
          <a:prstGeom prst="roundRect">
            <a:avLst>
              <a:gd name="adj" fmla="val 22115"/>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Rounded Corners 16">
            <a:extLst>
              <a:ext uri="{FF2B5EF4-FFF2-40B4-BE49-F238E27FC236}">
                <a16:creationId xmlns:a16="http://schemas.microsoft.com/office/drawing/2014/main" id="{3EF594FD-2F30-41F8-9EEA-DF4DCE28D106}"/>
              </a:ext>
            </a:extLst>
          </p:cNvPr>
          <p:cNvSpPr/>
          <p:nvPr/>
        </p:nvSpPr>
        <p:spPr>
          <a:xfrm>
            <a:off x="2891028" y="4325836"/>
            <a:ext cx="5615367" cy="1137920"/>
          </a:xfrm>
          <a:prstGeom prst="round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5" name="Rectangle 11"/>
          <p:cNvSpPr>
            <a:spLocks noChangeArrowheads="1"/>
          </p:cNvSpPr>
          <p:nvPr/>
        </p:nvSpPr>
        <p:spPr bwMode="auto">
          <a:xfrm>
            <a:off x="1933167" y="50279"/>
            <a:ext cx="95185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defRPr/>
            </a:pPr>
            <a:r>
              <a:rPr kumimoji="0" lang="vi-VN" altLang="en-US" sz="2800" b="1" i="0" u="sng"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Câu 1</a:t>
            </a:r>
            <a:r>
              <a:rPr kumimoji="0" lang="vi-VN"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về sở thích đối với môn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bạn học sinh một trường THCS được cho bởi bảng thống kê sau:</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36B9335-EDAB-F082-5103-5BD18393A632}"/>
              </a:ext>
            </a:extLst>
          </p:cNvPr>
          <p:cNvGraphicFramePr>
            <a:graphicFrameLocks noGrp="1"/>
          </p:cNvGraphicFramePr>
          <p:nvPr>
            <p:extLst>
              <p:ext uri="{D42A27DB-BD31-4B8C-83A1-F6EECF244321}">
                <p14:modId xmlns:p14="http://schemas.microsoft.com/office/powerpoint/2010/main" val="1203459174"/>
              </p:ext>
            </p:extLst>
          </p:nvPr>
        </p:nvGraphicFramePr>
        <p:xfrm>
          <a:off x="2402053" y="1200023"/>
          <a:ext cx="7317680" cy="2158480"/>
        </p:xfrm>
        <a:graphic>
          <a:graphicData uri="http://schemas.openxmlformats.org/drawingml/2006/table">
            <a:tbl>
              <a:tblPr firstRow="1" firstCol="1" bandRow="1">
                <a:tableStyleId>{5FD0F851-EC5A-4D38-B0AD-8093EC10F338}</a:tableStyleId>
              </a:tblPr>
              <a:tblGrid>
                <a:gridCol w="1158819">
                  <a:extLst>
                    <a:ext uri="{9D8B030D-6E8A-4147-A177-3AD203B41FA5}">
                      <a16:colId xmlns:a16="http://schemas.microsoft.com/office/drawing/2014/main" val="1465839380"/>
                    </a:ext>
                  </a:extLst>
                </a:gridCol>
                <a:gridCol w="1306305">
                  <a:extLst>
                    <a:ext uri="{9D8B030D-6E8A-4147-A177-3AD203B41FA5}">
                      <a16:colId xmlns:a16="http://schemas.microsoft.com/office/drawing/2014/main" val="4124300907"/>
                    </a:ext>
                  </a:extLst>
                </a:gridCol>
                <a:gridCol w="1930488">
                  <a:extLst>
                    <a:ext uri="{9D8B030D-6E8A-4147-A177-3AD203B41FA5}">
                      <a16:colId xmlns:a16="http://schemas.microsoft.com/office/drawing/2014/main" val="1666731415"/>
                    </a:ext>
                  </a:extLst>
                </a:gridCol>
                <a:gridCol w="2922068">
                  <a:extLst>
                    <a:ext uri="{9D8B030D-6E8A-4147-A177-3AD203B41FA5}">
                      <a16:colId xmlns:a16="http://schemas.microsoft.com/office/drawing/2014/main" val="1372901491"/>
                    </a:ext>
                  </a:extLst>
                </a:gridCol>
              </a:tblGrid>
              <a:tr h="539620">
                <a:tc>
                  <a:txBody>
                    <a:bodyPr/>
                    <a:lstStyle/>
                    <a:p>
                      <a:pPr algn="ctr">
                        <a:spcBef>
                          <a:spcPts val="300"/>
                        </a:spcBef>
                        <a:spcAft>
                          <a:spcPts val="300"/>
                        </a:spcAft>
                      </a:pPr>
                      <a:r>
                        <a:rPr lang="vi-VN" sz="2600" dirty="0">
                          <a:solidFill>
                            <a:schemeClr val="tx1"/>
                          </a:solidFill>
                          <a:effectLst/>
                          <a:latin typeface="+mj-lt"/>
                        </a:rPr>
                        <a:t>STT</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Tuổi</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Giới tính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Sở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138890"/>
                  </a:ext>
                </a:extLst>
              </a:tr>
              <a:tr h="539620">
                <a:tc>
                  <a:txBody>
                    <a:bodyPr/>
                    <a:lstStyle/>
                    <a:p>
                      <a:pPr algn="ctr">
                        <a:tabLst>
                          <a:tab pos="4410075" algn="l"/>
                        </a:tabLst>
                      </a:pPr>
                      <a:r>
                        <a:rPr lang="nl-NL" sz="2600" dirty="0">
                          <a:solidFill>
                            <a:schemeClr val="tx1"/>
                          </a:solidFill>
                          <a:effectLst/>
                          <a:latin typeface="+mj-lt"/>
                        </a:rPr>
                        <a:t>1</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14</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Nam</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Không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54939"/>
                  </a:ext>
                </a:extLst>
              </a:tr>
              <a:tr h="539620">
                <a:tc>
                  <a:txBody>
                    <a:bodyPr/>
                    <a:lstStyle/>
                    <a:p>
                      <a:pPr algn="ctr">
                        <a:tabLst>
                          <a:tab pos="4410075" algn="l"/>
                        </a:tabLst>
                      </a:pPr>
                      <a:r>
                        <a:rPr lang="nl-NL" sz="2600" dirty="0">
                          <a:solidFill>
                            <a:schemeClr val="tx1"/>
                          </a:solidFill>
                          <a:effectLst/>
                          <a:latin typeface="+mj-lt"/>
                        </a:rPr>
                        <a:t>2</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13</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Nam</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Rất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254781"/>
                  </a:ext>
                </a:extLst>
              </a:tr>
              <a:tr h="539620">
                <a:tc>
                  <a:txBody>
                    <a:bodyPr/>
                    <a:lstStyle/>
                    <a:p>
                      <a:pPr algn="ctr">
                        <a:tabLst>
                          <a:tab pos="4410075" algn="l"/>
                        </a:tabLst>
                      </a:pPr>
                      <a:r>
                        <a:rPr lang="nl-NL" sz="2600" dirty="0">
                          <a:solidFill>
                            <a:schemeClr val="tx1"/>
                          </a:solidFill>
                          <a:effectLst/>
                          <a:latin typeface="+mj-lt"/>
                        </a:rPr>
                        <a:t>3</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15</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Nữ</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Không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236969"/>
                  </a:ext>
                </a:extLst>
              </a:tr>
            </a:tbl>
          </a:graphicData>
        </a:graphic>
      </p:graphicFrame>
      <p:pic>
        <p:nvPicPr>
          <p:cNvPr id="3078" name="Picture 6">
            <a:extLst>
              <a:ext uri="{FF2B5EF4-FFF2-40B4-BE49-F238E27FC236}">
                <a16:creationId xmlns:a16="http://schemas.microsoft.com/office/drawing/2014/main" id="{17C81753-C393-4CE2-EED3-AC79B58B7E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89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0573EDAE-7E6D-222A-8CB3-DAC2BEB28F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41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AF324ED-5C7F-0660-B131-9D6BA5721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F299DCCE-986D-BE5C-ADFE-D05E272D2E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124A23D-1181-F6B8-A0BB-0DED411C2A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700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0EE2907C-E03F-D627-F434-88FB4CACED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35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3"/>
                                        </p:tgtEl>
                                        <p:attrNameLst>
                                          <p:attrName>style.color</p:attrName>
                                        </p:attrNameLst>
                                      </p:cBhvr>
                                      <p:to>
                                        <a:schemeClr val="bg1"/>
                                      </p:to>
                                    </p:animClr>
                                    <p:animClr clrSpc="rgb" dir="cw">
                                      <p:cBhvr>
                                        <p:cTn id="7" dur="250" autoRev="1" fill="remove"/>
                                        <p:tgtEl>
                                          <p:spTgt spid="43"/>
                                        </p:tgtEl>
                                        <p:attrNameLst>
                                          <p:attrName>fillcolor</p:attrName>
                                        </p:attrNameLst>
                                      </p:cBhvr>
                                      <p:to>
                                        <a:schemeClr val="bg1"/>
                                      </p:to>
                                    </p:animClr>
                                    <p:set>
                                      <p:cBhvr>
                                        <p:cTn id="8" dur="250" autoRev="1" fill="remove"/>
                                        <p:tgtEl>
                                          <p:spTgt spid="43"/>
                                        </p:tgtEl>
                                        <p:attrNameLst>
                                          <p:attrName>fill.type</p:attrName>
                                        </p:attrNameLst>
                                      </p:cBhvr>
                                      <p:to>
                                        <p:strVal val="solid"/>
                                      </p:to>
                                    </p:set>
                                    <p:set>
                                      <p:cBhvr>
                                        <p:cTn id="9" dur="250" autoRev="1" fill="remove"/>
                                        <p:tgtEl>
                                          <p:spTgt spid="4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3"/>
                  </p:tgtEl>
                </p:cond>
              </p:nextCondLst>
            </p:seq>
            <p:seq concurrent="1" nextAc="seek">
              <p:cTn id="10" restart="whenNotActive" fill="hold" evtFilter="cancelBubble" nodeType="interactiveSeq">
                <p:stCondLst>
                  <p:cond evt="onClick" delay="0">
                    <p:tgtEl>
                      <p:spTgt spid="42"/>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42"/>
                                        </p:tgtEl>
                                        <p:attrNameLst>
                                          <p:attrName>style.color</p:attrName>
                                        </p:attrNameLst>
                                      </p:cBhvr>
                                      <p:by>
                                        <p:hsl h="0" s="-12549" l="-25098"/>
                                      </p:by>
                                    </p:animClr>
                                    <p:animClr clrSpc="hsl" dir="cw">
                                      <p:cBhvr>
                                        <p:cTn id="15" dur="500" fill="hold"/>
                                        <p:tgtEl>
                                          <p:spTgt spid="42"/>
                                        </p:tgtEl>
                                        <p:attrNameLst>
                                          <p:attrName>fillcolor</p:attrName>
                                        </p:attrNameLst>
                                      </p:cBhvr>
                                      <p:by>
                                        <p:hsl h="0" s="-12549" l="-25098"/>
                                      </p:by>
                                    </p:animClr>
                                    <p:animClr clrSpc="hsl" dir="cw">
                                      <p:cBhvr>
                                        <p:cTn id="16" dur="500" fill="hold"/>
                                        <p:tgtEl>
                                          <p:spTgt spid="42"/>
                                        </p:tgtEl>
                                        <p:attrNameLst>
                                          <p:attrName>stroke.color</p:attrName>
                                        </p:attrNameLst>
                                      </p:cBhvr>
                                      <p:by>
                                        <p:hsl h="0" s="-12549" l="-25098"/>
                                      </p:by>
                                    </p:animClr>
                                    <p:set>
                                      <p:cBhvr>
                                        <p:cTn id="17" dur="500" fill="hold"/>
                                        <p:tgtEl>
                                          <p:spTgt spid="42"/>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42"/>
                  </p:tgtEl>
                </p:cond>
              </p:nextCondLst>
            </p:seq>
          </p:childTnLst>
        </p:cTn>
      </p:par>
    </p:tnLst>
    <p:bldLst>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F9C15963-617A-4205-914C-12AF3A79E2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4301" y="4743283"/>
            <a:ext cx="2049134" cy="2043107"/>
          </a:xfrm>
          <a:prstGeom prst="rect">
            <a:avLst/>
          </a:prstGeom>
        </p:spPr>
      </p:pic>
      <p:pic>
        <p:nvPicPr>
          <p:cNvPr id="15" name="Picture 14">
            <a:extLst>
              <a:ext uri="{FF2B5EF4-FFF2-40B4-BE49-F238E27FC236}">
                <a16:creationId xmlns:a16="http://schemas.microsoft.com/office/drawing/2014/main" id="{01C287B1-67C9-4CB8-91D2-32AE8C43822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89002" y="-252719"/>
            <a:ext cx="2669890" cy="2669890"/>
          </a:xfrm>
          <a:prstGeom prst="rect">
            <a:avLst/>
          </a:prstGeom>
        </p:spPr>
      </p:pic>
      <p:sp>
        <p:nvSpPr>
          <p:cNvPr id="17" name="Cloud 16">
            <a:extLst>
              <a:ext uri="{FF2B5EF4-FFF2-40B4-BE49-F238E27FC236}">
                <a16:creationId xmlns:a16="http://schemas.microsoft.com/office/drawing/2014/main" id="{F2E9E227-C9F8-4568-AA38-F30CD01282CD}"/>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Cloud 17">
            <a:extLst>
              <a:ext uri="{FF2B5EF4-FFF2-40B4-BE49-F238E27FC236}">
                <a16:creationId xmlns:a16="http://schemas.microsoft.com/office/drawing/2014/main" id="{AF8B8C85-9DC5-4E92-9B4B-6F98643908FD}"/>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Cloud 19">
            <a:extLst>
              <a:ext uri="{FF2B5EF4-FFF2-40B4-BE49-F238E27FC236}">
                <a16:creationId xmlns:a16="http://schemas.microsoft.com/office/drawing/2014/main" id="{1BFFB9A8-EF3A-4870-8F73-FC82F6056AF2}"/>
              </a:ext>
            </a:extLst>
          </p:cNvPr>
          <p:cNvSpPr/>
          <p:nvPr/>
        </p:nvSpPr>
        <p:spPr>
          <a:xfrm>
            <a:off x="-2132321" y="-222745"/>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FDB4728-48B8-403B-A94F-0CC031A8488B}"/>
              </a:ext>
            </a:extLst>
          </p:cNvPr>
          <p:cNvSpPr/>
          <p:nvPr/>
        </p:nvSpPr>
        <p:spPr>
          <a:xfrm>
            <a:off x="1284768" y="3709397"/>
            <a:ext cx="3110506" cy="946050"/>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A.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phiếu</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D1B4DE45-90EB-4E70-A661-7BDA43A1C6DA}"/>
              </a:ext>
            </a:extLst>
          </p:cNvPr>
          <p:cNvSpPr/>
          <p:nvPr/>
        </p:nvSpPr>
        <p:spPr>
          <a:xfrm>
            <a:off x="5138329" y="3729793"/>
            <a:ext cx="2842534" cy="925654"/>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B.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9C13E003-61B8-4708-99DD-7D9BA1802D19}"/>
              </a:ext>
            </a:extLst>
          </p:cNvPr>
          <p:cNvSpPr/>
          <p:nvPr/>
        </p:nvSpPr>
        <p:spPr>
          <a:xfrm>
            <a:off x="8398031" y="3709397"/>
            <a:ext cx="2973612" cy="908683"/>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C</a:t>
            </a:r>
            <a:r>
              <a:rPr lang="en-US" sz="2800" b="1" noProof="0" dirty="0">
                <a:solidFill>
                  <a:srgbClr val="3F3F3F"/>
                </a:solidFill>
                <a:latin typeface="Times New Roman" panose="02020603050405020304" pitchFamily="18" charset="0"/>
                <a:cs typeface="Times New Roman" panose="02020603050405020304" pitchFamily="18" charset="0"/>
              </a:rPr>
              <a:t>.</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 </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7" name="Rectangle 26"/>
          <p:cNvSpPr/>
          <p:nvPr/>
        </p:nvSpPr>
        <p:spPr>
          <a:xfrm>
            <a:off x="2353975" y="1186400"/>
            <a:ext cx="9079158" cy="196220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2: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Muốn thống kê số học sinh mắc F0 ở một trường THCS trong đợt dịch vừa qua, ta dùng phương pháp nào để thu thập dữ liệu?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71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3"/>
                                        </p:tgtEl>
                                        <p:attrNameLst>
                                          <p:attrName>style.color</p:attrName>
                                        </p:attrNameLst>
                                      </p:cBhvr>
                                      <p:to>
                                        <a:schemeClr val="bg1"/>
                                      </p:to>
                                    </p:animClr>
                                    <p:animClr clrSpc="rgb" dir="cw">
                                      <p:cBhvr>
                                        <p:cTn id="7" dur="250" autoRev="1" fill="remove"/>
                                        <p:tgtEl>
                                          <p:spTgt spid="23"/>
                                        </p:tgtEl>
                                        <p:attrNameLst>
                                          <p:attrName>fillcolor</p:attrName>
                                        </p:attrNameLst>
                                      </p:cBhvr>
                                      <p:to>
                                        <a:schemeClr val="bg1"/>
                                      </p:to>
                                    </p:animClr>
                                    <p:set>
                                      <p:cBhvr>
                                        <p:cTn id="8" dur="250" autoRev="1" fill="remove"/>
                                        <p:tgtEl>
                                          <p:spTgt spid="23"/>
                                        </p:tgtEl>
                                        <p:attrNameLst>
                                          <p:attrName>fill.type</p:attrName>
                                        </p:attrNameLst>
                                      </p:cBhvr>
                                      <p:to>
                                        <p:strVal val="solid"/>
                                      </p:to>
                                    </p:set>
                                    <p:set>
                                      <p:cBhvr>
                                        <p:cTn id="9" dur="250" autoRev="1" fill="remove"/>
                                        <p:tgtEl>
                                          <p:spTgt spid="2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10" restart="whenNotActive" fill="hold" evtFilter="cancelBubble" nodeType="interactiveSeq">
                <p:stCondLst>
                  <p:cond evt="onClick" delay="0">
                    <p:tgtEl>
                      <p:spTgt spid="24"/>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4"/>
                                        </p:tgtEl>
                                        <p:attrNameLst>
                                          <p:attrName>style.color</p:attrName>
                                        </p:attrNameLst>
                                      </p:cBhvr>
                                      <p:by>
                                        <p:hsl h="0" s="-12549" l="-25098"/>
                                      </p:by>
                                    </p:animClr>
                                    <p:animClr clrSpc="hsl" dir="cw">
                                      <p:cBhvr>
                                        <p:cTn id="15" dur="500" fill="hold"/>
                                        <p:tgtEl>
                                          <p:spTgt spid="24"/>
                                        </p:tgtEl>
                                        <p:attrNameLst>
                                          <p:attrName>fillcolor</p:attrName>
                                        </p:attrNameLst>
                                      </p:cBhvr>
                                      <p:by>
                                        <p:hsl h="0" s="-12549" l="-25098"/>
                                      </p:by>
                                    </p:animClr>
                                    <p:animClr clrSpc="hsl" dir="cw">
                                      <p:cBhvr>
                                        <p:cTn id="16" dur="500" fill="hold"/>
                                        <p:tgtEl>
                                          <p:spTgt spid="24"/>
                                        </p:tgtEl>
                                        <p:attrNameLst>
                                          <p:attrName>stroke.color</p:attrName>
                                        </p:attrNameLst>
                                      </p:cBhvr>
                                      <p:by>
                                        <p:hsl h="0" s="-12549" l="-25098"/>
                                      </p:by>
                                    </p:animClr>
                                    <p:set>
                                      <p:cBhvr>
                                        <p:cTn id="17" dur="500" fill="hold"/>
                                        <p:tgtEl>
                                          <p:spTgt spid="24"/>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seq concurrent="1" nextAc="seek">
              <p:cTn id="18" restart="whenNotActive" fill="hold" evtFilter="cancelBubble" nodeType="interactiveSeq">
                <p:stCondLst>
                  <p:cond evt="onClick" delay="0">
                    <p:tgtEl>
                      <p:spTgt spid="25"/>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5"/>
                                        </p:tgtEl>
                                        <p:attrNameLst>
                                          <p:attrName>style.color</p:attrName>
                                        </p:attrNameLst>
                                      </p:cBhvr>
                                      <p:by>
                                        <p:hsl h="0" s="-12549" l="-25098"/>
                                      </p:by>
                                    </p:animClr>
                                    <p:animClr clrSpc="hsl" dir="cw">
                                      <p:cBhvr>
                                        <p:cTn id="23" dur="500" fill="hold"/>
                                        <p:tgtEl>
                                          <p:spTgt spid="25"/>
                                        </p:tgtEl>
                                        <p:attrNameLst>
                                          <p:attrName>fillcolor</p:attrName>
                                        </p:attrNameLst>
                                      </p:cBhvr>
                                      <p:by>
                                        <p:hsl h="0" s="-12549" l="-25098"/>
                                      </p:by>
                                    </p:animClr>
                                    <p:animClr clrSpc="hsl" dir="cw">
                                      <p:cBhvr>
                                        <p:cTn id="24" dur="500" fill="hold"/>
                                        <p:tgtEl>
                                          <p:spTgt spid="25"/>
                                        </p:tgtEl>
                                        <p:attrNameLst>
                                          <p:attrName>stroke.color</p:attrName>
                                        </p:attrNameLst>
                                      </p:cBhvr>
                                      <p:by>
                                        <p:hsl h="0" s="-12549" l="-25098"/>
                                      </p:by>
                                    </p:animClr>
                                    <p:set>
                                      <p:cBhvr>
                                        <p:cTn id="25" dur="500" fill="hold"/>
                                        <p:tgtEl>
                                          <p:spTgt spid="25"/>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5"/>
                  </p:tgtEl>
                </p:cond>
              </p:nextCondLst>
            </p:seq>
          </p:childTnLst>
        </p:cTn>
      </p:par>
    </p:tnLst>
    <p:bldLst>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3737096"/>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865078A4-644A-481A-BCC9-2554D973E83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6582" y="4684144"/>
            <a:ext cx="2068415" cy="2062332"/>
          </a:xfrm>
          <a:prstGeom prst="rect">
            <a:avLst/>
          </a:prstGeom>
        </p:spPr>
      </p:pic>
      <p:pic>
        <p:nvPicPr>
          <p:cNvPr id="15" name="Picture 14">
            <a:extLst>
              <a:ext uri="{FF2B5EF4-FFF2-40B4-BE49-F238E27FC236}">
                <a16:creationId xmlns:a16="http://schemas.microsoft.com/office/drawing/2014/main" id="{B15C8BB6-B211-4EDF-9824-07E54269F85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02031" y="90654"/>
            <a:ext cx="1882666" cy="1882666"/>
          </a:xfrm>
          <a:prstGeom prst="rect">
            <a:avLst/>
          </a:prstGeom>
        </p:spPr>
      </p:pic>
      <p:sp>
        <p:nvSpPr>
          <p:cNvPr id="17" name="Cloud 16">
            <a:extLst>
              <a:ext uri="{FF2B5EF4-FFF2-40B4-BE49-F238E27FC236}">
                <a16:creationId xmlns:a16="http://schemas.microsoft.com/office/drawing/2014/main" id="{B60E34C7-D10A-44F5-81F0-4F34EBDA00B1}"/>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E7102839-6CCA-42F9-821E-9451AA5067D8}"/>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44670DC2-29A9-414A-BE2D-A82456C6EBBB}"/>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CF5204ED-77A7-4C7E-BB84-0111407350F3}"/>
              </a:ext>
            </a:extLst>
          </p:cNvPr>
          <p:cNvSpPr/>
          <p:nvPr/>
        </p:nvSpPr>
        <p:spPr>
          <a:xfrm>
            <a:off x="2124997" y="2178996"/>
            <a:ext cx="7424340" cy="806611"/>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A.</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7EB89774-C4C3-4F5E-AA4F-660829FA879D}"/>
              </a:ext>
            </a:extLst>
          </p:cNvPr>
          <p:cNvSpPr/>
          <p:nvPr/>
        </p:nvSpPr>
        <p:spPr>
          <a:xfrm>
            <a:off x="2124998" y="3125785"/>
            <a:ext cx="7424340" cy="64008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B</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Làm</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thí</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nghiệm</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182A32D2-3E43-49A3-AF24-D87FC31B2EFE}"/>
              </a:ext>
            </a:extLst>
          </p:cNvPr>
          <p:cNvSpPr/>
          <p:nvPr/>
        </p:nvSpPr>
        <p:spPr>
          <a:xfrm>
            <a:off x="2124997" y="4072575"/>
            <a:ext cx="7424341" cy="82970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C.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bảng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hoặc</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828356" y="498250"/>
            <a:ext cx="9182151" cy="153913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 thống kê thời gian tự học ở nhà mỗi ngày của các bạn trong lớp, ta dùng phương pháp nào để thu thập dữ liệu?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1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8143" y="2907881"/>
            <a:ext cx="1930256" cy="1924580"/>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19212" y="83167"/>
            <a:ext cx="2084912" cy="2084912"/>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362609" y="-27127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352843" y="5277230"/>
            <a:ext cx="2287066"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p>
        </p:txBody>
      </p:sp>
      <p:sp>
        <p:nvSpPr>
          <p:cNvPr id="24" name="Rectangle: Rounded Corners 14">
            <a:extLst>
              <a:ext uri="{FF2B5EF4-FFF2-40B4-BE49-F238E27FC236}">
                <a16:creationId xmlns:a16="http://schemas.microsoft.com/office/drawing/2014/main" id="{BE5C8D71-7302-4172-80E5-56CF6F2B0AE6}"/>
              </a:ext>
            </a:extLst>
          </p:cNvPr>
          <p:cNvSpPr/>
          <p:nvPr/>
        </p:nvSpPr>
        <p:spPr>
          <a:xfrm>
            <a:off x="3416366" y="5227536"/>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6394517" y="5182575"/>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p>
        </p:txBody>
      </p:sp>
      <p:sp>
        <p:nvSpPr>
          <p:cNvPr id="26" name="Rectangle 2"/>
          <p:cNvSpPr>
            <a:spLocks noChangeArrowheads="1"/>
          </p:cNvSpPr>
          <p:nvPr/>
        </p:nvSpPr>
        <p:spPr bwMode="auto">
          <a:xfrm>
            <a:off x="2166783" y="295109"/>
            <a:ext cx="9662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0" name="Rectangle 29"/>
          <p:cNvSpPr/>
          <p:nvPr/>
        </p:nvSpPr>
        <p:spPr>
          <a:xfrm>
            <a:off x="7118441" y="5227536"/>
            <a:ext cx="93326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30%.</a:t>
            </a:r>
          </a:p>
        </p:txBody>
      </p:sp>
      <p:sp>
        <p:nvSpPr>
          <p:cNvPr id="31" name="Rectangle 30"/>
          <p:cNvSpPr/>
          <p:nvPr/>
        </p:nvSpPr>
        <p:spPr>
          <a:xfrm>
            <a:off x="1230288" y="5319247"/>
            <a:ext cx="54373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37</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p:cNvSpPr/>
          <p:nvPr/>
        </p:nvSpPr>
        <p:spPr>
          <a:xfrm>
            <a:off x="4013615" y="5258052"/>
            <a:ext cx="1023037"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100%</a:t>
            </a:r>
          </a:p>
        </p:txBody>
      </p:sp>
      <p:graphicFrame>
        <p:nvGraphicFramePr>
          <p:cNvPr id="3" name="Table 2">
            <a:extLst>
              <a:ext uri="{FF2B5EF4-FFF2-40B4-BE49-F238E27FC236}">
                <a16:creationId xmlns:a16="http://schemas.microsoft.com/office/drawing/2014/main" id="{5558701B-D59F-8D78-C474-696F9C80E616}"/>
              </a:ext>
            </a:extLst>
          </p:cNvPr>
          <p:cNvGraphicFramePr>
            <a:graphicFrameLocks noGrp="1"/>
          </p:cNvGraphicFramePr>
          <p:nvPr>
            <p:extLst>
              <p:ext uri="{D42A27DB-BD31-4B8C-83A1-F6EECF244321}">
                <p14:modId xmlns:p14="http://schemas.microsoft.com/office/powerpoint/2010/main" val="1158256057"/>
              </p:ext>
            </p:extLst>
          </p:nvPr>
        </p:nvGraphicFramePr>
        <p:xfrm>
          <a:off x="2141177" y="1032559"/>
          <a:ext cx="9053484" cy="3932447"/>
        </p:xfrm>
        <a:graphic>
          <a:graphicData uri="http://schemas.openxmlformats.org/drawingml/2006/table">
            <a:tbl>
              <a:tblPr firstRow="1" firstCol="1" bandRow="1">
                <a:tableStyleId>{5A111915-BE36-4E01-A7E5-04B1672EAD32}</a:tableStyleId>
              </a:tblPr>
              <a:tblGrid>
                <a:gridCol w="2026226">
                  <a:extLst>
                    <a:ext uri="{9D8B030D-6E8A-4147-A177-3AD203B41FA5}">
                      <a16:colId xmlns:a16="http://schemas.microsoft.com/office/drawing/2014/main" val="2981117294"/>
                    </a:ext>
                  </a:extLst>
                </a:gridCol>
                <a:gridCol w="2843034">
                  <a:extLst>
                    <a:ext uri="{9D8B030D-6E8A-4147-A177-3AD203B41FA5}">
                      <a16:colId xmlns:a16="http://schemas.microsoft.com/office/drawing/2014/main" val="1323226021"/>
                    </a:ext>
                  </a:extLst>
                </a:gridCol>
                <a:gridCol w="4184224">
                  <a:extLst>
                    <a:ext uri="{9D8B030D-6E8A-4147-A177-3AD203B41FA5}">
                      <a16:colId xmlns:a16="http://schemas.microsoft.com/office/drawing/2014/main" val="1426433147"/>
                    </a:ext>
                  </a:extLst>
                </a:gridCol>
              </a:tblGrid>
              <a:tr h="500922">
                <a:tc gridSpan="3">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Bảng dữ liệu về số học sinh ở các khối lớp tham gia đại hội "Cháu ngoan Bác Hồ"</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9944139"/>
                  </a:ext>
                </a:extLst>
              </a:tr>
              <a:tr h="552997">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Khối lớp</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Số lượng</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Tỉ lệ phần trăm</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644154"/>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6</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664147"/>
                  </a:ext>
                </a:extLst>
              </a:tr>
              <a:tr h="500922">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12</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30%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3105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8</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8</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22%</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74657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260961"/>
                  </a:ext>
                </a:extLst>
              </a:tr>
              <a:tr h="500922">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Tổng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37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223253"/>
                  </a:ext>
                </a:extLst>
              </a:tr>
            </a:tbl>
          </a:graphicData>
        </a:graphic>
      </p:graphicFrame>
    </p:spTree>
    <p:extLst>
      <p:ext uri="{BB962C8B-B14F-4D97-AF65-F5344CB8AC3E}">
        <p14:creationId xmlns:p14="http://schemas.microsoft.com/office/powerpoint/2010/main" val="187060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63443" y="3211505"/>
            <a:ext cx="5696620" cy="653685"/>
            <a:chOff x="5717309" y="83128"/>
            <a:chExt cx="7232073"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5717309" y="83128"/>
              <a:ext cx="7232073"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6785252" y="149994"/>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3157" y="2696017"/>
            <a:ext cx="1721355" cy="1716292"/>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22106" y="81195"/>
            <a:ext cx="1698491" cy="1698491"/>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005704" y="26913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285976"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5374377"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p>
        </p:txBody>
      </p:sp>
      <p:sp>
        <p:nvSpPr>
          <p:cNvPr id="26" name="Rectangle 25"/>
          <p:cNvSpPr/>
          <p:nvPr/>
        </p:nvSpPr>
        <p:spPr>
          <a:xfrm>
            <a:off x="1820597" y="52876"/>
            <a:ext cx="9597446" cy="500778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 đánh giá khả năng học Toán của học sinh lớp 7C, giáo viên bộ môn đã cho một nhóm học sinh làm bài kiểm tra và thống kê kết quả trong bảng sau:</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34" name="Rectangle 33"/>
          <p:cNvSpPr/>
          <p:nvPr/>
        </p:nvSpPr>
        <p:spPr>
          <a:xfrm>
            <a:off x="848304" y="5778402"/>
            <a:ext cx="6030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p:cNvSpPr/>
          <p:nvPr/>
        </p:nvSpPr>
        <p:spPr>
          <a:xfrm>
            <a:off x="5898916" y="5742336"/>
            <a:ext cx="12522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3271BE7C-1B22-D82A-2174-84718F3264BB}"/>
              </a:ext>
            </a:extLst>
          </p:cNvPr>
          <p:cNvGraphicFramePr>
            <a:graphicFrameLocks noGrp="1"/>
          </p:cNvGraphicFramePr>
          <p:nvPr>
            <p:extLst>
              <p:ext uri="{D42A27DB-BD31-4B8C-83A1-F6EECF244321}">
                <p14:modId xmlns:p14="http://schemas.microsoft.com/office/powerpoint/2010/main" val="1775347069"/>
              </p:ext>
            </p:extLst>
          </p:nvPr>
        </p:nvGraphicFramePr>
        <p:xfrm>
          <a:off x="6070718" y="1144294"/>
          <a:ext cx="5087253" cy="3901821"/>
        </p:xfrm>
        <a:graphic>
          <a:graphicData uri="http://schemas.openxmlformats.org/drawingml/2006/table">
            <a:tbl>
              <a:tblPr firstRow="1" firstCol="1" bandRow="1">
                <a:tableStyleId>{5A111915-BE36-4E01-A7E5-04B1672EAD32}</a:tableStyleId>
              </a:tblPr>
              <a:tblGrid>
                <a:gridCol w="1216517">
                  <a:extLst>
                    <a:ext uri="{9D8B030D-6E8A-4147-A177-3AD203B41FA5}">
                      <a16:colId xmlns:a16="http://schemas.microsoft.com/office/drawing/2014/main" val="3509108847"/>
                    </a:ext>
                  </a:extLst>
                </a:gridCol>
                <a:gridCol w="1658887">
                  <a:extLst>
                    <a:ext uri="{9D8B030D-6E8A-4147-A177-3AD203B41FA5}">
                      <a16:colId xmlns:a16="http://schemas.microsoft.com/office/drawing/2014/main" val="25653814"/>
                    </a:ext>
                  </a:extLst>
                </a:gridCol>
                <a:gridCol w="2211849">
                  <a:extLst>
                    <a:ext uri="{9D8B030D-6E8A-4147-A177-3AD203B41FA5}">
                      <a16:colId xmlns:a16="http://schemas.microsoft.com/office/drawing/2014/main" val="3625039876"/>
                    </a:ext>
                  </a:extLst>
                </a:gridCol>
              </a:tblGrid>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STT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Giới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Khả năng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925954"/>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Xuất sắc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99503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Tốt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44950"/>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3</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87224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2828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5</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772511"/>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6</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241828"/>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7</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11737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8</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5562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9</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780139"/>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10</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977968"/>
                  </a:ext>
                </a:extLst>
              </a:tr>
            </a:tbl>
          </a:graphicData>
        </a:graphic>
      </p:graphicFrame>
      <p:sp>
        <p:nvSpPr>
          <p:cNvPr id="5" name="TextBox 4">
            <a:extLst>
              <a:ext uri="{FF2B5EF4-FFF2-40B4-BE49-F238E27FC236}">
                <a16:creationId xmlns:a16="http://schemas.microsoft.com/office/drawing/2014/main" id="{06323EBE-663C-05C8-B411-FC6FA831F16E}"/>
              </a:ext>
            </a:extLst>
          </p:cNvPr>
          <p:cNvSpPr txBox="1"/>
          <p:nvPr/>
        </p:nvSpPr>
        <p:spPr>
          <a:xfrm>
            <a:off x="1825407" y="1648825"/>
            <a:ext cx="3985239"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7C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3388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childTnLst>
        </p:cTn>
      </p:par>
    </p:tnLst>
    <p:bldLst>
      <p:bldP spid="2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p:sp>
        <p:nvSpPr>
          <p:cNvPr id="6" name="Rectangle 5"/>
          <p:cNvSpPr/>
          <p:nvPr/>
        </p:nvSpPr>
        <p:spPr>
          <a:xfrm>
            <a:off x="1410345" y="1982031"/>
            <a:ext cx="9391974" cy="3025700"/>
          </a:xfrm>
          <a:prstGeom prst="rect">
            <a:avLst/>
          </a:prstGeom>
        </p:spPr>
        <p:txBody>
          <a:bodyPr wrap="square">
            <a:spAutoFit/>
          </a:bodyPr>
          <a:lstStyle/>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Hướng dẫn, hỗ trợ: GV giải đáp thắc mắc của HS để hiểu rõ nhiệm vụ.</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Xem lại kiến thức và các dạng bài tập đã làm trong tiết học. </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Làm các bài tập: Bài 4, 5 SGK trang 8 và bài tập SBT.</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Chuẩn bị bài: Bài 2. Mô tả và biểu diễn dữ liệu trên các bảng, biểu đồ.</a:t>
            </a: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60" y="72284"/>
            <a:ext cx="11091846" cy="661207"/>
          </a:xfrm>
          <a:prstGeom prst="rect">
            <a:avLst/>
          </a:prstGeom>
        </p:spPr>
        <p:txBody>
          <a:bodyPr wrap="square">
            <a:spAutoFit/>
          </a:bodyPr>
          <a:lstStyle/>
          <a:p>
            <a:pPr lvl="0">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1: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loại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2" name="Group 1"/>
          <p:cNvGrpSpPr/>
          <p:nvPr/>
        </p:nvGrpSpPr>
        <p:grpSpPr>
          <a:xfrm>
            <a:off x="11397281" y="72284"/>
            <a:ext cx="653685" cy="5696619"/>
            <a:chOff x="11397281" y="72284"/>
            <a:chExt cx="653685" cy="5696619"/>
          </a:xfrm>
        </p:grpSpPr>
        <p:sp>
          <p:nvSpPr>
            <p:cNvPr id="22" name="Rectangle: Rounded Corners 28">
              <a:extLst>
                <a:ext uri="{FF2B5EF4-FFF2-40B4-BE49-F238E27FC236}">
                  <a16:creationId xmlns:a16="http://schemas.microsoft.com/office/drawing/2014/main" id="{8F343863-9DC9-48EE-8845-A5B504C915DF}"/>
                </a:ext>
              </a:extLst>
            </p:cNvPr>
            <p:cNvSpPr/>
            <p:nvPr/>
          </p:nvSpPr>
          <p:spPr>
            <a:xfrm rot="5400000">
              <a:off x="8875814" y="2593751"/>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F5EE85-C87E-4391-B9D7-C957829925F2}"/>
                </a:ext>
              </a:extLst>
            </p:cNvPr>
            <p:cNvSpPr txBox="1"/>
            <p:nvPr/>
          </p:nvSpPr>
          <p:spPr>
            <a:xfrm rot="5400000">
              <a:off x="9468871" y="3074552"/>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3" name="TextBox 2"/>
          <p:cNvSpPr txBox="1"/>
          <p:nvPr/>
        </p:nvSpPr>
        <p:spPr>
          <a:xfrm>
            <a:off x="195154" y="807874"/>
            <a:ext cx="11091845" cy="4625369"/>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Calibri" panose="020F0502020204030204" pitchFamily="34" charset="0"/>
              </a:rPr>
              <a:t>Bài 1 SGK trang 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Sau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web </a:t>
            </a:r>
            <a:r>
              <a:rPr lang="en-US" sz="2800" i="1" dirty="0">
                <a:latin typeface="Times New Roman" panose="02020603050405020304" pitchFamily="18" charset="0"/>
                <a:ea typeface="Calibri" panose="020F0502020204030204" pitchFamily="34" charset="0"/>
                <a:cs typeface="Times New Roman" panose="02020603050405020304" pitchFamily="18" charset="0"/>
              </a:rPr>
              <a:t>https://vi.wikipedia.org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triệu</a:t>
            </a:r>
            <a:r>
              <a:rPr lang="en-US" sz="2800" dirty="0">
                <a:latin typeface="Times New Roman" panose="02020603050405020304" pitchFamily="18" charset="0"/>
                <a:ea typeface="Calibri" panose="020F0502020204030204" pitchFamily="34" charset="0"/>
                <a:cs typeface="Times New Roman" panose="02020603050405020304" pitchFamily="18" charset="0"/>
              </a:rPr>
              <a:t> km2)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86452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68099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tính: Tên của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lương: Diện tích của năm đại dương là: </a:t>
            </a:r>
            <a:r>
              <a:rPr lang="en-US" sz="2800" dirty="0">
                <a:latin typeface="Times New Roman" panose="02020603050405020304" pitchFamily="18" charset="0"/>
                <a:ea typeface="Calibri" panose="020F0502020204030204" pitchFamily="34" charset="0"/>
                <a:cs typeface="Times New Roman" panose="02020603050405020304" pitchFamily="18" charset="0"/>
              </a:rPr>
              <a:t>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36884" y="115327"/>
            <a:ext cx="11518232" cy="1307537"/>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50000"/>
              </a:lnSpc>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69095"/>
            <a:ext cx="11651916" cy="5503301"/>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2 SGK trang 7: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2800" dirty="0">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dặm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J.Verne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 Daudet);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diêm</a:t>
            </a:r>
            <a:r>
              <a:rPr lang="en-US" sz="2800" dirty="0">
                <a:latin typeface="Times New Roman" panose="02020603050405020304" pitchFamily="18" charset="0"/>
                <a:ea typeface="Calibri" panose="020F0502020204030204" pitchFamily="34" charset="0"/>
                <a:cs typeface="Times New Roman" panose="02020603050405020304" pitchFamily="18" charset="0"/>
              </a:rPr>
              <a:t> (H. Andersen);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Vân Tiên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Sherlock Holmes (A. Doyle); Tre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Duy); Thu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800" dirty="0">
                <a:latin typeface="Times New Roman" panose="02020603050405020304" pitchFamily="18" charset="0"/>
                <a:ea typeface="Calibri" panose="020F0502020204030204" pitchFamily="34" charset="0"/>
                <a:cs typeface="Times New Roman" panose="02020603050405020304" pitchFamily="18" charset="0"/>
              </a:rPr>
              <a:t> Xuân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nghéo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chèo</a:t>
            </a:r>
            <a:r>
              <a:rPr lang="en-US" sz="2800" dirty="0">
                <a:latin typeface="Times New Roman" panose="02020603050405020304" pitchFamily="18" charset="0"/>
                <a:ea typeface="Calibri" panose="020F0502020204030204" pitchFamily="34" charset="0"/>
                <a:cs typeface="Times New Roman" panose="02020603050405020304" pitchFamily="18" charset="0"/>
              </a:rPr>
              <a:t>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Romeo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Julie (W. Shakespeare).</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11518232" cy="1600438"/>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endPar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2 SGK trang 7:</a:t>
            </a:r>
          </a:p>
          <a:p>
            <a:pPr algn="ctr"/>
            <a:r>
              <a:rPr lang="nl-NL"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Bảng 4</a:t>
            </a:r>
            <a:endParaRPr kumimoji="0" lang="en-US" sz="280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BA0FC75-A3A3-522D-751F-000A722163BB}"/>
              </a:ext>
            </a:extLst>
          </p:cNvPr>
          <p:cNvGraphicFramePr>
            <a:graphicFrameLocks noGrp="1"/>
          </p:cNvGraphicFramePr>
          <p:nvPr>
            <p:extLst>
              <p:ext uri="{D42A27DB-BD31-4B8C-83A1-F6EECF244321}">
                <p14:modId xmlns:p14="http://schemas.microsoft.com/office/powerpoint/2010/main" val="248189235"/>
              </p:ext>
            </p:extLst>
          </p:nvPr>
        </p:nvGraphicFramePr>
        <p:xfrm>
          <a:off x="1109132" y="1854698"/>
          <a:ext cx="9973735" cy="2352032"/>
        </p:xfrm>
        <a:graphic>
          <a:graphicData uri="http://schemas.openxmlformats.org/drawingml/2006/table">
            <a:tbl>
              <a:tblPr firstRow="1" firstCol="1" bandRow="1">
                <a:tableStyleId>{5FD0F851-EC5A-4D38-B0AD-8093EC10F338}</a:tableStyleId>
              </a:tblPr>
              <a:tblGrid>
                <a:gridCol w="3132668">
                  <a:extLst>
                    <a:ext uri="{9D8B030D-6E8A-4147-A177-3AD203B41FA5}">
                      <a16:colId xmlns:a16="http://schemas.microsoft.com/office/drawing/2014/main" val="1351794035"/>
                    </a:ext>
                  </a:extLst>
                </a:gridCol>
                <a:gridCol w="6841067">
                  <a:extLst>
                    <a:ext uri="{9D8B030D-6E8A-4147-A177-3AD203B41FA5}">
                      <a16:colId xmlns:a16="http://schemas.microsoft.com/office/drawing/2014/main" val="1822583746"/>
                    </a:ext>
                  </a:extLst>
                </a:gridCol>
              </a:tblGrid>
              <a:tr h="588008">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Tên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phẩm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liệt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kê</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cụ</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thể</a:t>
                      </a:r>
                      <a:r>
                        <a:rPr lang="en-US" sz="28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120811"/>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Tên tác phẩm, tác giả (liệt kê cụ thể)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823276"/>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623022"/>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Kịch bản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537714"/>
                  </a:ext>
                </a:extLst>
              </a:tr>
            </a:tbl>
          </a:graphicData>
        </a:graphic>
      </p:graphicFrame>
    </p:spTree>
    <p:extLst>
      <p:ext uri="{BB962C8B-B14F-4D97-AF65-F5344CB8AC3E}">
        <p14:creationId xmlns:p14="http://schemas.microsoft.com/office/powerpoint/2010/main" val="369209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21402"/>
            <a:ext cx="11205200" cy="661207"/>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aphicFrame>
        <p:nvGraphicFramePr>
          <p:cNvPr id="4" name="Table 3">
            <a:extLst>
              <a:ext uri="{FF2B5EF4-FFF2-40B4-BE49-F238E27FC236}">
                <a16:creationId xmlns:a16="http://schemas.microsoft.com/office/drawing/2014/main" id="{93C0A8C9-CB67-E8B3-147E-6FBBAA85D164}"/>
              </a:ext>
            </a:extLst>
          </p:cNvPr>
          <p:cNvGraphicFramePr>
            <a:graphicFrameLocks noGrp="1"/>
          </p:cNvGraphicFramePr>
          <p:nvPr>
            <p:extLst>
              <p:ext uri="{D42A27DB-BD31-4B8C-83A1-F6EECF244321}">
                <p14:modId xmlns:p14="http://schemas.microsoft.com/office/powerpoint/2010/main" val="1471255262"/>
              </p:ext>
            </p:extLst>
          </p:nvPr>
        </p:nvGraphicFramePr>
        <p:xfrm>
          <a:off x="295835" y="602996"/>
          <a:ext cx="10992805" cy="5731256"/>
        </p:xfrm>
        <a:graphic>
          <a:graphicData uri="http://schemas.openxmlformats.org/drawingml/2006/table">
            <a:tbl>
              <a:tblPr firstRow="1" firstCol="1" bandRow="1">
                <a:tableStyleId>{5FD0F851-EC5A-4D38-B0AD-8093EC10F338}</a:tableStyleId>
              </a:tblPr>
              <a:tblGrid>
                <a:gridCol w="1326777">
                  <a:extLst>
                    <a:ext uri="{9D8B030D-6E8A-4147-A177-3AD203B41FA5}">
                      <a16:colId xmlns:a16="http://schemas.microsoft.com/office/drawing/2014/main" val="2298788871"/>
                    </a:ext>
                  </a:extLst>
                </a:gridCol>
                <a:gridCol w="9666028">
                  <a:extLst>
                    <a:ext uri="{9D8B030D-6E8A-4147-A177-3AD203B41FA5}">
                      <a16:colId xmlns:a16="http://schemas.microsoft.com/office/drawing/2014/main" val="1233218744"/>
                    </a:ext>
                  </a:extLst>
                </a:gridCol>
              </a:tblGrid>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Đất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rừng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phương</a:t>
                      </a:r>
                      <a:r>
                        <a:rPr lang="en-US" sz="2800" b="0" dirty="0">
                          <a:effectLst/>
                          <a:latin typeface="Times New Roman" panose="02020603050405020304" pitchFamily="18" charset="0"/>
                          <a:cs typeface="Times New Roman" panose="02020603050405020304" pitchFamily="18" charset="0"/>
                        </a:rPr>
                        <a:t> Nam (</a:t>
                      </a:r>
                      <a:r>
                        <a:rPr lang="en-US" sz="2800" b="0" dirty="0" err="1">
                          <a:effectLst/>
                          <a:latin typeface="Times New Roman" panose="02020603050405020304" pitchFamily="18" charset="0"/>
                          <a:cs typeface="Times New Roman" panose="02020603050405020304" pitchFamily="18" charset="0"/>
                        </a:rPr>
                        <a:t>Đoàn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Giỏi</a:t>
                      </a:r>
                      <a:r>
                        <a:rPr lang="en-US" sz="2800" b="0" dirty="0">
                          <a:effectLst/>
                          <a:latin typeface="Times New Roman" panose="02020603050405020304" pitchFamily="18" charset="0"/>
                          <a:cs typeface="Times New Roman" panose="02020603050405020304" pitchFamily="18" charset="0"/>
                        </a:rPr>
                        <a:t>); Hai </a:t>
                      </a:r>
                      <a:r>
                        <a:rPr lang="en-US" sz="2800" b="0" dirty="0" err="1">
                          <a:effectLst/>
                          <a:latin typeface="Times New Roman" panose="02020603050405020304" pitchFamily="18" charset="0"/>
                          <a:cs typeface="Times New Roman" panose="02020603050405020304" pitchFamily="18" charset="0"/>
                        </a:rPr>
                        <a:t>vạn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dặm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dưới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đáy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biển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J.Verne</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Buổi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cuối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cùng</a:t>
                      </a:r>
                      <a:r>
                        <a:rPr lang="en-US" sz="2800" b="0" dirty="0">
                          <a:effectLst/>
                          <a:latin typeface="Times New Roman" panose="02020603050405020304" pitchFamily="18" charset="0"/>
                          <a:cs typeface="Times New Roman" panose="02020603050405020304" pitchFamily="18" charset="0"/>
                        </a:rPr>
                        <a:t> (A. Daudet); </a:t>
                      </a:r>
                      <a:r>
                        <a:rPr lang="en-US" sz="2800" b="0" dirty="0" err="1">
                          <a:effectLst/>
                          <a:latin typeface="Times New Roman" panose="02020603050405020304" pitchFamily="18" charset="0"/>
                          <a:cs typeface="Times New Roman" panose="02020603050405020304" pitchFamily="18" charset="0"/>
                        </a:rPr>
                        <a:t>Cô</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bé</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diêm</a:t>
                      </a:r>
                      <a:r>
                        <a:rPr lang="en-US" sz="2800" b="0" dirty="0">
                          <a:effectLst/>
                          <a:latin typeface="Times New Roman" panose="02020603050405020304" pitchFamily="18" charset="0"/>
                          <a:cs typeface="Times New Roman" panose="02020603050405020304" pitchFamily="18" charset="0"/>
                        </a:rPr>
                        <a:t> (H. Andersen); Sherlock Holmes (A. Doyle); Romeo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Julie (W. Shakespeare)</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309749"/>
                  </a:ext>
                </a:extLst>
              </a:tr>
              <a:tr h="1168058">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Du); Thu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cs typeface="Times New Roman" panose="02020603050405020304" pitchFamily="18" charset="0"/>
                        </a:rPr>
                        <a:t> Xuân </a:t>
                      </a:r>
                      <a:r>
                        <a:rPr lang="en-US" sz="2800" dirty="0" err="1">
                          <a:effectLst/>
                          <a:latin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Khuyến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Bếp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lửa</a:t>
                      </a:r>
                      <a:endParaRPr lang="en-US" sz="2800" dirty="0">
                        <a:effectLst/>
                        <a:latin typeface="Times New Roman" panose="02020603050405020304" pitchFamily="18" charset="0"/>
                        <a:cs typeface="Times New Roman" panose="02020603050405020304" pitchFamily="18" charset="0"/>
                      </a:endParaRPr>
                    </a:p>
                    <a:p>
                      <a:pPr algn="just">
                        <a:lnSpc>
                          <a:spcPct val="115000"/>
                        </a:lnSpc>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555727"/>
                  </a:ext>
                </a:extLst>
              </a:tr>
              <a:tr h="20537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Tre Việt Nam (Nguyễn Duy)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455751"/>
                  </a:ext>
                </a:extLst>
              </a:tr>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Lục</a:t>
                      </a:r>
                      <a:r>
                        <a:rPr lang="en-US" sz="2800" dirty="0">
                          <a:effectLst/>
                          <a:latin typeface="Times New Roman" panose="02020603050405020304" pitchFamily="18" charset="0"/>
                          <a:cs typeface="Times New Roman" panose="02020603050405020304" pitchFamily="18" charset="0"/>
                        </a:rPr>
                        <a:t> Vân Tiên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Chiểu</a:t>
                      </a: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đào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Huyện</a:t>
                      </a:r>
                      <a:r>
                        <a:rPr lang="en-US" sz="2800" dirty="0">
                          <a:effectLst/>
                          <a:latin typeface="Times New Roman" panose="02020603050405020304" pitchFamily="18" charset="0"/>
                          <a:cs typeface="Times New Roman" panose="02020603050405020304" pitchFamily="18" charset="0"/>
                        </a:rPr>
                        <a:t> Thanh Quan); </a:t>
                      </a:r>
                      <a:r>
                        <a:rPr lang="en-US" sz="2800" dirty="0" err="1">
                          <a:effectLst/>
                          <a:latin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chèo</a:t>
                      </a:r>
                      <a:r>
                        <a:rPr lang="en-US" sz="2800" dirty="0">
                          <a:effectLst/>
                          <a:latin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Sò</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Hến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2762"/>
                  </a:ext>
                </a:extLst>
              </a:tr>
            </a:tbl>
          </a:graphicData>
        </a:graphic>
      </p:graphicFrame>
    </p:spTree>
    <p:extLst>
      <p:ext uri="{BB962C8B-B14F-4D97-AF65-F5344CB8AC3E}">
        <p14:creationId xmlns:p14="http://schemas.microsoft.com/office/powerpoint/2010/main" val="20766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9336506"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định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tính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liệu</a:t>
            </a:r>
            <a:endParaRPr lang="en-US" sz="2800" b="1"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76534"/>
            <a:ext cx="11772334" cy="5185522"/>
          </a:xfrm>
          <a:prstGeom prst="rect">
            <a:avLst/>
          </a:prstGeom>
          <a:noFill/>
        </p:spPr>
        <p:txBody>
          <a:bodyPr wrap="square" rtlCol="0">
            <a:spAutoFit/>
          </a:bodyPr>
          <a:lstStyle/>
          <a:p>
            <a:pPr algn="just">
              <a:lnSpc>
                <a:spcPct val="150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3 SGK trang 8</a:t>
            </a:r>
            <a:endParaRPr lang="en-US" sz="28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Để chuẩn bị đưa ra thị trường mẫu xe ô tô mới, một hãng sản xuất xe ô tô tiến hành thăm dò màu sơn mà người yêu thích. Hãng sản xuất xe đó đã hỏi ý kiến của 100 người mua xe ở độ tuổi từ 20 đến 30 và nhận được kết quả là: 45 người thích màu đen, 20 người thích màu trắng, 35 người thích màu đỏ. Từ đó, hãng sản xuất xe đưa ra quảng cáo sau: 45% số người mua chọn xe màu đen, 20% số người ma chọn xe màu trắng. Theo em, hãng sản xuất xe đưa ra kết luận như trong quảng cáo trên thì có hợp lí không? Vì sao?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894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18547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Kết luận mà hãng sản xuất xe nêu ra là không hợp lí vì đối tượng hỏi ý kiến của 100 người mua xe ở độ tuổi từ 20 đến 30 không đảm bảo tính đại diện cho tất cả mọi người.</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04693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2960176" y="99607"/>
            <a:ext cx="9095585"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pic>
        <p:nvPicPr>
          <p:cNvPr id="2050" name="Picture 2" descr="Icon Sewing Machine Pink Clipart - Full Size Clipart (#2306084) - PinClipart">
            <a:extLst>
              <a:ext uri="{FF2B5EF4-FFF2-40B4-BE49-F238E27FC236}">
                <a16:creationId xmlns:a16="http://schemas.microsoft.com/office/drawing/2014/main" id="{67AEA28B-2EF1-4E84-8AEB-B7A74475CDA2}"/>
              </a:ext>
            </a:extLst>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842623" y="779731"/>
            <a:ext cx="2004272" cy="17348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98261" y="2162437"/>
            <a:ext cx="20088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TRÒ CHƠI</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Rectangle 4"/>
          <p:cNvSpPr/>
          <p:nvPr/>
        </p:nvSpPr>
        <p:spPr>
          <a:xfrm>
            <a:off x="5171748" y="2146952"/>
            <a:ext cx="32271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406585" y="2506242"/>
            <a:ext cx="11330490"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Luật chơi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HS chọn 1 trái xoài, GV ấn vào trái xoài có số tương ứng sẽ đưa đến một câu hỏi.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Sau khi HS chọn được đáp án đúng, GV ấn vào biểu tượng con thỏ góc dưới bên phải Slide, sẽ  quay về silde cây xoài ban đầu sau, GV ấn vào trái xoài có số ban đầu HS chọn, trái xoài sẽ rơi xuống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p:txBody>
      </p:sp>
      <p:sp>
        <p:nvSpPr>
          <p:cNvPr id="10" name="Rectangle 9"/>
          <p:cNvSpPr/>
          <p:nvPr/>
        </p:nvSpPr>
        <p:spPr>
          <a:xfrm>
            <a:off x="406585" y="771186"/>
            <a:ext cx="8422105" cy="130753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GV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254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1268</TotalTime>
  <Words>1428</Words>
  <Application>Microsoft Office PowerPoint</Application>
  <PresentationFormat>Widescreen</PresentationFormat>
  <Paragraphs>194</Paragraphs>
  <Slides>16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DengXian</vt:lpstr>
      <vt:lpstr>.VnTime</vt:lpstr>
      <vt:lpstr>A2.Jovis-Doanvandai-San</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Linh</cp:lastModifiedBy>
  <cp:revision>95</cp:revision>
  <dcterms:created xsi:type="dcterms:W3CDTF">2021-06-07T13:44:30Z</dcterms:created>
  <dcterms:modified xsi:type="dcterms:W3CDTF">2024-05-26T09:57:36Z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