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4"/>
  </p:sldMasterIdLst>
  <p:notesMasterIdLst>
    <p:notesMasterId r:id="rId20"/>
  </p:notesMasterIdLst>
  <p:sldIdLst>
    <p:sldId id="256" r:id="rId5"/>
    <p:sldId id="257" r:id="rId6"/>
    <p:sldId id="295" r:id="rId7"/>
    <p:sldId id="296" r:id="rId8"/>
    <p:sldId id="297" r:id="rId9"/>
    <p:sldId id="267" r:id="rId10"/>
    <p:sldId id="268" r:id="rId11"/>
    <p:sldId id="298" r:id="rId12"/>
    <p:sldId id="265" r:id="rId13"/>
    <p:sldId id="299" r:id="rId14"/>
    <p:sldId id="294" r:id="rId15"/>
    <p:sldId id="300" r:id="rId16"/>
    <p:sldId id="301" r:id="rId17"/>
    <p:sldId id="307" r:id="rId18"/>
    <p:sldId id="30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C55A11"/>
    <a:srgbClr val="15142A"/>
    <a:srgbClr val="FAED3B"/>
    <a:srgbClr val="70AD47"/>
    <a:srgbClr val="A7FDFF"/>
    <a:srgbClr val="3CDFE6"/>
    <a:srgbClr val="0C0D0E"/>
    <a:srgbClr val="1F4E79"/>
    <a:srgbClr val="FFD3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67" autoAdjust="0"/>
    <p:restoredTop sz="94249" autoAdjust="0"/>
  </p:normalViewPr>
  <p:slideViewPr>
    <p:cSldViewPr snapToGrid="0">
      <p:cViewPr varScale="1">
        <p:scale>
          <a:sx n="85" d="100"/>
          <a:sy n="85" d="100"/>
        </p:scale>
        <p:origin x="811"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uyễn Hữu Hải" userId="4a6da974-f449-4aa0-9d53-db908b240204" providerId="ADAL" clId="{74A510BF-1F4F-47F4-9C75-702AD1F2B5C8}"/>
    <pc:docChg chg="undo custSel addSld modSld">
      <pc:chgData name="Nguyễn Hữu Hải" userId="4a6da974-f449-4aa0-9d53-db908b240204" providerId="ADAL" clId="{74A510BF-1F4F-47F4-9C75-702AD1F2B5C8}" dt="2022-06-19T14:36:15.891" v="1128" actId="255"/>
      <pc:docMkLst>
        <pc:docMk/>
      </pc:docMkLst>
      <pc:sldChg chg="addSp delSp modSp mod delAnim modAnim">
        <pc:chgData name="Nguyễn Hữu Hải" userId="4a6da974-f449-4aa0-9d53-db908b240204" providerId="ADAL" clId="{74A510BF-1F4F-47F4-9C75-702AD1F2B5C8}" dt="2022-06-19T14:28:47.599" v="786" actId="1076"/>
        <pc:sldMkLst>
          <pc:docMk/>
          <pc:sldMk cId="2490499145" sldId="257"/>
        </pc:sldMkLst>
        <pc:spChg chg="mod">
          <ac:chgData name="Nguyễn Hữu Hải" userId="4a6da974-f449-4aa0-9d53-db908b240204" providerId="ADAL" clId="{74A510BF-1F4F-47F4-9C75-702AD1F2B5C8}" dt="2022-06-19T14:28:47.599" v="786" actId="1076"/>
          <ac:spMkLst>
            <pc:docMk/>
            <pc:sldMk cId="2490499145" sldId="257"/>
            <ac:spMk id="4" creationId="{00000000-0000-0000-0000-000000000000}"/>
          </ac:spMkLst>
        </pc:spChg>
        <pc:spChg chg="del mod">
          <ac:chgData name="Nguyễn Hữu Hải" userId="4a6da974-f449-4aa0-9d53-db908b240204" providerId="ADAL" clId="{74A510BF-1F4F-47F4-9C75-702AD1F2B5C8}" dt="2022-06-19T14:28:26.928" v="776" actId="478"/>
          <ac:spMkLst>
            <pc:docMk/>
            <pc:sldMk cId="2490499145" sldId="257"/>
            <ac:spMk id="15" creationId="{00000000-0000-0000-0000-000000000000}"/>
          </ac:spMkLst>
        </pc:spChg>
        <pc:spChg chg="del mod">
          <ac:chgData name="Nguyễn Hữu Hải" userId="4a6da974-f449-4aa0-9d53-db908b240204" providerId="ADAL" clId="{74A510BF-1F4F-47F4-9C75-702AD1F2B5C8}" dt="2022-06-19T14:28:35.201" v="781" actId="478"/>
          <ac:spMkLst>
            <pc:docMk/>
            <pc:sldMk cId="2490499145" sldId="257"/>
            <ac:spMk id="17" creationId="{00000000-0000-0000-0000-000000000000}"/>
          </ac:spMkLst>
        </pc:spChg>
        <pc:spChg chg="add del mod">
          <ac:chgData name="Nguyễn Hữu Hải" userId="4a6da974-f449-4aa0-9d53-db908b240204" providerId="ADAL" clId="{74A510BF-1F4F-47F4-9C75-702AD1F2B5C8}" dt="2022-06-19T14:28:33.597" v="780" actId="478"/>
          <ac:spMkLst>
            <pc:docMk/>
            <pc:sldMk cId="2490499145" sldId="257"/>
            <ac:spMk id="26" creationId="{D3BCAE95-A4C4-4A61-8867-188E2F26C300}"/>
          </ac:spMkLst>
        </pc:spChg>
        <pc:spChg chg="add del mod">
          <ac:chgData name="Nguyễn Hữu Hải" userId="4a6da974-f449-4aa0-9d53-db908b240204" providerId="ADAL" clId="{74A510BF-1F4F-47F4-9C75-702AD1F2B5C8}" dt="2022-06-19T14:28:37.849" v="783" actId="478"/>
          <ac:spMkLst>
            <pc:docMk/>
            <pc:sldMk cId="2490499145" sldId="257"/>
            <ac:spMk id="28" creationId="{5B0B7817-43EC-46A5-BEE1-6D87902E43C9}"/>
          </ac:spMkLst>
        </pc:spChg>
        <pc:graphicFrameChg chg="del mod modGraphic">
          <ac:chgData name="Nguyễn Hữu Hải" userId="4a6da974-f449-4aa0-9d53-db908b240204" providerId="ADAL" clId="{74A510BF-1F4F-47F4-9C75-702AD1F2B5C8}" dt="2022-06-19T14:28:36.199" v="782" actId="478"/>
          <ac:graphicFrameMkLst>
            <pc:docMk/>
            <pc:sldMk cId="2490499145" sldId="257"/>
            <ac:graphicFrameMk id="7" creationId="{00000000-0000-0000-0000-000000000000}"/>
          </ac:graphicFrameMkLst>
        </pc:graphicFrameChg>
        <pc:graphicFrameChg chg="add del mod">
          <ac:chgData name="Nguyễn Hữu Hải" userId="4a6da974-f449-4aa0-9d53-db908b240204" providerId="ADAL" clId="{74A510BF-1F4F-47F4-9C75-702AD1F2B5C8}" dt="2022-06-18T04:17:04.397" v="29" actId="478"/>
          <ac:graphicFrameMkLst>
            <pc:docMk/>
            <pc:sldMk cId="2490499145" sldId="257"/>
            <ac:graphicFrameMk id="8" creationId="{6EF41B61-5D01-4598-A869-0F7BCCF95E93}"/>
          </ac:graphicFrameMkLst>
        </pc:graphicFrameChg>
        <pc:graphicFrameChg chg="add del mod">
          <ac:chgData name="Nguyễn Hữu Hải" userId="4a6da974-f449-4aa0-9d53-db908b240204" providerId="ADAL" clId="{74A510BF-1F4F-47F4-9C75-702AD1F2B5C8}" dt="2022-06-18T04:19:58.147" v="52" actId="478"/>
          <ac:graphicFrameMkLst>
            <pc:docMk/>
            <pc:sldMk cId="2490499145" sldId="257"/>
            <ac:graphicFrameMk id="11" creationId="{D87312D9-EB62-49CF-B046-D017D44F3AD9}"/>
          </ac:graphicFrameMkLst>
        </pc:graphicFrameChg>
        <pc:graphicFrameChg chg="add del mod">
          <ac:chgData name="Nguyễn Hữu Hải" userId="4a6da974-f449-4aa0-9d53-db908b240204" providerId="ADAL" clId="{74A510BF-1F4F-47F4-9C75-702AD1F2B5C8}" dt="2022-06-19T14:28:31.307" v="778" actId="478"/>
          <ac:graphicFrameMkLst>
            <pc:docMk/>
            <pc:sldMk cId="2490499145" sldId="257"/>
            <ac:graphicFrameMk id="16" creationId="{B35967C2-2758-4594-82F9-AAEC8C90E350}"/>
          </ac:graphicFrameMkLst>
        </pc:graphicFrameChg>
        <pc:picChg chg="del mod">
          <ac:chgData name="Nguyễn Hữu Hải" userId="4a6da974-f449-4aa0-9d53-db908b240204" providerId="ADAL" clId="{74A510BF-1F4F-47F4-9C75-702AD1F2B5C8}" dt="2022-06-18T04:33:34.666" v="189" actId="478"/>
          <ac:picMkLst>
            <pc:docMk/>
            <pc:sldMk cId="2490499145" sldId="257"/>
            <ac:picMk id="14" creationId="{00000000-0000-0000-0000-000000000000}"/>
          </ac:picMkLst>
        </pc:picChg>
        <pc:cxnChg chg="add del mod">
          <ac:chgData name="Nguyễn Hữu Hải" userId="4a6da974-f449-4aa0-9d53-db908b240204" providerId="ADAL" clId="{74A510BF-1F4F-47F4-9C75-702AD1F2B5C8}" dt="2022-06-19T14:28:39.429" v="784" actId="478"/>
          <ac:cxnSpMkLst>
            <pc:docMk/>
            <pc:sldMk cId="2490499145" sldId="257"/>
            <ac:cxnSpMk id="19" creationId="{89DC3154-6F14-44E2-B82D-FC843B41BDEB}"/>
          </ac:cxnSpMkLst>
        </pc:cxnChg>
        <pc:cxnChg chg="add del mod">
          <ac:chgData name="Nguyễn Hữu Hải" userId="4a6da974-f449-4aa0-9d53-db908b240204" providerId="ADAL" clId="{74A510BF-1F4F-47F4-9C75-702AD1F2B5C8}" dt="2022-06-19T14:28:32.519" v="779" actId="478"/>
          <ac:cxnSpMkLst>
            <pc:docMk/>
            <pc:sldMk cId="2490499145" sldId="257"/>
            <ac:cxnSpMk id="22" creationId="{C7F0A6E7-B185-41E6-9332-B5B130290203}"/>
          </ac:cxnSpMkLst>
        </pc:cxnChg>
      </pc:sldChg>
      <pc:sldChg chg="addSp delSp modSp mod delAnim">
        <pc:chgData name="Nguyễn Hữu Hải" userId="4a6da974-f449-4aa0-9d53-db908b240204" providerId="ADAL" clId="{74A510BF-1F4F-47F4-9C75-702AD1F2B5C8}" dt="2022-06-19T11:39:33.686" v="632" actId="1076"/>
        <pc:sldMkLst>
          <pc:docMk/>
          <pc:sldMk cId="2228991210" sldId="258"/>
        </pc:sldMkLst>
        <pc:spChg chg="mod">
          <ac:chgData name="Nguyễn Hữu Hải" userId="4a6da974-f449-4aa0-9d53-db908b240204" providerId="ADAL" clId="{74A510BF-1F4F-47F4-9C75-702AD1F2B5C8}" dt="2022-06-18T04:39:10.887" v="299" actId="554"/>
          <ac:spMkLst>
            <pc:docMk/>
            <pc:sldMk cId="2228991210" sldId="258"/>
            <ac:spMk id="9" creationId="{00000000-0000-0000-0000-000000000000}"/>
          </ac:spMkLst>
        </pc:spChg>
        <pc:spChg chg="mod">
          <ac:chgData name="Nguyễn Hữu Hải" userId="4a6da974-f449-4aa0-9d53-db908b240204" providerId="ADAL" clId="{74A510BF-1F4F-47F4-9C75-702AD1F2B5C8}" dt="2022-06-19T11:39:25.991" v="630" actId="6549"/>
          <ac:spMkLst>
            <pc:docMk/>
            <pc:sldMk cId="2228991210" sldId="258"/>
            <ac:spMk id="14" creationId="{00000000-0000-0000-0000-000000000000}"/>
          </ac:spMkLst>
        </pc:spChg>
        <pc:spChg chg="mod">
          <ac:chgData name="Nguyễn Hữu Hải" userId="4a6da974-f449-4aa0-9d53-db908b240204" providerId="ADAL" clId="{74A510BF-1F4F-47F4-9C75-702AD1F2B5C8}" dt="2022-06-19T11:39:33.686" v="632" actId="1076"/>
          <ac:spMkLst>
            <pc:docMk/>
            <pc:sldMk cId="2228991210" sldId="258"/>
            <ac:spMk id="16" creationId="{00000000-0000-0000-0000-000000000000}"/>
          </ac:spMkLst>
        </pc:spChg>
        <pc:spChg chg="mod">
          <ac:chgData name="Nguyễn Hữu Hải" userId="4a6da974-f449-4aa0-9d53-db908b240204" providerId="ADAL" clId="{74A510BF-1F4F-47F4-9C75-702AD1F2B5C8}" dt="2022-06-18T04:39:10.887" v="299" actId="554"/>
          <ac:spMkLst>
            <pc:docMk/>
            <pc:sldMk cId="2228991210" sldId="258"/>
            <ac:spMk id="18" creationId="{00000000-0000-0000-0000-000000000000}"/>
          </ac:spMkLst>
        </pc:spChg>
        <pc:spChg chg="add mod">
          <ac:chgData name="Nguyễn Hữu Hải" userId="4a6da974-f449-4aa0-9d53-db908b240204" providerId="ADAL" clId="{74A510BF-1F4F-47F4-9C75-702AD1F2B5C8}" dt="2022-06-18T04:39:04.824" v="298" actId="1076"/>
          <ac:spMkLst>
            <pc:docMk/>
            <pc:sldMk cId="2228991210" sldId="258"/>
            <ac:spMk id="22" creationId="{873FEE5C-1642-4B86-8A9C-F6A480E09D13}"/>
          </ac:spMkLst>
        </pc:spChg>
        <pc:spChg chg="add mod">
          <ac:chgData name="Nguyễn Hữu Hải" userId="4a6da974-f449-4aa0-9d53-db908b240204" providerId="ADAL" clId="{74A510BF-1F4F-47F4-9C75-702AD1F2B5C8}" dt="2022-06-18T04:38:04.696" v="231" actId="1076"/>
          <ac:spMkLst>
            <pc:docMk/>
            <pc:sldMk cId="2228991210" sldId="258"/>
            <ac:spMk id="23" creationId="{B64BA75A-AFBD-4E60-AC4B-5338CCE95619}"/>
          </ac:spMkLst>
        </pc:spChg>
        <pc:grpChg chg="del">
          <ac:chgData name="Nguyễn Hữu Hải" userId="4a6da974-f449-4aa0-9d53-db908b240204" providerId="ADAL" clId="{74A510BF-1F4F-47F4-9C75-702AD1F2B5C8}" dt="2022-06-19T11:39:14.896" v="624" actId="478"/>
          <ac:grpSpMkLst>
            <pc:docMk/>
            <pc:sldMk cId="2228991210" sldId="258"/>
            <ac:grpSpMk id="10" creationId="{D4EF09CF-3362-453A-9463-F6669A9D3E01}"/>
          </ac:grpSpMkLst>
        </pc:grpChg>
        <pc:graphicFrameChg chg="add mod">
          <ac:chgData name="Nguyễn Hữu Hải" userId="4a6da974-f449-4aa0-9d53-db908b240204" providerId="ADAL" clId="{74A510BF-1F4F-47F4-9C75-702AD1F2B5C8}" dt="2022-06-18T04:41:25.938" v="309" actId="207"/>
          <ac:graphicFrameMkLst>
            <pc:docMk/>
            <pc:sldMk cId="2228991210" sldId="258"/>
            <ac:graphicFrameMk id="17" creationId="{F1691CD0-A08D-4AA6-AEA1-D212F9513F95}"/>
          </ac:graphicFrameMkLst>
        </pc:graphicFrameChg>
        <pc:picChg chg="del mod">
          <ac:chgData name="Nguyễn Hữu Hải" userId="4a6da974-f449-4aa0-9d53-db908b240204" providerId="ADAL" clId="{74A510BF-1F4F-47F4-9C75-702AD1F2B5C8}" dt="2022-06-18T04:40:59.634" v="300" actId="478"/>
          <ac:picMkLst>
            <pc:docMk/>
            <pc:sldMk cId="2228991210" sldId="258"/>
            <ac:picMk id="13" creationId="{00000000-0000-0000-0000-000000000000}"/>
          </ac:picMkLst>
        </pc:picChg>
        <pc:cxnChg chg="add mod">
          <ac:chgData name="Nguyễn Hữu Hải" userId="4a6da974-f449-4aa0-9d53-db908b240204" providerId="ADAL" clId="{74A510BF-1F4F-47F4-9C75-702AD1F2B5C8}" dt="2022-06-18T04:37:54.328" v="228" actId="1076"/>
          <ac:cxnSpMkLst>
            <pc:docMk/>
            <pc:sldMk cId="2228991210" sldId="258"/>
            <ac:cxnSpMk id="20" creationId="{C6107D23-040D-4ADD-BC57-5F8BDE5D344D}"/>
          </ac:cxnSpMkLst>
        </pc:cxnChg>
        <pc:cxnChg chg="add mod">
          <ac:chgData name="Nguyễn Hữu Hải" userId="4a6da974-f449-4aa0-9d53-db908b240204" providerId="ADAL" clId="{74A510BF-1F4F-47F4-9C75-702AD1F2B5C8}" dt="2022-06-18T04:39:02.464" v="297" actId="14100"/>
          <ac:cxnSpMkLst>
            <pc:docMk/>
            <pc:sldMk cId="2228991210" sldId="258"/>
            <ac:cxnSpMk id="21" creationId="{3775A4E8-273E-46DB-818D-576131B9E4D7}"/>
          </ac:cxnSpMkLst>
        </pc:cxnChg>
      </pc:sldChg>
      <pc:sldChg chg="addSp delSp modSp mod delAnim">
        <pc:chgData name="Nguyễn Hữu Hải" userId="4a6da974-f449-4aa0-9d53-db908b240204" providerId="ADAL" clId="{74A510BF-1F4F-47F4-9C75-702AD1F2B5C8}" dt="2022-06-18T04:41:54.657" v="313" actId="1076"/>
        <pc:sldMkLst>
          <pc:docMk/>
          <pc:sldMk cId="228415006" sldId="264"/>
        </pc:sldMkLst>
        <pc:spChg chg="add mod">
          <ac:chgData name="Nguyễn Hữu Hải" userId="4a6da974-f449-4aa0-9d53-db908b240204" providerId="ADAL" clId="{74A510BF-1F4F-47F4-9C75-702AD1F2B5C8}" dt="2022-06-18T04:41:54.657" v="313" actId="1076"/>
          <ac:spMkLst>
            <pc:docMk/>
            <pc:sldMk cId="228415006" sldId="264"/>
            <ac:spMk id="10" creationId="{E2B8DDE3-7E52-4338-925D-3C2EC1F8E393}"/>
          </ac:spMkLst>
        </pc:spChg>
        <pc:spChg chg="add mod">
          <ac:chgData name="Nguyễn Hữu Hải" userId="4a6da974-f449-4aa0-9d53-db908b240204" providerId="ADAL" clId="{74A510BF-1F4F-47F4-9C75-702AD1F2B5C8}" dt="2022-06-18T04:41:52.408" v="312" actId="1076"/>
          <ac:spMkLst>
            <pc:docMk/>
            <pc:sldMk cId="228415006" sldId="264"/>
            <ac:spMk id="13" creationId="{CF7E7B07-2631-472C-BCB4-96DDA3D90A80}"/>
          </ac:spMkLst>
        </pc:spChg>
        <pc:graphicFrameChg chg="add mod">
          <ac:chgData name="Nguyễn Hữu Hải" userId="4a6da974-f449-4aa0-9d53-db908b240204" providerId="ADAL" clId="{74A510BF-1F4F-47F4-9C75-702AD1F2B5C8}" dt="2022-06-18T04:41:52.408" v="312" actId="1076"/>
          <ac:graphicFrameMkLst>
            <pc:docMk/>
            <pc:sldMk cId="228415006" sldId="264"/>
            <ac:graphicFrameMk id="7" creationId="{C4636081-E480-4434-AB16-0A848F610558}"/>
          </ac:graphicFrameMkLst>
        </pc:graphicFrameChg>
        <pc:picChg chg="del">
          <ac:chgData name="Nguyễn Hữu Hải" userId="4a6da974-f449-4aa0-9d53-db908b240204" providerId="ADAL" clId="{74A510BF-1F4F-47F4-9C75-702AD1F2B5C8}" dt="2022-06-18T04:41:46.248" v="310" actId="478"/>
          <ac:picMkLst>
            <pc:docMk/>
            <pc:sldMk cId="228415006" sldId="264"/>
            <ac:picMk id="14" creationId="{00000000-0000-0000-0000-000000000000}"/>
          </ac:picMkLst>
        </pc:picChg>
        <pc:cxnChg chg="add mod">
          <ac:chgData name="Nguyễn Hữu Hải" userId="4a6da974-f449-4aa0-9d53-db908b240204" providerId="ADAL" clId="{74A510BF-1F4F-47F4-9C75-702AD1F2B5C8}" dt="2022-06-18T04:41:52.408" v="312" actId="1076"/>
          <ac:cxnSpMkLst>
            <pc:docMk/>
            <pc:sldMk cId="228415006" sldId="264"/>
            <ac:cxnSpMk id="8" creationId="{DDE172A4-5D73-4036-A991-CE33424C6988}"/>
          </ac:cxnSpMkLst>
        </pc:cxnChg>
        <pc:cxnChg chg="add mod">
          <ac:chgData name="Nguyễn Hữu Hải" userId="4a6da974-f449-4aa0-9d53-db908b240204" providerId="ADAL" clId="{74A510BF-1F4F-47F4-9C75-702AD1F2B5C8}" dt="2022-06-18T04:41:52.408" v="312" actId="1076"/>
          <ac:cxnSpMkLst>
            <pc:docMk/>
            <pc:sldMk cId="228415006" sldId="264"/>
            <ac:cxnSpMk id="9" creationId="{A800CF63-79FD-45C4-A625-76A2C7FF671B}"/>
          </ac:cxnSpMkLst>
        </pc:cxnChg>
      </pc:sldChg>
      <pc:sldChg chg="addSp delSp modSp mod delAnim">
        <pc:chgData name="Nguyễn Hữu Hải" userId="4a6da974-f449-4aa0-9d53-db908b240204" providerId="ADAL" clId="{74A510BF-1F4F-47F4-9C75-702AD1F2B5C8}" dt="2022-06-19T11:39:43.398" v="633" actId="555"/>
        <pc:sldMkLst>
          <pc:docMk/>
          <pc:sldMk cId="1852693985" sldId="265"/>
        </pc:sldMkLst>
        <pc:spChg chg="mod">
          <ac:chgData name="Nguyễn Hữu Hải" userId="4a6da974-f449-4aa0-9d53-db908b240204" providerId="ADAL" clId="{74A510BF-1F4F-47F4-9C75-702AD1F2B5C8}" dt="2022-06-19T11:39:43.398" v="633" actId="555"/>
          <ac:spMkLst>
            <pc:docMk/>
            <pc:sldMk cId="1852693985" sldId="265"/>
            <ac:spMk id="15" creationId="{00000000-0000-0000-0000-000000000000}"/>
          </ac:spMkLst>
        </pc:spChg>
        <pc:spChg chg="mod">
          <ac:chgData name="Nguyễn Hữu Hải" userId="4a6da974-f449-4aa0-9d53-db908b240204" providerId="ADAL" clId="{74A510BF-1F4F-47F4-9C75-702AD1F2B5C8}" dt="2022-06-19T11:39:43.398" v="633" actId="555"/>
          <ac:spMkLst>
            <pc:docMk/>
            <pc:sldMk cId="1852693985" sldId="265"/>
            <ac:spMk id="16" creationId="{00000000-0000-0000-0000-000000000000}"/>
          </ac:spMkLst>
        </pc:spChg>
        <pc:spChg chg="add mod">
          <ac:chgData name="Nguyễn Hữu Hải" userId="4a6da974-f449-4aa0-9d53-db908b240204" providerId="ADAL" clId="{74A510BF-1F4F-47F4-9C75-702AD1F2B5C8}" dt="2022-06-18T04:42:11.776" v="316" actId="1076"/>
          <ac:spMkLst>
            <pc:docMk/>
            <pc:sldMk cId="1852693985" sldId="265"/>
            <ac:spMk id="19" creationId="{68DC2828-B02D-4171-A1FA-B68FA89A220F}"/>
          </ac:spMkLst>
        </pc:spChg>
        <pc:spChg chg="add mod">
          <ac:chgData name="Nguyễn Hữu Hải" userId="4a6da974-f449-4aa0-9d53-db908b240204" providerId="ADAL" clId="{74A510BF-1F4F-47F4-9C75-702AD1F2B5C8}" dt="2022-06-18T04:42:11.776" v="316" actId="1076"/>
          <ac:spMkLst>
            <pc:docMk/>
            <pc:sldMk cId="1852693985" sldId="265"/>
            <ac:spMk id="20" creationId="{22F19398-5A4F-4121-B7C2-C880C99046E3}"/>
          </ac:spMkLst>
        </pc:spChg>
        <pc:graphicFrameChg chg="add mod">
          <ac:chgData name="Nguyễn Hữu Hải" userId="4a6da974-f449-4aa0-9d53-db908b240204" providerId="ADAL" clId="{74A510BF-1F4F-47F4-9C75-702AD1F2B5C8}" dt="2022-06-18T04:42:46.240" v="318" actId="2085"/>
          <ac:graphicFrameMkLst>
            <pc:docMk/>
            <pc:sldMk cId="1852693985" sldId="265"/>
            <ac:graphicFrameMk id="12" creationId="{EDAA58B7-4506-4359-ABBB-ADF584836569}"/>
          </ac:graphicFrameMkLst>
        </pc:graphicFrameChg>
        <pc:picChg chg="del">
          <ac:chgData name="Nguyễn Hữu Hải" userId="4a6da974-f449-4aa0-9d53-db908b240204" providerId="ADAL" clId="{74A510BF-1F4F-47F4-9C75-702AD1F2B5C8}" dt="2022-06-18T04:42:03.539" v="314" actId="478"/>
          <ac:picMkLst>
            <pc:docMk/>
            <pc:sldMk cId="1852693985" sldId="265"/>
            <ac:picMk id="13" creationId="{00000000-0000-0000-0000-000000000000}"/>
          </ac:picMkLst>
        </pc:picChg>
        <pc:cxnChg chg="add mod">
          <ac:chgData name="Nguyễn Hữu Hải" userId="4a6da974-f449-4aa0-9d53-db908b240204" providerId="ADAL" clId="{74A510BF-1F4F-47F4-9C75-702AD1F2B5C8}" dt="2022-06-18T04:42:11.776" v="316" actId="1076"/>
          <ac:cxnSpMkLst>
            <pc:docMk/>
            <pc:sldMk cId="1852693985" sldId="265"/>
            <ac:cxnSpMk id="17" creationId="{D2C0C335-0AFC-4474-9801-84A80CB62D48}"/>
          </ac:cxnSpMkLst>
        </pc:cxnChg>
        <pc:cxnChg chg="add mod">
          <ac:chgData name="Nguyễn Hữu Hải" userId="4a6da974-f449-4aa0-9d53-db908b240204" providerId="ADAL" clId="{74A510BF-1F4F-47F4-9C75-702AD1F2B5C8}" dt="2022-06-18T04:42:11.776" v="316" actId="1076"/>
          <ac:cxnSpMkLst>
            <pc:docMk/>
            <pc:sldMk cId="1852693985" sldId="265"/>
            <ac:cxnSpMk id="18" creationId="{9AB97E26-9837-4208-A3E0-2E8C9ED9EBD1}"/>
          </ac:cxnSpMkLst>
        </pc:cxnChg>
      </pc:sldChg>
      <pc:sldChg chg="addSp delSp modSp mod delAnim">
        <pc:chgData name="Nguyễn Hữu Hải" userId="4a6da974-f449-4aa0-9d53-db908b240204" providerId="ADAL" clId="{74A510BF-1F4F-47F4-9C75-702AD1F2B5C8}" dt="2022-06-19T11:40:11.743" v="636" actId="1076"/>
        <pc:sldMkLst>
          <pc:docMk/>
          <pc:sldMk cId="4116138629" sldId="266"/>
        </pc:sldMkLst>
        <pc:spChg chg="mod">
          <ac:chgData name="Nguyễn Hữu Hải" userId="4a6da974-f449-4aa0-9d53-db908b240204" providerId="ADAL" clId="{74A510BF-1F4F-47F4-9C75-702AD1F2B5C8}" dt="2022-06-19T11:39:50.419" v="634" actId="14100"/>
          <ac:spMkLst>
            <pc:docMk/>
            <pc:sldMk cId="4116138629" sldId="266"/>
            <ac:spMk id="9" creationId="{00000000-0000-0000-0000-000000000000}"/>
          </ac:spMkLst>
        </pc:spChg>
        <pc:spChg chg="add del mod">
          <ac:chgData name="Nguyễn Hữu Hải" userId="4a6da974-f449-4aa0-9d53-db908b240204" providerId="ADAL" clId="{74A510BF-1F4F-47F4-9C75-702AD1F2B5C8}" dt="2022-06-18T04:43:13.458" v="324"/>
          <ac:spMkLst>
            <pc:docMk/>
            <pc:sldMk cId="4116138629" sldId="266"/>
            <ac:spMk id="17" creationId="{C2439323-CF82-4D30-A0D2-1818A2C80237}"/>
          </ac:spMkLst>
        </pc:spChg>
        <pc:spChg chg="add del mod">
          <ac:chgData name="Nguyễn Hữu Hải" userId="4a6da974-f449-4aa0-9d53-db908b240204" providerId="ADAL" clId="{74A510BF-1F4F-47F4-9C75-702AD1F2B5C8}" dt="2022-06-18T04:43:13.458" v="324"/>
          <ac:spMkLst>
            <pc:docMk/>
            <pc:sldMk cId="4116138629" sldId="266"/>
            <ac:spMk id="18" creationId="{4FB4023D-6513-4AD5-AE5C-B9D1514B09B8}"/>
          </ac:spMkLst>
        </pc:spChg>
        <pc:graphicFrameChg chg="add del mod">
          <ac:chgData name="Nguyễn Hữu Hải" userId="4a6da974-f449-4aa0-9d53-db908b240204" providerId="ADAL" clId="{74A510BF-1F4F-47F4-9C75-702AD1F2B5C8}" dt="2022-06-18T04:43:13.458" v="324"/>
          <ac:graphicFrameMkLst>
            <pc:docMk/>
            <pc:sldMk cId="4116138629" sldId="266"/>
            <ac:graphicFrameMk id="8" creationId="{B9EDD149-E9EB-48DC-B152-EA6CE5158BD9}"/>
          </ac:graphicFrameMkLst>
        </pc:graphicFrameChg>
        <pc:graphicFrameChg chg="mod">
          <ac:chgData name="Nguyễn Hữu Hải" userId="4a6da974-f449-4aa0-9d53-db908b240204" providerId="ADAL" clId="{74A510BF-1F4F-47F4-9C75-702AD1F2B5C8}" dt="2022-06-18T04:44:58.903" v="388" actId="12789"/>
          <ac:graphicFrameMkLst>
            <pc:docMk/>
            <pc:sldMk cId="4116138629" sldId="266"/>
            <ac:graphicFrameMk id="13" creationId="{13670F6F-B940-1237-1E2D-3DE0CE8AE692}"/>
          </ac:graphicFrameMkLst>
        </pc:graphicFrameChg>
        <pc:picChg chg="add mod">
          <ac:chgData name="Nguyễn Hữu Hải" userId="4a6da974-f449-4aa0-9d53-db908b240204" providerId="ADAL" clId="{74A510BF-1F4F-47F4-9C75-702AD1F2B5C8}" dt="2022-06-19T11:40:11.743" v="636" actId="1076"/>
          <ac:picMkLst>
            <pc:docMk/>
            <pc:sldMk cId="4116138629" sldId="266"/>
            <ac:picMk id="2" creationId="{9C5EF935-EBB5-4ABD-A5F6-EAE6580DAE71}"/>
          </ac:picMkLst>
        </pc:picChg>
        <pc:picChg chg="add mod">
          <ac:chgData name="Nguyễn Hữu Hải" userId="4a6da974-f449-4aa0-9d53-db908b240204" providerId="ADAL" clId="{74A510BF-1F4F-47F4-9C75-702AD1F2B5C8}" dt="2022-06-18T04:44:58.903" v="388" actId="12789"/>
          <ac:picMkLst>
            <pc:docMk/>
            <pc:sldMk cId="4116138629" sldId="266"/>
            <ac:picMk id="3" creationId="{06B1B9FB-5AE2-431D-8ED3-0BAC26415915}"/>
          </ac:picMkLst>
        </pc:picChg>
        <pc:picChg chg="del">
          <ac:chgData name="Nguyễn Hữu Hải" userId="4a6da974-f449-4aa0-9d53-db908b240204" providerId="ADAL" clId="{74A510BF-1F4F-47F4-9C75-702AD1F2B5C8}" dt="2022-06-18T04:43:05.166" v="322" actId="478"/>
          <ac:picMkLst>
            <pc:docMk/>
            <pc:sldMk cId="4116138629" sldId="266"/>
            <ac:picMk id="11" creationId="{EAE26DB7-7CA9-820D-7A1E-9960CAC4253F}"/>
          </ac:picMkLst>
        </pc:picChg>
        <pc:picChg chg="mod">
          <ac:chgData name="Nguyễn Hữu Hải" userId="4a6da974-f449-4aa0-9d53-db908b240204" providerId="ADAL" clId="{74A510BF-1F4F-47F4-9C75-702AD1F2B5C8}" dt="2022-06-18T04:44:58.903" v="388" actId="12789"/>
          <ac:picMkLst>
            <pc:docMk/>
            <pc:sldMk cId="4116138629" sldId="266"/>
            <ac:picMk id="14" creationId="{37A294E2-935C-5A71-5B1B-9893769492EB}"/>
          </ac:picMkLst>
        </pc:picChg>
        <pc:picChg chg="del">
          <ac:chgData name="Nguyễn Hữu Hải" userId="4a6da974-f449-4aa0-9d53-db908b240204" providerId="ADAL" clId="{74A510BF-1F4F-47F4-9C75-702AD1F2B5C8}" dt="2022-06-18T04:43:04.465" v="321" actId="478"/>
          <ac:picMkLst>
            <pc:docMk/>
            <pc:sldMk cId="4116138629" sldId="266"/>
            <ac:picMk id="15" creationId="{C2CAF6A4-8BA7-1DBB-F692-3BB93B00ED75}"/>
          </ac:picMkLst>
        </pc:picChg>
        <pc:cxnChg chg="add del mod">
          <ac:chgData name="Nguyễn Hữu Hải" userId="4a6da974-f449-4aa0-9d53-db908b240204" providerId="ADAL" clId="{74A510BF-1F4F-47F4-9C75-702AD1F2B5C8}" dt="2022-06-18T04:43:13.458" v="324"/>
          <ac:cxnSpMkLst>
            <pc:docMk/>
            <pc:sldMk cId="4116138629" sldId="266"/>
            <ac:cxnSpMk id="10" creationId="{6E69A41B-C663-4D47-BB9A-26D159DB890C}"/>
          </ac:cxnSpMkLst>
        </pc:cxnChg>
        <pc:cxnChg chg="add del mod">
          <ac:chgData name="Nguyễn Hữu Hải" userId="4a6da974-f449-4aa0-9d53-db908b240204" providerId="ADAL" clId="{74A510BF-1F4F-47F4-9C75-702AD1F2B5C8}" dt="2022-06-18T04:43:13.458" v="324"/>
          <ac:cxnSpMkLst>
            <pc:docMk/>
            <pc:sldMk cId="4116138629" sldId="266"/>
            <ac:cxnSpMk id="16" creationId="{03DF02EA-3698-4D7C-9858-8A2F53BB6405}"/>
          </ac:cxnSpMkLst>
        </pc:cxnChg>
      </pc:sldChg>
      <pc:sldChg chg="addSp delSp modSp mod delAnim modAnim">
        <pc:chgData name="Nguyễn Hữu Hải" userId="4a6da974-f449-4aa0-9d53-db908b240204" providerId="ADAL" clId="{74A510BF-1F4F-47F4-9C75-702AD1F2B5C8}" dt="2022-06-19T11:40:27.310" v="641" actId="1076"/>
        <pc:sldMkLst>
          <pc:docMk/>
          <pc:sldMk cId="2705090147" sldId="267"/>
        </pc:sldMkLst>
        <pc:spChg chg="mod">
          <ac:chgData name="Nguyễn Hữu Hải" userId="4a6da974-f449-4aa0-9d53-db908b240204" providerId="ADAL" clId="{74A510BF-1F4F-47F4-9C75-702AD1F2B5C8}" dt="2022-06-19T11:40:27.310" v="641" actId="1076"/>
          <ac:spMkLst>
            <pc:docMk/>
            <pc:sldMk cId="2705090147" sldId="267"/>
            <ac:spMk id="9" creationId="{00000000-0000-0000-0000-000000000000}"/>
          </ac:spMkLst>
        </pc:spChg>
        <pc:spChg chg="add mod">
          <ac:chgData name="Nguyễn Hữu Hải" userId="4a6da974-f449-4aa0-9d53-db908b240204" providerId="ADAL" clId="{74A510BF-1F4F-47F4-9C75-702AD1F2B5C8}" dt="2022-06-18T04:46:01.543" v="392" actId="1076"/>
          <ac:spMkLst>
            <pc:docMk/>
            <pc:sldMk cId="2705090147" sldId="267"/>
            <ac:spMk id="10" creationId="{7B132225-B0D5-4BF0-9EFF-ABDBE185CF90}"/>
          </ac:spMkLst>
        </pc:spChg>
        <pc:spChg chg="mod">
          <ac:chgData name="Nguyễn Hữu Hải" userId="4a6da974-f449-4aa0-9d53-db908b240204" providerId="ADAL" clId="{74A510BF-1F4F-47F4-9C75-702AD1F2B5C8}" dt="2022-06-19T11:40:24.431" v="640" actId="1076"/>
          <ac:spMkLst>
            <pc:docMk/>
            <pc:sldMk cId="2705090147" sldId="267"/>
            <ac:spMk id="14" creationId="{E5BD41E7-17BE-8DD7-999D-20DCE3F76409}"/>
          </ac:spMkLst>
        </pc:spChg>
        <pc:spChg chg="add mod">
          <ac:chgData name="Nguyễn Hữu Hải" userId="4a6da974-f449-4aa0-9d53-db908b240204" providerId="ADAL" clId="{74A510BF-1F4F-47F4-9C75-702AD1F2B5C8}" dt="2022-06-18T04:46:04.472" v="393" actId="1076"/>
          <ac:spMkLst>
            <pc:docMk/>
            <pc:sldMk cId="2705090147" sldId="267"/>
            <ac:spMk id="17" creationId="{D0F3806B-688C-4CD0-8CAB-50FA6C9A2ED5}"/>
          </ac:spMkLst>
        </pc:spChg>
        <pc:spChg chg="add mod">
          <ac:chgData name="Nguyễn Hữu Hải" userId="4a6da974-f449-4aa0-9d53-db908b240204" providerId="ADAL" clId="{74A510BF-1F4F-47F4-9C75-702AD1F2B5C8}" dt="2022-06-18T04:45:58.168" v="391" actId="1076"/>
          <ac:spMkLst>
            <pc:docMk/>
            <pc:sldMk cId="2705090147" sldId="267"/>
            <ac:spMk id="18" creationId="{9E361D59-E171-4FF8-B8C2-07C70882FC09}"/>
          </ac:spMkLst>
        </pc:spChg>
        <pc:graphicFrameChg chg="add mod">
          <ac:chgData name="Nguyễn Hữu Hải" userId="4a6da974-f449-4aa0-9d53-db908b240204" providerId="ADAL" clId="{74A510BF-1F4F-47F4-9C75-702AD1F2B5C8}" dt="2022-06-18T04:45:58.168" v="391" actId="1076"/>
          <ac:graphicFrameMkLst>
            <pc:docMk/>
            <pc:sldMk cId="2705090147" sldId="267"/>
            <ac:graphicFrameMk id="11" creationId="{DE66FA37-29E7-441A-98BE-D9B9D6F0B628}"/>
          </ac:graphicFrameMkLst>
        </pc:graphicFrameChg>
        <pc:picChg chg="del">
          <ac:chgData name="Nguyễn Hữu Hải" userId="4a6da974-f449-4aa0-9d53-db908b240204" providerId="ADAL" clId="{74A510BF-1F4F-47F4-9C75-702AD1F2B5C8}" dt="2022-06-18T04:45:50.863" v="389" actId="478"/>
          <ac:picMkLst>
            <pc:docMk/>
            <pc:sldMk cId="2705090147" sldId="267"/>
            <ac:picMk id="15" creationId="{8BD9BA42-25A6-523C-EA65-2B2D64E7F852}"/>
          </ac:picMkLst>
        </pc:picChg>
        <pc:cxnChg chg="add mod">
          <ac:chgData name="Nguyễn Hữu Hải" userId="4a6da974-f449-4aa0-9d53-db908b240204" providerId="ADAL" clId="{74A510BF-1F4F-47F4-9C75-702AD1F2B5C8}" dt="2022-06-18T04:45:58.168" v="391" actId="1076"/>
          <ac:cxnSpMkLst>
            <pc:docMk/>
            <pc:sldMk cId="2705090147" sldId="267"/>
            <ac:cxnSpMk id="12" creationId="{511F6978-B0CF-4480-B051-C88A4A066606}"/>
          </ac:cxnSpMkLst>
        </pc:cxnChg>
        <pc:cxnChg chg="add mod">
          <ac:chgData name="Nguyễn Hữu Hải" userId="4a6da974-f449-4aa0-9d53-db908b240204" providerId="ADAL" clId="{74A510BF-1F4F-47F4-9C75-702AD1F2B5C8}" dt="2022-06-18T04:45:58.168" v="391" actId="1076"/>
          <ac:cxnSpMkLst>
            <pc:docMk/>
            <pc:sldMk cId="2705090147" sldId="267"/>
            <ac:cxnSpMk id="16" creationId="{A7BE246D-8161-4447-A10D-747AA2BBFBB5}"/>
          </ac:cxnSpMkLst>
        </pc:cxnChg>
      </pc:sldChg>
      <pc:sldChg chg="addSp delSp modSp mod delAnim modAnim">
        <pc:chgData name="Nguyễn Hữu Hải" userId="4a6da974-f449-4aa0-9d53-db908b240204" providerId="ADAL" clId="{74A510BF-1F4F-47F4-9C75-702AD1F2B5C8}" dt="2022-06-19T11:41:22.784" v="658" actId="14100"/>
        <pc:sldMkLst>
          <pc:docMk/>
          <pc:sldMk cId="4089162016" sldId="268"/>
        </pc:sldMkLst>
        <pc:spChg chg="add mod">
          <ac:chgData name="Nguyễn Hữu Hải" userId="4a6da974-f449-4aa0-9d53-db908b240204" providerId="ADAL" clId="{74A510BF-1F4F-47F4-9C75-702AD1F2B5C8}" dt="2022-06-18T04:46:19.384" v="398" actId="1076"/>
          <ac:spMkLst>
            <pc:docMk/>
            <pc:sldMk cId="4089162016" sldId="268"/>
            <ac:spMk id="14" creationId="{669AD3AD-337F-4053-95E5-2285A5F96A02}"/>
          </ac:spMkLst>
        </pc:spChg>
        <pc:spChg chg="mod">
          <ac:chgData name="Nguyễn Hữu Hải" userId="4a6da974-f449-4aa0-9d53-db908b240204" providerId="ADAL" clId="{74A510BF-1F4F-47F4-9C75-702AD1F2B5C8}" dt="2022-06-19T11:40:55.220" v="650" actId="20577"/>
          <ac:spMkLst>
            <pc:docMk/>
            <pc:sldMk cId="4089162016" sldId="268"/>
            <ac:spMk id="17" creationId="{2B794507-B02B-B0F3-D0A8-F9198479676A}"/>
          </ac:spMkLst>
        </pc:spChg>
        <pc:spChg chg="mod">
          <ac:chgData name="Nguyễn Hữu Hải" userId="4a6da974-f449-4aa0-9d53-db908b240204" providerId="ADAL" clId="{74A510BF-1F4F-47F4-9C75-702AD1F2B5C8}" dt="2022-06-19T11:40:51.175" v="649" actId="1076"/>
          <ac:spMkLst>
            <pc:docMk/>
            <pc:sldMk cId="4089162016" sldId="268"/>
            <ac:spMk id="18" creationId="{22A67AD7-1470-4E83-7E3E-50A6E991A770}"/>
          </ac:spMkLst>
        </pc:spChg>
        <pc:spChg chg="del mod">
          <ac:chgData name="Nguyễn Hữu Hải" userId="4a6da974-f449-4aa0-9d53-db908b240204" providerId="ADAL" clId="{74A510BF-1F4F-47F4-9C75-702AD1F2B5C8}" dt="2022-06-19T11:40:47.415" v="648" actId="478"/>
          <ac:spMkLst>
            <pc:docMk/>
            <pc:sldMk cId="4089162016" sldId="268"/>
            <ac:spMk id="19" creationId="{30A0ED3C-F925-4CB7-FBE9-2356BA544EEE}"/>
          </ac:spMkLst>
        </pc:spChg>
        <pc:spChg chg="del mod">
          <ac:chgData name="Nguyễn Hữu Hải" userId="4a6da974-f449-4aa0-9d53-db908b240204" providerId="ADAL" clId="{74A510BF-1F4F-47F4-9C75-702AD1F2B5C8}" dt="2022-06-19T11:40:45.597" v="647" actId="478"/>
          <ac:spMkLst>
            <pc:docMk/>
            <pc:sldMk cId="4089162016" sldId="268"/>
            <ac:spMk id="20" creationId="{229022AF-3045-00DE-CFDD-9BBB0BAC26B7}"/>
          </ac:spMkLst>
        </pc:spChg>
        <pc:spChg chg="add mod">
          <ac:chgData name="Nguyễn Hữu Hải" userId="4a6da974-f449-4aa0-9d53-db908b240204" providerId="ADAL" clId="{74A510BF-1F4F-47F4-9C75-702AD1F2B5C8}" dt="2022-06-18T04:46:21.367" v="399" actId="1076"/>
          <ac:spMkLst>
            <pc:docMk/>
            <pc:sldMk cId="4089162016" sldId="268"/>
            <ac:spMk id="23" creationId="{D16FFC49-4405-491C-8684-DE1E8A8B99D3}"/>
          </ac:spMkLst>
        </pc:spChg>
        <pc:spChg chg="add mod">
          <ac:chgData name="Nguyễn Hữu Hải" userId="4a6da974-f449-4aa0-9d53-db908b240204" providerId="ADAL" clId="{74A510BF-1F4F-47F4-9C75-702AD1F2B5C8}" dt="2022-06-18T04:46:17.424" v="397" actId="1076"/>
          <ac:spMkLst>
            <pc:docMk/>
            <pc:sldMk cId="4089162016" sldId="268"/>
            <ac:spMk id="24" creationId="{81C85641-9AD6-447F-9B63-5A6B2D551BE5}"/>
          </ac:spMkLst>
        </pc:spChg>
        <pc:spChg chg="add mod">
          <ac:chgData name="Nguyễn Hữu Hải" userId="4a6da974-f449-4aa0-9d53-db908b240204" providerId="ADAL" clId="{74A510BF-1F4F-47F4-9C75-702AD1F2B5C8}" dt="2022-06-19T11:41:22.784" v="658" actId="14100"/>
          <ac:spMkLst>
            <pc:docMk/>
            <pc:sldMk cId="4089162016" sldId="268"/>
            <ac:spMk id="25" creationId="{9876E102-333C-4802-9579-1571A488C72C}"/>
          </ac:spMkLst>
        </pc:spChg>
        <pc:graphicFrameChg chg="add mod">
          <ac:chgData name="Nguyễn Hữu Hải" userId="4a6da974-f449-4aa0-9d53-db908b240204" providerId="ADAL" clId="{74A510BF-1F4F-47F4-9C75-702AD1F2B5C8}" dt="2022-06-18T04:46:17.424" v="397" actId="1076"/>
          <ac:graphicFrameMkLst>
            <pc:docMk/>
            <pc:sldMk cId="4089162016" sldId="268"/>
            <ac:graphicFrameMk id="15" creationId="{CF0C547E-634D-4776-8D27-9E6BA84A1AB9}"/>
          </ac:graphicFrameMkLst>
        </pc:graphicFrameChg>
        <pc:picChg chg="del">
          <ac:chgData name="Nguyễn Hữu Hải" userId="4a6da974-f449-4aa0-9d53-db908b240204" providerId="ADAL" clId="{74A510BF-1F4F-47F4-9C75-702AD1F2B5C8}" dt="2022-06-18T04:46:11.034" v="395" actId="478"/>
          <ac:picMkLst>
            <pc:docMk/>
            <pc:sldMk cId="4089162016" sldId="268"/>
            <ac:picMk id="51" creationId="{00000000-0000-0000-0000-000000000000}"/>
          </ac:picMkLst>
        </pc:picChg>
        <pc:cxnChg chg="add mod">
          <ac:chgData name="Nguyễn Hữu Hải" userId="4a6da974-f449-4aa0-9d53-db908b240204" providerId="ADAL" clId="{74A510BF-1F4F-47F4-9C75-702AD1F2B5C8}" dt="2022-06-18T04:46:17.424" v="397" actId="1076"/>
          <ac:cxnSpMkLst>
            <pc:docMk/>
            <pc:sldMk cId="4089162016" sldId="268"/>
            <ac:cxnSpMk id="16" creationId="{FA4D82C2-AC55-4CA4-AEE9-6F61E7259B92}"/>
          </ac:cxnSpMkLst>
        </pc:cxnChg>
        <pc:cxnChg chg="add mod">
          <ac:chgData name="Nguyễn Hữu Hải" userId="4a6da974-f449-4aa0-9d53-db908b240204" providerId="ADAL" clId="{74A510BF-1F4F-47F4-9C75-702AD1F2B5C8}" dt="2022-06-18T04:46:17.424" v="397" actId="1076"/>
          <ac:cxnSpMkLst>
            <pc:docMk/>
            <pc:sldMk cId="4089162016" sldId="268"/>
            <ac:cxnSpMk id="21" creationId="{28DF590F-ACC9-40B2-987A-2CA115EC80F1}"/>
          </ac:cxnSpMkLst>
        </pc:cxnChg>
      </pc:sldChg>
      <pc:sldChg chg="addSp delSp modSp mod delAnim modAnim">
        <pc:chgData name="Nguyễn Hữu Hải" userId="4a6da974-f449-4aa0-9d53-db908b240204" providerId="ADAL" clId="{74A510BF-1F4F-47F4-9C75-702AD1F2B5C8}" dt="2022-06-19T14:34:20.270" v="1118" actId="1076"/>
        <pc:sldMkLst>
          <pc:docMk/>
          <pc:sldMk cId="1435190370" sldId="270"/>
        </pc:sldMkLst>
        <pc:spChg chg="mod">
          <ac:chgData name="Nguyễn Hữu Hải" userId="4a6da974-f449-4aa0-9d53-db908b240204" providerId="ADAL" clId="{74A510BF-1F4F-47F4-9C75-702AD1F2B5C8}" dt="2022-06-19T11:44:01.147" v="717" actId="255"/>
          <ac:spMkLst>
            <pc:docMk/>
            <pc:sldMk cId="1435190370" sldId="270"/>
            <ac:spMk id="3" creationId="{00000000-0000-0000-0000-000000000000}"/>
          </ac:spMkLst>
        </pc:spChg>
        <pc:spChg chg="mod">
          <ac:chgData name="Nguyễn Hữu Hải" userId="4a6da974-f449-4aa0-9d53-db908b240204" providerId="ADAL" clId="{74A510BF-1F4F-47F4-9C75-702AD1F2B5C8}" dt="2022-06-19T14:33:59.933" v="1111" actId="1036"/>
          <ac:spMkLst>
            <pc:docMk/>
            <pc:sldMk cId="1435190370" sldId="270"/>
            <ac:spMk id="5" creationId="{00000000-0000-0000-0000-000000000000}"/>
          </ac:spMkLst>
        </pc:spChg>
        <pc:spChg chg="mod">
          <ac:chgData name="Nguyễn Hữu Hải" userId="4a6da974-f449-4aa0-9d53-db908b240204" providerId="ADAL" clId="{74A510BF-1F4F-47F4-9C75-702AD1F2B5C8}" dt="2022-06-19T14:33:53.844" v="1105" actId="255"/>
          <ac:spMkLst>
            <pc:docMk/>
            <pc:sldMk cId="1435190370" sldId="270"/>
            <ac:spMk id="14" creationId="{8921A058-7E4A-7915-1F14-C6B0550E1A69}"/>
          </ac:spMkLst>
        </pc:spChg>
        <pc:spChg chg="add mod">
          <ac:chgData name="Nguyễn Hữu Hải" userId="4a6da974-f449-4aa0-9d53-db908b240204" providerId="ADAL" clId="{74A510BF-1F4F-47F4-9C75-702AD1F2B5C8}" dt="2022-06-19T14:34:20.270" v="1118" actId="1076"/>
          <ac:spMkLst>
            <pc:docMk/>
            <pc:sldMk cId="1435190370" sldId="270"/>
            <ac:spMk id="17" creationId="{5B15418F-7FB5-437E-86B9-1AA7FF9F632A}"/>
          </ac:spMkLst>
        </pc:spChg>
        <pc:spChg chg="add mod">
          <ac:chgData name="Nguyễn Hữu Hải" userId="4a6da974-f449-4aa0-9d53-db908b240204" providerId="ADAL" clId="{74A510BF-1F4F-47F4-9C75-702AD1F2B5C8}" dt="2022-06-19T14:34:10.846" v="1113" actId="1076"/>
          <ac:spMkLst>
            <pc:docMk/>
            <pc:sldMk cId="1435190370" sldId="270"/>
            <ac:spMk id="18" creationId="{4B7E99C3-ECA9-47C9-8B26-33447E758E56}"/>
          </ac:spMkLst>
        </pc:spChg>
        <pc:spChg chg="add mod">
          <ac:chgData name="Nguyễn Hữu Hải" userId="4a6da974-f449-4aa0-9d53-db908b240204" providerId="ADAL" clId="{74A510BF-1F4F-47F4-9C75-702AD1F2B5C8}" dt="2022-06-19T14:33:57.709" v="1107" actId="121"/>
          <ac:spMkLst>
            <pc:docMk/>
            <pc:sldMk cId="1435190370" sldId="270"/>
            <ac:spMk id="19" creationId="{F212636D-0F79-4AC6-BAE2-23E34314B466}"/>
          </ac:spMkLst>
        </pc:spChg>
        <pc:spChg chg="add mod">
          <ac:chgData name="Nguyễn Hữu Hải" userId="4a6da974-f449-4aa0-9d53-db908b240204" providerId="ADAL" clId="{74A510BF-1F4F-47F4-9C75-702AD1F2B5C8}" dt="2022-06-19T11:44:09.479" v="718" actId="1076"/>
          <ac:spMkLst>
            <pc:docMk/>
            <pc:sldMk cId="1435190370" sldId="270"/>
            <ac:spMk id="20" creationId="{28242F85-9EA2-4206-98D7-D44A134089A6}"/>
          </ac:spMkLst>
        </pc:spChg>
        <pc:graphicFrameChg chg="add mod">
          <ac:chgData name="Nguyễn Hữu Hải" userId="4a6da974-f449-4aa0-9d53-db908b240204" providerId="ADAL" clId="{74A510BF-1F4F-47F4-9C75-702AD1F2B5C8}" dt="2022-06-19T11:44:18.079" v="720" actId="14100"/>
          <ac:graphicFrameMkLst>
            <pc:docMk/>
            <pc:sldMk cId="1435190370" sldId="270"/>
            <ac:graphicFrameMk id="9" creationId="{477AF596-CCEA-473E-AEA6-D09088BC8A5F}"/>
          </ac:graphicFrameMkLst>
        </pc:graphicFrameChg>
        <pc:picChg chg="del">
          <ac:chgData name="Nguyễn Hữu Hải" userId="4a6da974-f449-4aa0-9d53-db908b240204" providerId="ADAL" clId="{74A510BF-1F4F-47F4-9C75-702AD1F2B5C8}" dt="2022-06-18T04:51:17.985" v="490" actId="478"/>
          <ac:picMkLst>
            <pc:docMk/>
            <pc:sldMk cId="1435190370" sldId="270"/>
            <ac:picMk id="13" creationId="{00000000-0000-0000-0000-000000000000}"/>
          </ac:picMkLst>
        </pc:picChg>
        <pc:cxnChg chg="add mod">
          <ac:chgData name="Nguyễn Hữu Hải" userId="4a6da974-f449-4aa0-9d53-db908b240204" providerId="ADAL" clId="{74A510BF-1F4F-47F4-9C75-702AD1F2B5C8}" dt="2022-06-19T14:34:14.598" v="1114" actId="1076"/>
          <ac:cxnSpMkLst>
            <pc:docMk/>
            <pc:sldMk cId="1435190370" sldId="270"/>
            <ac:cxnSpMk id="15" creationId="{F486C76B-C1CE-493D-9484-F43048681564}"/>
          </ac:cxnSpMkLst>
        </pc:cxnChg>
        <pc:cxnChg chg="add mod">
          <ac:chgData name="Nguyễn Hữu Hải" userId="4a6da974-f449-4aa0-9d53-db908b240204" providerId="ADAL" clId="{74A510BF-1F4F-47F4-9C75-702AD1F2B5C8}" dt="2022-06-19T14:34:17.425" v="1117" actId="1035"/>
          <ac:cxnSpMkLst>
            <pc:docMk/>
            <pc:sldMk cId="1435190370" sldId="270"/>
            <ac:cxnSpMk id="16" creationId="{B06FB0A9-55A3-49A8-972C-BB365AB91F48}"/>
          </ac:cxnSpMkLst>
        </pc:cxnChg>
      </pc:sldChg>
      <pc:sldChg chg="addSp delSp modSp mod delAnim modAnim">
        <pc:chgData name="Nguyễn Hữu Hải" userId="4a6da974-f449-4aa0-9d53-db908b240204" providerId="ADAL" clId="{74A510BF-1F4F-47F4-9C75-702AD1F2B5C8}" dt="2022-06-19T14:36:15.891" v="1128" actId="255"/>
        <pc:sldMkLst>
          <pc:docMk/>
          <pc:sldMk cId="1352543492" sldId="271"/>
        </pc:sldMkLst>
        <pc:spChg chg="mod">
          <ac:chgData name="Nguyễn Hữu Hải" userId="4a6da974-f449-4aa0-9d53-db908b240204" providerId="ADAL" clId="{74A510BF-1F4F-47F4-9C75-702AD1F2B5C8}" dt="2022-06-19T11:47:36.301" v="769" actId="2710"/>
          <ac:spMkLst>
            <pc:docMk/>
            <pc:sldMk cId="1352543492" sldId="271"/>
            <ac:spMk id="12" creationId="{00000000-0000-0000-0000-000000000000}"/>
          </ac:spMkLst>
        </pc:spChg>
        <pc:spChg chg="del">
          <ac:chgData name="Nguyễn Hữu Hải" userId="4a6da974-f449-4aa0-9d53-db908b240204" providerId="ADAL" clId="{74A510BF-1F4F-47F4-9C75-702AD1F2B5C8}" dt="2022-06-18T04:58:26.433" v="620" actId="478"/>
          <ac:spMkLst>
            <pc:docMk/>
            <pc:sldMk cId="1352543492" sldId="271"/>
            <ac:spMk id="14" creationId="{00000000-0000-0000-0000-000000000000}"/>
          </ac:spMkLst>
        </pc:spChg>
        <pc:spChg chg="mod">
          <ac:chgData name="Nguyễn Hữu Hải" userId="4a6da974-f449-4aa0-9d53-db908b240204" providerId="ADAL" clId="{74A510BF-1F4F-47F4-9C75-702AD1F2B5C8}" dt="2022-06-19T11:47:36.009" v="768" actId="1076"/>
          <ac:spMkLst>
            <pc:docMk/>
            <pc:sldMk cId="1352543492" sldId="271"/>
            <ac:spMk id="15" creationId="{00000000-0000-0000-0000-000000000000}"/>
          </ac:spMkLst>
        </pc:spChg>
        <pc:spChg chg="del mod">
          <ac:chgData name="Nguyễn Hữu Hải" userId="4a6da974-f449-4aa0-9d53-db908b240204" providerId="ADAL" clId="{74A510BF-1F4F-47F4-9C75-702AD1F2B5C8}" dt="2022-06-19T11:46:41.764" v="747" actId="478"/>
          <ac:spMkLst>
            <pc:docMk/>
            <pc:sldMk cId="1352543492" sldId="271"/>
            <ac:spMk id="17" creationId="{00000000-0000-0000-0000-000000000000}"/>
          </ac:spMkLst>
        </pc:spChg>
        <pc:spChg chg="mod">
          <ac:chgData name="Nguyễn Hữu Hải" userId="4a6da974-f449-4aa0-9d53-db908b240204" providerId="ADAL" clId="{74A510BF-1F4F-47F4-9C75-702AD1F2B5C8}" dt="2022-06-19T11:47:37.078" v="770" actId="2710"/>
          <ac:spMkLst>
            <pc:docMk/>
            <pc:sldMk cId="1352543492" sldId="271"/>
            <ac:spMk id="18" creationId="{00000000-0000-0000-0000-000000000000}"/>
          </ac:spMkLst>
        </pc:spChg>
        <pc:spChg chg="add mod">
          <ac:chgData name="Nguyễn Hữu Hải" userId="4a6da974-f449-4aa0-9d53-db908b240204" providerId="ADAL" clId="{74A510BF-1F4F-47F4-9C75-702AD1F2B5C8}" dt="2022-06-18T04:58:09.015" v="617" actId="1076"/>
          <ac:spMkLst>
            <pc:docMk/>
            <pc:sldMk cId="1352543492" sldId="271"/>
            <ac:spMk id="19" creationId="{FA8A8E3F-1D13-4BDA-9E9A-BEFE739CA6C2}"/>
          </ac:spMkLst>
        </pc:spChg>
        <pc:spChg chg="add mod">
          <ac:chgData name="Nguyễn Hữu Hải" userId="4a6da974-f449-4aa0-9d53-db908b240204" providerId="ADAL" clId="{74A510BF-1F4F-47F4-9C75-702AD1F2B5C8}" dt="2022-06-19T14:35:38.391" v="1123" actId="1076"/>
          <ac:spMkLst>
            <pc:docMk/>
            <pc:sldMk cId="1352543492" sldId="271"/>
            <ac:spMk id="20" creationId="{904DB770-3AA0-4155-9B1D-33BD4A0D1558}"/>
          </ac:spMkLst>
        </pc:spChg>
        <pc:graphicFrameChg chg="add mod">
          <ac:chgData name="Nguyễn Hữu Hải" userId="4a6da974-f449-4aa0-9d53-db908b240204" providerId="ADAL" clId="{74A510BF-1F4F-47F4-9C75-702AD1F2B5C8}" dt="2022-06-19T14:36:15.891" v="1128" actId="255"/>
          <ac:graphicFrameMkLst>
            <pc:docMk/>
            <pc:sldMk cId="1352543492" sldId="271"/>
            <ac:graphicFrameMk id="11" creationId="{5CD37D02-A480-4D34-88EF-9E33D8F4C589}"/>
          </ac:graphicFrameMkLst>
        </pc:graphicFrameChg>
        <pc:graphicFrameChg chg="del mod">
          <ac:chgData name="Nguyễn Hữu Hải" userId="4a6da974-f449-4aa0-9d53-db908b240204" providerId="ADAL" clId="{74A510BF-1F4F-47F4-9C75-702AD1F2B5C8}" dt="2022-06-18T04:57:47.598" v="611" actId="478"/>
          <ac:graphicFrameMkLst>
            <pc:docMk/>
            <pc:sldMk cId="1352543492" sldId="271"/>
            <ac:graphicFrameMk id="23" creationId="{00000000-0000-0000-0000-000000000000}"/>
          </ac:graphicFrameMkLst>
        </pc:graphicFrameChg>
        <pc:cxnChg chg="add mod">
          <ac:chgData name="Nguyễn Hữu Hải" userId="4a6da974-f449-4aa0-9d53-db908b240204" providerId="ADAL" clId="{74A510BF-1F4F-47F4-9C75-702AD1F2B5C8}" dt="2022-06-19T14:35:49.654" v="1126" actId="14100"/>
          <ac:cxnSpMkLst>
            <pc:docMk/>
            <pc:sldMk cId="1352543492" sldId="271"/>
            <ac:cxnSpMk id="13" creationId="{72A071F5-D906-43D3-A929-A29E844B9BE5}"/>
          </ac:cxnSpMkLst>
        </pc:cxnChg>
        <pc:cxnChg chg="add mod">
          <ac:chgData name="Nguyễn Hữu Hải" userId="4a6da974-f449-4aa0-9d53-db908b240204" providerId="ADAL" clId="{74A510BF-1F4F-47F4-9C75-702AD1F2B5C8}" dt="2022-06-19T14:35:29.623" v="1121" actId="1076"/>
          <ac:cxnSpMkLst>
            <pc:docMk/>
            <pc:sldMk cId="1352543492" sldId="271"/>
            <ac:cxnSpMk id="16" creationId="{CC5B47EB-2157-4134-B63F-C9D9A3B472BC}"/>
          </ac:cxnSpMkLst>
        </pc:cxnChg>
      </pc:sldChg>
      <pc:sldChg chg="addSp delSp modSp mod delAnim">
        <pc:chgData name="Nguyễn Hữu Hải" userId="4a6da974-f449-4aa0-9d53-db908b240204" providerId="ADAL" clId="{74A510BF-1F4F-47F4-9C75-702AD1F2B5C8}" dt="2022-06-19T11:46:01.275" v="745" actId="14100"/>
        <pc:sldMkLst>
          <pc:docMk/>
          <pc:sldMk cId="2709972271" sldId="283"/>
        </pc:sldMkLst>
        <pc:spChg chg="mod">
          <ac:chgData name="Nguyễn Hữu Hải" userId="4a6da974-f449-4aa0-9d53-db908b240204" providerId="ADAL" clId="{74A510BF-1F4F-47F4-9C75-702AD1F2B5C8}" dt="2022-06-19T11:46:01.275" v="745" actId="14100"/>
          <ac:spMkLst>
            <pc:docMk/>
            <pc:sldMk cId="2709972271" sldId="283"/>
            <ac:spMk id="3" creationId="{00000000-0000-0000-0000-000000000000}"/>
          </ac:spMkLst>
        </pc:spChg>
        <pc:spChg chg="add mod">
          <ac:chgData name="Nguyễn Hữu Hải" userId="4a6da974-f449-4aa0-9d53-db908b240204" providerId="ADAL" clId="{74A510BF-1F4F-47F4-9C75-702AD1F2B5C8}" dt="2022-06-18T04:54:47.342" v="536" actId="1036"/>
          <ac:spMkLst>
            <pc:docMk/>
            <pc:sldMk cId="2709972271" sldId="283"/>
            <ac:spMk id="22" creationId="{90B32278-EA3E-4A87-A170-F7CC57738F3D}"/>
          </ac:spMkLst>
        </pc:spChg>
        <pc:spChg chg="add mod">
          <ac:chgData name="Nguyễn Hữu Hải" userId="4a6da974-f449-4aa0-9d53-db908b240204" providerId="ADAL" clId="{74A510BF-1F4F-47F4-9C75-702AD1F2B5C8}" dt="2022-06-18T04:54:47.342" v="536" actId="1036"/>
          <ac:spMkLst>
            <pc:docMk/>
            <pc:sldMk cId="2709972271" sldId="283"/>
            <ac:spMk id="24" creationId="{3EC8F7A8-EBC2-458F-891D-4EA7DA5335B4}"/>
          </ac:spMkLst>
        </pc:spChg>
        <pc:spChg chg="add mod">
          <ac:chgData name="Nguyễn Hữu Hải" userId="4a6da974-f449-4aa0-9d53-db908b240204" providerId="ADAL" clId="{74A510BF-1F4F-47F4-9C75-702AD1F2B5C8}" dt="2022-06-18T04:54:47.342" v="536" actId="1036"/>
          <ac:spMkLst>
            <pc:docMk/>
            <pc:sldMk cId="2709972271" sldId="283"/>
            <ac:spMk id="25" creationId="{42B3E79F-02FC-43CF-AF75-E43F919230CF}"/>
          </ac:spMkLst>
        </pc:spChg>
        <pc:graphicFrameChg chg="modGraphic">
          <ac:chgData name="Nguyễn Hữu Hải" userId="4a6da974-f449-4aa0-9d53-db908b240204" providerId="ADAL" clId="{74A510BF-1F4F-47F4-9C75-702AD1F2B5C8}" dt="2022-06-19T11:45:18.102" v="732" actId="14734"/>
          <ac:graphicFrameMkLst>
            <pc:docMk/>
            <pc:sldMk cId="2709972271" sldId="283"/>
            <ac:graphicFrameMk id="5" creationId="{00000000-0000-0000-0000-000000000000}"/>
          </ac:graphicFrameMkLst>
        </pc:graphicFrameChg>
        <pc:graphicFrameChg chg="mod">
          <ac:chgData name="Nguyễn Hữu Hải" userId="4a6da974-f449-4aa0-9d53-db908b240204" providerId="ADAL" clId="{74A510BF-1F4F-47F4-9C75-702AD1F2B5C8}" dt="2022-06-19T11:45:32.601" v="738" actId="1038"/>
          <ac:graphicFrameMkLst>
            <pc:docMk/>
            <pc:sldMk cId="2709972271" sldId="283"/>
            <ac:graphicFrameMk id="6" creationId="{00000000-0000-0000-0000-000000000000}"/>
          </ac:graphicFrameMkLst>
        </pc:graphicFrameChg>
        <pc:graphicFrameChg chg="mod">
          <ac:chgData name="Nguyễn Hữu Hải" userId="4a6da974-f449-4aa0-9d53-db908b240204" providerId="ADAL" clId="{74A510BF-1F4F-47F4-9C75-702AD1F2B5C8}" dt="2022-06-19T11:45:32.601" v="738" actId="1038"/>
          <ac:graphicFrameMkLst>
            <pc:docMk/>
            <pc:sldMk cId="2709972271" sldId="283"/>
            <ac:graphicFrameMk id="8" creationId="{00000000-0000-0000-0000-000000000000}"/>
          </ac:graphicFrameMkLst>
        </pc:graphicFrameChg>
        <pc:graphicFrameChg chg="mod">
          <ac:chgData name="Nguyễn Hữu Hải" userId="4a6da974-f449-4aa0-9d53-db908b240204" providerId="ADAL" clId="{74A510BF-1F4F-47F4-9C75-702AD1F2B5C8}" dt="2022-06-19T11:45:32.601" v="738" actId="1038"/>
          <ac:graphicFrameMkLst>
            <pc:docMk/>
            <pc:sldMk cId="2709972271" sldId="283"/>
            <ac:graphicFrameMk id="9" creationId="{00000000-0000-0000-0000-000000000000}"/>
          </ac:graphicFrameMkLst>
        </pc:graphicFrameChg>
        <pc:graphicFrameChg chg="mod">
          <ac:chgData name="Nguyễn Hữu Hải" userId="4a6da974-f449-4aa0-9d53-db908b240204" providerId="ADAL" clId="{74A510BF-1F4F-47F4-9C75-702AD1F2B5C8}" dt="2022-06-19T11:45:32.601" v="738" actId="1038"/>
          <ac:graphicFrameMkLst>
            <pc:docMk/>
            <pc:sldMk cId="2709972271" sldId="283"/>
            <ac:graphicFrameMk id="14" creationId="{00000000-0000-0000-0000-000000000000}"/>
          </ac:graphicFrameMkLst>
        </pc:graphicFrameChg>
        <pc:graphicFrameChg chg="mod">
          <ac:chgData name="Nguyễn Hữu Hải" userId="4a6da974-f449-4aa0-9d53-db908b240204" providerId="ADAL" clId="{74A510BF-1F4F-47F4-9C75-702AD1F2B5C8}" dt="2022-06-19T11:45:44.289" v="740" actId="554"/>
          <ac:graphicFrameMkLst>
            <pc:docMk/>
            <pc:sldMk cId="2709972271" sldId="283"/>
            <ac:graphicFrameMk id="15" creationId="{00000000-0000-0000-0000-000000000000}"/>
          </ac:graphicFrameMkLst>
        </pc:graphicFrameChg>
        <pc:graphicFrameChg chg="mod">
          <ac:chgData name="Nguyễn Hữu Hải" userId="4a6da974-f449-4aa0-9d53-db908b240204" providerId="ADAL" clId="{74A510BF-1F4F-47F4-9C75-702AD1F2B5C8}" dt="2022-06-19T11:45:45.838" v="741" actId="408"/>
          <ac:graphicFrameMkLst>
            <pc:docMk/>
            <pc:sldMk cId="2709972271" sldId="283"/>
            <ac:graphicFrameMk id="16" creationId="{00000000-0000-0000-0000-000000000000}"/>
          </ac:graphicFrameMkLst>
        </pc:graphicFrameChg>
        <pc:graphicFrameChg chg="mod">
          <ac:chgData name="Nguyễn Hữu Hải" userId="4a6da974-f449-4aa0-9d53-db908b240204" providerId="ADAL" clId="{74A510BF-1F4F-47F4-9C75-702AD1F2B5C8}" dt="2022-06-19T11:45:45.838" v="741" actId="408"/>
          <ac:graphicFrameMkLst>
            <pc:docMk/>
            <pc:sldMk cId="2709972271" sldId="283"/>
            <ac:graphicFrameMk id="17" creationId="{00000000-0000-0000-0000-000000000000}"/>
          </ac:graphicFrameMkLst>
        </pc:graphicFrameChg>
        <pc:graphicFrameChg chg="mod">
          <ac:chgData name="Nguyễn Hữu Hải" userId="4a6da974-f449-4aa0-9d53-db908b240204" providerId="ADAL" clId="{74A510BF-1F4F-47F4-9C75-702AD1F2B5C8}" dt="2022-06-19T11:45:44.289" v="740" actId="554"/>
          <ac:graphicFrameMkLst>
            <pc:docMk/>
            <pc:sldMk cId="2709972271" sldId="283"/>
            <ac:graphicFrameMk id="18" creationId="{00000000-0000-0000-0000-000000000000}"/>
          </ac:graphicFrameMkLst>
        </pc:graphicFrameChg>
        <pc:graphicFrameChg chg="add mod">
          <ac:chgData name="Nguyễn Hữu Hải" userId="4a6da974-f449-4aa0-9d53-db908b240204" providerId="ADAL" clId="{74A510BF-1F4F-47F4-9C75-702AD1F2B5C8}" dt="2022-06-18T04:54:47.342" v="536" actId="1036"/>
          <ac:graphicFrameMkLst>
            <pc:docMk/>
            <pc:sldMk cId="2709972271" sldId="283"/>
            <ac:graphicFrameMk id="19" creationId="{DC61DF97-8901-4C26-BE35-52CE37EDD4BB}"/>
          </ac:graphicFrameMkLst>
        </pc:graphicFrameChg>
        <pc:picChg chg="del">
          <ac:chgData name="Nguyễn Hữu Hải" userId="4a6da974-f449-4aa0-9d53-db908b240204" providerId="ADAL" clId="{74A510BF-1F4F-47F4-9C75-702AD1F2B5C8}" dt="2022-06-18T04:54:44.023" v="531" actId="478"/>
          <ac:picMkLst>
            <pc:docMk/>
            <pc:sldMk cId="2709972271" sldId="283"/>
            <ac:picMk id="13" creationId="{00000000-0000-0000-0000-000000000000}"/>
          </ac:picMkLst>
        </pc:picChg>
        <pc:cxnChg chg="add mod">
          <ac:chgData name="Nguyễn Hữu Hải" userId="4a6da974-f449-4aa0-9d53-db908b240204" providerId="ADAL" clId="{74A510BF-1F4F-47F4-9C75-702AD1F2B5C8}" dt="2022-06-18T04:54:47.342" v="536" actId="1036"/>
          <ac:cxnSpMkLst>
            <pc:docMk/>
            <pc:sldMk cId="2709972271" sldId="283"/>
            <ac:cxnSpMk id="20" creationId="{E0528F1A-2C41-458A-BE5A-621557BA605C}"/>
          </ac:cxnSpMkLst>
        </pc:cxnChg>
        <pc:cxnChg chg="add mod">
          <ac:chgData name="Nguyễn Hữu Hải" userId="4a6da974-f449-4aa0-9d53-db908b240204" providerId="ADAL" clId="{74A510BF-1F4F-47F4-9C75-702AD1F2B5C8}" dt="2022-06-18T04:54:47.342" v="536" actId="1036"/>
          <ac:cxnSpMkLst>
            <pc:docMk/>
            <pc:sldMk cId="2709972271" sldId="283"/>
            <ac:cxnSpMk id="21" creationId="{FB5AF994-DF07-4986-B533-5C8879717849}"/>
          </ac:cxnSpMkLst>
        </pc:cxnChg>
      </pc:sldChg>
      <pc:sldChg chg="addSp delSp modSp mod delAnim">
        <pc:chgData name="Nguyễn Hữu Hải" userId="4a6da974-f449-4aa0-9d53-db908b240204" providerId="ADAL" clId="{74A510BF-1F4F-47F4-9C75-702AD1F2B5C8}" dt="2022-06-19T11:48:04.494" v="774" actId="1076"/>
        <pc:sldMkLst>
          <pc:docMk/>
          <pc:sldMk cId="4263973240" sldId="292"/>
        </pc:sldMkLst>
        <pc:spChg chg="add mod">
          <ac:chgData name="Nguyễn Hữu Hải" userId="4a6da974-f449-4aa0-9d53-db908b240204" providerId="ADAL" clId="{74A510BF-1F4F-47F4-9C75-702AD1F2B5C8}" dt="2022-06-18T04:58:36.380" v="622"/>
          <ac:spMkLst>
            <pc:docMk/>
            <pc:sldMk cId="4263973240" sldId="292"/>
            <ac:spMk id="14" creationId="{961512D8-3F6C-46C4-94A9-2A29185E69AC}"/>
          </ac:spMkLst>
        </pc:spChg>
        <pc:spChg chg="add mod">
          <ac:chgData name="Nguyễn Hữu Hải" userId="4a6da974-f449-4aa0-9d53-db908b240204" providerId="ADAL" clId="{74A510BF-1F4F-47F4-9C75-702AD1F2B5C8}" dt="2022-06-18T04:58:36.380" v="622"/>
          <ac:spMkLst>
            <pc:docMk/>
            <pc:sldMk cId="4263973240" sldId="292"/>
            <ac:spMk id="15" creationId="{5AA2C1C8-D3BC-4553-A425-24DE4B31FC60}"/>
          </ac:spMkLst>
        </pc:spChg>
        <pc:spChg chg="mod">
          <ac:chgData name="Nguyễn Hữu Hải" userId="4a6da974-f449-4aa0-9d53-db908b240204" providerId="ADAL" clId="{74A510BF-1F4F-47F4-9C75-702AD1F2B5C8}" dt="2022-06-19T11:48:01.906" v="773" actId="1037"/>
          <ac:spMkLst>
            <pc:docMk/>
            <pc:sldMk cId="4263973240" sldId="292"/>
            <ac:spMk id="20" creationId="{00000000-0000-0000-0000-000000000000}"/>
          </ac:spMkLst>
        </pc:spChg>
        <pc:spChg chg="mod">
          <ac:chgData name="Nguyễn Hữu Hải" userId="4a6da974-f449-4aa0-9d53-db908b240204" providerId="ADAL" clId="{74A510BF-1F4F-47F4-9C75-702AD1F2B5C8}" dt="2022-06-19T11:48:01.906" v="773" actId="1037"/>
          <ac:spMkLst>
            <pc:docMk/>
            <pc:sldMk cId="4263973240" sldId="292"/>
            <ac:spMk id="30" creationId="{A746B3B8-CB83-1B6A-017C-EF1BDECCBB5A}"/>
          </ac:spMkLst>
        </pc:spChg>
        <pc:spChg chg="mod">
          <ac:chgData name="Nguyễn Hữu Hải" userId="4a6da974-f449-4aa0-9d53-db908b240204" providerId="ADAL" clId="{74A510BF-1F4F-47F4-9C75-702AD1F2B5C8}" dt="2022-06-19T11:48:01.906" v="773" actId="1037"/>
          <ac:spMkLst>
            <pc:docMk/>
            <pc:sldMk cId="4263973240" sldId="292"/>
            <ac:spMk id="33" creationId="{00000000-0000-0000-0000-000000000000}"/>
          </ac:spMkLst>
        </pc:spChg>
        <pc:spChg chg="mod">
          <ac:chgData name="Nguyễn Hữu Hải" userId="4a6da974-f449-4aa0-9d53-db908b240204" providerId="ADAL" clId="{74A510BF-1F4F-47F4-9C75-702AD1F2B5C8}" dt="2022-06-19T11:48:01.906" v="773" actId="1037"/>
          <ac:spMkLst>
            <pc:docMk/>
            <pc:sldMk cId="4263973240" sldId="292"/>
            <ac:spMk id="41" creationId="{00000000-0000-0000-0000-000000000000}"/>
          </ac:spMkLst>
        </pc:spChg>
        <pc:spChg chg="mod">
          <ac:chgData name="Nguyễn Hữu Hải" userId="4a6da974-f449-4aa0-9d53-db908b240204" providerId="ADAL" clId="{74A510BF-1F4F-47F4-9C75-702AD1F2B5C8}" dt="2022-06-19T11:48:04.494" v="774" actId="1076"/>
          <ac:spMkLst>
            <pc:docMk/>
            <pc:sldMk cId="4263973240" sldId="292"/>
            <ac:spMk id="44" creationId="{00000000-0000-0000-0000-000000000000}"/>
          </ac:spMkLst>
        </pc:spChg>
        <pc:graphicFrameChg chg="add mod">
          <ac:chgData name="Nguyễn Hữu Hải" userId="4a6da974-f449-4aa0-9d53-db908b240204" providerId="ADAL" clId="{74A510BF-1F4F-47F4-9C75-702AD1F2B5C8}" dt="2022-06-18T04:58:36.380" v="622"/>
          <ac:graphicFrameMkLst>
            <pc:docMk/>
            <pc:sldMk cId="4263973240" sldId="292"/>
            <ac:graphicFrameMk id="11" creationId="{532CB4E2-7B35-48F2-9B94-1340D8B54923}"/>
          </ac:graphicFrameMkLst>
        </pc:graphicFrameChg>
        <pc:graphicFrameChg chg="del">
          <ac:chgData name="Nguyễn Hữu Hải" userId="4a6da974-f449-4aa0-9d53-db908b240204" providerId="ADAL" clId="{74A510BF-1F4F-47F4-9C75-702AD1F2B5C8}" dt="2022-06-18T04:58:35.656" v="621" actId="478"/>
          <ac:graphicFrameMkLst>
            <pc:docMk/>
            <pc:sldMk cId="4263973240" sldId="292"/>
            <ac:graphicFrameMk id="25" creationId="{818D5729-D6B5-9B0B-661D-CCC257D479E6}"/>
          </ac:graphicFrameMkLst>
        </pc:graphicFrameChg>
        <pc:cxnChg chg="add mod">
          <ac:chgData name="Nguyễn Hữu Hải" userId="4a6da974-f449-4aa0-9d53-db908b240204" providerId="ADAL" clId="{74A510BF-1F4F-47F4-9C75-702AD1F2B5C8}" dt="2022-06-18T04:58:36.380" v="622"/>
          <ac:cxnSpMkLst>
            <pc:docMk/>
            <pc:sldMk cId="4263973240" sldId="292"/>
            <ac:cxnSpMk id="12" creationId="{A3BAFA67-35AF-4B10-B34F-703F80D91CFC}"/>
          </ac:cxnSpMkLst>
        </pc:cxnChg>
        <pc:cxnChg chg="add mod">
          <ac:chgData name="Nguyễn Hữu Hải" userId="4a6da974-f449-4aa0-9d53-db908b240204" providerId="ADAL" clId="{74A510BF-1F4F-47F4-9C75-702AD1F2B5C8}" dt="2022-06-18T04:58:36.380" v="622"/>
          <ac:cxnSpMkLst>
            <pc:docMk/>
            <pc:sldMk cId="4263973240" sldId="292"/>
            <ac:cxnSpMk id="13" creationId="{22E469C4-89B0-42FC-9C57-D72B69051D30}"/>
          </ac:cxnSpMkLst>
        </pc:cxnChg>
      </pc:sldChg>
      <pc:sldChg chg="modSp mod">
        <pc:chgData name="Nguyễn Hữu Hải" userId="4a6da974-f449-4aa0-9d53-db908b240204" providerId="ADAL" clId="{74A510BF-1F4F-47F4-9C75-702AD1F2B5C8}" dt="2022-06-19T14:33:23.673" v="1104" actId="20577"/>
        <pc:sldMkLst>
          <pc:docMk/>
          <pc:sldMk cId="970763368" sldId="293"/>
        </pc:sldMkLst>
        <pc:spChg chg="mod">
          <ac:chgData name="Nguyễn Hữu Hải" userId="4a6da974-f449-4aa0-9d53-db908b240204" providerId="ADAL" clId="{74A510BF-1F4F-47F4-9C75-702AD1F2B5C8}" dt="2022-06-19T11:43:45.536" v="715" actId="14100"/>
          <ac:spMkLst>
            <pc:docMk/>
            <pc:sldMk cId="970763368" sldId="293"/>
            <ac:spMk id="4" creationId="{ABF9D9AE-ACE1-E472-A6E3-1A6D15CF897D}"/>
          </ac:spMkLst>
        </pc:spChg>
        <pc:spChg chg="mod">
          <ac:chgData name="Nguyễn Hữu Hải" userId="4a6da974-f449-4aa0-9d53-db908b240204" providerId="ADAL" clId="{74A510BF-1F4F-47F4-9C75-702AD1F2B5C8}" dt="2022-06-19T14:33:23.673" v="1104" actId="20577"/>
          <ac:spMkLst>
            <pc:docMk/>
            <pc:sldMk cId="970763368" sldId="293"/>
            <ac:spMk id="5" creationId="{34AF982A-8824-E195-59FF-71C415F82A83}"/>
          </ac:spMkLst>
        </pc:spChg>
        <pc:spChg chg="mod">
          <ac:chgData name="Nguyễn Hữu Hải" userId="4a6da974-f449-4aa0-9d53-db908b240204" providerId="ADAL" clId="{74A510BF-1F4F-47F4-9C75-702AD1F2B5C8}" dt="2022-06-19T11:43:47.802" v="716" actId="14100"/>
          <ac:spMkLst>
            <pc:docMk/>
            <pc:sldMk cId="970763368" sldId="293"/>
            <ac:spMk id="6" creationId="{B2AC2541-8203-D434-50D8-2ED4BF499994}"/>
          </ac:spMkLst>
        </pc:spChg>
      </pc:sldChg>
      <pc:sldChg chg="addSp delSp modSp add mod delAnim">
        <pc:chgData name="Nguyễn Hữu Hải" userId="4a6da974-f449-4aa0-9d53-db908b240204" providerId="ADAL" clId="{74A510BF-1F4F-47F4-9C75-702AD1F2B5C8}" dt="2022-06-19T11:43:19.447" v="713"/>
        <pc:sldMkLst>
          <pc:docMk/>
          <pc:sldMk cId="952643019" sldId="294"/>
        </pc:sldMkLst>
        <pc:spChg chg="del">
          <ac:chgData name="Nguyễn Hữu Hải" userId="4a6da974-f449-4aa0-9d53-db908b240204" providerId="ADAL" clId="{74A510BF-1F4F-47F4-9C75-702AD1F2B5C8}" dt="2022-06-19T11:41:05.274" v="651" actId="478"/>
          <ac:spMkLst>
            <pc:docMk/>
            <pc:sldMk cId="952643019" sldId="294"/>
            <ac:spMk id="17" creationId="{2B794507-B02B-B0F3-D0A8-F9198479676A}"/>
          </ac:spMkLst>
        </pc:spChg>
        <pc:spChg chg="del">
          <ac:chgData name="Nguyễn Hữu Hải" userId="4a6da974-f449-4aa0-9d53-db908b240204" providerId="ADAL" clId="{74A510BF-1F4F-47F4-9C75-702AD1F2B5C8}" dt="2022-06-19T11:41:06.702" v="652" actId="478"/>
          <ac:spMkLst>
            <pc:docMk/>
            <pc:sldMk cId="952643019" sldId="294"/>
            <ac:spMk id="18" creationId="{22A67AD7-1470-4E83-7E3E-50A6E991A770}"/>
          </ac:spMkLst>
        </pc:spChg>
        <pc:spChg chg="del mod">
          <ac:chgData name="Nguyễn Hữu Hải" userId="4a6da974-f449-4aa0-9d53-db908b240204" providerId="ADAL" clId="{74A510BF-1F4F-47F4-9C75-702AD1F2B5C8}" dt="2022-06-19T11:41:12.531" v="654" actId="21"/>
          <ac:spMkLst>
            <pc:docMk/>
            <pc:sldMk cId="952643019" sldId="294"/>
            <ac:spMk id="19" creationId="{30A0ED3C-F925-4CB7-FBE9-2356BA544EEE}"/>
          </ac:spMkLst>
        </pc:spChg>
        <pc:spChg chg="mod">
          <ac:chgData name="Nguyễn Hữu Hải" userId="4a6da974-f449-4aa0-9d53-db908b240204" providerId="ADAL" clId="{74A510BF-1F4F-47F4-9C75-702AD1F2B5C8}" dt="2022-06-19T11:42:33.518" v="681" actId="552"/>
          <ac:spMkLst>
            <pc:docMk/>
            <pc:sldMk cId="952643019" sldId="294"/>
            <ac:spMk id="20" creationId="{229022AF-3045-00DE-CFDD-9BBB0BAC26B7}"/>
          </ac:spMkLst>
        </pc:spChg>
        <pc:spChg chg="add mod">
          <ac:chgData name="Nguyễn Hữu Hải" userId="4a6da974-f449-4aa0-9d53-db908b240204" providerId="ADAL" clId="{74A510BF-1F4F-47F4-9C75-702AD1F2B5C8}" dt="2022-06-19T11:42:45.634" v="688" actId="20577"/>
          <ac:spMkLst>
            <pc:docMk/>
            <pc:sldMk cId="952643019" sldId="294"/>
            <ac:spMk id="25" creationId="{7B7700B0-A5D5-4719-85B8-003B03F6AB05}"/>
          </ac:spMkLst>
        </pc:spChg>
        <pc:spChg chg="add mod">
          <ac:chgData name="Nguyễn Hữu Hải" userId="4a6da974-f449-4aa0-9d53-db908b240204" providerId="ADAL" clId="{74A510BF-1F4F-47F4-9C75-702AD1F2B5C8}" dt="2022-06-19T11:43:19.447" v="713"/>
          <ac:spMkLst>
            <pc:docMk/>
            <pc:sldMk cId="952643019" sldId="294"/>
            <ac:spMk id="26" creationId="{AA04C4C6-2A26-4B51-838E-BB163818B506}"/>
          </ac:spMkLst>
        </pc:spChg>
        <pc:spChg chg="add mod">
          <ac:chgData name="Nguyễn Hữu Hải" userId="4a6da974-f449-4aa0-9d53-db908b240204" providerId="ADAL" clId="{74A510BF-1F4F-47F4-9C75-702AD1F2B5C8}" dt="2022-06-19T11:43:15.164" v="711"/>
          <ac:spMkLst>
            <pc:docMk/>
            <pc:sldMk cId="952643019" sldId="294"/>
            <ac:spMk id="27" creationId="{339E6FA7-0208-43C7-A205-4CB1B1913BB4}"/>
          </ac:spMkLst>
        </pc:spChg>
        <pc:spChg chg="add mod">
          <ac:chgData name="Nguyễn Hữu Hải" userId="4a6da974-f449-4aa0-9d53-db908b240204" providerId="ADAL" clId="{74A510BF-1F4F-47F4-9C75-702AD1F2B5C8}" dt="2022-06-19T11:43:13.041" v="710"/>
          <ac:spMkLst>
            <pc:docMk/>
            <pc:sldMk cId="952643019" sldId="294"/>
            <ac:spMk id="28" creationId="{C7184F0B-C1F3-4610-9D04-650BF399F4E8}"/>
          </ac:spMkLst>
        </pc:spChg>
      </pc:sldChg>
      <pc:sldChg chg="addSp delSp modSp add mod delAnim modAnim">
        <pc:chgData name="Nguyễn Hữu Hải" userId="4a6da974-f449-4aa0-9d53-db908b240204" providerId="ADAL" clId="{74A510BF-1F4F-47F4-9C75-702AD1F2B5C8}" dt="2022-06-19T14:31:34.447" v="1058" actId="1076"/>
        <pc:sldMkLst>
          <pc:docMk/>
          <pc:sldMk cId="2709579850" sldId="295"/>
        </pc:sldMkLst>
        <pc:spChg chg="del">
          <ac:chgData name="Nguyễn Hữu Hải" userId="4a6da974-f449-4aa0-9d53-db908b240204" providerId="ADAL" clId="{74A510BF-1F4F-47F4-9C75-702AD1F2B5C8}" dt="2022-06-19T14:28:54.100" v="788" actId="478"/>
          <ac:spMkLst>
            <pc:docMk/>
            <pc:sldMk cId="2709579850" sldId="295"/>
            <ac:spMk id="2" creationId="{10742257-3980-4551-868A-26DC3CB821EE}"/>
          </ac:spMkLst>
        </pc:spChg>
        <pc:spChg chg="del">
          <ac:chgData name="Nguyễn Hữu Hải" userId="4a6da974-f449-4aa0-9d53-db908b240204" providerId="ADAL" clId="{74A510BF-1F4F-47F4-9C75-702AD1F2B5C8}" dt="2022-06-19T14:28:51.977" v="787" actId="478"/>
          <ac:spMkLst>
            <pc:docMk/>
            <pc:sldMk cId="2709579850" sldId="295"/>
            <ac:spMk id="4" creationId="{00000000-0000-0000-0000-000000000000}"/>
          </ac:spMkLst>
        </pc:spChg>
        <pc:spChg chg="add del mod">
          <ac:chgData name="Nguyễn Hữu Hải" userId="4a6da974-f449-4aa0-9d53-db908b240204" providerId="ADAL" clId="{74A510BF-1F4F-47F4-9C75-702AD1F2B5C8}" dt="2022-06-19T14:28:55.420" v="789" actId="478"/>
          <ac:spMkLst>
            <pc:docMk/>
            <pc:sldMk cId="2709579850" sldId="295"/>
            <ac:spMk id="5" creationId="{9B0828BB-D8CB-4855-93E0-7708B891B5A7}"/>
          </ac:spMkLst>
        </pc:spChg>
        <pc:spChg chg="mod">
          <ac:chgData name="Nguyễn Hữu Hải" userId="4a6da974-f449-4aa0-9d53-db908b240204" providerId="ADAL" clId="{74A510BF-1F4F-47F4-9C75-702AD1F2B5C8}" dt="2022-06-19T14:31:29.694" v="1055" actId="1076"/>
          <ac:spMkLst>
            <pc:docMk/>
            <pc:sldMk cId="2709579850" sldId="295"/>
            <ac:spMk id="15" creationId="{00000000-0000-0000-0000-000000000000}"/>
          </ac:spMkLst>
        </pc:spChg>
        <pc:spChg chg="mod">
          <ac:chgData name="Nguyễn Hữu Hải" userId="4a6da974-f449-4aa0-9d53-db908b240204" providerId="ADAL" clId="{74A510BF-1F4F-47F4-9C75-702AD1F2B5C8}" dt="2022-06-19T14:31:25.478" v="1054" actId="1076"/>
          <ac:spMkLst>
            <pc:docMk/>
            <pc:sldMk cId="2709579850" sldId="295"/>
            <ac:spMk id="17" creationId="{00000000-0000-0000-0000-000000000000}"/>
          </ac:spMkLst>
        </pc:spChg>
        <pc:spChg chg="add mod">
          <ac:chgData name="Nguyễn Hữu Hải" userId="4a6da974-f449-4aa0-9d53-db908b240204" providerId="ADAL" clId="{74A510BF-1F4F-47F4-9C75-702AD1F2B5C8}" dt="2022-06-19T14:31:21.927" v="1053" actId="1076"/>
          <ac:spMkLst>
            <pc:docMk/>
            <pc:sldMk cId="2709579850" sldId="295"/>
            <ac:spMk id="18" creationId="{C5903579-36A3-4CF9-9692-248089BA8D51}"/>
          </ac:spMkLst>
        </pc:spChg>
        <pc:spChg chg="del">
          <ac:chgData name="Nguyễn Hữu Hải" userId="4a6da974-f449-4aa0-9d53-db908b240204" providerId="ADAL" clId="{74A510BF-1F4F-47F4-9C75-702AD1F2B5C8}" dt="2022-06-19T14:31:03.339" v="1048" actId="478"/>
          <ac:spMkLst>
            <pc:docMk/>
            <pc:sldMk cId="2709579850" sldId="295"/>
            <ac:spMk id="20" creationId="{F0B9D66F-5601-40B8-86B8-4B94AB7C2B0B}"/>
          </ac:spMkLst>
        </pc:spChg>
        <pc:spChg chg="mod">
          <ac:chgData name="Nguyễn Hữu Hải" userId="4a6da974-f449-4aa0-9d53-db908b240204" providerId="ADAL" clId="{74A510BF-1F4F-47F4-9C75-702AD1F2B5C8}" dt="2022-06-19T14:30:49.247" v="1043" actId="1076"/>
          <ac:spMkLst>
            <pc:docMk/>
            <pc:sldMk cId="2709579850" sldId="295"/>
            <ac:spMk id="26" creationId="{D3BCAE95-A4C4-4A61-8867-188E2F26C300}"/>
          </ac:spMkLst>
        </pc:spChg>
        <pc:spChg chg="del">
          <ac:chgData name="Nguyễn Hữu Hải" userId="4a6da974-f449-4aa0-9d53-db908b240204" providerId="ADAL" clId="{74A510BF-1F4F-47F4-9C75-702AD1F2B5C8}" dt="2022-06-19T14:31:02.834" v="1047" actId="478"/>
          <ac:spMkLst>
            <pc:docMk/>
            <pc:sldMk cId="2709579850" sldId="295"/>
            <ac:spMk id="35" creationId="{4D3CFCA8-27ED-41FB-92A9-BA8CC0500364}"/>
          </ac:spMkLst>
        </pc:spChg>
        <pc:graphicFrameChg chg="mod modGraphic">
          <ac:chgData name="Nguyễn Hữu Hải" userId="4a6da974-f449-4aa0-9d53-db908b240204" providerId="ADAL" clId="{74A510BF-1F4F-47F4-9C75-702AD1F2B5C8}" dt="2022-06-19T14:31:34.447" v="1058" actId="1076"/>
          <ac:graphicFrameMkLst>
            <pc:docMk/>
            <pc:sldMk cId="2709579850" sldId="295"/>
            <ac:graphicFrameMk id="7"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5/26/2024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7</a:t>
            </a:fld>
            <a:endParaRPr lang="en-US"/>
          </a:p>
        </p:txBody>
      </p:sp>
    </p:spTree>
    <p:extLst>
      <p:ext uri="{BB962C8B-B14F-4D97-AF65-F5344CB8AC3E}">
        <p14:creationId xmlns:p14="http://schemas.microsoft.com/office/powerpoint/2010/main" val="4056233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129748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53816F-A1CF-4485-B308-1B9F14B36EAD}" type="slidenum">
              <a:rPr lang="en-US" smtClean="0"/>
              <a:t>13</a:t>
            </a:fld>
            <a:endParaRPr lang="en-US"/>
          </a:p>
        </p:txBody>
      </p:sp>
    </p:spTree>
    <p:extLst>
      <p:ext uri="{BB962C8B-B14F-4D97-AF65-F5344CB8AC3E}">
        <p14:creationId xmlns:p14="http://schemas.microsoft.com/office/powerpoint/2010/main" val="2900395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5/26/2024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5/26/2024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7" Type="http://schemas.openxmlformats.org/officeDocument/2006/relationships/image" Target="../media/image7.sv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47704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pic>
        <p:nvPicPr>
          <p:cNvPr id="15" name="1" descr="Clipboard">
            <a:extLst>
              <a:ext uri="{FF2B5EF4-FFF2-40B4-BE49-F238E27FC236}">
                <a16:creationId xmlns:a16="http://schemas.microsoft.com/office/drawing/2014/main" id="{2A123BD8-A09C-49C0-98E8-54B55610A92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631394">
            <a:off x="-634327" y="3883012"/>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rot="20520790">
            <a:off x="10917677" y="783939"/>
            <a:ext cx="1488402" cy="1488402"/>
          </a:xfrm>
          <a:prstGeom prst="rect">
            <a:avLst/>
          </a:prstGeom>
        </p:spPr>
      </p:pic>
      <p:sp>
        <p:nvSpPr>
          <p:cNvPr id="12" name="Subtitle 2">
            <a:extLst>
              <a:ext uri="{FF2B5EF4-FFF2-40B4-BE49-F238E27FC236}">
                <a16:creationId xmlns:a16="http://schemas.microsoft.com/office/drawing/2014/main" id="{CF2EB805-B981-47B9-9661-CF05DB551677}"/>
              </a:ext>
            </a:extLst>
          </p:cNvPr>
          <p:cNvSpPr txBox="1">
            <a:spLocks/>
          </p:cNvSpPr>
          <p:nvPr/>
        </p:nvSpPr>
        <p:spPr>
          <a:xfrm>
            <a:off x="262360" y="160893"/>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chemeClr val="bg1"/>
                </a:solidFill>
                <a:latin typeface="Times New Roman" panose="02020603050405020304" pitchFamily="18" charset="0"/>
                <a:ea typeface="Tahoma" panose="020B0604030504040204" pitchFamily="34" charset="0"/>
                <a:cs typeface="Times New Roman" panose="02020603050405020304" pitchFamily="18" charset="0"/>
              </a:rPr>
              <a:t>TRƯỜNG THCS NGỌC THỤY</a:t>
            </a:r>
          </a:p>
        </p:txBody>
      </p:sp>
      <p:sp>
        <p:nvSpPr>
          <p:cNvPr id="6" name="Rectangle 5"/>
          <p:cNvSpPr/>
          <p:nvPr/>
        </p:nvSpPr>
        <p:spPr>
          <a:xfrm>
            <a:off x="0" y="2046235"/>
            <a:ext cx="12192000" cy="2062103"/>
          </a:xfrm>
          <a:prstGeom prst="rect">
            <a:avLst/>
          </a:prstGeom>
        </p:spPr>
        <p:txBody>
          <a:bodyPr wrap="square">
            <a:spAutoFit/>
          </a:bodyPr>
          <a:lstStyle/>
          <a:p>
            <a:pPr algn="ctr">
              <a:spcAft>
                <a:spcPts val="0"/>
              </a:spcAft>
              <a:tabLst>
                <a:tab pos="4267200" algn="l"/>
              </a:tabLst>
            </a:pPr>
            <a:r>
              <a:rPr lang="en-US" sz="3600" b="1" dirty="0" err="1">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Chương</a:t>
            </a: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VI: MỘT SÔ YẾU TỐ THỐNG KÊ VÀ XÁC SUẤT</a:t>
            </a:r>
            <a:endParaRPr lang="en-US" sz="3600" dirty="0">
              <a:solidFill>
                <a:schemeClr val="bg1"/>
              </a:solidFill>
              <a:latin typeface=".VnTime" panose="020B7200000000000000" pitchFamily="34" charset="0"/>
              <a:ea typeface="Times New Roman" panose="02020603050405020304" pitchFamily="18" charset="0"/>
              <a:cs typeface="Times New Roman" panose="02020603050405020304" pitchFamily="18" charset="0"/>
            </a:endParaRPr>
          </a:p>
          <a:p>
            <a:pPr algn="ctr">
              <a:spcBef>
                <a:spcPts val="1200"/>
              </a:spcBef>
              <a:spcAft>
                <a:spcPts val="0"/>
              </a:spcAft>
            </a:pPr>
            <a:r>
              <a:rPr lang="en-US" sz="3600" b="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 1: THU THẬP VÀ PHÂN LOẠI DỮ LIỆU</a:t>
            </a:r>
          </a:p>
          <a:p>
            <a:pPr algn="ctr">
              <a:spcBef>
                <a:spcPts val="1200"/>
              </a:spcBef>
              <a:spcAft>
                <a:spcPts val="0"/>
              </a:spcAft>
            </a:pPr>
            <a:r>
              <a:rPr lang="en-US" sz="36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Tiết</a:t>
            </a:r>
            <a:r>
              <a:rPr lang="en-US" sz="36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74</a:t>
            </a:r>
            <a:endParaRPr lang="en-US" sz="3600" dirty="0">
              <a:solidFill>
                <a:schemeClr val="bg1"/>
              </a:solidFill>
              <a:effectLst/>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97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4" name="TextBox 33">
            <a:extLst>
              <a:ext uri="{FF2B5EF4-FFF2-40B4-BE49-F238E27FC236}">
                <a16:creationId xmlns:a16="http://schemas.microsoft.com/office/drawing/2014/main" id="{E5BD41E7-17BE-8DD7-999D-20DCE3F76409}"/>
              </a:ext>
            </a:extLst>
          </p:cNvPr>
          <p:cNvSpPr txBox="1"/>
          <p:nvPr/>
        </p:nvSpPr>
        <p:spPr>
          <a:xfrm>
            <a:off x="612589" y="191832"/>
            <a:ext cx="10495678" cy="2246769"/>
          </a:xfrm>
          <a:prstGeom prst="rect">
            <a:avLst/>
          </a:prstGeom>
          <a:noFill/>
        </p:spPr>
        <p:txBody>
          <a:bodyPr wrap="square">
            <a:spAutoFit/>
          </a:bodyPr>
          <a:lstStyle/>
          <a:p>
            <a:pPr algn="just"/>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HĐ3: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Bạn Châu vẽ biểu đồ hình quạt tròn như ở Hình 1 để biểu diễn tỉ lệ các loại sách trong thư viện: Khoa học (KH); Kĩ thuật và Công nghệ (KT – CN); Văn học và Nghệ thuật (VH – NT); Sách khác. Hỏi những số liệu mà bạn Châu nêu ra trong biểu đồ hình quạt tròn ở Hình 1 đã chính xác chưa? Vì sao?</a:t>
            </a:r>
            <a:endParaRPr lang="en-US" sz="2800"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DD719D65-FD52-9E35-ABA0-09FB5F9511F1}"/>
              </a:ext>
            </a:extLst>
          </p:cNvPr>
          <p:cNvPicPr>
            <a:picLocks noChangeAspect="1"/>
          </p:cNvPicPr>
          <p:nvPr/>
        </p:nvPicPr>
        <p:blipFill>
          <a:blip r:embed="rId2"/>
          <a:stretch>
            <a:fillRect/>
          </a:stretch>
        </p:blipFill>
        <p:spPr>
          <a:xfrm>
            <a:off x="5561303" y="2213883"/>
            <a:ext cx="3981077" cy="4411033"/>
          </a:xfrm>
          <a:prstGeom prst="rect">
            <a:avLst/>
          </a:prstGeom>
        </p:spPr>
      </p:pic>
    </p:spTree>
    <p:extLst>
      <p:ext uri="{BB962C8B-B14F-4D97-AF65-F5344CB8AC3E}">
        <p14:creationId xmlns:p14="http://schemas.microsoft.com/office/powerpoint/2010/main" val="31171608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42" name="Rectangle 103"/>
          <p:cNvSpPr>
            <a:spLocks noChangeArrowheads="1"/>
          </p:cNvSpPr>
          <p:nvPr/>
        </p:nvSpPr>
        <p:spPr bwMode="auto">
          <a:xfrm>
            <a:off x="4760913" y="3414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226"/>
          <p:cNvSpPr>
            <a:spLocks noChangeArrowheads="1"/>
          </p:cNvSpPr>
          <p:nvPr/>
        </p:nvSpPr>
        <p:spPr bwMode="auto">
          <a:xfrm>
            <a:off x="0" y="505099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227"/>
          <p:cNvSpPr>
            <a:spLocks noChangeArrowheads="1"/>
          </p:cNvSpPr>
          <p:nvPr/>
        </p:nvSpPr>
        <p:spPr bwMode="auto">
          <a:xfrm>
            <a:off x="0" y="525102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TextBox 38">
            <a:extLst>
              <a:ext uri="{FF2B5EF4-FFF2-40B4-BE49-F238E27FC236}">
                <a16:creationId xmlns:a16="http://schemas.microsoft.com/office/drawing/2014/main" id="{229022AF-3045-00DE-CFDD-9BBB0BAC26B7}"/>
              </a:ext>
            </a:extLst>
          </p:cNvPr>
          <p:cNvSpPr txBox="1"/>
          <p:nvPr/>
        </p:nvSpPr>
        <p:spPr>
          <a:xfrm>
            <a:off x="782243" y="1258696"/>
            <a:ext cx="10224423" cy="1953868"/>
          </a:xfrm>
          <a:prstGeom prst="rect">
            <a:avLst/>
          </a:prstGeom>
          <a:noFill/>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Những số liệu bạn Châu nêu ra trong biểu đồ hình quạt tròn ở Hình 1 là chưa chính xác. Vì tổng tất cả tỉ lệ của các số liệu thành phần là 95% không phải 100%.</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2" name="Hộp Văn bản 21">
            <a:extLst>
              <a:ext uri="{FF2B5EF4-FFF2-40B4-BE49-F238E27FC236}">
                <a16:creationId xmlns:a16="http://schemas.microsoft.com/office/drawing/2014/main" id="{2D635492-0FB9-E66D-F129-F156360B3C4D}"/>
              </a:ext>
            </a:extLst>
          </p:cNvPr>
          <p:cNvSpPr txBox="1"/>
          <p:nvPr/>
        </p:nvSpPr>
        <p:spPr>
          <a:xfrm>
            <a:off x="5077441" y="735476"/>
            <a:ext cx="1634026" cy="523220"/>
          </a:xfrm>
          <a:prstGeom prst="rect">
            <a:avLst/>
          </a:prstGeom>
          <a:noFill/>
        </p:spPr>
        <p:txBody>
          <a:bodyPr wrap="square">
            <a:spAutoFit/>
          </a:bodyPr>
          <a:lstStyle/>
          <a:p>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9526430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4" name="TextBox 33">
            <a:extLst>
              <a:ext uri="{FF2B5EF4-FFF2-40B4-BE49-F238E27FC236}">
                <a16:creationId xmlns:a16="http://schemas.microsoft.com/office/drawing/2014/main" id="{E5BD41E7-17BE-8DD7-999D-20DCE3F76409}"/>
              </a:ext>
            </a:extLst>
          </p:cNvPr>
          <p:cNvSpPr txBox="1"/>
          <p:nvPr/>
        </p:nvSpPr>
        <p:spPr>
          <a:xfrm>
            <a:off x="612589" y="191832"/>
            <a:ext cx="10495678" cy="1815882"/>
          </a:xfrm>
          <a:prstGeom prst="rect">
            <a:avLst/>
          </a:prstGeom>
          <a:noFill/>
        </p:spPr>
        <p:txBody>
          <a:bodyPr wrap="square">
            <a:spAutoFit/>
          </a:bodyPr>
          <a:lstStyle/>
          <a:p>
            <a:pPr algn="just"/>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HĐ3: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Một trường trung học cơ sở cho học sinh khối lớp 8 đăng kí tham gia hoạt động ngoại khóa. Bảng 3 thống kê số lượng học sinh đăng kí tham gia hoạt động ngoại khóa của từng lớp. Số liệu nào trong Bảng 3 là không hợp lí? Vì sao?</a:t>
            </a:r>
            <a:endParaRPr lang="en-US" sz="2800"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44B31B54-FB13-CCDD-425D-5EABADA6EDE2}"/>
              </a:ext>
            </a:extLst>
          </p:cNvPr>
          <p:cNvGraphicFramePr>
            <a:graphicFrameLocks noGrp="1"/>
          </p:cNvGraphicFramePr>
          <p:nvPr>
            <p:extLst>
              <p:ext uri="{D42A27DB-BD31-4B8C-83A1-F6EECF244321}">
                <p14:modId xmlns:p14="http://schemas.microsoft.com/office/powerpoint/2010/main" val="3829963761"/>
              </p:ext>
            </p:extLst>
          </p:nvPr>
        </p:nvGraphicFramePr>
        <p:xfrm>
          <a:off x="1201271" y="2229524"/>
          <a:ext cx="9457764" cy="2747518"/>
        </p:xfrm>
        <a:graphic>
          <a:graphicData uri="http://schemas.openxmlformats.org/drawingml/2006/table">
            <a:tbl>
              <a:tblPr firstRow="1" firstCol="1" bandRow="1">
                <a:tableStyleId>{5A111915-BE36-4E01-A7E5-04B1672EAD32}</a:tableStyleId>
              </a:tblPr>
              <a:tblGrid>
                <a:gridCol w="1371091">
                  <a:extLst>
                    <a:ext uri="{9D8B030D-6E8A-4147-A177-3AD203B41FA5}">
                      <a16:colId xmlns:a16="http://schemas.microsoft.com/office/drawing/2014/main" val="2312725823"/>
                    </a:ext>
                  </a:extLst>
                </a:gridCol>
                <a:gridCol w="1564332">
                  <a:extLst>
                    <a:ext uri="{9D8B030D-6E8A-4147-A177-3AD203B41FA5}">
                      <a16:colId xmlns:a16="http://schemas.microsoft.com/office/drawing/2014/main" val="3206428258"/>
                    </a:ext>
                  </a:extLst>
                </a:gridCol>
                <a:gridCol w="6522341">
                  <a:extLst>
                    <a:ext uri="{9D8B030D-6E8A-4147-A177-3AD203B41FA5}">
                      <a16:colId xmlns:a16="http://schemas.microsoft.com/office/drawing/2014/main" val="2349045729"/>
                    </a:ext>
                  </a:extLst>
                </a:gridCol>
              </a:tblGrid>
              <a:tr h="76328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Lớp</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Sĩ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số</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Số học sinh đăng kí tham gia hoạt động ngoại khóa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1790545"/>
                  </a:ext>
                </a:extLst>
              </a:tr>
              <a:tr h="369148">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8A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40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35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2514256"/>
                  </a:ext>
                </a:extLst>
              </a:tr>
              <a:tr h="369148">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8B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38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39</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0111616"/>
                  </a:ext>
                </a:extLst>
              </a:tr>
              <a:tr h="369148">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8C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40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35</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5834107"/>
                  </a:ext>
                </a:extLst>
              </a:tr>
              <a:tr h="369148">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8D</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39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36</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079673"/>
                  </a:ext>
                </a:extLst>
              </a:tr>
            </a:tbl>
          </a:graphicData>
        </a:graphic>
      </p:graphicFrame>
    </p:spTree>
    <p:extLst>
      <p:ext uri="{BB962C8B-B14F-4D97-AF65-F5344CB8AC3E}">
        <p14:creationId xmlns:p14="http://schemas.microsoft.com/office/powerpoint/2010/main" val="7316753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42" name="Rectangle 103"/>
          <p:cNvSpPr>
            <a:spLocks noChangeArrowheads="1"/>
          </p:cNvSpPr>
          <p:nvPr/>
        </p:nvSpPr>
        <p:spPr bwMode="auto">
          <a:xfrm>
            <a:off x="4760913" y="3414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226"/>
          <p:cNvSpPr>
            <a:spLocks noChangeArrowheads="1"/>
          </p:cNvSpPr>
          <p:nvPr/>
        </p:nvSpPr>
        <p:spPr bwMode="auto">
          <a:xfrm>
            <a:off x="0" y="505099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0" name="TextBox 38">
            <a:extLst>
              <a:ext uri="{FF2B5EF4-FFF2-40B4-BE49-F238E27FC236}">
                <a16:creationId xmlns:a16="http://schemas.microsoft.com/office/drawing/2014/main" id="{229022AF-3045-00DE-CFDD-9BBB0BAC26B7}"/>
              </a:ext>
            </a:extLst>
          </p:cNvPr>
          <p:cNvSpPr txBox="1"/>
          <p:nvPr/>
        </p:nvSpPr>
        <p:spPr>
          <a:xfrm>
            <a:off x="782243" y="1258696"/>
            <a:ext cx="10224423" cy="1953868"/>
          </a:xfrm>
          <a:prstGeom prst="rect">
            <a:avLst/>
          </a:prstGeom>
          <a:noFill/>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Ta thấy sĩ số lớp 8B là 38 (học sinh), nhưng số học sinh của lớp đó đăng kí tham gia hoạt động ngoại khóa là 39 (học sinh). Vì thế, trong hai số liệu 38 và 39 của lớp 8B có ít nhất một số liệu là không hợp lí.</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2" name="Hộp Văn bản 21">
            <a:extLst>
              <a:ext uri="{FF2B5EF4-FFF2-40B4-BE49-F238E27FC236}">
                <a16:creationId xmlns:a16="http://schemas.microsoft.com/office/drawing/2014/main" id="{2D635492-0FB9-E66D-F129-F156360B3C4D}"/>
              </a:ext>
            </a:extLst>
          </p:cNvPr>
          <p:cNvSpPr txBox="1"/>
          <p:nvPr/>
        </p:nvSpPr>
        <p:spPr>
          <a:xfrm>
            <a:off x="5077441" y="735476"/>
            <a:ext cx="1634026" cy="523220"/>
          </a:xfrm>
          <a:prstGeom prst="rect">
            <a:avLst/>
          </a:prstGeom>
          <a:noFill/>
        </p:spPr>
        <p:txBody>
          <a:bodyPr wrap="square">
            <a:spAutoFit/>
          </a:bodyPr>
          <a:lstStyle/>
          <a:p>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102104749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5185522"/>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3 (SGK trang 6): </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Một cửa hàng có 16 nhân viên (mỗi nhân viên chỉ làm một ca). Quản lí cửa hàng thống kê như sau:</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Ca 1: gồm 6 nhân viên.</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Ca 2: gồm 6 nhân viên.</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Ca 3: gồm 5 nhân viên.</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Hỏi những số liệu mà quản lí cửa hàng nêu ra đã chính xác chưa? Vì sao? </a:t>
            </a:r>
          </a:p>
          <a:p>
            <a:pPr algn="just">
              <a:lnSpc>
                <a:spcPct val="150000"/>
              </a:lnSpc>
            </a:pPr>
            <a:endPar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402493" y="1954949"/>
            <a:ext cx="10213825" cy="130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Tổng số nhân viên của cửa hàng là 16, mỗi nhân viên chỉ làm 1 ca, mà quản lí thống kê tổng 3 ca có 6 + 6 + 5 = 17 là không hợp lí.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131978" y="-20856"/>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ea typeface="Tahoma" panose="020B060403050404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4712428" y="0"/>
            <a:ext cx="6517045" cy="750532"/>
          </a:xfrm>
        </p:spPr>
        <p:txBody>
          <a:bodyPr>
            <a:normAutofit fontScale="90000"/>
          </a:bodyPr>
          <a:lstStyle/>
          <a:p>
            <a:r>
              <a:rPr lang="en-US" sz="2800" b="1" dirty="0">
                <a:solidFill>
                  <a:schemeClr val="accent5">
                    <a:lumMod val="50000"/>
                  </a:schemeClr>
                </a:solidFill>
                <a:latin typeface="Times New Roman" panose="02020603050405020304" pitchFamily="18" charset="0"/>
                <a:ea typeface="Tahoma" panose="020B0604030504040204" pitchFamily="34" charset="0"/>
                <a:cs typeface="Times New Roman" panose="02020603050405020304" pitchFamily="18" charset="0"/>
              </a:rPr>
              <a:t>TRÒ CHƠI “TÌM ĐIỂM KHÔNG HỢP LÍ”</a:t>
            </a:r>
          </a:p>
        </p:txBody>
      </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dirty="0">
                <a:solidFill>
                  <a:srgbClr val="C55A11"/>
                </a:solidFill>
                <a:latin typeface="Times New Roman" panose="02020603050405020304" pitchFamily="18" charset="0"/>
                <a:ea typeface="Tahoma" panose="020B0604030504040204" pitchFamily="34" charset="0"/>
                <a:cs typeface="Times New Roman" panose="02020603050405020304" pitchFamily="18" charset="0"/>
              </a:rPr>
              <a:t>HOẠT ĐỘNG MỞ ĐẦU</a:t>
            </a:r>
            <a:endParaRPr lang="en-US" sz="2800" dirty="0">
              <a:solidFill>
                <a:srgbClr val="C55A1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4" name="Rectangle 3"/>
          <p:cNvSpPr/>
          <p:nvPr/>
        </p:nvSpPr>
        <p:spPr>
          <a:xfrm>
            <a:off x="1632952" y="1094245"/>
            <a:ext cx="9965409" cy="823752"/>
          </a:xfrm>
          <a:prstGeom prst="rect">
            <a:avLst/>
          </a:prstGeom>
        </p:spPr>
        <p:txBody>
          <a:bodyPr wrap="square">
            <a:spAutoFit/>
          </a:bodyPr>
          <a:lstStyle/>
          <a:p>
            <a:pPr>
              <a:lnSpc>
                <a:spcPct val="150000"/>
              </a:lnSpc>
              <a:spcAft>
                <a:spcPts val="0"/>
              </a:spcAft>
            </a:pP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Em</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hãy</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tìm</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điểm</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không</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hợp</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lí</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của</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dữ</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 </a:t>
            </a:r>
            <a:r>
              <a:rPr lang="en-US" sz="3600" b="1" dirty="0" err="1">
                <a:solidFill>
                  <a:srgbClr val="FF0000"/>
                </a:solidFill>
                <a:latin typeface="Times New Roman" panose="02020603050405020304" pitchFamily="18" charset="0"/>
                <a:ea typeface="Tahoma" panose="020B0604030504040204" pitchFamily="34" charset="0"/>
                <a:cs typeface="Times New Roman" panose="02020603050405020304" pitchFamily="18" charset="0"/>
              </a:rPr>
              <a:t>liệu</a:t>
            </a:r>
            <a:r>
              <a:rPr lang="en-US" sz="3600" b="1" dirty="0">
                <a:solidFill>
                  <a:srgbClr val="FF0000"/>
                </a:solidFill>
                <a:latin typeface="Times New Roman" panose="02020603050405020304" pitchFamily="18" charset="0"/>
                <a:ea typeface="Tahoma" panose="020B0604030504040204" pitchFamily="34" charset="0"/>
                <a:cs typeface="Times New Roman" panose="02020603050405020304" pitchFamily="18" charset="0"/>
              </a:rPr>
              <a:t>.</a:t>
            </a: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0"/>
                                        </p:tgtEl>
                                        <p:attrNameLst>
                                          <p:attrName>style.visibility</p:attrName>
                                        </p:attrNameLst>
                                      </p:cBhvr>
                                      <p:to>
                                        <p:strVal val="visible"/>
                                      </p:to>
                                    </p:set>
                                    <p:animEffect transition="in" filter="circle(in)">
                                      <p:cBhvr>
                                        <p:cTn id="10" dur="2000"/>
                                        <p:tgtEl>
                                          <p:spTgt spid="20"/>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circle(in)">
                                      <p:cBhvr>
                                        <p:cTn id="13" dur="2000"/>
                                        <p:tgtEl>
                                          <p:spTgt spid="35"/>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circle(in)">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 grpId="0"/>
      <p:bldP spid="35"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7"/>
          <p:cNvSpPr>
            <a:spLocks noChangeArrowheads="1"/>
          </p:cNvSpPr>
          <p:nvPr/>
        </p:nvSpPr>
        <p:spPr bwMode="auto">
          <a:xfrm>
            <a:off x="1153924" y="2951946"/>
            <a:ext cx="988415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kumimoji="0" lang="en-US" altLang="en-US"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Giải</a:t>
            </a:r>
            <a:r>
              <a:rPr kumimoji="0" lang="en-US"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vi-VN" altLang="en-US" sz="2800" b="1" i="0" u="none" strike="noStrike" cap="none" normalizeH="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gn="just" eaLnBrk="0" fontAlgn="base" hangingPunct="0">
              <a:spcBef>
                <a:spcPct val="0"/>
              </a:spcBef>
              <a:spcAft>
                <a:spcPct val="0"/>
              </a:spcAft>
            </a:pPr>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Tổng số học sinh đăng kí là 64 lớn hơn nhiều so với sĩ số lớp là 45.</a:t>
            </a:r>
            <a:endParaRPr kumimoji="0" lang="en-US" altLang="en-US" sz="2800" i="0" u="none" strike="noStrike" cap="none" normalizeH="0" baseline="0" dirty="0">
              <a:ln>
                <a:noFill/>
              </a:ln>
              <a:solidFill>
                <a:schemeClr val="tx1"/>
              </a:solidFill>
              <a:effectLst/>
              <a:latin typeface="Arial" panose="020B0604020202020204" pitchFamily="34" charset="0"/>
            </a:endParaRPr>
          </a:p>
        </p:txBody>
      </p:sp>
      <p:sp>
        <p:nvSpPr>
          <p:cNvPr id="17" name="Rectangle 16"/>
          <p:cNvSpPr/>
          <p:nvPr/>
        </p:nvSpPr>
        <p:spPr>
          <a:xfrm>
            <a:off x="497304" y="233352"/>
            <a:ext cx="1213794" cy="523220"/>
          </a:xfrm>
          <a:prstGeom prst="rect">
            <a:avLst/>
          </a:prstGeom>
        </p:spPr>
        <p:txBody>
          <a:bodyPr wrap="none">
            <a:spAutoFit/>
          </a:bodyPr>
          <a:lstStyle/>
          <a:p>
            <a:r>
              <a:rPr lang="en-US" altLang="en-US" sz="28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altLang="en-US" sz="2800" b="1" dirty="0">
                <a:latin typeface="Times New Roman" panose="02020603050405020304" pitchFamily="18" charset="0"/>
                <a:ea typeface="Calibri" panose="020F0502020204030204" pitchFamily="34" charset="0"/>
                <a:cs typeface="Times New Roman" panose="02020603050405020304" pitchFamily="18" charset="0"/>
              </a:rPr>
              <a:t> 1:</a:t>
            </a:r>
            <a:endParaRPr lang="en-US" sz="2800" b="1" dirty="0"/>
          </a:p>
        </p:txBody>
      </p:sp>
      <p:sp>
        <p:nvSpPr>
          <p:cNvPr id="18" name="Rectangle 17">
            <a:extLst>
              <a:ext uri="{FF2B5EF4-FFF2-40B4-BE49-F238E27FC236}">
                <a16:creationId xmlns:a16="http://schemas.microsoft.com/office/drawing/2014/main" id="{C5903579-36A3-4CF9-9692-248089BA8D51}"/>
              </a:ext>
            </a:extLst>
          </p:cNvPr>
          <p:cNvSpPr/>
          <p:nvPr/>
        </p:nvSpPr>
        <p:spPr>
          <a:xfrm>
            <a:off x="497304" y="756572"/>
            <a:ext cx="11197389" cy="1815882"/>
          </a:xfrm>
          <a:prstGeom prst="rect">
            <a:avLst/>
          </a:prstGeom>
        </p:spPr>
        <p:txBody>
          <a:bodyPr wrap="square">
            <a:spAutoFit/>
          </a:bodyPr>
          <a:lstStyle/>
          <a:p>
            <a:pPr algn="just"/>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Bạn lớp trưởng thống kê các bạn đăng kí câu lạc bộ của lớp 8A sĩ số 45 học sinh như sau: 18 bạn đăng kí CLB cầu lông, 10 bạn đăng kí CLB bóng bàn, 6 bạn đăng kí CLB khiêu vũ, 30 bạn đăng kí CLB bóng đá. Mỗi bạn chỉ đăng kí 1 CLB.</a:t>
            </a:r>
            <a:endParaRPr lang="en-US" alt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95798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7"/>
          <p:cNvSpPr>
            <a:spLocks noChangeArrowheads="1"/>
          </p:cNvSpPr>
          <p:nvPr/>
        </p:nvSpPr>
        <p:spPr bwMode="auto">
          <a:xfrm>
            <a:off x="834190" y="2736502"/>
            <a:ext cx="1020388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kumimoji="0" lang="en-US" altLang="en-US"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Giải</a:t>
            </a:r>
            <a:r>
              <a:rPr kumimoji="0" lang="en-US"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vi-VN" altLang="en-US" sz="2800" b="1" i="0" u="none" strike="noStrike" cap="none" normalizeH="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gn="just" eaLnBrk="0" fontAlgn="base" hangingPunct="0">
              <a:spcBef>
                <a:spcPct val="0"/>
              </a:spcBef>
              <a:spcAft>
                <a:spcPct val="0"/>
              </a:spcAft>
            </a:pPr>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Chiều cao của bạn Dương là 190cm không phù hợp với một HS lớp 8 thông thường.</a:t>
            </a:r>
            <a:endParaRPr kumimoji="0" lang="en-US" altLang="en-US" sz="2800" i="0" u="none" strike="noStrike" cap="none" normalizeH="0" baseline="0" dirty="0">
              <a:ln>
                <a:noFill/>
              </a:ln>
              <a:solidFill>
                <a:schemeClr val="tx1"/>
              </a:solidFill>
              <a:effectLst/>
              <a:latin typeface="Arial" panose="020B0604020202020204" pitchFamily="34" charset="0"/>
            </a:endParaRPr>
          </a:p>
        </p:txBody>
      </p:sp>
      <p:sp>
        <p:nvSpPr>
          <p:cNvPr id="17" name="Rectangle 16"/>
          <p:cNvSpPr/>
          <p:nvPr/>
        </p:nvSpPr>
        <p:spPr>
          <a:xfrm>
            <a:off x="497304" y="233352"/>
            <a:ext cx="1213794" cy="523220"/>
          </a:xfrm>
          <a:prstGeom prst="rect">
            <a:avLst/>
          </a:prstGeom>
        </p:spPr>
        <p:txBody>
          <a:bodyPr wrap="none">
            <a:spAutoFit/>
          </a:bodyPr>
          <a:lstStyle/>
          <a:p>
            <a:r>
              <a:rPr lang="en-US" altLang="en-US" sz="28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altLang="en-US" sz="2800" b="1" dirty="0">
                <a:latin typeface="Times New Roman" panose="02020603050405020304" pitchFamily="18" charset="0"/>
                <a:ea typeface="Calibri" panose="020F0502020204030204" pitchFamily="34" charset="0"/>
                <a:cs typeface="Times New Roman" panose="02020603050405020304" pitchFamily="18" charset="0"/>
              </a:rPr>
              <a:t> 2:</a:t>
            </a:r>
            <a:endParaRPr lang="en-US" sz="2800" b="1" dirty="0"/>
          </a:p>
        </p:txBody>
      </p:sp>
      <p:sp>
        <p:nvSpPr>
          <p:cNvPr id="18" name="Rectangle 17">
            <a:extLst>
              <a:ext uri="{FF2B5EF4-FFF2-40B4-BE49-F238E27FC236}">
                <a16:creationId xmlns:a16="http://schemas.microsoft.com/office/drawing/2014/main" id="{C5903579-36A3-4CF9-9692-248089BA8D51}"/>
              </a:ext>
            </a:extLst>
          </p:cNvPr>
          <p:cNvSpPr/>
          <p:nvPr/>
        </p:nvSpPr>
        <p:spPr>
          <a:xfrm>
            <a:off x="497304" y="756572"/>
            <a:ext cx="10684043" cy="1384995"/>
          </a:xfrm>
          <a:prstGeom prst="rect">
            <a:avLst/>
          </a:prstGeom>
        </p:spPr>
        <p:txBody>
          <a:bodyPr wrap="square">
            <a:spAutoFit/>
          </a:bodyPr>
          <a:lstStyle/>
          <a:p>
            <a:pPr algn="just"/>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Cô giáo ghi lại chiều cao của các bạn nữ tổ 1 lớp 8A như sau:</a:t>
            </a:r>
          </a:p>
          <a:p>
            <a:pPr algn="just"/>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An cao 160cm, Bình cao 164cm, Dương cao 190cm, Hiền cao 165cm, Vân cao 170cm.</a:t>
            </a:r>
          </a:p>
        </p:txBody>
      </p:sp>
    </p:spTree>
    <p:extLst>
      <p:ext uri="{BB962C8B-B14F-4D97-AF65-F5344CB8AC3E}">
        <p14:creationId xmlns:p14="http://schemas.microsoft.com/office/powerpoint/2010/main" val="9803979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7"/>
          <p:cNvSpPr>
            <a:spLocks noChangeArrowheads="1"/>
          </p:cNvSpPr>
          <p:nvPr/>
        </p:nvSpPr>
        <p:spPr bwMode="auto">
          <a:xfrm>
            <a:off x="879613" y="5235059"/>
            <a:ext cx="1020388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eaLnBrk="0" fontAlgn="base" hangingPunct="0">
              <a:spcBef>
                <a:spcPct val="0"/>
              </a:spcBef>
              <a:spcAft>
                <a:spcPct val="0"/>
              </a:spcAft>
            </a:pPr>
            <a:r>
              <a:rPr kumimoji="0" lang="en-US" altLang="en-US" sz="28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Giải</a:t>
            </a:r>
            <a:r>
              <a:rPr kumimoji="0" lang="en-US"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vi-VN" altLang="en-US" sz="2800" b="1" i="0" u="none" strike="noStrike" cap="none" normalizeH="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lvl="0" algn="just" eaLnBrk="0" fontAlgn="base" hangingPunct="0">
              <a:spcBef>
                <a:spcPct val="0"/>
              </a:spcBef>
              <a:spcAft>
                <a:spcPct val="0"/>
              </a:spcAft>
            </a:pPr>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Tỉnh Bình Dương có tỉ lệ tăng dân số là 14,74% lớn hơn 6%.</a:t>
            </a:r>
            <a:endParaRPr kumimoji="0" lang="en-US" altLang="en-US" sz="2800" i="0" u="none" strike="noStrike" cap="none" normalizeH="0" baseline="0" dirty="0">
              <a:ln>
                <a:noFill/>
              </a:ln>
              <a:solidFill>
                <a:schemeClr val="tx1"/>
              </a:solidFill>
              <a:effectLst/>
              <a:latin typeface="Arial" panose="020B0604020202020204" pitchFamily="34" charset="0"/>
            </a:endParaRPr>
          </a:p>
        </p:txBody>
      </p:sp>
      <p:sp>
        <p:nvSpPr>
          <p:cNvPr id="17" name="Rectangle 16"/>
          <p:cNvSpPr/>
          <p:nvPr/>
        </p:nvSpPr>
        <p:spPr>
          <a:xfrm>
            <a:off x="497304" y="236889"/>
            <a:ext cx="1213794" cy="523220"/>
          </a:xfrm>
          <a:prstGeom prst="rect">
            <a:avLst/>
          </a:prstGeom>
        </p:spPr>
        <p:txBody>
          <a:bodyPr wrap="none">
            <a:spAutoFit/>
          </a:bodyPr>
          <a:lstStyle/>
          <a:p>
            <a:r>
              <a:rPr lang="en-US" altLang="en-US" sz="2800" b="1" dirty="0" err="1">
                <a:latin typeface="Times New Roman" panose="02020603050405020304" pitchFamily="18" charset="0"/>
                <a:ea typeface="Calibri" panose="020F0502020204030204" pitchFamily="34" charset="0"/>
                <a:cs typeface="Times New Roman" panose="02020603050405020304" pitchFamily="18" charset="0"/>
              </a:rPr>
              <a:t>Câu</a:t>
            </a:r>
            <a:r>
              <a:rPr lang="en-US" altLang="en-US" sz="2800" b="1" dirty="0">
                <a:latin typeface="Times New Roman" panose="02020603050405020304" pitchFamily="18" charset="0"/>
                <a:ea typeface="Calibri" panose="020F0502020204030204" pitchFamily="34" charset="0"/>
                <a:cs typeface="Times New Roman" panose="02020603050405020304" pitchFamily="18" charset="0"/>
              </a:rPr>
              <a:t> 3:</a:t>
            </a:r>
            <a:endParaRPr lang="en-US" sz="2800" b="1" dirty="0"/>
          </a:p>
        </p:txBody>
      </p:sp>
      <p:sp>
        <p:nvSpPr>
          <p:cNvPr id="18" name="Rectangle 17">
            <a:extLst>
              <a:ext uri="{FF2B5EF4-FFF2-40B4-BE49-F238E27FC236}">
                <a16:creationId xmlns:a16="http://schemas.microsoft.com/office/drawing/2014/main" id="{C5903579-36A3-4CF9-9692-248089BA8D51}"/>
              </a:ext>
            </a:extLst>
          </p:cNvPr>
          <p:cNvSpPr/>
          <p:nvPr/>
        </p:nvSpPr>
        <p:spPr>
          <a:xfrm>
            <a:off x="497304" y="756572"/>
            <a:ext cx="11197392" cy="1384995"/>
          </a:xfrm>
          <a:prstGeom prst="rect">
            <a:avLst/>
          </a:prstGeom>
        </p:spPr>
        <p:txBody>
          <a:bodyPr wrap="square">
            <a:spAutoFit/>
          </a:bodyPr>
          <a:lstStyle/>
          <a:p>
            <a:pPr algn="just"/>
            <a:r>
              <a:rPr lang="vi-VN" altLang="en-US" sz="2800" dirty="0">
                <a:latin typeface="Times New Roman" panose="02020603050405020304" pitchFamily="18" charset="0"/>
                <a:ea typeface="Calibri" panose="020F0502020204030204" pitchFamily="34" charset="0"/>
                <a:cs typeface="Times New Roman" panose="02020603050405020304" pitchFamily="18" charset="0"/>
              </a:rPr>
              <a:t>Bạn Hạnh ghi lại số liệu từ trang web https://gso.gov.vn về tỉ lệ tăng dân số của các tỉnh, thành phố vùng Đông Nam Bộ năm 2019. Tỉ lệ tăng dân số năm 2019 các tỉnh, thành phố ở Việt Nam đều dưới 6%.</a:t>
            </a:r>
          </a:p>
        </p:txBody>
      </p:sp>
      <p:graphicFrame>
        <p:nvGraphicFramePr>
          <p:cNvPr id="3" name="Table 2">
            <a:extLst>
              <a:ext uri="{FF2B5EF4-FFF2-40B4-BE49-F238E27FC236}">
                <a16:creationId xmlns:a16="http://schemas.microsoft.com/office/drawing/2014/main" id="{10C1A1F8-8C6F-8EE4-AEC1-F314B4617932}"/>
              </a:ext>
            </a:extLst>
          </p:cNvPr>
          <p:cNvGraphicFramePr>
            <a:graphicFrameLocks noGrp="1"/>
          </p:cNvGraphicFramePr>
          <p:nvPr>
            <p:extLst>
              <p:ext uri="{D42A27DB-BD31-4B8C-83A1-F6EECF244321}">
                <p14:modId xmlns:p14="http://schemas.microsoft.com/office/powerpoint/2010/main" val="525381746"/>
              </p:ext>
            </p:extLst>
          </p:nvPr>
        </p:nvGraphicFramePr>
        <p:xfrm>
          <a:off x="2358189" y="2261937"/>
          <a:ext cx="7347285" cy="2708148"/>
        </p:xfrm>
        <a:graphic>
          <a:graphicData uri="http://schemas.openxmlformats.org/drawingml/2006/table">
            <a:tbl>
              <a:tblPr firstRow="1" firstCol="1" bandRow="1">
                <a:tableStyleId>{5A111915-BE36-4E01-A7E5-04B1672EAD32}</a:tableStyleId>
              </a:tblPr>
              <a:tblGrid>
                <a:gridCol w="3673185">
                  <a:extLst>
                    <a:ext uri="{9D8B030D-6E8A-4147-A177-3AD203B41FA5}">
                      <a16:colId xmlns:a16="http://schemas.microsoft.com/office/drawing/2014/main" val="1384812326"/>
                    </a:ext>
                  </a:extLst>
                </a:gridCol>
                <a:gridCol w="3674100">
                  <a:extLst>
                    <a:ext uri="{9D8B030D-6E8A-4147-A177-3AD203B41FA5}">
                      <a16:colId xmlns:a16="http://schemas.microsoft.com/office/drawing/2014/main" val="1856697888"/>
                    </a:ext>
                  </a:extLst>
                </a:gridCol>
              </a:tblGrid>
              <a:tr h="403944">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Tỉnh</a:t>
                      </a:r>
                      <a:r>
                        <a:rPr lang="en-US" sz="2800" b="1" dirty="0">
                          <a:effectLst/>
                          <a:latin typeface="Times New Roman" panose="02020603050405020304" pitchFamily="18" charset="0"/>
                          <a:cs typeface="Times New Roman" panose="02020603050405020304" pitchFamily="18" charset="0"/>
                        </a:rPr>
                        <a:t>/Thành </a:t>
                      </a:r>
                      <a:r>
                        <a:rPr lang="en-US" sz="2800" b="1" dirty="0" err="1">
                          <a:effectLst/>
                          <a:latin typeface="Times New Roman" panose="02020603050405020304" pitchFamily="18" charset="0"/>
                          <a:cs typeface="Times New Roman" panose="02020603050405020304" pitchFamily="18" charset="0"/>
                        </a:rPr>
                        <a:t>phố</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Tỉ</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lệ</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tăng</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dân</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số</a:t>
                      </a: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1636771"/>
                  </a:ext>
                </a:extLst>
              </a:tr>
              <a:tr h="411868">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Bà</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Rịa</a:t>
                      </a:r>
                      <a:r>
                        <a:rPr lang="en-US" sz="2800" b="0" dirty="0">
                          <a:effectLst/>
                          <a:latin typeface="Times New Roman" panose="02020603050405020304" pitchFamily="18" charset="0"/>
                          <a:cs typeface="Times New Roman" panose="02020603050405020304" pitchFamily="18" charset="0"/>
                        </a:rPr>
                        <a:t> – </a:t>
                      </a:r>
                      <a:r>
                        <a:rPr lang="en-US" sz="2800" b="0" dirty="0" err="1">
                          <a:effectLst/>
                          <a:latin typeface="Times New Roman" panose="02020603050405020304" pitchFamily="18" charset="0"/>
                          <a:cs typeface="Times New Roman" panose="02020603050405020304" pitchFamily="18" charset="0"/>
                        </a:rPr>
                        <a:t>Vũng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Tàu</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1,22</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5815960"/>
                  </a:ext>
                </a:extLst>
              </a:tr>
              <a:tr h="403944">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Bình </a:t>
                      </a:r>
                      <a:r>
                        <a:rPr lang="en-US" sz="2800" b="0" dirty="0" err="1">
                          <a:effectLst/>
                          <a:latin typeface="Times New Roman" panose="02020603050405020304" pitchFamily="18" charset="0"/>
                          <a:cs typeface="Times New Roman" panose="02020603050405020304" pitchFamily="18" charset="0"/>
                        </a:rPr>
                        <a:t>Phước</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1,31</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7377405"/>
                  </a:ext>
                </a:extLst>
              </a:tr>
              <a:tr h="403944">
                <a:tc>
                  <a:txBody>
                    <a:bodyPr/>
                    <a:lstStyle/>
                    <a:p>
                      <a:pPr algn="ctr">
                        <a:lnSpc>
                          <a:spcPct val="115000"/>
                        </a:lnSpc>
                      </a:pPr>
                      <a:r>
                        <a:rPr lang="en-US" sz="2800" b="0">
                          <a:effectLst/>
                          <a:latin typeface="Times New Roman" panose="02020603050405020304" pitchFamily="18" charset="0"/>
                          <a:cs typeface="Times New Roman" panose="02020603050405020304" pitchFamily="18" charset="0"/>
                        </a:rPr>
                        <a:t>Bình Dương</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14,74</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359711"/>
                  </a:ext>
                </a:extLst>
              </a:tr>
              <a:tr h="411868">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Đồng</a:t>
                      </a:r>
                      <a:r>
                        <a:rPr lang="en-US" sz="2800" b="0" dirty="0">
                          <a:effectLst/>
                          <a:latin typeface="Times New Roman" panose="02020603050405020304" pitchFamily="18" charset="0"/>
                          <a:cs typeface="Times New Roman" panose="02020603050405020304" pitchFamily="18" charset="0"/>
                        </a:rPr>
                        <a:t> Nai</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1,92</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8679726"/>
                  </a:ext>
                </a:extLst>
              </a:tr>
              <a:tr h="403944">
                <a:tc>
                  <a:txBody>
                    <a:bodyPr/>
                    <a:lstStyle/>
                    <a:p>
                      <a:pPr algn="ctr">
                        <a:lnSpc>
                          <a:spcPct val="115000"/>
                        </a:lnSpc>
                      </a:pPr>
                      <a:r>
                        <a:rPr lang="en-US" sz="2800" b="0">
                          <a:effectLst/>
                          <a:latin typeface="Times New Roman" panose="02020603050405020304" pitchFamily="18" charset="0"/>
                          <a:cs typeface="Times New Roman" panose="02020603050405020304" pitchFamily="18" charset="0"/>
                        </a:rPr>
                        <a:t>Tây Ninh</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0,95</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5256435"/>
                  </a:ext>
                </a:extLst>
              </a:tr>
            </a:tbl>
          </a:graphicData>
        </a:graphic>
      </p:graphicFrame>
    </p:spTree>
    <p:extLst>
      <p:ext uri="{BB962C8B-B14F-4D97-AF65-F5344CB8AC3E}">
        <p14:creationId xmlns:p14="http://schemas.microsoft.com/office/powerpoint/2010/main" val="34508741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par>
                                <p:cTn id="11" presetID="10" presetClass="entr" presetSubtype="0"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4" name="TextBox 33">
            <a:extLst>
              <a:ext uri="{FF2B5EF4-FFF2-40B4-BE49-F238E27FC236}">
                <a16:creationId xmlns:a16="http://schemas.microsoft.com/office/drawing/2014/main" id="{E5BD41E7-17BE-8DD7-999D-20DCE3F76409}"/>
              </a:ext>
            </a:extLst>
          </p:cNvPr>
          <p:cNvSpPr txBox="1"/>
          <p:nvPr/>
        </p:nvSpPr>
        <p:spPr>
          <a:xfrm>
            <a:off x="358589" y="200198"/>
            <a:ext cx="10972620" cy="1384995"/>
          </a:xfrm>
          <a:prstGeom prst="rect">
            <a:avLst/>
          </a:prstGeom>
          <a:noFill/>
        </p:spPr>
        <p:txBody>
          <a:bodyPr wrap="square">
            <a:spAutoFit/>
          </a:bodyPr>
          <a:lstStyle/>
          <a:p>
            <a:pPr algn="just"/>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HĐ3: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Tìm hiểu không hợp lí trong những dữ liệu cho dưới đây.</a:t>
            </a: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 Danh sách email của các bạn trong đội văn nghệ lớp 8C như sau:</a:t>
            </a:r>
          </a:p>
          <a:p>
            <a:pPr algn="just"/>
            <a:endParaRPr lang="en-US" sz="2800" dirty="0">
              <a:latin typeface="Times New Roman" panose="02020603050405020304" pitchFamily="18" charset="0"/>
              <a:cs typeface="Times New Roman" panose="02020603050405020304" pitchFamily="18" charset="0"/>
            </a:endParaRPr>
          </a:p>
        </p:txBody>
      </p:sp>
      <p:graphicFrame>
        <p:nvGraphicFramePr>
          <p:cNvPr id="3" name="Table 2">
            <a:extLst>
              <a:ext uri="{FF2B5EF4-FFF2-40B4-BE49-F238E27FC236}">
                <a16:creationId xmlns:a16="http://schemas.microsoft.com/office/drawing/2014/main" id="{9B49DB34-7730-6967-38EC-5F39549BA7D5}"/>
              </a:ext>
            </a:extLst>
          </p:cNvPr>
          <p:cNvGraphicFramePr>
            <a:graphicFrameLocks noGrp="1"/>
          </p:cNvGraphicFramePr>
          <p:nvPr>
            <p:extLst>
              <p:ext uri="{D42A27DB-BD31-4B8C-83A1-F6EECF244321}">
                <p14:modId xmlns:p14="http://schemas.microsoft.com/office/powerpoint/2010/main" val="2265029439"/>
              </p:ext>
            </p:extLst>
          </p:nvPr>
        </p:nvGraphicFramePr>
        <p:xfrm>
          <a:off x="1077126" y="1277829"/>
          <a:ext cx="9725345" cy="2256790"/>
        </p:xfrm>
        <a:graphic>
          <a:graphicData uri="http://schemas.openxmlformats.org/drawingml/2006/table">
            <a:tbl>
              <a:tblPr firstRow="1" firstCol="1" bandRow="1">
                <a:tableStyleId>{5A111915-BE36-4E01-A7E5-04B1672EAD32}</a:tableStyleId>
              </a:tblPr>
              <a:tblGrid>
                <a:gridCol w="1367569">
                  <a:extLst>
                    <a:ext uri="{9D8B030D-6E8A-4147-A177-3AD203B41FA5}">
                      <a16:colId xmlns:a16="http://schemas.microsoft.com/office/drawing/2014/main" val="3070496580"/>
                    </a:ext>
                  </a:extLst>
                </a:gridCol>
                <a:gridCol w="3641956">
                  <a:extLst>
                    <a:ext uri="{9D8B030D-6E8A-4147-A177-3AD203B41FA5}">
                      <a16:colId xmlns:a16="http://schemas.microsoft.com/office/drawing/2014/main" val="2741714651"/>
                    </a:ext>
                  </a:extLst>
                </a:gridCol>
                <a:gridCol w="4715820">
                  <a:extLst>
                    <a:ext uri="{9D8B030D-6E8A-4147-A177-3AD203B41FA5}">
                      <a16:colId xmlns:a16="http://schemas.microsoft.com/office/drawing/2014/main" val="3664466890"/>
                    </a:ext>
                  </a:extLst>
                </a:gridCol>
              </a:tblGrid>
              <a:tr h="0">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STT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Tên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Email</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19169199"/>
                  </a:ext>
                </a:extLst>
              </a:tr>
              <a:tr h="0">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err="1">
                          <a:effectLst/>
                          <a:latin typeface="Times New Roman" panose="02020603050405020304" pitchFamily="18" charset="0"/>
                          <a:cs typeface="Times New Roman" panose="02020603050405020304" pitchFamily="18" charset="0"/>
                        </a:rPr>
                        <a:t>Nguyễn</a:t>
                      </a:r>
                      <a:r>
                        <a:rPr lang="en-US" sz="2800" dirty="0">
                          <a:effectLst/>
                          <a:latin typeface="Times New Roman" panose="02020603050405020304" pitchFamily="18" charset="0"/>
                          <a:cs typeface="Times New Roman" panose="02020603050405020304" pitchFamily="18" charset="0"/>
                        </a:rPr>
                        <a:t> Văn </a:t>
                      </a:r>
                      <a:r>
                        <a:rPr lang="en-US" sz="2800" dirty="0" err="1">
                          <a:effectLst/>
                          <a:latin typeface="Times New Roman" panose="02020603050405020304" pitchFamily="18" charset="0"/>
                          <a:cs typeface="Times New Roman" panose="02020603050405020304" pitchFamily="18" charset="0"/>
                        </a:rPr>
                        <a:t>Dương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a:effectLst/>
                          <a:latin typeface="Times New Roman" panose="02020603050405020304" pitchFamily="18" charset="0"/>
                          <a:cs typeface="Times New Roman" panose="02020603050405020304" pitchFamily="18" charset="0"/>
                        </a:rPr>
                        <a:t>Vanduong08@gmail.com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2900148"/>
                  </a:ext>
                </a:extLst>
              </a:tr>
              <a:tr h="0">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a:effectLst/>
                          <a:latin typeface="Times New Roman" panose="02020603050405020304" pitchFamily="18" charset="0"/>
                          <a:cs typeface="Times New Roman" panose="02020603050405020304" pitchFamily="18" charset="0"/>
                        </a:rPr>
                        <a:t>Chu </a:t>
                      </a:r>
                      <a:r>
                        <a:rPr lang="en-US" sz="2800" dirty="0" err="1">
                          <a:effectLst/>
                          <a:latin typeface="Times New Roman" panose="02020603050405020304" pitchFamily="18" charset="0"/>
                          <a:cs typeface="Times New Roman" panose="02020603050405020304" pitchFamily="18" charset="0"/>
                        </a:rPr>
                        <a:t>Thị</a:t>
                      </a:r>
                      <a:r>
                        <a:rPr lang="en-US" sz="2800" dirty="0">
                          <a:effectLst/>
                          <a:latin typeface="Times New Roman" panose="02020603050405020304" pitchFamily="18" charset="0"/>
                          <a:cs typeface="Times New Roman" panose="02020603050405020304" pitchFamily="18" charset="0"/>
                        </a:rPr>
                        <a:t> Thu </a:t>
                      </a:r>
                      <a:r>
                        <a:rPr lang="en-US" sz="2800" dirty="0" err="1">
                          <a:effectLst/>
                          <a:latin typeface="Times New Roman" panose="02020603050405020304" pitchFamily="18" charset="0"/>
                          <a:cs typeface="Times New Roman" panose="02020603050405020304" pitchFamily="18" charset="0"/>
                        </a:rPr>
                        <a:t>Hằng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a:effectLst/>
                          <a:latin typeface="Times New Roman" panose="02020603050405020304" pitchFamily="18" charset="0"/>
                          <a:cs typeface="Times New Roman" panose="02020603050405020304" pitchFamily="18" charset="0"/>
                        </a:rPr>
                        <a:t>thuhang_chu.vn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4265519"/>
                  </a:ext>
                </a:extLst>
              </a:tr>
              <a:tr h="0">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a:effectLst/>
                          <a:latin typeface="Times New Roman" panose="02020603050405020304" pitchFamily="18" charset="0"/>
                          <a:cs typeface="Times New Roman" panose="02020603050405020304" pitchFamily="18" charset="0"/>
                        </a:rPr>
                        <a:t>Phạm Thị Mai Hương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a:effectLst/>
                          <a:latin typeface="Times New Roman" panose="02020603050405020304" pitchFamily="18" charset="0"/>
                          <a:cs typeface="Times New Roman" panose="02020603050405020304" pitchFamily="18" charset="0"/>
                        </a:rPr>
                        <a:t>maihuongpt@yahoo.com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1539211"/>
                  </a:ext>
                </a:extLst>
              </a:tr>
              <a:tr h="0">
                <a:tc>
                  <a:txBody>
                    <a:bodyPr/>
                    <a:lstStyle/>
                    <a:p>
                      <a:pPr algn="ctr">
                        <a:lnSpc>
                          <a:spcPct val="115000"/>
                        </a:lnSpc>
                      </a:pPr>
                      <a:r>
                        <a:rPr lang="en-US" sz="28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a:effectLst/>
                          <a:latin typeface="Times New Roman" panose="02020603050405020304" pitchFamily="18" charset="0"/>
                          <a:cs typeface="Times New Roman" panose="02020603050405020304" pitchFamily="18" charset="0"/>
                        </a:rPr>
                        <a:t>Ngô Đức Tiến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15000"/>
                        </a:lnSpc>
                      </a:pPr>
                      <a:r>
                        <a:rPr lang="en-US" sz="2800" dirty="0">
                          <a:effectLst/>
                          <a:latin typeface="Times New Roman" panose="02020603050405020304" pitchFamily="18" charset="0"/>
                          <a:cs typeface="Times New Roman" panose="02020603050405020304" pitchFamily="18" charset="0"/>
                        </a:rPr>
                        <a:t>Ductienngo2008@gmail.com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1614840"/>
                  </a:ext>
                </a:extLst>
              </a:tr>
            </a:tbl>
          </a:graphicData>
        </a:graphic>
      </p:graphicFrame>
      <p:sp>
        <p:nvSpPr>
          <p:cNvPr id="4" name="TextBox 33">
            <a:extLst>
              <a:ext uri="{FF2B5EF4-FFF2-40B4-BE49-F238E27FC236}">
                <a16:creationId xmlns:a16="http://schemas.microsoft.com/office/drawing/2014/main" id="{A63D3135-6129-5099-BBAA-7042991DC2C4}"/>
              </a:ext>
            </a:extLst>
          </p:cNvPr>
          <p:cNvSpPr txBox="1"/>
          <p:nvPr/>
        </p:nvSpPr>
        <p:spPr>
          <a:xfrm>
            <a:off x="358589" y="3853091"/>
            <a:ext cx="10972620" cy="523220"/>
          </a:xfrm>
          <a:prstGeom prst="rect">
            <a:avLst/>
          </a:prstGeom>
          <a:noFill/>
        </p:spPr>
        <p:txBody>
          <a:bodyPr wrap="square">
            <a:spAutoFit/>
          </a:bodyPr>
          <a:lstStyle/>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b) Kết quả 5 bài kiểm tra môn Toán của bạn Dũng lần lười là: 8; -6; 7; 5; 9.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42" name="Rectangle 103"/>
          <p:cNvSpPr>
            <a:spLocks noChangeArrowheads="1"/>
          </p:cNvSpPr>
          <p:nvPr/>
        </p:nvSpPr>
        <p:spPr bwMode="auto">
          <a:xfrm>
            <a:off x="4760913" y="34147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226"/>
          <p:cNvSpPr>
            <a:spLocks noChangeArrowheads="1"/>
          </p:cNvSpPr>
          <p:nvPr/>
        </p:nvSpPr>
        <p:spPr bwMode="auto">
          <a:xfrm>
            <a:off x="0" y="505099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1" name="Rectangle 227"/>
          <p:cNvSpPr>
            <a:spLocks noChangeArrowheads="1"/>
          </p:cNvSpPr>
          <p:nvPr/>
        </p:nvSpPr>
        <p:spPr bwMode="auto">
          <a:xfrm>
            <a:off x="0" y="525102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7" name="TextBox 13">
            <a:extLst>
              <a:ext uri="{FF2B5EF4-FFF2-40B4-BE49-F238E27FC236}">
                <a16:creationId xmlns:a16="http://schemas.microsoft.com/office/drawing/2014/main" id="{2B794507-B02B-B0F3-D0A8-F9198479676A}"/>
              </a:ext>
            </a:extLst>
          </p:cNvPr>
          <p:cNvSpPr txBox="1"/>
          <p:nvPr/>
        </p:nvSpPr>
        <p:spPr>
          <a:xfrm>
            <a:off x="609600" y="588056"/>
            <a:ext cx="10571746" cy="1307537"/>
          </a:xfrm>
          <a:prstGeom prst="rect">
            <a:avLst/>
          </a:prstGeom>
          <a:noFill/>
        </p:spPr>
        <p:txBody>
          <a:bodyPr wrap="square">
            <a:spAutoFit/>
          </a:bodyPr>
          <a:lstStyle/>
          <a:p>
            <a:pPr algn="just">
              <a:lnSpc>
                <a:spcPct val="150000"/>
              </a:lnSpc>
            </a:pP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thuhang_chu.vn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đúng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dạng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email.</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18" name="TextBox 14">
            <a:extLst>
              <a:ext uri="{FF2B5EF4-FFF2-40B4-BE49-F238E27FC236}">
                <a16:creationId xmlns:a16="http://schemas.microsoft.com/office/drawing/2014/main" id="{22A67AD7-1470-4E83-7E3E-50A6E991A770}"/>
              </a:ext>
            </a:extLst>
          </p:cNvPr>
          <p:cNvSpPr txBox="1"/>
          <p:nvPr/>
        </p:nvSpPr>
        <p:spPr>
          <a:xfrm>
            <a:off x="609600" y="2163964"/>
            <a:ext cx="10514604" cy="1307537"/>
          </a:xfrm>
          <a:prstGeom prst="rect">
            <a:avLst/>
          </a:prstGeom>
          <a:noFill/>
        </p:spPr>
        <p:txBody>
          <a:bodyPr wrap="square">
            <a:spAutoFit/>
          </a:bodyPr>
          <a:lstStyle/>
          <a:p>
            <a:pPr algn="just">
              <a:lnSpc>
                <a:spcPct val="150000"/>
              </a:lnSpc>
            </a:pP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-6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vì</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quả</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kiểm</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tra</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âm</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22" name="Hộp Văn bản 21">
            <a:extLst>
              <a:ext uri="{FF2B5EF4-FFF2-40B4-BE49-F238E27FC236}">
                <a16:creationId xmlns:a16="http://schemas.microsoft.com/office/drawing/2014/main" id="{2D635492-0FB9-E66D-F129-F156360B3C4D}"/>
              </a:ext>
            </a:extLst>
          </p:cNvPr>
          <p:cNvSpPr txBox="1"/>
          <p:nvPr/>
        </p:nvSpPr>
        <p:spPr>
          <a:xfrm>
            <a:off x="5078460" y="26582"/>
            <a:ext cx="1634026" cy="523220"/>
          </a:xfrm>
          <a:prstGeom prst="rect">
            <a:avLst/>
          </a:prstGeom>
          <a:noFill/>
        </p:spPr>
        <p:txBody>
          <a:bodyPr wrap="square">
            <a:spAutoFit/>
          </a:bodyPr>
          <a:lstStyle/>
          <a:p>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lời</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p>
        </p:txBody>
      </p:sp>
    </p:spTree>
    <p:extLst>
      <p:ext uri="{BB962C8B-B14F-4D97-AF65-F5344CB8AC3E}">
        <p14:creationId xmlns:p14="http://schemas.microsoft.com/office/powerpoint/2010/main" val="408916201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1000"/>
                                        <p:tgtEl>
                                          <p:spTgt spid="31"/>
                                        </p:tgtEl>
                                      </p:cBhvr>
                                    </p:animEffect>
                                    <p:anim calcmode="lin" valueType="num">
                                      <p:cBhvr>
                                        <p:cTn id="8" dur="1000" fill="hold"/>
                                        <p:tgtEl>
                                          <p:spTgt spid="31"/>
                                        </p:tgtEl>
                                        <p:attrNameLst>
                                          <p:attrName>ppt_x</p:attrName>
                                        </p:attrNameLst>
                                      </p:cBhvr>
                                      <p:tavLst>
                                        <p:tav tm="0">
                                          <p:val>
                                            <p:strVal val="#ppt_x"/>
                                          </p:val>
                                        </p:tav>
                                        <p:tav tm="100000">
                                          <p:val>
                                            <p:strVal val="#ppt_x"/>
                                          </p:val>
                                        </p:tav>
                                      </p:tavLst>
                                    </p:anim>
                                    <p:anim calcmode="lin" valueType="num">
                                      <p:cBhvr>
                                        <p:cTn id="9" dur="1000" fill="hold"/>
                                        <p:tgtEl>
                                          <p:spTgt spid="3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nodePh="1">
                                  <p:stCondLst>
                                    <p:cond delay="0"/>
                                  </p:stCondLst>
                                  <p:endCondLst>
                                    <p:cond evt="begin" delay="0">
                                      <p:tn val="10"/>
                                    </p:cond>
                                  </p:endCondLst>
                                  <p:childTnLst>
                                    <p:set>
                                      <p:cBhvr>
                                        <p:cTn id="11" dur="1" fill="hold">
                                          <p:stCondLst>
                                            <p:cond delay="0"/>
                                          </p:stCondLst>
                                        </p:cTn>
                                        <p:tgtEl>
                                          <p:spTgt spid="42"/>
                                        </p:tgtEl>
                                        <p:attrNameLst>
                                          <p:attrName>style.visibility</p:attrName>
                                        </p:attrNameLst>
                                      </p:cBhvr>
                                      <p:to>
                                        <p:strVal val="visible"/>
                                      </p:to>
                                    </p:set>
                                    <p:animEffect transition="in" filter="fade">
                                      <p:cBhvr>
                                        <p:cTn id="12" dur="1000"/>
                                        <p:tgtEl>
                                          <p:spTgt spid="42"/>
                                        </p:tgtEl>
                                      </p:cBhvr>
                                    </p:animEffect>
                                    <p:anim calcmode="lin" valueType="num">
                                      <p:cBhvr>
                                        <p:cTn id="13" dur="1000" fill="hold"/>
                                        <p:tgtEl>
                                          <p:spTgt spid="42"/>
                                        </p:tgtEl>
                                        <p:attrNameLst>
                                          <p:attrName>ppt_x</p:attrName>
                                        </p:attrNameLst>
                                      </p:cBhvr>
                                      <p:tavLst>
                                        <p:tav tm="0">
                                          <p:val>
                                            <p:strVal val="#ppt_x"/>
                                          </p:val>
                                        </p:tav>
                                        <p:tav tm="100000">
                                          <p:val>
                                            <p:strVal val="#ppt_x"/>
                                          </p:val>
                                        </p:tav>
                                      </p:tavLst>
                                    </p:anim>
                                    <p:anim calcmode="lin" valueType="num">
                                      <p:cBhvr>
                                        <p:cTn id="14" dur="1000" fill="hold"/>
                                        <p:tgtEl>
                                          <p:spTgt spid="4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nodePh="1">
                                  <p:stCondLst>
                                    <p:cond delay="0"/>
                                  </p:stCondLst>
                                  <p:endCondLst>
                                    <p:cond evt="begin" delay="0">
                                      <p:tn val="15"/>
                                    </p:cond>
                                  </p:end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nodePh="1">
                                  <p:stCondLst>
                                    <p:cond delay="0"/>
                                  </p:stCondLst>
                                  <p:endCondLst>
                                    <p:cond evt="begin" delay="0">
                                      <p:tn val="20"/>
                                    </p:cond>
                                  </p:end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circle(in)">
                                      <p:cBhvr>
                                        <p:cTn id="29" dur="2000"/>
                                        <p:tgtEl>
                                          <p:spTgt spid="17"/>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circle(in)">
                                      <p:cBhvr>
                                        <p:cTn id="34"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0" grpId="0"/>
      <p:bldP spid="11" grpId="0"/>
      <p:bldP spid="17"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4" name="TextBox 33">
            <a:extLst>
              <a:ext uri="{FF2B5EF4-FFF2-40B4-BE49-F238E27FC236}">
                <a16:creationId xmlns:a16="http://schemas.microsoft.com/office/drawing/2014/main" id="{E5BD41E7-17BE-8DD7-999D-20DCE3F76409}"/>
              </a:ext>
            </a:extLst>
          </p:cNvPr>
          <p:cNvSpPr txBox="1"/>
          <p:nvPr/>
        </p:nvSpPr>
        <p:spPr>
          <a:xfrm>
            <a:off x="358589" y="200198"/>
            <a:ext cx="10972620" cy="2677656"/>
          </a:xfrm>
          <a:prstGeom prst="rect">
            <a:avLst/>
          </a:prstGeom>
          <a:noFill/>
        </p:spPr>
        <p:txBody>
          <a:bodyPr wrap="square">
            <a:spAutoFit/>
          </a:bodyPr>
          <a:lstStyle/>
          <a:p>
            <a:pPr algn="just"/>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VD</a:t>
            </a:r>
            <a:r>
              <a:rPr lang="vi-VN"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3: </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Để chuẩn bị cho năm học mới, một công ty may thiết kế mẫu đồng phục cho học sinh của một trường trung học cơ sở. Công ty đã hỏi ý kiến của 50 học sinh lớp 6 về mẫu đồng phục đã thiết kế và nhận được kết quả là có 40 học sinh thích mẫu đồng phục đó. Từ đó, công ty đưa ra kết luận rằng có 80% số học sinh của trường thích mẫu đồng phục đó. Theo em, công ty may đưa ra kết luận như thế thì có hợp lí không? Vì sao?</a:t>
            </a:r>
            <a:endParaRPr lang="en-US" sz="2800" dirty="0">
              <a:latin typeface="Times New Roman" panose="02020603050405020304" pitchFamily="18" charset="0"/>
              <a:cs typeface="Times New Roman" panose="02020603050405020304" pitchFamily="18" charset="0"/>
            </a:endParaRPr>
          </a:p>
        </p:txBody>
      </p:sp>
      <p:sp>
        <p:nvSpPr>
          <p:cNvPr id="4" name="TextBox 33">
            <a:extLst>
              <a:ext uri="{FF2B5EF4-FFF2-40B4-BE49-F238E27FC236}">
                <a16:creationId xmlns:a16="http://schemas.microsoft.com/office/drawing/2014/main" id="{A63D3135-6129-5099-BBAA-7042991DC2C4}"/>
              </a:ext>
            </a:extLst>
          </p:cNvPr>
          <p:cNvSpPr txBox="1"/>
          <p:nvPr/>
        </p:nvSpPr>
        <p:spPr>
          <a:xfrm>
            <a:off x="358589" y="3072206"/>
            <a:ext cx="10972620" cy="1815882"/>
          </a:xfrm>
          <a:prstGeom prst="rect">
            <a:avLst/>
          </a:prstGeom>
          <a:noFill/>
        </p:spPr>
        <p:txBody>
          <a:bodyPr wrap="square">
            <a:spAutoFit/>
          </a:bodyPr>
          <a:lstStyle/>
          <a:p>
            <a:pPr algn="ct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Kết luận mà công ty may nêu ra là không hợp lí vì đối tượng hỏi ý kiến chỉ là những học sinh lớp 6 không đảm bảo tính đại diện cho toàn bộ học sinh của trường trung học cơ sở (ở các khối lớp 6, 7, 8, 9)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30513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885496" y="1305911"/>
            <a:ext cx="10421007" cy="4679294"/>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Để đánh giá tính hợp lí của dữ liệu, ta cần đưa ra các tiêu chí đánh giá, chẳng hạn như dữ liệu phải:</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 Đúng định dạng;</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 Nằm trong phạm vi dự kiến;</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 Phải có tính đại diện đối với vấn đề cần thống kê.</a:t>
            </a: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1269</TotalTime>
  <Words>1127</Words>
  <Application>Microsoft Office PowerPoint</Application>
  <PresentationFormat>Widescreen</PresentationFormat>
  <Paragraphs>104</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.VnTime</vt:lpstr>
      <vt:lpstr>Arial</vt:lpstr>
      <vt:lpstr>Calibri</vt:lpstr>
      <vt:lpstr>Calibri Light</vt:lpstr>
      <vt:lpstr>Tahoma</vt:lpstr>
      <vt:lpstr>Times New Roman</vt:lpstr>
      <vt:lpstr>Office Theme</vt:lpstr>
      <vt:lpstr>PowerPoint Presentation</vt:lpstr>
      <vt:lpstr>TRÒ CHƠI “TÌM ĐIỂM KHÔNG HỢP LÍ”</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Linh</cp:lastModifiedBy>
  <cp:revision>96</cp:revision>
  <dcterms:created xsi:type="dcterms:W3CDTF">2021-06-07T13:44:30Z</dcterms:created>
  <dcterms:modified xsi:type="dcterms:W3CDTF">2024-05-26T09:54:38Z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