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1217" r:id="rId3"/>
    <p:sldId id="256" r:id="rId4"/>
    <p:sldId id="1218" r:id="rId5"/>
    <p:sldId id="1219" r:id="rId6"/>
    <p:sldId id="1220" r:id="rId7"/>
    <p:sldId id="1225" r:id="rId8"/>
    <p:sldId id="1222" r:id="rId9"/>
    <p:sldId id="1223" r:id="rId10"/>
    <p:sldId id="309" r:id="rId11"/>
    <p:sldId id="328" r:id="rId12"/>
    <p:sldId id="326" r:id="rId13"/>
    <p:sldId id="2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ạ Thị Mai" initials="TT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0692"/>
    <a:srgbClr val="2A3D52"/>
    <a:srgbClr val="F0F0F0"/>
    <a:srgbClr val="48698E"/>
    <a:srgbClr val="3E5B7A"/>
    <a:srgbClr val="4F4D63"/>
    <a:srgbClr val="F8F8F8"/>
    <a:srgbClr val="6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9467" autoAdjust="0"/>
  </p:normalViewPr>
  <p:slideViewPr>
    <p:cSldViewPr snapToGrid="0">
      <p:cViewPr varScale="1">
        <p:scale>
          <a:sx n="85" d="100"/>
          <a:sy n="85" d="100"/>
        </p:scale>
        <p:origin x="59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5427-DF7F-4AEC-B6A7-0483125A1EB7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96FE-4BFD-4EB0-860E-F76DA2601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1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9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20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8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199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  <a:t>2024/5/26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9" y="525412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7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21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8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6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4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9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11661" y="2182699"/>
            <a:ext cx="896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TRƯỜNG THCS NGỌC THỤY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8263" y="-1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78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8680" y="168803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471" y="742077"/>
            <a:ext cx="650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vườn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chu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56m. </a:t>
            </a:r>
            <a:r>
              <a:rPr lang="en-US" sz="3200" dirty="0" err="1">
                <a:solidFill>
                  <a:srgbClr val="FF0000"/>
                </a:solidFill>
              </a:rPr>
              <a:t>Nếu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tăng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>
                <a:solidFill>
                  <a:srgbClr val="FF0000"/>
                </a:solidFill>
              </a:rPr>
              <a:t> 3m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rộng</a:t>
            </a:r>
            <a:r>
              <a:rPr lang="en-US" sz="3200" dirty="0">
                <a:solidFill>
                  <a:srgbClr val="FF0000"/>
                </a:solidFill>
              </a:rPr>
              <a:t> 1m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vườn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tăng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/>
              <a:t>      .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vườn</a:t>
            </a:r>
            <a:r>
              <a:rPr lang="en-US" sz="3200" dirty="0"/>
              <a:t> ban </a:t>
            </a:r>
            <a:r>
              <a:rPr lang="en-US" sz="3200" dirty="0" err="1"/>
              <a:t>đầu</a:t>
            </a:r>
            <a:r>
              <a:rPr lang="en-US" sz="3200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128" y="728583"/>
            <a:ext cx="650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vườn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chu</a:t>
            </a:r>
            <a:r>
              <a:rPr lang="en-US" sz="3200" dirty="0"/>
              <a:t> vi </a:t>
            </a:r>
            <a:r>
              <a:rPr lang="en-US" sz="3200" dirty="0" err="1"/>
              <a:t>là</a:t>
            </a:r>
            <a:r>
              <a:rPr lang="en-US" sz="3200" dirty="0"/>
              <a:t> 56m.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3m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giảm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1m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vườn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     .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kích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khu</a:t>
            </a:r>
            <a:r>
              <a:rPr lang="en-US" sz="3200" dirty="0"/>
              <a:t> </a:t>
            </a:r>
            <a:r>
              <a:rPr lang="en-US" sz="3200" dirty="0" err="1"/>
              <a:t>vườn</a:t>
            </a:r>
            <a:r>
              <a:rPr lang="en-US" sz="3200" dirty="0"/>
              <a:t> ban </a:t>
            </a:r>
            <a:r>
              <a:rPr lang="en-US" sz="3200" dirty="0" err="1"/>
              <a:t>đầu</a:t>
            </a:r>
            <a:r>
              <a:rPr lang="en-US" sz="3200" dirty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6659" y="661479"/>
            <a:ext cx="213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93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3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57671" y="1109899"/>
            <a:ext cx="3938642" cy="995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nhật: </a:t>
            </a:r>
          </a:p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 = a.b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59671" y="1945782"/>
            <a:ext cx="4245073" cy="14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nhật: </a:t>
            </a:r>
          </a:p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 = (a + b).2</a:t>
            </a:r>
          </a:p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a; b là các kích thước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50317"/>
              </p:ext>
            </p:extLst>
          </p:nvPr>
        </p:nvGraphicFramePr>
        <p:xfrm>
          <a:off x="5005175" y="2202721"/>
          <a:ext cx="812800" cy="56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4" imgW="330120" imgH="228600" progId="Equation.DSMT4">
                  <p:embed/>
                </p:oleObj>
              </mc:Choice>
              <mc:Fallback>
                <p:oleObj name="Equation" r:id="rId4" imgW="33012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175" y="2202721"/>
                        <a:ext cx="812800" cy="562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42717"/>
              </p:ext>
            </p:extLst>
          </p:nvPr>
        </p:nvGraphicFramePr>
        <p:xfrm>
          <a:off x="5010995" y="2196927"/>
          <a:ext cx="812800" cy="56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995" y="2196927"/>
                        <a:ext cx="812800" cy="562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60972" y="3491448"/>
          <a:ext cx="8374856" cy="253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val="1936390206"/>
                    </a:ext>
                  </a:extLst>
                </a:gridCol>
              </a:tblGrid>
              <a:tr h="808576"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1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aseline="0" dirty="0"/>
                        <a:t> </a:t>
                      </a:r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084"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87853" y="3597553"/>
            <a:ext cx="210223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FFFFFF"/>
                </a:solidFill>
              </a:rPr>
              <a:t>Chiều</a:t>
            </a:r>
            <a:r>
              <a:rPr lang="en-US" sz="2933" dirty="0">
                <a:solidFill>
                  <a:srgbClr val="FFFFFF"/>
                </a:solidFill>
              </a:rPr>
              <a:t> </a:t>
            </a:r>
            <a:r>
              <a:rPr lang="en-US" sz="2933" dirty="0" err="1">
                <a:solidFill>
                  <a:srgbClr val="FFFFFF"/>
                </a:solidFill>
              </a:rPr>
              <a:t>dài</a:t>
            </a:r>
            <a:endParaRPr lang="en-US" sz="2933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2681" y="3547117"/>
            <a:ext cx="21742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FFFFFF"/>
                </a:solidFill>
              </a:rPr>
              <a:t>Chiều</a:t>
            </a:r>
            <a:r>
              <a:rPr lang="en-US" sz="2933" dirty="0">
                <a:solidFill>
                  <a:srgbClr val="FFFFFF"/>
                </a:solidFill>
              </a:rPr>
              <a:t> </a:t>
            </a:r>
            <a:r>
              <a:rPr lang="en-US" sz="2933" dirty="0" err="1">
                <a:solidFill>
                  <a:srgbClr val="FFFFFF"/>
                </a:solidFill>
              </a:rPr>
              <a:t>rộng</a:t>
            </a:r>
            <a:endParaRPr lang="en-US" sz="2933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6373" y="4331660"/>
            <a:ext cx="17678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FFFFFF"/>
                </a:solidFill>
              </a:rPr>
              <a:t>Lúc</a:t>
            </a:r>
            <a:r>
              <a:rPr lang="en-US" sz="2933" dirty="0">
                <a:solidFill>
                  <a:srgbClr val="FFFFFF"/>
                </a:solidFill>
              </a:rPr>
              <a:t> </a:t>
            </a:r>
            <a:r>
              <a:rPr lang="en-US" sz="2933" dirty="0" err="1">
                <a:solidFill>
                  <a:srgbClr val="FFFFFF"/>
                </a:solidFill>
              </a:rPr>
              <a:t>đầu</a:t>
            </a:r>
            <a:endParaRPr lang="en-US" sz="2933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6643" y="5244693"/>
            <a:ext cx="2438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FFFFFF"/>
                </a:solidFill>
              </a:rPr>
              <a:t>Lúc</a:t>
            </a:r>
            <a:r>
              <a:rPr lang="en-US" sz="2933" dirty="0">
                <a:solidFill>
                  <a:srgbClr val="FFFFFF"/>
                </a:solidFill>
              </a:rPr>
              <a:t> </a:t>
            </a:r>
            <a:r>
              <a:rPr lang="en-US" sz="2933" dirty="0" err="1">
                <a:solidFill>
                  <a:srgbClr val="FFFFFF"/>
                </a:solidFill>
              </a:rPr>
              <a:t>sau</a:t>
            </a:r>
            <a:endParaRPr lang="en-US" sz="2933" dirty="0">
              <a:solidFill>
                <a:srgbClr val="FFFFFF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55306" y="4269204"/>
          <a:ext cx="2107101" cy="83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8" imgW="1117440" imgH="444240" progId="Equation.DSMT4">
                  <p:embed/>
                </p:oleObj>
              </mc:Choice>
              <mc:Fallback>
                <p:oleObj name="Equation" r:id="rId8" imgW="1117440" imgH="4442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306" y="4269204"/>
                        <a:ext cx="2107101" cy="835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50192" y="4386529"/>
            <a:ext cx="97755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7648" y="5280226"/>
            <a:ext cx="1524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FFFFF"/>
                </a:solidFill>
              </a:rPr>
              <a:t>x + 3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6330" y="5129993"/>
            <a:ext cx="254000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FFFF"/>
                </a:solidFill>
              </a:rPr>
              <a:t>28 – x –1</a:t>
            </a:r>
          </a:p>
          <a:p>
            <a:r>
              <a:rPr lang="en-US" sz="2667" dirty="0">
                <a:solidFill>
                  <a:srgbClr val="FFFFFF"/>
                </a:solidFill>
              </a:rPr>
              <a:t>= 27 – 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95614" y="5308805"/>
            <a:ext cx="22747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FFFF"/>
                </a:solidFill>
              </a:rPr>
              <a:t>(x + 3)(27 – x)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32672" y="3540373"/>
            <a:ext cx="203765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FFFFF"/>
                </a:solidFill>
              </a:rPr>
              <a:t>Diện tích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6643" y="6029744"/>
            <a:ext cx="691995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trình:(x + 3)(27 – x) – x(28 – x) = 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11035" y="4396211"/>
            <a:ext cx="16514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FFFF"/>
                </a:solidFill>
              </a:rPr>
              <a:t>x(28 – x) </a:t>
            </a:r>
          </a:p>
        </p:txBody>
      </p:sp>
    </p:spTree>
    <p:extLst>
      <p:ext uri="{BB962C8B-B14F-4D97-AF65-F5344CB8AC3E}">
        <p14:creationId xmlns:p14="http://schemas.microsoft.com/office/powerpoint/2010/main" val="24442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0205" y="3502797"/>
            <a:ext cx="1191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chiều dài lúc đầu của khu vườn hình chữ nhật là x (m, 0&lt; x &lt; 27)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200" y="4025122"/>
            <a:ext cx="1168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lúc đầu của khu vườn hình chữ nhật là: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575589" y="3920628"/>
          <a:ext cx="3194049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396800" imgH="444240" progId="Equation.DSMT4">
                  <p:embed/>
                </p:oleObj>
              </mc:Choice>
              <mc:Fallback>
                <p:oleObj name="Equation" r:id="rId3" imgW="1396800" imgH="4442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589" y="3920628"/>
                        <a:ext cx="3194049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801" y="4731316"/>
            <a:ext cx="1046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khu vườn hình chữ nhật lúc đầu là: x(28 - x)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258212" y="4719052"/>
          <a:ext cx="91440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380880" imgH="266400" progId="Equation.DSMT4">
                  <p:embed/>
                </p:oleObj>
              </mc:Choice>
              <mc:Fallback>
                <p:oleObj name="Equation" r:id="rId5" imgW="380880" imgH="2664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8212" y="4719052"/>
                        <a:ext cx="914400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" y="611304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khu vườn hình chữ nhật lúc sau là: (x + 3)(27 – x)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0277349" y="6149829"/>
          <a:ext cx="87085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7" imgW="380880" imgH="266400" progId="Equation.DSMT4">
                  <p:embed/>
                </p:oleObj>
              </mc:Choice>
              <mc:Fallback>
                <p:oleObj name="Equation" r:id="rId7" imgW="380880" imgH="2664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7349" y="6149829"/>
                        <a:ext cx="87085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4800" y="5667292"/>
            <a:ext cx="1209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của khu vườn hình chữ nhật sau khi bớt 1m là: 27 – x (m)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277" y="5165308"/>
            <a:ext cx="1149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khu vườn hình chữ nhật sau khi thêm 3m là: x + 3 (m)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48475" y="2960710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251200" y="742841"/>
          <a:ext cx="6105643" cy="228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427">
                  <a:extLst>
                    <a:ext uri="{9D8B030D-6E8A-4147-A177-3AD203B41FA5}">
                      <a16:colId xmlns:a16="http://schemas.microsoft.com/office/drawing/2014/main" val="1936390206"/>
                    </a:ext>
                  </a:extLst>
                </a:gridCol>
              </a:tblGrid>
              <a:tr h="728433"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baseline="0" dirty="0"/>
                        <a:t> </a:t>
                      </a:r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97"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/>
                        <a:t>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680770" y="853645"/>
            <a:ext cx="177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Chiều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dài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8741" y="840729"/>
            <a:ext cx="184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Chiều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rộng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6984" y="1607249"/>
            <a:ext cx="149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Lúc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đầu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1443" y="2288029"/>
            <a:ext cx="206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Lúc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sau</a:t>
            </a:r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37749" y="1655854"/>
          <a:ext cx="872039" cy="40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9" imgW="482400" imgH="190440" progId="Equation.DSMT4">
                  <p:embed/>
                </p:oleObj>
              </mc:Choice>
              <mc:Fallback>
                <p:oleObj name="Equation" r:id="rId9" imgW="482400" imgH="1904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749" y="1655854"/>
                        <a:ext cx="872039" cy="407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45317" y="1496393"/>
            <a:ext cx="82735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26467" y="2289827"/>
            <a:ext cx="128983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FFFFFF"/>
                </a:solidFill>
              </a:rPr>
              <a:t>x + 3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8740" y="2175689"/>
            <a:ext cx="214972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FFFF"/>
                </a:solidFill>
              </a:rPr>
              <a:t>28 – x –1</a:t>
            </a:r>
          </a:p>
          <a:p>
            <a:r>
              <a:rPr lang="en-US" sz="2667" dirty="0">
                <a:solidFill>
                  <a:srgbClr val="FFFFFF"/>
                </a:solidFill>
              </a:rPr>
              <a:t>= 27 – 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19256" y="2328091"/>
            <a:ext cx="213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(x + 3)(27– x)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16067" y="859232"/>
            <a:ext cx="172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Diện tích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13331" y="1578602"/>
            <a:ext cx="16435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FFFF"/>
                </a:solidFill>
              </a:rPr>
              <a:t>x(28 – x) </a:t>
            </a:r>
          </a:p>
        </p:txBody>
      </p:sp>
    </p:spTree>
    <p:extLst>
      <p:ext uri="{BB962C8B-B14F-4D97-AF65-F5344CB8AC3E}">
        <p14:creationId xmlns:p14="http://schemas.microsoft.com/office/powerpoint/2010/main" val="2323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93380"/>
              </p:ext>
            </p:extLst>
          </p:nvPr>
        </p:nvGraphicFramePr>
        <p:xfrm>
          <a:off x="3394763" y="2025074"/>
          <a:ext cx="5438839" cy="57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2158920" imgH="228600" progId="Equation.DSMT4">
                  <p:embed/>
                </p:oleObj>
              </mc:Choice>
              <mc:Fallback>
                <p:oleObj name="Equation" r:id="rId3" imgW="215892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763" y="2025074"/>
                        <a:ext cx="5438839" cy="574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8790" y="360053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(thỏa mãn điều kiện)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073" y="4520890"/>
            <a:ext cx="1021609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chiều dài lúc đầu của khu vườn hình chữ nhật là 19 m.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74593"/>
              </p:ext>
            </p:extLst>
          </p:nvPr>
        </p:nvGraphicFramePr>
        <p:xfrm>
          <a:off x="2962755" y="2473732"/>
          <a:ext cx="6385983" cy="56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2590560" imgH="228600" progId="Equation.DSMT4">
                  <p:embed/>
                </p:oleObj>
              </mc:Choice>
              <mc:Fallback>
                <p:oleObj name="Equation" r:id="rId5" imgW="25905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755" y="2473732"/>
                        <a:ext cx="6385983" cy="563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15544"/>
              </p:ext>
            </p:extLst>
          </p:nvPr>
        </p:nvGraphicFramePr>
        <p:xfrm>
          <a:off x="2911955" y="3660579"/>
          <a:ext cx="270933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7" imgW="1015920" imgH="190440" progId="Equation.DSMT4">
                  <p:embed/>
                </p:oleObj>
              </mc:Choice>
              <mc:Fallback>
                <p:oleObj name="Equation" r:id="rId7" imgW="1015920" imgH="1904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955" y="3660579"/>
                        <a:ext cx="270933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17130"/>
              </p:ext>
            </p:extLst>
          </p:nvPr>
        </p:nvGraphicFramePr>
        <p:xfrm>
          <a:off x="2976610" y="4193313"/>
          <a:ext cx="1896541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9" imgW="711000" imgH="190440" progId="Equation.DSMT4">
                  <p:embed/>
                </p:oleObj>
              </mc:Choice>
              <mc:Fallback>
                <p:oleObj name="Equation" r:id="rId9" imgW="711000" imgH="1904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610" y="4193313"/>
                        <a:ext cx="1896541" cy="508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57383" y="5148315"/>
            <a:ext cx="1174203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lúc đầu của khu vườn hình chữ nhật là: 28 – 19 = 9m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71932"/>
              </p:ext>
            </p:extLst>
          </p:nvPr>
        </p:nvGraphicFramePr>
        <p:xfrm>
          <a:off x="2893483" y="3020296"/>
          <a:ext cx="6385983" cy="56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1" imgW="2590560" imgH="228600" progId="Equation.DSMT4">
                  <p:embed/>
                </p:oleObj>
              </mc:Choice>
              <mc:Fallback>
                <p:oleObj name="Equation" r:id="rId11" imgW="25905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483" y="3020296"/>
                        <a:ext cx="6385983" cy="563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84823"/>
              </p:ext>
            </p:extLst>
          </p:nvPr>
        </p:nvGraphicFramePr>
        <p:xfrm>
          <a:off x="8026400" y="1400008"/>
          <a:ext cx="746117" cy="51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3" imgW="330120" imgH="228600" progId="Equation.DSMT4">
                  <p:embed/>
                </p:oleObj>
              </mc:Choice>
              <mc:Fallback>
                <p:oleObj name="Equation" r:id="rId13" imgW="33012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1400008"/>
                        <a:ext cx="746117" cy="516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34166" y="701304"/>
            <a:ext cx="9347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tăng chiều dài 3m, giảm chiều rộng 1m thì diện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khu vườn hình chữ nhật tăng thêm        nên ta có PT: </a:t>
            </a:r>
          </a:p>
        </p:txBody>
      </p:sp>
    </p:spTree>
    <p:extLst>
      <p:ext uri="{BB962C8B-B14F-4D97-AF65-F5344CB8AC3E}">
        <p14:creationId xmlns:p14="http://schemas.microsoft.com/office/powerpoint/2010/main" val="34948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927" y="746392"/>
            <a:ext cx="586224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400" y="1794470"/>
            <a:ext cx="995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tập các kiến thức của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073" y="2463936"/>
            <a:ext cx="985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các bài tập: 7; 8; 10; 11 (SGK – tr 50)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0364" y="313630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HKII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525410"/>
            <a:ext cx="10617183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21" y="1339159"/>
            <a:ext cx="9533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CUỐI CHƯƠNG VII</a:t>
            </a:r>
          </a:p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129)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80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14400" y="1391841"/>
            <a:ext cx="105918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lIns="0" rIns="0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TÓM TẮT CÁC BƯỚC GIẢI BÀI TOÁN BẰNG CÁCH LẬP PHƯƠNG TRÌNH 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09600" y="2133600"/>
            <a:ext cx="10972800" cy="4401205"/>
          </a:xfrm>
          <a:prstGeom prst="rect">
            <a:avLst/>
          </a:prstGeom>
          <a:noFill/>
          <a:ln>
            <a:noFill/>
          </a:ln>
          <a:effectLst>
            <a:prstShdw prst="shdw17" dist="68392" dir="4091915">
              <a:srgbClr val="3E938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1. Lập phương trình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ẩn số và đặt </a:t>
            </a:r>
            <a:r>
              <a:rPr lang="vi-VN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hợp cho ẩn số;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đại lượng chưa biết theo ẩn và các đại lượng đã biết;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trình biểu thị mối quan hệ giữa các đại lượng.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Giải phương trình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Trả lời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tra xem trong các nghiệm của phương trình, nghiệm nào </a:t>
            </a:r>
            <a:r>
              <a:rPr lang="vi-VN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 mãn điều kiện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ẩn, nghiệm nào không, rồi kết luận  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048000" y="685800"/>
            <a:ext cx="5029200" cy="641350"/>
            <a:chOff x="0" y="0"/>
            <a:chExt cx="5760" cy="404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0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680" y="96"/>
              <a:ext cx="2771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200" b="1" kern="10" dirty="0">
                  <a:ln w="31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2" y="2248713"/>
            <a:ext cx="658907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5" y="2585546"/>
            <a:ext cx="7268928" cy="260604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1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43252" y="2971950"/>
            <a:ext cx="68045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 THÀNH </a:t>
            </a:r>
          </a:p>
          <a:p>
            <a:pPr algn="ctr"/>
            <a:r>
              <a:rPr lang="en-US" altLang="zh-CN" sz="65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KIẾN THỨC</a:t>
            </a:r>
            <a:endParaRPr lang="zh-CN" altLang="en-US" sz="6500" b="1" dirty="0">
              <a:solidFill>
                <a:srgbClr val="F8F8F8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A7B69EF-1E86-4014-BCDF-12DF77F16332}"/>
              </a:ext>
            </a:extLst>
          </p:cNvPr>
          <p:cNvSpPr txBox="1"/>
          <p:nvPr/>
        </p:nvSpPr>
        <p:spPr>
          <a:xfrm>
            <a:off x="886689" y="0"/>
            <a:ext cx="281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9043FE5-8EE9-01AA-DAB0-A12E37A06451}"/>
              </a:ext>
            </a:extLst>
          </p:cNvPr>
          <p:cNvSpPr txBox="1"/>
          <p:nvPr/>
        </p:nvSpPr>
        <p:spPr>
          <a:xfrm>
            <a:off x="775852" y="457198"/>
            <a:ext cx="76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86C4F9-3E01-9866-F387-ED53CEDBCD20}"/>
              </a:ext>
            </a:extLst>
          </p:cNvPr>
          <p:cNvSpPr txBox="1"/>
          <p:nvPr/>
        </p:nvSpPr>
        <p:spPr>
          <a:xfrm>
            <a:off x="914399" y="5733449"/>
            <a:ext cx="450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E09CF63E-374F-175C-1326-8596B0A7BA82}"/>
              </a:ext>
            </a:extLst>
          </p:cNvPr>
          <p:cNvCxnSpPr/>
          <p:nvPr/>
        </p:nvCxnSpPr>
        <p:spPr>
          <a:xfrm>
            <a:off x="5624945" y="2757055"/>
            <a:ext cx="0" cy="2507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A866F8F-7BB2-12C3-2AC1-4E19576295A5}"/>
              </a:ext>
            </a:extLst>
          </p:cNvPr>
          <p:cNvSpPr txBox="1"/>
          <p:nvPr/>
        </p:nvSpPr>
        <p:spPr>
          <a:xfrm>
            <a:off x="5749633" y="2784764"/>
            <a:ext cx="561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8E8A36A-1560-5D1C-E19B-6553E6AF3AA5}"/>
              </a:ext>
            </a:extLst>
          </p:cNvPr>
          <p:cNvSpPr txBox="1"/>
          <p:nvPr/>
        </p:nvSpPr>
        <p:spPr>
          <a:xfrm>
            <a:off x="7093525" y="3311237"/>
            <a:ext cx="170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v.t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E6EB83-6778-E62A-9712-D88A367C7456}"/>
              </a:ext>
            </a:extLst>
          </p:cNvPr>
          <p:cNvSpPr txBox="1"/>
          <p:nvPr/>
        </p:nvSpPr>
        <p:spPr>
          <a:xfrm>
            <a:off x="5777342" y="3671455"/>
            <a:ext cx="561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7FD849E-0195-7DA0-D273-58D391704143}"/>
              </a:ext>
            </a:extLst>
          </p:cNvPr>
          <p:cNvSpPr txBox="1"/>
          <p:nvPr/>
        </p:nvSpPr>
        <p:spPr>
          <a:xfrm>
            <a:off x="5832760" y="4378037"/>
            <a:ext cx="561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A6C0E76-D8F9-E9C1-A2A0-6FE644E6A960}"/>
              </a:ext>
            </a:extLst>
          </p:cNvPr>
          <p:cNvSpPr txBox="1"/>
          <p:nvPr/>
        </p:nvSpPr>
        <p:spPr>
          <a:xfrm>
            <a:off x="748142" y="1011380"/>
            <a:ext cx="10820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/50)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3km/h.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786EC80-A444-B0EF-20FD-FC1ACC3A2194}"/>
              </a:ext>
            </a:extLst>
          </p:cNvPr>
          <p:cNvSpPr txBox="1"/>
          <p:nvPr/>
        </p:nvSpPr>
        <p:spPr>
          <a:xfrm>
            <a:off x="760017" y="1018637"/>
            <a:ext cx="10820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/50)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3km/h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0BC4C96-F286-6CCD-398B-38FA0357D868}"/>
              </a:ext>
            </a:extLst>
          </p:cNvPr>
          <p:cNvSpPr txBox="1"/>
          <p:nvPr/>
        </p:nvSpPr>
        <p:spPr>
          <a:xfrm>
            <a:off x="595745" y="2946461"/>
            <a:ext cx="3740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9B44ACF-6414-FA8B-7FAA-2911DBC44603}"/>
              </a:ext>
            </a:extLst>
          </p:cNvPr>
          <p:cNvSpPr txBox="1"/>
          <p:nvPr/>
        </p:nvSpPr>
        <p:spPr>
          <a:xfrm>
            <a:off x="1163782" y="32928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35A2535-4F0C-9EAE-70BD-F01CE7456ED6}"/>
              </a:ext>
            </a:extLst>
          </p:cNvPr>
          <p:cNvSpPr txBox="1"/>
          <p:nvPr/>
        </p:nvSpPr>
        <p:spPr>
          <a:xfrm>
            <a:off x="1191490" y="36530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1D62D59-2AB0-06BC-D4D7-8F71B6D1C44D}"/>
              </a:ext>
            </a:extLst>
          </p:cNvPr>
          <p:cNvSpPr txBox="1"/>
          <p:nvPr/>
        </p:nvSpPr>
        <p:spPr>
          <a:xfrm>
            <a:off x="595745" y="401326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70DADD3-BF8E-1FBC-07C2-C1A7F6CBD121}"/>
              </a:ext>
            </a:extLst>
          </p:cNvPr>
          <p:cNvSpPr txBox="1"/>
          <p:nvPr/>
        </p:nvSpPr>
        <p:spPr>
          <a:xfrm>
            <a:off x="1025236" y="447046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C659F50-2210-5C4D-5646-8454E9BEA27E}"/>
              </a:ext>
            </a:extLst>
          </p:cNvPr>
          <p:cNvSpPr txBox="1"/>
          <p:nvPr/>
        </p:nvSpPr>
        <p:spPr>
          <a:xfrm>
            <a:off x="969818" y="48722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255BCA1-C90B-CFB9-9D4E-36A8A0839D05}"/>
              </a:ext>
            </a:extLst>
          </p:cNvPr>
          <p:cNvSpPr txBox="1"/>
          <p:nvPr/>
        </p:nvSpPr>
        <p:spPr>
          <a:xfrm>
            <a:off x="969818" y="53155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7F02140-ED8E-67C5-9AE0-C971D47C7216}"/>
              </a:ext>
            </a:extLst>
          </p:cNvPr>
          <p:cNvSpPr txBox="1"/>
          <p:nvPr/>
        </p:nvSpPr>
        <p:spPr>
          <a:xfrm>
            <a:off x="1011382" y="620227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5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4" grpId="1"/>
      <p:bldP spid="2" grpId="0"/>
      <p:bldP spid="6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41BC2EA-DD78-5204-564D-E63B49911AE5}"/>
              </a:ext>
            </a:extLst>
          </p:cNvPr>
          <p:cNvSpPr txBox="1"/>
          <p:nvPr/>
        </p:nvSpPr>
        <p:spPr>
          <a:xfrm>
            <a:off x="429488" y="0"/>
            <a:ext cx="10820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/50)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3km/h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2ADFD100-5948-DBB6-D14D-39A28710C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833860"/>
              </p:ext>
            </p:extLst>
          </p:nvPr>
        </p:nvGraphicFramePr>
        <p:xfrm>
          <a:off x="1173019" y="2488123"/>
          <a:ext cx="8128000" cy="178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4670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17885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517013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033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83834"/>
                  </a:ext>
                </a:extLst>
              </a:tr>
              <a:tr h="599749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6412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2373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1F02ED-E8EA-A626-1070-F4AB0B185EDC}"/>
              </a:ext>
            </a:extLst>
          </p:cNvPr>
          <p:cNvSpPr txBox="1"/>
          <p:nvPr/>
        </p:nvSpPr>
        <p:spPr>
          <a:xfrm>
            <a:off x="1177634" y="1856510"/>
            <a:ext cx="1537858" cy="54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A492A6-55C3-CCAB-D320-33FA35842A26}"/>
              </a:ext>
            </a:extLst>
          </p:cNvPr>
          <p:cNvSpPr txBox="1"/>
          <p:nvPr/>
        </p:nvSpPr>
        <p:spPr>
          <a:xfrm>
            <a:off x="5458688" y="2937164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4F85E6-2450-3F5A-242C-4698ADAAB629}"/>
              </a:ext>
            </a:extLst>
          </p:cNvPr>
          <p:cNvSpPr txBox="1"/>
          <p:nvPr/>
        </p:nvSpPr>
        <p:spPr>
          <a:xfrm>
            <a:off x="5500251" y="3602183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- 3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AC1A8A8-72F7-F855-7DD7-7889ADEA651E}"/>
              </a:ext>
            </a:extLst>
          </p:cNvPr>
          <p:cNvSpPr txBox="1"/>
          <p:nvPr/>
        </p:nvSpPr>
        <p:spPr>
          <a:xfrm>
            <a:off x="7453743" y="2895600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5A6359D-EB6B-4F14-77CF-A39767EF2D99}"/>
              </a:ext>
            </a:extLst>
          </p:cNvPr>
          <p:cNvSpPr txBox="1"/>
          <p:nvPr/>
        </p:nvSpPr>
        <p:spPr>
          <a:xfrm>
            <a:off x="7523015" y="3699164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EC6ACB8-4EB9-504F-5526-B8B2D561926C}"/>
              </a:ext>
            </a:extLst>
          </p:cNvPr>
          <p:cNvSpPr txBox="1"/>
          <p:nvPr/>
        </p:nvSpPr>
        <p:spPr>
          <a:xfrm>
            <a:off x="3269669" y="3006437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1,5(x + 3)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0C6D49E-8488-EF50-FEDD-3199C6FB5BEE}"/>
              </a:ext>
            </a:extLst>
          </p:cNvPr>
          <p:cNvSpPr txBox="1"/>
          <p:nvPr/>
        </p:nvSpPr>
        <p:spPr>
          <a:xfrm>
            <a:off x="3380507" y="3629892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2(x - 3)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1574F7F-0EAA-E9A9-8BC1-F34BDFC012D5}"/>
              </a:ext>
            </a:extLst>
          </p:cNvPr>
          <p:cNvSpPr txBox="1"/>
          <p:nvPr/>
        </p:nvSpPr>
        <p:spPr>
          <a:xfrm>
            <a:off x="983670" y="4613563"/>
            <a:ext cx="260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B733FE1-EB44-39CF-2325-43D96F12255A}"/>
              </a:ext>
            </a:extLst>
          </p:cNvPr>
          <p:cNvSpPr txBox="1"/>
          <p:nvPr/>
        </p:nvSpPr>
        <p:spPr>
          <a:xfrm>
            <a:off x="3754578" y="4682837"/>
            <a:ext cx="408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1,5(x + 3) = 2(x - 3)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4D029B8-41CE-44E8-33C3-A29EEB71D8F5}"/>
              </a:ext>
            </a:extLst>
          </p:cNvPr>
          <p:cNvSpPr txBox="1"/>
          <p:nvPr/>
        </p:nvSpPr>
        <p:spPr>
          <a:xfrm>
            <a:off x="3020290" y="2419987"/>
            <a:ext cx="2313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50FCA33-34B7-E2E3-A858-E918EA0D2F74}"/>
              </a:ext>
            </a:extLst>
          </p:cNvPr>
          <p:cNvSpPr txBox="1"/>
          <p:nvPr/>
        </p:nvSpPr>
        <p:spPr>
          <a:xfrm>
            <a:off x="5264727" y="2447697"/>
            <a:ext cx="1814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V(km/h)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6BB7C3F-A424-542C-ED61-7179D67600DB}"/>
              </a:ext>
            </a:extLst>
          </p:cNvPr>
          <p:cNvSpPr txBox="1"/>
          <p:nvPr/>
        </p:nvSpPr>
        <p:spPr>
          <a:xfrm>
            <a:off x="7342909" y="2461552"/>
            <a:ext cx="1343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t(h)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1500CDA-920E-E442-5216-5F49A7439890}"/>
              </a:ext>
            </a:extLst>
          </p:cNvPr>
          <p:cNvSpPr txBox="1"/>
          <p:nvPr/>
        </p:nvSpPr>
        <p:spPr>
          <a:xfrm>
            <a:off x="1274619" y="2988025"/>
            <a:ext cx="189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4199711-9BAC-4E26-242F-B0DF8C5A8B26}"/>
              </a:ext>
            </a:extLst>
          </p:cNvPr>
          <p:cNvSpPr txBox="1"/>
          <p:nvPr/>
        </p:nvSpPr>
        <p:spPr>
          <a:xfrm>
            <a:off x="1149928" y="3569915"/>
            <a:ext cx="2244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0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  <p:bldP spid="16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2ADFD100-5948-DBB6-D14D-39A28710C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12763"/>
              </p:ext>
            </p:extLst>
          </p:nvPr>
        </p:nvGraphicFramePr>
        <p:xfrm>
          <a:off x="2780146" y="0"/>
          <a:ext cx="8128000" cy="178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467098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17885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517013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033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83834"/>
                  </a:ext>
                </a:extLst>
              </a:tr>
              <a:tr h="599749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6412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2373"/>
                  </a:ext>
                </a:extLst>
              </a:tr>
            </a:tbl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1F02ED-E8EA-A626-1070-F4AB0B185EDC}"/>
              </a:ext>
            </a:extLst>
          </p:cNvPr>
          <p:cNvSpPr txBox="1"/>
          <p:nvPr/>
        </p:nvSpPr>
        <p:spPr>
          <a:xfrm>
            <a:off x="983671" y="0"/>
            <a:ext cx="1537858" cy="54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A492A6-55C3-CCAB-D320-33FA35842A26}"/>
              </a:ext>
            </a:extLst>
          </p:cNvPr>
          <p:cNvSpPr txBox="1"/>
          <p:nvPr/>
        </p:nvSpPr>
        <p:spPr>
          <a:xfrm>
            <a:off x="7176650" y="526479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4F85E6-2450-3F5A-242C-4698ADAAB629}"/>
              </a:ext>
            </a:extLst>
          </p:cNvPr>
          <p:cNvSpPr txBox="1"/>
          <p:nvPr/>
        </p:nvSpPr>
        <p:spPr>
          <a:xfrm>
            <a:off x="7218213" y="1191498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- 3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AC1A8A8-72F7-F855-7DD7-7889ADEA651E}"/>
              </a:ext>
            </a:extLst>
          </p:cNvPr>
          <p:cNvSpPr txBox="1"/>
          <p:nvPr/>
        </p:nvSpPr>
        <p:spPr>
          <a:xfrm>
            <a:off x="9171705" y="484915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5A6359D-EB6B-4F14-77CF-A39767EF2D99}"/>
              </a:ext>
            </a:extLst>
          </p:cNvPr>
          <p:cNvSpPr txBox="1"/>
          <p:nvPr/>
        </p:nvSpPr>
        <p:spPr>
          <a:xfrm>
            <a:off x="9240977" y="1288479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EC6ACB8-4EB9-504F-5526-B8B2D561926C}"/>
              </a:ext>
            </a:extLst>
          </p:cNvPr>
          <p:cNvSpPr txBox="1"/>
          <p:nvPr/>
        </p:nvSpPr>
        <p:spPr>
          <a:xfrm>
            <a:off x="4987631" y="595752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1,5(x + 3)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0C6D49E-8488-EF50-FEDD-3199C6FB5BEE}"/>
              </a:ext>
            </a:extLst>
          </p:cNvPr>
          <p:cNvSpPr txBox="1"/>
          <p:nvPr/>
        </p:nvSpPr>
        <p:spPr>
          <a:xfrm>
            <a:off x="5098469" y="1219207"/>
            <a:ext cx="16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2(x - 3)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1574F7F-0EAA-E9A9-8BC1-F34BDFC012D5}"/>
              </a:ext>
            </a:extLst>
          </p:cNvPr>
          <p:cNvSpPr txBox="1"/>
          <p:nvPr/>
        </p:nvSpPr>
        <p:spPr>
          <a:xfrm>
            <a:off x="3879270" y="1717963"/>
            <a:ext cx="260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B733FE1-EB44-39CF-2325-43D96F12255A}"/>
              </a:ext>
            </a:extLst>
          </p:cNvPr>
          <p:cNvSpPr txBox="1"/>
          <p:nvPr/>
        </p:nvSpPr>
        <p:spPr>
          <a:xfrm>
            <a:off x="6470069" y="1773382"/>
            <a:ext cx="408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1,5(x + 3) = 2(x - 3)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4D029B8-41CE-44E8-33C3-A29EEB71D8F5}"/>
              </a:ext>
            </a:extLst>
          </p:cNvPr>
          <p:cNvSpPr txBox="1"/>
          <p:nvPr/>
        </p:nvSpPr>
        <p:spPr>
          <a:xfrm>
            <a:off x="4738252" y="9302"/>
            <a:ext cx="2313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50FCA33-34B7-E2E3-A858-E918EA0D2F74}"/>
              </a:ext>
            </a:extLst>
          </p:cNvPr>
          <p:cNvSpPr txBox="1"/>
          <p:nvPr/>
        </p:nvSpPr>
        <p:spPr>
          <a:xfrm>
            <a:off x="6982689" y="37012"/>
            <a:ext cx="1814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V(km/h)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6BB7C3F-A424-542C-ED61-7179D67600DB}"/>
              </a:ext>
            </a:extLst>
          </p:cNvPr>
          <p:cNvSpPr txBox="1"/>
          <p:nvPr/>
        </p:nvSpPr>
        <p:spPr>
          <a:xfrm>
            <a:off x="9060871" y="50867"/>
            <a:ext cx="1343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t(h)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1500CDA-920E-E442-5216-5F49A7439890}"/>
              </a:ext>
            </a:extLst>
          </p:cNvPr>
          <p:cNvSpPr txBox="1"/>
          <p:nvPr/>
        </p:nvSpPr>
        <p:spPr>
          <a:xfrm>
            <a:off x="2992581" y="577340"/>
            <a:ext cx="189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4199711-9BAC-4E26-242F-B0DF8C5A8B26}"/>
              </a:ext>
            </a:extLst>
          </p:cNvPr>
          <p:cNvSpPr txBox="1"/>
          <p:nvPr/>
        </p:nvSpPr>
        <p:spPr>
          <a:xfrm>
            <a:off x="2867890" y="1159230"/>
            <a:ext cx="2244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AF9C7CD4-2C62-82C5-F856-C7C57636682B}"/>
              </a:ext>
            </a:extLst>
          </p:cNvPr>
          <p:cNvCxnSpPr/>
          <p:nvPr/>
        </p:nvCxnSpPr>
        <p:spPr>
          <a:xfrm>
            <a:off x="6622473" y="2507672"/>
            <a:ext cx="0" cy="435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9E16C0B-6DF2-A44E-EA79-ACB74E431B51}"/>
              </a:ext>
            </a:extLst>
          </p:cNvPr>
          <p:cNvSpPr txBox="1"/>
          <p:nvPr/>
        </p:nvSpPr>
        <p:spPr>
          <a:xfrm>
            <a:off x="277088" y="2410690"/>
            <a:ext cx="54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 x&gt;3; km/h)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65AF862-CC46-C09E-5E7E-00C5039D643C}"/>
              </a:ext>
            </a:extLst>
          </p:cNvPr>
          <p:cNvSpPr txBox="1"/>
          <p:nvPr/>
        </p:nvSpPr>
        <p:spPr>
          <a:xfrm>
            <a:off x="221669" y="2867890"/>
            <a:ext cx="54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x+ 3(km/h)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41CEEFA-4612-B611-57F0-70A7946346FC}"/>
              </a:ext>
            </a:extLst>
          </p:cNvPr>
          <p:cNvSpPr txBox="1"/>
          <p:nvPr/>
        </p:nvSpPr>
        <p:spPr>
          <a:xfrm>
            <a:off x="277087" y="3352799"/>
            <a:ext cx="566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x- 3(km/h)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2FB9511-D45C-9C0D-846C-5920F2F2E2FB}"/>
              </a:ext>
            </a:extLst>
          </p:cNvPr>
          <p:cNvSpPr txBox="1"/>
          <p:nvPr/>
        </p:nvSpPr>
        <p:spPr>
          <a:xfrm>
            <a:off x="138541" y="3823855"/>
            <a:ext cx="642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1,5(x+ 3)(km)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E52D6C3D-6D69-4E9D-6DE2-D0828F8D46E1}"/>
              </a:ext>
            </a:extLst>
          </p:cNvPr>
          <p:cNvSpPr txBox="1"/>
          <p:nvPr/>
        </p:nvSpPr>
        <p:spPr>
          <a:xfrm>
            <a:off x="124687" y="4322619"/>
            <a:ext cx="665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2(x- 3)(km)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FB459DC-5A9C-1A60-98EE-615F9551966C}"/>
              </a:ext>
            </a:extLst>
          </p:cNvPr>
          <p:cNvSpPr txBox="1"/>
          <p:nvPr/>
        </p:nvSpPr>
        <p:spPr>
          <a:xfrm>
            <a:off x="166251" y="4849092"/>
            <a:ext cx="66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D848544-800C-5763-33F7-A9BD8FF2A980}"/>
              </a:ext>
            </a:extLst>
          </p:cNvPr>
          <p:cNvSpPr txBox="1"/>
          <p:nvPr/>
        </p:nvSpPr>
        <p:spPr>
          <a:xfrm>
            <a:off x="1343887" y="5624945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1,5(x + 3) = 2(x - 3) 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5751CB2C-EE60-1700-BA05-6D33E0B5A941}"/>
              </a:ext>
            </a:extLst>
          </p:cNvPr>
          <p:cNvSpPr txBox="1"/>
          <p:nvPr/>
        </p:nvSpPr>
        <p:spPr>
          <a:xfrm>
            <a:off x="7232069" y="2826327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1,5x + 4,5 = 2x - 6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188DDBB0-94A3-BFEC-040F-73EB0D909D38}"/>
              </a:ext>
            </a:extLst>
          </p:cNvPr>
          <p:cNvSpPr txBox="1"/>
          <p:nvPr/>
        </p:nvSpPr>
        <p:spPr>
          <a:xfrm>
            <a:off x="7384470" y="3338946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21 (t/m)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E69A415-3204-CC79-2916-8D357F5BAD52}"/>
              </a:ext>
            </a:extLst>
          </p:cNvPr>
          <p:cNvSpPr txBox="1"/>
          <p:nvPr/>
        </p:nvSpPr>
        <p:spPr>
          <a:xfrm>
            <a:off x="7121234" y="3879273"/>
            <a:ext cx="408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21km/h</a:t>
            </a:r>
          </a:p>
        </p:txBody>
      </p:sp>
    </p:spTree>
    <p:extLst>
      <p:ext uri="{BB962C8B-B14F-4D97-AF65-F5344CB8AC3E}">
        <p14:creationId xmlns:p14="http://schemas.microsoft.com/office/powerpoint/2010/main" val="204562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  <p:bldP spid="16" grpId="0"/>
      <p:bldP spid="18" grpId="0"/>
      <p:bldP spid="20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42BEC8A-819C-8DCF-78BC-F3640E3D9171}"/>
              </a:ext>
            </a:extLst>
          </p:cNvPr>
          <p:cNvSpPr txBox="1"/>
          <p:nvPr/>
        </p:nvSpPr>
        <p:spPr>
          <a:xfrm>
            <a:off x="484909" y="99352"/>
            <a:ext cx="5237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A149AFF-920E-3F3C-AC7D-01C787683DA7}"/>
              </a:ext>
            </a:extLst>
          </p:cNvPr>
          <p:cNvSpPr txBox="1"/>
          <p:nvPr/>
        </p:nvSpPr>
        <p:spPr>
          <a:xfrm>
            <a:off x="3754583" y="113208"/>
            <a:ext cx="27016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/50)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A267459-DB51-A0B8-397F-37602A40B71B}"/>
              </a:ext>
            </a:extLst>
          </p:cNvPr>
          <p:cNvSpPr txBox="1"/>
          <p:nvPr/>
        </p:nvSpPr>
        <p:spPr>
          <a:xfrm>
            <a:off x="665018" y="639681"/>
            <a:ext cx="1109749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33113-4F71-7F8E-FA2C-7B6326521B66}"/>
              </a:ext>
            </a:extLst>
          </p:cNvPr>
          <p:cNvSpPr txBox="1"/>
          <p:nvPr/>
        </p:nvSpPr>
        <p:spPr>
          <a:xfrm>
            <a:off x="720225" y="3602837"/>
            <a:ext cx="515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72466-E50A-7B83-6C83-3F0192FB15DF}"/>
              </a:ext>
            </a:extLst>
          </p:cNvPr>
          <p:cNvSpPr txBox="1"/>
          <p:nvPr/>
        </p:nvSpPr>
        <p:spPr>
          <a:xfrm>
            <a:off x="813963" y="236087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19BD3-4672-32C4-2E4C-BB4B939FCFB1}"/>
              </a:ext>
            </a:extLst>
          </p:cNvPr>
          <p:cNvSpPr txBox="1"/>
          <p:nvPr/>
        </p:nvSpPr>
        <p:spPr>
          <a:xfrm>
            <a:off x="612557" y="2669666"/>
            <a:ext cx="53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Khối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+Khối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1 ngày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(NS)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+Thời gian (t) 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5219A582-E5D2-85D7-DFE1-C848D49A2376}"/>
              </a:ext>
            </a:extLst>
          </p:cNvPr>
          <p:cNvSpPr txBox="1"/>
          <p:nvPr/>
        </p:nvSpPr>
        <p:spPr>
          <a:xfrm>
            <a:off x="6275898" y="3741373"/>
            <a:ext cx="213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563D07E8-1A3C-1F3C-9CBB-3807D109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58381"/>
              </p:ext>
            </p:extLst>
          </p:nvPr>
        </p:nvGraphicFramePr>
        <p:xfrm>
          <a:off x="6151417" y="2155803"/>
          <a:ext cx="51538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1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8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18">
            <a:extLst>
              <a:ext uri="{FF2B5EF4-FFF2-40B4-BE49-F238E27FC236}">
                <a16:creationId xmlns:a16="http://schemas.microsoft.com/office/drawing/2014/main" id="{ADBBE2C6-10AF-22C6-68E2-2D99D1FEF3E3}"/>
              </a:ext>
            </a:extLst>
          </p:cNvPr>
          <p:cNvSpPr txBox="1"/>
          <p:nvPr/>
        </p:nvSpPr>
        <p:spPr>
          <a:xfrm>
            <a:off x="6089517" y="263125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CF983EEB-BF82-9E41-6635-7F4E8DCF5D6C}"/>
              </a:ext>
            </a:extLst>
          </p:cNvPr>
          <p:cNvSpPr txBox="1"/>
          <p:nvPr/>
        </p:nvSpPr>
        <p:spPr>
          <a:xfrm>
            <a:off x="6187051" y="320735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85F508FF-2277-0267-764C-00C03AFCFB76}"/>
              </a:ext>
            </a:extLst>
          </p:cNvPr>
          <p:cNvSpPr txBox="1"/>
          <p:nvPr/>
        </p:nvSpPr>
        <p:spPr>
          <a:xfrm>
            <a:off x="7476278" y="2686597"/>
            <a:ext cx="140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(x-10).18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0B05666A-7CF0-9F52-2F74-198E65A17FBF}"/>
              </a:ext>
            </a:extLst>
          </p:cNvPr>
          <p:cNvSpPr txBox="1"/>
          <p:nvPr/>
        </p:nvSpPr>
        <p:spPr>
          <a:xfrm>
            <a:off x="7690757" y="3278358"/>
            <a:ext cx="105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x.16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E2AE21A8-CA15-71DA-CA7D-D04074FF3816}"/>
              </a:ext>
            </a:extLst>
          </p:cNvPr>
          <p:cNvSpPr txBox="1"/>
          <p:nvPr/>
        </p:nvSpPr>
        <p:spPr>
          <a:xfrm>
            <a:off x="9118370" y="2711310"/>
            <a:ext cx="87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x-10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9B9B3D54-E5BA-07AD-1740-B7E002A7CCB4}"/>
              </a:ext>
            </a:extLst>
          </p:cNvPr>
          <p:cNvSpPr/>
          <p:nvPr/>
        </p:nvSpPr>
        <p:spPr>
          <a:xfrm>
            <a:off x="7610342" y="2240667"/>
            <a:ext cx="1021039" cy="43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KLCV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D465254-3FA0-73DC-33F6-2AAD7AE7D6E3}"/>
              </a:ext>
            </a:extLst>
          </p:cNvPr>
          <p:cNvSpPr/>
          <p:nvPr/>
        </p:nvSpPr>
        <p:spPr>
          <a:xfrm>
            <a:off x="9164241" y="2211551"/>
            <a:ext cx="545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4C0EF5F3-B782-8585-F4BD-08960D150FD1}"/>
              </a:ext>
            </a:extLst>
          </p:cNvPr>
          <p:cNvSpPr/>
          <p:nvPr/>
        </p:nvSpPr>
        <p:spPr>
          <a:xfrm>
            <a:off x="10244008" y="2139083"/>
            <a:ext cx="645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3476456B-4856-50B8-C090-37923772EA48}"/>
              </a:ext>
            </a:extLst>
          </p:cNvPr>
          <p:cNvSpPr txBox="1"/>
          <p:nvPr/>
        </p:nvSpPr>
        <p:spPr>
          <a:xfrm>
            <a:off x="9282357" y="3264504"/>
            <a:ext cx="51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20" name="Object 28">
            <a:extLst>
              <a:ext uri="{FF2B5EF4-FFF2-40B4-BE49-F238E27FC236}">
                <a16:creationId xmlns:a16="http://schemas.microsoft.com/office/drawing/2014/main" id="{D2FAE4DC-5AEA-7A96-F8A3-91EB381A0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83066"/>
              </p:ext>
            </p:extLst>
          </p:nvPr>
        </p:nvGraphicFramePr>
        <p:xfrm>
          <a:off x="10375327" y="2706706"/>
          <a:ext cx="389655" cy="36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215640" imgH="203040" progId="Equation.DSMT4">
                  <p:embed/>
                </p:oleObj>
              </mc:Choice>
              <mc:Fallback>
                <p:oleObj name="Equation" r:id="rId3" imgW="215640" imgH="2030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5327" y="2706706"/>
                        <a:ext cx="389655" cy="36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9">
            <a:extLst>
              <a:ext uri="{FF2B5EF4-FFF2-40B4-BE49-F238E27FC236}">
                <a16:creationId xmlns:a16="http://schemas.microsoft.com/office/drawing/2014/main" id="{D0EC2E9C-DDBD-570B-AFAE-54509A5E4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509522"/>
              </p:ext>
            </p:extLst>
          </p:nvPr>
        </p:nvGraphicFramePr>
        <p:xfrm>
          <a:off x="10397334" y="3255819"/>
          <a:ext cx="390987" cy="3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7334" y="3255819"/>
                        <a:ext cx="390987" cy="3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7">
            <a:extLst>
              <a:ext uri="{FF2B5EF4-FFF2-40B4-BE49-F238E27FC236}">
                <a16:creationId xmlns:a16="http://schemas.microsoft.com/office/drawing/2014/main" id="{1CCC9C8B-52A9-BFDD-A1D2-BC3FDFD05668}"/>
              </a:ext>
            </a:extLst>
          </p:cNvPr>
          <p:cNvSpPr txBox="1"/>
          <p:nvPr/>
        </p:nvSpPr>
        <p:spPr>
          <a:xfrm>
            <a:off x="734079" y="3963055"/>
            <a:ext cx="515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4F97C900-FFCA-1B22-4F6C-02CAA4E66B33}"/>
              </a:ext>
            </a:extLst>
          </p:cNvPr>
          <p:cNvSpPr txBox="1"/>
          <p:nvPr/>
        </p:nvSpPr>
        <p:spPr>
          <a:xfrm>
            <a:off x="8090844" y="3755227"/>
            <a:ext cx="2757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(x-10).18 + 20 = 16.x</a:t>
            </a:r>
          </a:p>
        </p:txBody>
      </p:sp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9658EAAC-8EA4-7820-48C8-41DA34F3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49174"/>
              </p:ext>
            </p:extLst>
          </p:nvPr>
        </p:nvGraphicFramePr>
        <p:xfrm>
          <a:off x="6068287" y="4247822"/>
          <a:ext cx="5153892" cy="18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1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1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18">
            <a:extLst>
              <a:ext uri="{FF2B5EF4-FFF2-40B4-BE49-F238E27FC236}">
                <a16:creationId xmlns:a16="http://schemas.microsoft.com/office/drawing/2014/main" id="{CCF32D47-1A6E-31D4-BAF5-6A5A576276B2}"/>
              </a:ext>
            </a:extLst>
          </p:cNvPr>
          <p:cNvSpPr txBox="1"/>
          <p:nvPr/>
        </p:nvSpPr>
        <p:spPr>
          <a:xfrm>
            <a:off x="6089513" y="482025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4B019E5D-3692-8811-6527-53FD9239B576}"/>
              </a:ext>
            </a:extLst>
          </p:cNvPr>
          <p:cNvSpPr txBox="1"/>
          <p:nvPr/>
        </p:nvSpPr>
        <p:spPr>
          <a:xfrm>
            <a:off x="6187047" y="55210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28841227-E553-1038-0CA6-D05FA7379633}"/>
              </a:ext>
            </a:extLst>
          </p:cNvPr>
          <p:cNvSpPr txBox="1"/>
          <p:nvPr/>
        </p:nvSpPr>
        <p:spPr>
          <a:xfrm>
            <a:off x="7836494" y="4764763"/>
            <a:ext cx="86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BC12C4EC-A26A-F92C-B6F6-82A3D3D6402A}"/>
              </a:ext>
            </a:extLst>
          </p:cNvPr>
          <p:cNvSpPr txBox="1"/>
          <p:nvPr/>
        </p:nvSpPr>
        <p:spPr>
          <a:xfrm>
            <a:off x="7690753" y="5467360"/>
            <a:ext cx="105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X+20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0A596F4-6104-9002-926F-A7645730B035}"/>
              </a:ext>
            </a:extLst>
          </p:cNvPr>
          <p:cNvSpPr/>
          <p:nvPr/>
        </p:nvSpPr>
        <p:spPr>
          <a:xfrm>
            <a:off x="7513357" y="4249560"/>
            <a:ext cx="1075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KLCV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8FD2ED90-D791-2922-90DC-241707CB2386}"/>
              </a:ext>
            </a:extLst>
          </p:cNvPr>
          <p:cNvSpPr/>
          <p:nvPr/>
        </p:nvSpPr>
        <p:spPr>
          <a:xfrm>
            <a:off x="9091988" y="4178880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D5C7A1F1-C29D-C00D-6755-54FF9932695C}"/>
              </a:ext>
            </a:extLst>
          </p:cNvPr>
          <p:cNvSpPr/>
          <p:nvPr/>
        </p:nvSpPr>
        <p:spPr>
          <a:xfrm>
            <a:off x="10174730" y="4203394"/>
            <a:ext cx="65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graphicFrame>
        <p:nvGraphicFramePr>
          <p:cNvPr id="33" name="Object 28">
            <a:extLst>
              <a:ext uri="{FF2B5EF4-FFF2-40B4-BE49-F238E27FC236}">
                <a16:creationId xmlns:a16="http://schemas.microsoft.com/office/drawing/2014/main" id="{35813B6F-EE86-CF07-F5DF-A90366B51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70796"/>
              </p:ext>
            </p:extLst>
          </p:nvPr>
        </p:nvGraphicFramePr>
        <p:xfrm>
          <a:off x="10347614" y="4826435"/>
          <a:ext cx="389655" cy="36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20" name="Object 28">
                        <a:extLst>
                          <a:ext uri="{FF2B5EF4-FFF2-40B4-BE49-F238E27FC236}">
                            <a16:creationId xmlns:a16="http://schemas.microsoft.com/office/drawing/2014/main" id="{D2FAE4DC-5AEA-7A96-F8A3-91EB381A0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7614" y="4826435"/>
                        <a:ext cx="389655" cy="36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9">
            <a:extLst>
              <a:ext uri="{FF2B5EF4-FFF2-40B4-BE49-F238E27FC236}">
                <a16:creationId xmlns:a16="http://schemas.microsoft.com/office/drawing/2014/main" id="{5617BADF-4D14-D42E-2C6E-5BBC1B31B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861629"/>
              </p:ext>
            </p:extLst>
          </p:nvPr>
        </p:nvGraphicFramePr>
        <p:xfrm>
          <a:off x="10397330" y="5444821"/>
          <a:ext cx="390987" cy="3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21" name="Object 29">
                        <a:extLst>
                          <a:ext uri="{FF2B5EF4-FFF2-40B4-BE49-F238E27FC236}">
                            <a16:creationId xmlns:a16="http://schemas.microsoft.com/office/drawing/2014/main" id="{D0EC2E9C-DDBD-570B-AFAE-54509A5E4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7330" y="5444821"/>
                        <a:ext cx="390987" cy="3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Đối tượng 34">
            <a:extLst>
              <a:ext uri="{FF2B5EF4-FFF2-40B4-BE49-F238E27FC236}">
                <a16:creationId xmlns:a16="http://schemas.microsoft.com/office/drawing/2014/main" id="{280D55A2-0471-3B2E-4D01-DDC5E0179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1444"/>
              </p:ext>
            </p:extLst>
          </p:nvPr>
        </p:nvGraphicFramePr>
        <p:xfrm>
          <a:off x="9197109" y="4692212"/>
          <a:ext cx="376382" cy="72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8" imgW="203040" imgH="393480" progId="Equation.DSMT4">
                  <p:embed/>
                </p:oleObj>
              </mc:Choice>
              <mc:Fallback>
                <p:oleObj name="Equation" r:id="rId8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97109" y="4692212"/>
                        <a:ext cx="376382" cy="72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Đối tượng 35">
            <a:extLst>
              <a:ext uri="{FF2B5EF4-FFF2-40B4-BE49-F238E27FC236}">
                <a16:creationId xmlns:a16="http://schemas.microsoft.com/office/drawing/2014/main" id="{3FFE3822-E7F8-4456-74B1-1C733223A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94949"/>
              </p:ext>
            </p:extLst>
          </p:nvPr>
        </p:nvGraphicFramePr>
        <p:xfrm>
          <a:off x="9055099" y="5398792"/>
          <a:ext cx="779867" cy="71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0" imgW="431640" imgH="393480" progId="Equation.DSMT4">
                  <p:embed/>
                </p:oleObj>
              </mc:Choice>
              <mc:Fallback>
                <p:oleObj name="Equation" r:id="rId10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55099" y="5398792"/>
                        <a:ext cx="779867" cy="71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Đối tượng 36">
            <a:extLst>
              <a:ext uri="{FF2B5EF4-FFF2-40B4-BE49-F238E27FC236}">
                <a16:creationId xmlns:a16="http://schemas.microsoft.com/office/drawing/2014/main" id="{B5B86A4E-678C-0D57-B998-9838BA03B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96324"/>
              </p:ext>
            </p:extLst>
          </p:nvPr>
        </p:nvGraphicFramePr>
        <p:xfrm>
          <a:off x="7996815" y="6187983"/>
          <a:ext cx="1729076" cy="67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2" imgW="1015920" imgH="393480" progId="Equation.DSMT4">
                  <p:embed/>
                </p:oleObj>
              </mc:Choice>
              <mc:Fallback>
                <p:oleObj name="Equation" r:id="rId12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96815" y="6187983"/>
                        <a:ext cx="1729076" cy="670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7">
            <a:extLst>
              <a:ext uri="{FF2B5EF4-FFF2-40B4-BE49-F238E27FC236}">
                <a16:creationId xmlns:a16="http://schemas.microsoft.com/office/drawing/2014/main" id="{E01540C2-E60C-958E-C06B-40BFD1534799}"/>
              </a:ext>
            </a:extLst>
          </p:cNvPr>
          <p:cNvSpPr txBox="1"/>
          <p:nvPr/>
        </p:nvSpPr>
        <p:spPr>
          <a:xfrm>
            <a:off x="5832552" y="6249046"/>
            <a:ext cx="213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C0E0A521-37E2-0BE7-A20C-01203B10F8E8}"/>
              </a:ext>
            </a:extLst>
          </p:cNvPr>
          <p:cNvSpPr txBox="1"/>
          <p:nvPr/>
        </p:nvSpPr>
        <p:spPr>
          <a:xfrm>
            <a:off x="651164" y="637310"/>
            <a:ext cx="1109749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7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2" grpId="0"/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83C6A141-D66E-B84C-8F0B-FD95EF1FA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15083"/>
              </p:ext>
            </p:extLst>
          </p:nvPr>
        </p:nvGraphicFramePr>
        <p:xfrm>
          <a:off x="6705600" y="590238"/>
          <a:ext cx="5153892" cy="18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1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1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18">
            <a:extLst>
              <a:ext uri="{FF2B5EF4-FFF2-40B4-BE49-F238E27FC236}">
                <a16:creationId xmlns:a16="http://schemas.microsoft.com/office/drawing/2014/main" id="{41AF78E2-CE38-4949-7573-489DB467983F}"/>
              </a:ext>
            </a:extLst>
          </p:cNvPr>
          <p:cNvSpPr txBox="1"/>
          <p:nvPr/>
        </p:nvSpPr>
        <p:spPr>
          <a:xfrm>
            <a:off x="6712971" y="124579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8C4181EF-ED1D-6C97-976D-13404C4BCA8F}"/>
              </a:ext>
            </a:extLst>
          </p:cNvPr>
          <p:cNvSpPr txBox="1"/>
          <p:nvPr/>
        </p:nvSpPr>
        <p:spPr>
          <a:xfrm>
            <a:off x="6810505" y="19465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AAE382AE-91DF-ECC9-34DC-CF9D5B2877DF}"/>
              </a:ext>
            </a:extLst>
          </p:cNvPr>
          <p:cNvSpPr txBox="1"/>
          <p:nvPr/>
        </p:nvSpPr>
        <p:spPr>
          <a:xfrm>
            <a:off x="8113587" y="1176451"/>
            <a:ext cx="140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(x-10).18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E874A00-70F4-0605-5A4B-8775C1237E91}"/>
              </a:ext>
            </a:extLst>
          </p:cNvPr>
          <p:cNvSpPr txBox="1"/>
          <p:nvPr/>
        </p:nvSpPr>
        <p:spPr>
          <a:xfrm>
            <a:off x="8314211" y="1892903"/>
            <a:ext cx="105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x.16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351FA1F8-A10D-1393-C929-1D23AB65A2B8}"/>
              </a:ext>
            </a:extLst>
          </p:cNvPr>
          <p:cNvSpPr txBox="1"/>
          <p:nvPr/>
        </p:nvSpPr>
        <p:spPr>
          <a:xfrm>
            <a:off x="9617133" y="1145746"/>
            <a:ext cx="87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x-10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CB218EDB-2831-C023-1954-BA3C2018B58A}"/>
              </a:ext>
            </a:extLst>
          </p:cNvPr>
          <p:cNvSpPr/>
          <p:nvPr/>
        </p:nvSpPr>
        <p:spPr>
          <a:xfrm>
            <a:off x="8136815" y="675103"/>
            <a:ext cx="1075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KLCV</a:t>
            </a: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CD170287-17EA-8F3F-4282-FEFA4D078E51}"/>
              </a:ext>
            </a:extLst>
          </p:cNvPr>
          <p:cNvSpPr/>
          <p:nvPr/>
        </p:nvSpPr>
        <p:spPr>
          <a:xfrm>
            <a:off x="9715446" y="604423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1017EE8B-29D4-7761-F983-964148F5756D}"/>
              </a:ext>
            </a:extLst>
          </p:cNvPr>
          <p:cNvSpPr/>
          <p:nvPr/>
        </p:nvSpPr>
        <p:spPr>
          <a:xfrm>
            <a:off x="10798188" y="628937"/>
            <a:ext cx="65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977C6C20-AD28-A9AB-6ADF-22D7E872585E}"/>
              </a:ext>
            </a:extLst>
          </p:cNvPr>
          <p:cNvSpPr txBox="1"/>
          <p:nvPr/>
        </p:nvSpPr>
        <p:spPr>
          <a:xfrm>
            <a:off x="9905811" y="1879049"/>
            <a:ext cx="51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" name="Object 28">
            <a:extLst>
              <a:ext uri="{FF2B5EF4-FFF2-40B4-BE49-F238E27FC236}">
                <a16:creationId xmlns:a16="http://schemas.microsoft.com/office/drawing/2014/main" id="{5B5A257C-666F-1813-4BDA-6265E34E5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49836"/>
              </p:ext>
            </p:extLst>
          </p:nvPr>
        </p:nvGraphicFramePr>
        <p:xfrm>
          <a:off x="10971072" y="1251978"/>
          <a:ext cx="389655" cy="36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215640" imgH="203040" progId="Equation.DSMT4">
                  <p:embed/>
                </p:oleObj>
              </mc:Choice>
              <mc:Fallback>
                <p:oleObj name="Equation" r:id="rId3" imgW="215640" imgH="203040" progId="Equation.DSMT4">
                  <p:embed/>
                  <p:pic>
                    <p:nvPicPr>
                      <p:cNvPr id="20" name="Object 28">
                        <a:extLst>
                          <a:ext uri="{FF2B5EF4-FFF2-40B4-BE49-F238E27FC236}">
                            <a16:creationId xmlns:a16="http://schemas.microsoft.com/office/drawing/2014/main" id="{D2FAE4DC-5AEA-7A96-F8A3-91EB381A0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1072" y="1251978"/>
                        <a:ext cx="389655" cy="36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>
            <a:extLst>
              <a:ext uri="{FF2B5EF4-FFF2-40B4-BE49-F238E27FC236}">
                <a16:creationId xmlns:a16="http://schemas.microsoft.com/office/drawing/2014/main" id="{EF77D968-F4CC-9101-0BE8-5CD2C64E4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48125"/>
              </p:ext>
            </p:extLst>
          </p:nvPr>
        </p:nvGraphicFramePr>
        <p:xfrm>
          <a:off x="11020788" y="1870364"/>
          <a:ext cx="390987" cy="3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21" name="Object 29">
                        <a:extLst>
                          <a:ext uri="{FF2B5EF4-FFF2-40B4-BE49-F238E27FC236}">
                            <a16:creationId xmlns:a16="http://schemas.microsoft.com/office/drawing/2014/main" id="{D0EC2E9C-DDBD-570B-AFAE-54509A5E4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0788" y="1870364"/>
                        <a:ext cx="390987" cy="346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7">
            <a:extLst>
              <a:ext uri="{FF2B5EF4-FFF2-40B4-BE49-F238E27FC236}">
                <a16:creationId xmlns:a16="http://schemas.microsoft.com/office/drawing/2014/main" id="{AA62DA4B-336D-2E83-7B2F-60240E1B6711}"/>
              </a:ext>
            </a:extLst>
          </p:cNvPr>
          <p:cNvSpPr txBox="1"/>
          <p:nvPr/>
        </p:nvSpPr>
        <p:spPr>
          <a:xfrm>
            <a:off x="206246" y="324625"/>
            <a:ext cx="6152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973E73B-ADE9-7D9D-E2DE-A33A30F0D241}"/>
              </a:ext>
            </a:extLst>
          </p:cNvPr>
          <p:cNvSpPr txBox="1"/>
          <p:nvPr/>
        </p:nvSpPr>
        <p:spPr>
          <a:xfrm>
            <a:off x="180109" y="2031698"/>
            <a:ext cx="602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16.x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2352F9F6-36D1-BC07-85F0-4E9410CBF2AB}"/>
              </a:ext>
            </a:extLst>
          </p:cNvPr>
          <p:cNvSpPr/>
          <p:nvPr/>
        </p:nvSpPr>
        <p:spPr>
          <a:xfrm>
            <a:off x="193963" y="1147174"/>
            <a:ext cx="6109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- 10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6558E1A8-D857-30E1-24F2-1D41FA7F6A3A}"/>
              </a:ext>
            </a:extLst>
          </p:cNvPr>
          <p:cNvSpPr txBox="1"/>
          <p:nvPr/>
        </p:nvSpPr>
        <p:spPr>
          <a:xfrm>
            <a:off x="96982" y="2884266"/>
            <a:ext cx="602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18(x-10)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D85752F0-1DD4-CE0F-C11F-F4DCB8587ED6}"/>
              </a:ext>
            </a:extLst>
          </p:cNvPr>
          <p:cNvSpPr txBox="1"/>
          <p:nvPr/>
        </p:nvSpPr>
        <p:spPr>
          <a:xfrm>
            <a:off x="138545" y="3728516"/>
            <a:ext cx="615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8C1EEFEE-2930-7400-4C4E-E9A1CCA78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6675"/>
              </p:ext>
            </p:extLst>
          </p:nvPr>
        </p:nvGraphicFramePr>
        <p:xfrm>
          <a:off x="5321879" y="783503"/>
          <a:ext cx="801550" cy="36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1879" y="783503"/>
                        <a:ext cx="801550" cy="366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7">
            <a:extLst>
              <a:ext uri="{FF2B5EF4-FFF2-40B4-BE49-F238E27FC236}">
                <a16:creationId xmlns:a16="http://schemas.microsoft.com/office/drawing/2014/main" id="{E367D7BE-FCFE-BB9B-B496-E32A5D500DA6}"/>
              </a:ext>
            </a:extLst>
          </p:cNvPr>
          <p:cNvSpPr txBox="1"/>
          <p:nvPr/>
        </p:nvSpPr>
        <p:spPr>
          <a:xfrm>
            <a:off x="928042" y="5085273"/>
            <a:ext cx="429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(x-10).18 + 20 = 16.x</a:t>
            </a:r>
          </a:p>
        </p:txBody>
      </p: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360765D7-17CC-DDFC-F71D-1A5528344CE9}"/>
              </a:ext>
            </a:extLst>
          </p:cNvPr>
          <p:cNvCxnSpPr/>
          <p:nvPr/>
        </p:nvCxnSpPr>
        <p:spPr>
          <a:xfrm>
            <a:off x="6400800" y="304800"/>
            <a:ext cx="0" cy="6220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>
            <a:extLst>
              <a:ext uri="{FF2B5EF4-FFF2-40B4-BE49-F238E27FC236}">
                <a16:creationId xmlns:a16="http://schemas.microsoft.com/office/drawing/2014/main" id="{F6923694-7AA5-FFD3-F3BF-EFF589EDC022}"/>
              </a:ext>
            </a:extLst>
          </p:cNvPr>
          <p:cNvSpPr txBox="1"/>
          <p:nvPr/>
        </p:nvSpPr>
        <p:spPr>
          <a:xfrm>
            <a:off x="456987" y="5750292"/>
            <a:ext cx="429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x-180 + 20 = 16x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F0FFE93B-72CD-F83A-A36C-4FC2BD3C3432}"/>
              </a:ext>
            </a:extLst>
          </p:cNvPr>
          <p:cNvSpPr txBox="1"/>
          <p:nvPr/>
        </p:nvSpPr>
        <p:spPr>
          <a:xfrm>
            <a:off x="7037896" y="3062509"/>
            <a:ext cx="429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= 160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D2382A49-00D0-DB31-B6C2-21DE65EA132B}"/>
              </a:ext>
            </a:extLst>
          </p:cNvPr>
          <p:cNvSpPr txBox="1"/>
          <p:nvPr/>
        </p:nvSpPr>
        <p:spPr>
          <a:xfrm>
            <a:off x="6913205" y="3630546"/>
            <a:ext cx="429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80 (t/m)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4163FF1-9E8F-A762-CD37-9AB48231CC89}"/>
              </a:ext>
            </a:extLst>
          </p:cNvPr>
          <p:cNvSpPr txBox="1"/>
          <p:nvPr/>
        </p:nvSpPr>
        <p:spPr>
          <a:xfrm>
            <a:off x="6539346" y="4324989"/>
            <a:ext cx="529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80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3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4" grpId="0"/>
      <p:bldP spid="27" grpId="0"/>
      <p:bldP spid="28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黑板蓝色毕业论文答辩开题报告PP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17231</TotalTime>
  <Words>1518</Words>
  <Application>Microsoft Office PowerPoint</Application>
  <PresentationFormat>Widescreen</PresentationFormat>
  <Paragraphs>183</Paragraphs>
  <Slides>13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幼圆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简约黑板蓝色毕业论文答辩开题报告PPT</dc:title>
  <dc:creator>PC</dc:creator>
  <cp:lastModifiedBy>Linh</cp:lastModifiedBy>
  <cp:revision>265</cp:revision>
  <dcterms:created xsi:type="dcterms:W3CDTF">2017-04-05T12:41:11Z</dcterms:created>
  <dcterms:modified xsi:type="dcterms:W3CDTF">2024-05-26T09:47:55Z</dcterms:modified>
</cp:coreProperties>
</file>