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4" r:id="rId2"/>
    <p:sldId id="1168" r:id="rId3"/>
    <p:sldId id="258" r:id="rId4"/>
    <p:sldId id="266" r:id="rId5"/>
    <p:sldId id="262" r:id="rId6"/>
    <p:sldId id="1196" r:id="rId7"/>
    <p:sldId id="1198" r:id="rId8"/>
    <p:sldId id="1199" r:id="rId9"/>
    <p:sldId id="1203" r:id="rId10"/>
    <p:sldId id="1207" r:id="rId11"/>
    <p:sldId id="1192" r:id="rId12"/>
    <p:sldId id="1209" r:id="rId13"/>
    <p:sldId id="297" r:id="rId14"/>
    <p:sldId id="323" r:id="rId15"/>
    <p:sldId id="324" r:id="rId16"/>
    <p:sldId id="1211" r:id="rId17"/>
    <p:sldId id="1212" r:id="rId18"/>
    <p:sldId id="1213" r:id="rId19"/>
    <p:sldId id="298" r:id="rId20"/>
    <p:sldId id="1214" r:id="rId21"/>
    <p:sldId id="1215" r:id="rId22"/>
    <p:sldId id="300" r:id="rId23"/>
    <p:sldId id="1205" r:id="rId24"/>
    <p:sldId id="1206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ạ Thị Mai" initials="TT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692"/>
    <a:srgbClr val="2A3D52"/>
    <a:srgbClr val="F0F0F0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9467" autoAdjust="0"/>
  </p:normalViewPr>
  <p:slideViewPr>
    <p:cSldViewPr snapToGrid="0">
      <p:cViewPr varScale="1">
        <p:scale>
          <a:sx n="85" d="100"/>
          <a:sy n="85" d="100"/>
        </p:scale>
        <p:origin x="595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7-08T20:00:31.673" idx="1">
    <p:pos x="7572" y="-220"/>
    <p:text/>
  </p:cm>
  <p:cm authorId="0" dt="2022-07-08T20:00:50.244" idx="2">
    <p:pos x="10" y="10"/>
    <p:text>chữ năng lực , phẩm chất, mục tiêu cần đạt hôi lóa , khó nhìn.</p:tex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wmf"/><Relationship Id="rId1" Type="http://schemas.openxmlformats.org/officeDocument/2006/relationships/image" Target="../media/image81.wmf"/><Relationship Id="rId4" Type="http://schemas.openxmlformats.org/officeDocument/2006/relationships/image" Target="../media/image8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72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50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3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84.e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8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89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2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5.png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4.png"/><Relationship Id="rId11" Type="http://schemas.openxmlformats.org/officeDocument/2006/relationships/image" Target="../media/image91.wmf"/><Relationship Id="rId5" Type="http://schemas.openxmlformats.org/officeDocument/2006/relationships/image" Target="../media/image93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image" Target="../media/image12.jpeg"/><Relationship Id="rId15" Type="http://schemas.openxmlformats.org/officeDocument/2006/relationships/image" Target="../media/image18.png"/><Relationship Id="rId23" Type="http://schemas.openxmlformats.org/officeDocument/2006/relationships/slide" Target="slide5.xml"/><Relationship Id="rId10" Type="http://schemas.microsoft.com/office/2007/relationships/hdphoto" Target="../media/hdphoto2.wdp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microsoft.com/office/2007/relationships/hdphoto" Target="../media/hdphoto4.wdp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microsoft.com/office/2007/relationships/hdphoto" Target="../media/hdphoto9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openxmlformats.org/officeDocument/2006/relationships/image" Target="../media/image34.wmf"/><Relationship Id="rId3" Type="http://schemas.openxmlformats.org/officeDocument/2006/relationships/audio" Target="../media/media3.mp3"/><Relationship Id="rId21" Type="http://schemas.openxmlformats.org/officeDocument/2006/relationships/image" Target="../media/image24.png"/><Relationship Id="rId7" Type="http://schemas.openxmlformats.org/officeDocument/2006/relationships/image" Target="../media/image37.jpeg"/><Relationship Id="rId12" Type="http://schemas.microsoft.com/office/2007/relationships/hdphoto" Target="../media/hdphoto10.wdp"/><Relationship Id="rId17" Type="http://schemas.openxmlformats.org/officeDocument/2006/relationships/image" Target="../media/image22.png"/><Relationship Id="rId25" Type="http://schemas.openxmlformats.org/officeDocument/2006/relationships/oleObject" Target="../embeddings/oleObject2.bin"/><Relationship Id="rId2" Type="http://schemas.microsoft.com/office/2007/relationships/media" Target="../media/media3.mp3"/><Relationship Id="rId16" Type="http://schemas.openxmlformats.org/officeDocument/2006/relationships/image" Target="../media/image21.png"/><Relationship Id="rId20" Type="http://schemas.openxmlformats.org/officeDocument/2006/relationships/image" Target="../media/image40.png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24" Type="http://schemas.openxmlformats.org/officeDocument/2006/relationships/image" Target="../media/image33.wm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35.wmf"/><Relationship Id="rId10" Type="http://schemas.openxmlformats.org/officeDocument/2006/relationships/image" Target="../media/image27.png"/><Relationship Id="rId19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gif"/><Relationship Id="rId14" Type="http://schemas.microsoft.com/office/2007/relationships/hdphoto" Target="../media/hdphoto9.wdp"/><Relationship Id="rId22" Type="http://schemas.openxmlformats.org/officeDocument/2006/relationships/image" Target="../media/image32.pn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3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5.xml"/><Relationship Id="rId7" Type="http://schemas.microsoft.com/office/2007/relationships/hdphoto" Target="../media/hdphoto11.wdp"/><Relationship Id="rId12" Type="http://schemas.openxmlformats.org/officeDocument/2006/relationships/image" Target="../media/image29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41.jpe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6.gif"/><Relationship Id="rId14" Type="http://schemas.openxmlformats.org/officeDocument/2006/relationships/image" Target="../media/image30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openxmlformats.org/officeDocument/2006/relationships/oleObject" Target="../embeddings/oleObject6.bin"/><Relationship Id="rId3" Type="http://schemas.openxmlformats.org/officeDocument/2006/relationships/audio" Target="../media/media3.mp3"/><Relationship Id="rId21" Type="http://schemas.openxmlformats.org/officeDocument/2006/relationships/image" Target="../media/image40.png"/><Relationship Id="rId7" Type="http://schemas.openxmlformats.org/officeDocument/2006/relationships/image" Target="../media/image37.jpeg"/><Relationship Id="rId12" Type="http://schemas.microsoft.com/office/2007/relationships/hdphoto" Target="../media/hdphoto12.wdp"/><Relationship Id="rId17" Type="http://schemas.openxmlformats.org/officeDocument/2006/relationships/image" Target="../media/image22.png"/><Relationship Id="rId25" Type="http://schemas.openxmlformats.org/officeDocument/2006/relationships/image" Target="../media/image32.png"/><Relationship Id="rId33" Type="http://schemas.openxmlformats.org/officeDocument/2006/relationships/image" Target="../media/image48.wmf"/><Relationship Id="rId2" Type="http://schemas.microsoft.com/office/2007/relationships/media" Target="../media/media3.mp3"/><Relationship Id="rId16" Type="http://schemas.openxmlformats.org/officeDocument/2006/relationships/image" Target="../media/image30.png"/><Relationship Id="rId20" Type="http://schemas.microsoft.com/office/2007/relationships/hdphoto" Target="../media/hdphoto13.wdp"/><Relationship Id="rId29" Type="http://schemas.openxmlformats.org/officeDocument/2006/relationships/image" Target="../media/image46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49.png"/><Relationship Id="rId24" Type="http://schemas.openxmlformats.org/officeDocument/2006/relationships/image" Target="../media/image44.wmf"/><Relationship Id="rId32" Type="http://schemas.openxmlformats.org/officeDocument/2006/relationships/oleObject" Target="../embeddings/oleObject9.bin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23" Type="http://schemas.openxmlformats.org/officeDocument/2006/relationships/oleObject" Target="../embeddings/oleObject5.bin"/><Relationship Id="rId28" Type="http://schemas.openxmlformats.org/officeDocument/2006/relationships/oleObject" Target="../embeddings/oleObject7.bin"/><Relationship Id="rId10" Type="http://schemas.openxmlformats.org/officeDocument/2006/relationships/image" Target="../media/image27.png"/><Relationship Id="rId19" Type="http://schemas.openxmlformats.org/officeDocument/2006/relationships/image" Target="../media/image50.png"/><Relationship Id="rId31" Type="http://schemas.openxmlformats.org/officeDocument/2006/relationships/image" Target="../media/image47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gif"/><Relationship Id="rId14" Type="http://schemas.microsoft.com/office/2007/relationships/hdphoto" Target="../media/hdphoto9.wdp"/><Relationship Id="rId22" Type="http://schemas.openxmlformats.org/officeDocument/2006/relationships/image" Target="../media/image24.png"/><Relationship Id="rId27" Type="http://schemas.openxmlformats.org/officeDocument/2006/relationships/image" Target="../media/image45.wmf"/><Relationship Id="rId30" Type="http://schemas.openxmlformats.org/officeDocument/2006/relationships/oleObject" Target="../embeddings/oleObject8.bin"/><Relationship Id="rId8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29.png"/><Relationship Id="rId18" Type="http://schemas.openxmlformats.org/officeDocument/2006/relationships/image" Target="../media/image22.png"/><Relationship Id="rId26" Type="http://schemas.openxmlformats.org/officeDocument/2006/relationships/image" Target="../media/image52.wmf"/><Relationship Id="rId3" Type="http://schemas.openxmlformats.org/officeDocument/2006/relationships/audio" Target="../media/media3.mp3"/><Relationship Id="rId21" Type="http://schemas.openxmlformats.org/officeDocument/2006/relationships/image" Target="../media/image24.png"/><Relationship Id="rId7" Type="http://schemas.openxmlformats.org/officeDocument/2006/relationships/audio" Target="../media/audio2.wav"/><Relationship Id="rId12" Type="http://schemas.openxmlformats.org/officeDocument/2006/relationships/image" Target="../media/image57.png"/><Relationship Id="rId17" Type="http://schemas.openxmlformats.org/officeDocument/2006/relationships/image" Target="../media/image43.png"/><Relationship Id="rId25" Type="http://schemas.openxmlformats.org/officeDocument/2006/relationships/oleObject" Target="../embeddings/oleObject11.bin"/><Relationship Id="rId2" Type="http://schemas.microsoft.com/office/2007/relationships/media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40.png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24" Type="http://schemas.openxmlformats.org/officeDocument/2006/relationships/image" Target="../media/image51.wmf"/><Relationship Id="rId32" Type="http://schemas.openxmlformats.org/officeDocument/2006/relationships/image" Target="../media/image55.w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1.png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53.wmf"/><Relationship Id="rId10" Type="http://schemas.openxmlformats.org/officeDocument/2006/relationships/image" Target="../media/image26.gif"/><Relationship Id="rId19" Type="http://schemas.openxmlformats.org/officeDocument/2006/relationships/image" Target="../media/image31.png"/><Relationship Id="rId31" Type="http://schemas.openxmlformats.org/officeDocument/2006/relationships/oleObject" Target="../embeddings/oleObject14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Relationship Id="rId14" Type="http://schemas.microsoft.com/office/2007/relationships/hdphoto" Target="../media/hdphoto9.wdp"/><Relationship Id="rId22" Type="http://schemas.openxmlformats.org/officeDocument/2006/relationships/image" Target="../media/image32.png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5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9" y="525412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7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21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8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6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4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9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8724" y="2065477"/>
            <a:ext cx="8968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 THCS NGỌC THỤY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3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20" y="1339159"/>
            <a:ext cx="9603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TẬP CUỐI CHƯƠNG VII</a:t>
            </a:r>
          </a:p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126)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2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2585546"/>
            <a:ext cx="7268928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43252" y="2971950"/>
            <a:ext cx="68045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KIẾN THỨC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id="{706698CF-9AE0-BDD3-7E1C-8B70A245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1" y="4884738"/>
            <a:ext cx="2874963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DE965341-ABD0-3EC8-6B9C-E642D303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884738"/>
            <a:ext cx="587375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E9B1A907-4DEB-7DEE-EA21-0EA825E1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1" y="3502026"/>
            <a:ext cx="5781675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AEE07948-47F0-04CB-32B3-3E1A27CF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097338"/>
            <a:ext cx="2573338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A7B0EC29-05D7-D5A8-C252-A1CB696D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435226"/>
            <a:ext cx="4267200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B8F0AD01-CCD6-5959-C37D-264DB205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1" y="1452563"/>
            <a:ext cx="4467225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30921D-E5F9-6BD0-7074-C8ED14C0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225675"/>
            <a:ext cx="3741738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4DB9C6E3-1E8F-A6B7-B6B2-CF592B6E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4" y="533400"/>
            <a:ext cx="25669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708E7EA-FD02-A076-E866-91F37BD9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190625"/>
            <a:ext cx="3725862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505BBF6-0905-A92A-FC16-F51BFF7D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13251"/>
            <a:ext cx="211772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85546"/>
            <a:ext cx="6101947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1" y="3334944"/>
            <a:ext cx="496738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66769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Tìm lỗi sai trong lời giải sau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386608"/>
              </p:ext>
            </p:extLst>
          </p:nvPr>
        </p:nvGraphicFramePr>
        <p:xfrm>
          <a:off x="2120172" y="678847"/>
          <a:ext cx="43942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3" imgW="2197080" imgH="2679480" progId="Equation.DSMT4">
                  <p:embed/>
                </p:oleObj>
              </mc:Choice>
              <mc:Fallback>
                <p:oleObj name="Equation" r:id="rId3" imgW="2197080" imgH="2679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72" y="678847"/>
                        <a:ext cx="4394200" cy="535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847533"/>
              </p:ext>
            </p:extLst>
          </p:nvPr>
        </p:nvGraphicFramePr>
        <p:xfrm>
          <a:off x="6772131" y="5754688"/>
          <a:ext cx="130492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5" imgW="698400" imgH="495000" progId="Equation.DSMT4">
                  <p:embed/>
                </p:oleObj>
              </mc:Choice>
              <mc:Fallback>
                <p:oleObj name="Equation" r:id="rId5" imgW="6984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72131" y="5754688"/>
                        <a:ext cx="130492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002929"/>
              </p:ext>
            </p:extLst>
          </p:nvPr>
        </p:nvGraphicFramePr>
        <p:xfrm>
          <a:off x="8085138" y="1741488"/>
          <a:ext cx="3694112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7" imgW="1714320" imgH="457200" progId="Equation.DSMT4">
                  <p:embed/>
                </p:oleObj>
              </mc:Choice>
              <mc:Fallback>
                <p:oleObj name="Equation" r:id="rId7" imgW="1714320" imgH="457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85138" y="1741488"/>
                        <a:ext cx="3694112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8084880" y="678848"/>
            <a:ext cx="9773" cy="57477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728" y="5949050"/>
            <a:ext cx="6502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(2) là   </a:t>
            </a:r>
          </a:p>
        </p:txBody>
      </p:sp>
      <p:sp>
        <p:nvSpPr>
          <p:cNvPr id="24" name="Oval 23"/>
          <p:cNvSpPr/>
          <p:nvPr/>
        </p:nvSpPr>
        <p:spPr>
          <a:xfrm>
            <a:off x="4317272" y="1510145"/>
            <a:ext cx="1016000" cy="614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93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6042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: Tìm lỗi sai trong lời giải sau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63385"/>
              </p:ext>
            </p:extLst>
          </p:nvPr>
        </p:nvGraphicFramePr>
        <p:xfrm>
          <a:off x="807336" y="594567"/>
          <a:ext cx="43942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3" imgW="2197080" imgH="2679480" progId="Equation.DSMT4">
                  <p:embed/>
                </p:oleObj>
              </mc:Choice>
              <mc:Fallback>
                <p:oleObj name="Equation" r:id="rId3" imgW="2197080" imgH="2679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336" y="594567"/>
                        <a:ext cx="4394200" cy="535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775978"/>
              </p:ext>
            </p:extLst>
          </p:nvPr>
        </p:nvGraphicFramePr>
        <p:xfrm>
          <a:off x="3120737" y="5870575"/>
          <a:ext cx="139223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5" imgW="698400" imgH="495000" progId="Equation.DSMT4">
                  <p:embed/>
                </p:oleObj>
              </mc:Choice>
              <mc:Fallback>
                <p:oleObj name="Equation" r:id="rId5" imgW="6984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0737" y="5870575"/>
                        <a:ext cx="1392238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09976" y="6002900"/>
            <a:ext cx="3399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Vậy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999976"/>
              </p:ext>
            </p:extLst>
          </p:nvPr>
        </p:nvGraphicFramePr>
        <p:xfrm>
          <a:off x="6810367" y="1067487"/>
          <a:ext cx="4597400" cy="4239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7" imgW="2133360" imgH="1968480" progId="Equation.DSMT4">
                  <p:embed/>
                </p:oleObj>
              </mc:Choice>
              <mc:Fallback>
                <p:oleObj name="Equation" r:id="rId7" imgW="2133360" imgH="1968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10367" y="1067487"/>
                        <a:ext cx="4597400" cy="4239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5994406" y="1001037"/>
            <a:ext cx="1" cy="56791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14273" y="5255597"/>
            <a:ext cx="610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(2) là S =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275932"/>
              </p:ext>
            </p:extLst>
          </p:nvPr>
        </p:nvGraphicFramePr>
        <p:xfrm>
          <a:off x="7801552" y="5838825"/>
          <a:ext cx="400339" cy="42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9" imgW="164880" imgH="177480" progId="Equation.DSMT4">
                  <p:embed/>
                </p:oleObj>
              </mc:Choice>
              <mc:Fallback>
                <p:oleObj name="Equation" r:id="rId9" imgW="16488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01552" y="5838825"/>
                        <a:ext cx="400339" cy="429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/>
          <p:cNvSpPr/>
          <p:nvPr/>
        </p:nvSpPr>
        <p:spPr>
          <a:xfrm>
            <a:off x="2981345" y="1443193"/>
            <a:ext cx="1016000" cy="614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8636001" y="2009857"/>
            <a:ext cx="1577025" cy="1203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7549354" y="419291"/>
            <a:ext cx="274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giải đúng</a:t>
            </a:r>
          </a:p>
        </p:txBody>
      </p:sp>
    </p:spTree>
    <p:extLst>
      <p:ext uri="{BB962C8B-B14F-4D97-AF65-F5344CB8AC3E}">
        <p14:creationId xmlns:p14="http://schemas.microsoft.com/office/powerpoint/2010/main" val="22999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6" grpId="1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64531A2-69E9-BB92-A123-0CA474120D80}"/>
              </a:ext>
            </a:extLst>
          </p:cNvPr>
          <p:cNvSpPr txBox="1"/>
          <p:nvPr/>
        </p:nvSpPr>
        <p:spPr>
          <a:xfrm>
            <a:off x="609599" y="1302328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(BT3/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AFAF691-6CEB-309B-93A6-CA6B1AB76B18}"/>
              </a:ext>
            </a:extLst>
          </p:cNvPr>
          <p:cNvSpPr txBox="1"/>
          <p:nvPr/>
        </p:nvSpPr>
        <p:spPr>
          <a:xfrm>
            <a:off x="3172688" y="235526"/>
            <a:ext cx="4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(3ph)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BF0958A-39CA-970A-D92D-5A14B8859679}"/>
              </a:ext>
            </a:extLst>
          </p:cNvPr>
          <p:cNvSpPr txBox="1"/>
          <p:nvPr/>
        </p:nvSpPr>
        <p:spPr>
          <a:xfrm>
            <a:off x="609597" y="2119748"/>
            <a:ext cx="500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2x – 3 = -3x + 17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885F329-4CBC-957B-5A69-8953C9582C78}"/>
              </a:ext>
            </a:extLst>
          </p:cNvPr>
          <p:cNvSpPr txBox="1"/>
          <p:nvPr/>
        </p:nvSpPr>
        <p:spPr>
          <a:xfrm>
            <a:off x="5652656" y="2119749"/>
            <a:ext cx="612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0,15(t – 4)= 9,9 – 0,3(t-1)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3BCF837-3C40-4F1D-DF9C-8689CD5BA4D9}"/>
              </a:ext>
            </a:extLst>
          </p:cNvPr>
          <p:cNvSpPr txBox="1"/>
          <p:nvPr/>
        </p:nvSpPr>
        <p:spPr>
          <a:xfrm>
            <a:off x="2563093" y="3117274"/>
            <a:ext cx="612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                                  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0E0B09BC-C228-00CD-75E2-144E1AD0D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41072"/>
              </p:ext>
            </p:extLst>
          </p:nvPr>
        </p:nvGraphicFramePr>
        <p:xfrm>
          <a:off x="3242539" y="2974252"/>
          <a:ext cx="2654331" cy="101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3" imgW="1028520" imgH="393480" progId="Equation.DSMT4">
                  <p:embed/>
                </p:oleObj>
              </mc:Choice>
              <mc:Fallback>
                <p:oleObj name="Equation" r:id="rId3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2539" y="2974252"/>
                        <a:ext cx="2654331" cy="1015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08198D92-25A7-9176-EC04-39B5308E3EF0}"/>
              </a:ext>
            </a:extLst>
          </p:cNvPr>
          <p:cNvSpPr/>
          <p:nvPr/>
        </p:nvSpPr>
        <p:spPr>
          <a:xfrm>
            <a:off x="8578061" y="0"/>
            <a:ext cx="2167304" cy="204577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6A0D7965-9B11-F34A-1597-34F00E1E3D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650045"/>
              </p:ext>
            </p:extLst>
          </p:nvPr>
        </p:nvGraphicFramePr>
        <p:xfrm>
          <a:off x="1139537" y="965920"/>
          <a:ext cx="3501736" cy="2428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3" imgW="1244520" imgH="863280" progId="Equation.DSMT4">
                  <p:embed/>
                </p:oleObj>
              </mc:Choice>
              <mc:Fallback>
                <p:oleObj name="Equation" r:id="rId3" imgW="124452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537" y="965920"/>
                        <a:ext cx="3501736" cy="2428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F935F67-1624-038D-883B-0A5F0BE6A6D9}"/>
              </a:ext>
            </a:extLst>
          </p:cNvPr>
          <p:cNvSpPr txBox="1"/>
          <p:nvPr/>
        </p:nvSpPr>
        <p:spPr>
          <a:xfrm>
            <a:off x="249381" y="3519053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 = 4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F616BCE-6921-8EE4-51F6-B552DAA35BCC}"/>
              </a:ext>
            </a:extLst>
          </p:cNvPr>
          <p:cNvCxnSpPr/>
          <p:nvPr/>
        </p:nvCxnSpPr>
        <p:spPr>
          <a:xfrm>
            <a:off x="6082145" y="858982"/>
            <a:ext cx="0" cy="599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E96DDE59-75BA-A42F-32AE-2A556FD3F3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44814"/>
              </p:ext>
            </p:extLst>
          </p:nvPr>
        </p:nvGraphicFramePr>
        <p:xfrm>
          <a:off x="6411769" y="889144"/>
          <a:ext cx="5378450" cy="305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5" imgW="2171520" imgH="1155600" progId="Equation.DSMT4">
                  <p:embed/>
                </p:oleObj>
              </mc:Choice>
              <mc:Fallback>
                <p:oleObj name="Equation" r:id="rId5" imgW="217152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1769" y="889144"/>
                        <a:ext cx="5378450" cy="305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5F5294-B3F1-E260-2DD1-0641C2CEA5E1}"/>
              </a:ext>
            </a:extLst>
          </p:cNvPr>
          <p:cNvSpPr txBox="1"/>
          <p:nvPr/>
        </p:nvSpPr>
        <p:spPr>
          <a:xfrm>
            <a:off x="6151417" y="4239489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là:t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2,4</a:t>
            </a:r>
          </a:p>
        </p:txBody>
      </p:sp>
    </p:spTree>
    <p:extLst>
      <p:ext uri="{BB962C8B-B14F-4D97-AF65-F5344CB8AC3E}">
        <p14:creationId xmlns:p14="http://schemas.microsoft.com/office/powerpoint/2010/main" val="4216143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F7C7BC60-2CC4-9325-5C42-FA2950610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372972"/>
              </p:ext>
            </p:extLst>
          </p:nvPr>
        </p:nvGraphicFramePr>
        <p:xfrm>
          <a:off x="1371600" y="362095"/>
          <a:ext cx="4904509" cy="43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3" imgW="1498320" imgH="1904760" progId="Equation.DSMT4">
                  <p:embed/>
                </p:oleObj>
              </mc:Choice>
              <mc:Fallback>
                <p:oleObj name="Equation" r:id="rId3" imgW="1498320" imgH="1904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362095"/>
                        <a:ext cx="4904509" cy="430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38E61D-F802-4111-E65E-D36BD67479BD}"/>
              </a:ext>
            </a:extLst>
          </p:cNvPr>
          <p:cNvSpPr txBox="1"/>
          <p:nvPr/>
        </p:nvSpPr>
        <p:spPr>
          <a:xfrm>
            <a:off x="734290" y="4724398"/>
            <a:ext cx="516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49B9B863-D522-57EC-9760-A35A2600C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683582"/>
              </p:ext>
            </p:extLst>
          </p:nvPr>
        </p:nvGraphicFramePr>
        <p:xfrm>
          <a:off x="5817177" y="4512108"/>
          <a:ext cx="902277" cy="96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5" imgW="368280" imgH="393480" progId="Equation.DSMT4">
                  <p:embed/>
                </p:oleObj>
              </mc:Choice>
              <mc:Fallback>
                <p:oleObj name="Equation" r:id="rId5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7177" y="4512108"/>
                        <a:ext cx="902277" cy="964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690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64526"/>
            <a:ext cx="5965311" cy="2627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95251" y="3331755"/>
            <a:ext cx="46570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6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9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915886" y="257883"/>
            <a:ext cx="7923627" cy="2718324"/>
            <a:chOff x="-125989" y="0"/>
            <a:chExt cx="7642205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125989" y="12700"/>
              <a:ext cx="756219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50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5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1" y="5116757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7" y="3039084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2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4" y="5101387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7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2" y="5167038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7" y="5067074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7" y="3037010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2" y="3103233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5" y="913976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11"/>
            <a:ext cx="35060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452914" y="270343"/>
            <a:ext cx="726477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Hiểu được khái niệm phương trình bậc nhất một ẩn 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cách giải.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1054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775494" y="1267993"/>
            <a:ext cx="7027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6" y="4831818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6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5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6" y="2180079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299629" y="2360400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16014" y="2333984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3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7"/>
            <a:ext cx="399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BA2B553-7652-CA45-73C4-17FBA47D3179}"/>
              </a:ext>
            </a:extLst>
          </p:cNvPr>
          <p:cNvSpPr txBox="1"/>
          <p:nvPr/>
        </p:nvSpPr>
        <p:spPr>
          <a:xfrm>
            <a:off x="2394857" y="1045028"/>
            <a:ext cx="730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G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quyết </a:t>
            </a:r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một số vấn đề thực tiễn gắn với phương trình bậc nhất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,...)</a:t>
            </a:r>
            <a:r>
              <a:rPr lang="da-DK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31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CE3753D-8B79-90C8-6EAA-96AB7215FDC4}"/>
              </a:ext>
            </a:extLst>
          </p:cNvPr>
          <p:cNvSpPr txBox="1"/>
          <p:nvPr/>
        </p:nvSpPr>
        <p:spPr>
          <a:xfrm>
            <a:off x="498762" y="152398"/>
            <a:ext cx="997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5EBDDA-8837-3171-580F-795A151705E2}"/>
              </a:ext>
            </a:extLst>
          </p:cNvPr>
          <p:cNvSpPr txBox="1"/>
          <p:nvPr/>
        </p:nvSpPr>
        <p:spPr>
          <a:xfrm>
            <a:off x="429489" y="720435"/>
            <a:ext cx="489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A87D25-462D-6F4C-5417-4CD1AEEF3CF3}"/>
              </a:ext>
            </a:extLst>
          </p:cNvPr>
          <p:cNvSpPr txBox="1"/>
          <p:nvPr/>
        </p:nvSpPr>
        <p:spPr>
          <a:xfrm>
            <a:off x="429489" y="1427017"/>
            <a:ext cx="4959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8DF6D7F-3CA8-734A-0E59-37361BA441FA}"/>
              </a:ext>
            </a:extLst>
          </p:cNvPr>
          <p:cNvCxnSpPr/>
          <p:nvPr/>
        </p:nvCxnSpPr>
        <p:spPr>
          <a:xfrm>
            <a:off x="5292436" y="1011382"/>
            <a:ext cx="0" cy="584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BC27EC-5666-6686-C51A-4B9F5B752381}"/>
              </a:ext>
            </a:extLst>
          </p:cNvPr>
          <p:cNvSpPr txBox="1"/>
          <p:nvPr/>
        </p:nvSpPr>
        <p:spPr>
          <a:xfrm>
            <a:off x="5403272" y="623455"/>
            <a:ext cx="583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D2BB1EDB-CF09-4111-9DB3-4728749A1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496281"/>
              </p:ext>
            </p:extLst>
          </p:nvPr>
        </p:nvGraphicFramePr>
        <p:xfrm>
          <a:off x="5458691" y="1246909"/>
          <a:ext cx="6359234" cy="19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45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510145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73470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E018AA3-034F-F30C-B0FB-B6CDE6AEB768}"/>
              </a:ext>
            </a:extLst>
          </p:cNvPr>
          <p:cNvSpPr txBox="1"/>
          <p:nvPr/>
        </p:nvSpPr>
        <p:spPr>
          <a:xfrm>
            <a:off x="5126181" y="3131128"/>
            <a:ext cx="277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1A4042D-E127-99EA-5BA4-ADA7A6B65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380812"/>
              </p:ext>
            </p:extLst>
          </p:nvPr>
        </p:nvGraphicFramePr>
        <p:xfrm>
          <a:off x="7476259" y="3163742"/>
          <a:ext cx="3122468" cy="46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3" imgW="901440" imgH="177480" progId="Equation.DSMT4">
                  <p:embed/>
                </p:oleObj>
              </mc:Choice>
              <mc:Fallback>
                <p:oleObj name="Equation" r:id="rId3" imgW="901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76259" y="3163742"/>
                        <a:ext cx="3122468" cy="46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F346B40-A0EC-327F-95B7-F623853699E4}"/>
              </a:ext>
            </a:extLst>
          </p:cNvPr>
          <p:cNvSpPr txBox="1"/>
          <p:nvPr/>
        </p:nvSpPr>
        <p:spPr>
          <a:xfrm>
            <a:off x="443345" y="1408039"/>
            <a:ext cx="4959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chuc</a:t>
            </a:r>
            <a:r>
              <a:rPr lang="en-US" sz="2800" b="1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89EEC56-5DB1-42C4-9D5E-5DF7350360CA}"/>
              </a:ext>
            </a:extLst>
          </p:cNvPr>
          <p:cNvSpPr txBox="1"/>
          <p:nvPr/>
        </p:nvSpPr>
        <p:spPr>
          <a:xfrm>
            <a:off x="6830292" y="1163782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306790A-AE29-CF78-6786-37C764899A7A}"/>
              </a:ext>
            </a:extLst>
          </p:cNvPr>
          <p:cNvSpPr txBox="1"/>
          <p:nvPr/>
        </p:nvSpPr>
        <p:spPr>
          <a:xfrm>
            <a:off x="8174183" y="1191491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221C765-5410-0C97-9EC8-ADA374A2D2C2}"/>
              </a:ext>
            </a:extLst>
          </p:cNvPr>
          <p:cNvSpPr txBox="1"/>
          <p:nvPr/>
        </p:nvSpPr>
        <p:spPr>
          <a:xfrm>
            <a:off x="9975274" y="1330036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77CBDB1-D6E3-F504-B514-F4E40CC03320}"/>
              </a:ext>
            </a:extLst>
          </p:cNvPr>
          <p:cNvSpPr txBox="1"/>
          <p:nvPr/>
        </p:nvSpPr>
        <p:spPr>
          <a:xfrm>
            <a:off x="5430983" y="2078182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5F5A04-EFB9-B88F-FB2D-28F4CA9F677D}"/>
              </a:ext>
            </a:extLst>
          </p:cNvPr>
          <p:cNvSpPr txBox="1"/>
          <p:nvPr/>
        </p:nvSpPr>
        <p:spPr>
          <a:xfrm>
            <a:off x="5458691" y="2604654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570D4FC-CAB1-61B0-CFB9-857281D36AE7}"/>
              </a:ext>
            </a:extLst>
          </p:cNvPr>
          <p:cNvSpPr txBox="1"/>
          <p:nvPr/>
        </p:nvSpPr>
        <p:spPr>
          <a:xfrm>
            <a:off x="7010401" y="2036619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2980C4D-0153-6B5B-EA4D-CC337401D324}"/>
              </a:ext>
            </a:extLst>
          </p:cNvPr>
          <p:cNvSpPr txBox="1"/>
          <p:nvPr/>
        </p:nvSpPr>
        <p:spPr>
          <a:xfrm>
            <a:off x="7024256" y="2604655"/>
            <a:ext cx="69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B68A5CA-9DD3-2067-465D-E1EF30B36C81}"/>
              </a:ext>
            </a:extLst>
          </p:cNvPr>
          <p:cNvSpPr txBox="1"/>
          <p:nvPr/>
        </p:nvSpPr>
        <p:spPr>
          <a:xfrm>
            <a:off x="8354292" y="2050474"/>
            <a:ext cx="69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733EF13-AF56-281B-96B2-457E4C070221}"/>
              </a:ext>
            </a:extLst>
          </p:cNvPr>
          <p:cNvSpPr txBox="1"/>
          <p:nvPr/>
        </p:nvSpPr>
        <p:spPr>
          <a:xfrm>
            <a:off x="8285019" y="2632364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AE61251-9A04-8485-AA29-F5926F16868A}"/>
              </a:ext>
            </a:extLst>
          </p:cNvPr>
          <p:cNvSpPr txBox="1"/>
          <p:nvPr/>
        </p:nvSpPr>
        <p:spPr>
          <a:xfrm>
            <a:off x="9545783" y="2008910"/>
            <a:ext cx="246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3a.10 + a = 31a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6BE6BD4-E905-DBE1-8FCD-5E6F44D1CB73}"/>
              </a:ext>
            </a:extLst>
          </p:cNvPr>
          <p:cNvSpPr txBox="1"/>
          <p:nvPr/>
        </p:nvSpPr>
        <p:spPr>
          <a:xfrm>
            <a:off x="9601201" y="2618510"/>
            <a:ext cx="220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a.10 + 3a = 13 a</a:t>
            </a:r>
          </a:p>
        </p:txBody>
      </p:sp>
      <p:graphicFrame>
        <p:nvGraphicFramePr>
          <p:cNvPr id="39" name="Bảng 15">
            <a:extLst>
              <a:ext uri="{FF2B5EF4-FFF2-40B4-BE49-F238E27FC236}">
                <a16:creationId xmlns:a16="http://schemas.microsoft.com/office/drawing/2014/main" id="{501A2F25-CB52-4F3F-C4A1-8D65F1A4C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85221"/>
              </p:ext>
            </p:extLst>
          </p:nvPr>
        </p:nvGraphicFramePr>
        <p:xfrm>
          <a:off x="5430982" y="3754578"/>
          <a:ext cx="6359234" cy="19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45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510145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73470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6503BC7-72F8-8F21-6B34-BFCE9D727110}"/>
              </a:ext>
            </a:extLst>
          </p:cNvPr>
          <p:cNvSpPr txBox="1"/>
          <p:nvPr/>
        </p:nvSpPr>
        <p:spPr>
          <a:xfrm>
            <a:off x="6802583" y="3671451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F9CA511-C773-0507-2A46-4280D030E3F4}"/>
              </a:ext>
            </a:extLst>
          </p:cNvPr>
          <p:cNvSpPr txBox="1"/>
          <p:nvPr/>
        </p:nvSpPr>
        <p:spPr>
          <a:xfrm>
            <a:off x="8146474" y="3699160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D4218910-6693-21CC-6F1C-8446B4FEC7DB}"/>
              </a:ext>
            </a:extLst>
          </p:cNvPr>
          <p:cNvSpPr txBox="1"/>
          <p:nvPr/>
        </p:nvSpPr>
        <p:spPr>
          <a:xfrm>
            <a:off x="9947565" y="3837705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4CE489B0-0732-C771-E6C1-50D3921EAB7A}"/>
              </a:ext>
            </a:extLst>
          </p:cNvPr>
          <p:cNvSpPr txBox="1"/>
          <p:nvPr/>
        </p:nvSpPr>
        <p:spPr>
          <a:xfrm>
            <a:off x="5403274" y="4585851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9C9745BB-7C06-833C-AC6A-A2DC7512AA60}"/>
              </a:ext>
            </a:extLst>
          </p:cNvPr>
          <p:cNvSpPr txBox="1"/>
          <p:nvPr/>
        </p:nvSpPr>
        <p:spPr>
          <a:xfrm>
            <a:off x="5430982" y="5112323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F61FFA9-31CF-3F56-5F10-AC73432E392E}"/>
              </a:ext>
            </a:extLst>
          </p:cNvPr>
          <p:cNvSpPr txBox="1"/>
          <p:nvPr/>
        </p:nvSpPr>
        <p:spPr>
          <a:xfrm>
            <a:off x="6982692" y="4544288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9D61817F-60EC-09A1-2D95-73AA6A94A6FE}"/>
              </a:ext>
            </a:extLst>
          </p:cNvPr>
          <p:cNvSpPr txBox="1"/>
          <p:nvPr/>
        </p:nvSpPr>
        <p:spPr>
          <a:xfrm>
            <a:off x="8257310" y="5140033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aphicFrame>
        <p:nvGraphicFramePr>
          <p:cNvPr id="51" name="Đối tượng 50">
            <a:extLst>
              <a:ext uri="{FF2B5EF4-FFF2-40B4-BE49-F238E27FC236}">
                <a16:creationId xmlns:a16="http://schemas.microsoft.com/office/drawing/2014/main" id="{500C160B-1405-3CEB-FF3C-73B438AEEB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717839"/>
              </p:ext>
            </p:extLst>
          </p:nvPr>
        </p:nvGraphicFramePr>
        <p:xfrm>
          <a:off x="8405090" y="4345852"/>
          <a:ext cx="489527" cy="724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5" imgW="152280" imgH="393480" progId="Equation.DSMT4">
                  <p:embed/>
                </p:oleObj>
              </mc:Choice>
              <mc:Fallback>
                <p:oleObj name="Equation" r:id="rId5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05090" y="4345852"/>
                        <a:ext cx="489527" cy="724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Đối tượng 56">
            <a:extLst>
              <a:ext uri="{FF2B5EF4-FFF2-40B4-BE49-F238E27FC236}">
                <a16:creationId xmlns:a16="http://schemas.microsoft.com/office/drawing/2014/main" id="{CC83F9DF-7351-9C86-C10C-5C3D0666AD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829125"/>
              </p:ext>
            </p:extLst>
          </p:nvPr>
        </p:nvGraphicFramePr>
        <p:xfrm>
          <a:off x="9721850" y="4470545"/>
          <a:ext cx="1609170" cy="68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7" imgW="927000" imgH="393480" progId="Equation.DSMT4">
                  <p:embed/>
                </p:oleObj>
              </mc:Choice>
              <mc:Fallback>
                <p:oleObj name="Equation" r:id="rId7" imgW="92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21850" y="4470545"/>
                        <a:ext cx="1609170" cy="683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Đối tượng 57">
            <a:extLst>
              <a:ext uri="{FF2B5EF4-FFF2-40B4-BE49-F238E27FC236}">
                <a16:creationId xmlns:a16="http://schemas.microsoft.com/office/drawing/2014/main" id="{89C1B6DD-DA25-732C-F165-5651882DA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500639"/>
              </p:ext>
            </p:extLst>
          </p:nvPr>
        </p:nvGraphicFramePr>
        <p:xfrm>
          <a:off x="6959889" y="5032809"/>
          <a:ext cx="4889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9" imgW="489276" imgH="723986" progId="Equation.DSMT4">
                  <p:embed/>
                </p:oleObj>
              </mc:Choice>
              <mc:Fallback>
                <p:oleObj name="Equation" r:id="rId9" imgW="489276" imgH="723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59889" y="5032809"/>
                        <a:ext cx="48895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Đối tượng 58">
            <a:extLst>
              <a:ext uri="{FF2B5EF4-FFF2-40B4-BE49-F238E27FC236}">
                <a16:creationId xmlns:a16="http://schemas.microsoft.com/office/drawing/2014/main" id="{1C67A6A4-B906-2CD9-B508-D701661AB2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2323"/>
              </p:ext>
            </p:extLst>
          </p:nvPr>
        </p:nvGraphicFramePr>
        <p:xfrm>
          <a:off x="9688943" y="5135562"/>
          <a:ext cx="1824183" cy="68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11" imgW="965160" imgH="393480" progId="Equation.DSMT4">
                  <p:embed/>
                </p:oleObj>
              </mc:Choice>
              <mc:Fallback>
                <p:oleObj name="Equation" r:id="rId11" imgW="965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688943" y="5135562"/>
                        <a:ext cx="1824183" cy="683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8EF4771-88CB-F368-1D08-3DD136BBA386}"/>
              </a:ext>
            </a:extLst>
          </p:cNvPr>
          <p:cNvSpPr txBox="1"/>
          <p:nvPr/>
        </p:nvSpPr>
        <p:spPr>
          <a:xfrm>
            <a:off x="5278581" y="6054437"/>
            <a:ext cx="277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2" name="Đối tượng 61">
            <a:extLst>
              <a:ext uri="{FF2B5EF4-FFF2-40B4-BE49-F238E27FC236}">
                <a16:creationId xmlns:a16="http://schemas.microsoft.com/office/drawing/2014/main" id="{EA472732-2C8F-C542-805D-9FE1AD43C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31656"/>
              </p:ext>
            </p:extLst>
          </p:nvPr>
        </p:nvGraphicFramePr>
        <p:xfrm>
          <a:off x="8005041" y="5925271"/>
          <a:ext cx="2122632" cy="877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13" imgW="952200" imgH="393480" progId="Equation.DSMT4">
                  <p:embed/>
                </p:oleObj>
              </mc:Choice>
              <mc:Fallback>
                <p:oleObj name="Equation" r:id="rId13" imgW="952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05041" y="5925271"/>
                        <a:ext cx="2122632" cy="877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09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10" grpId="0"/>
      <p:bldP spid="16" grpId="0"/>
      <p:bldP spid="2" grpId="0"/>
      <p:bldP spid="3" grpId="0"/>
      <p:bldP spid="7" grpId="0"/>
      <p:bldP spid="9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5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CE3753D-8B79-90C8-6EAA-96AB7215FDC4}"/>
              </a:ext>
            </a:extLst>
          </p:cNvPr>
          <p:cNvSpPr txBox="1"/>
          <p:nvPr/>
        </p:nvSpPr>
        <p:spPr>
          <a:xfrm>
            <a:off x="498762" y="152398"/>
            <a:ext cx="997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5EBDDA-8837-3171-580F-795A151705E2}"/>
              </a:ext>
            </a:extLst>
          </p:cNvPr>
          <p:cNvSpPr txBox="1"/>
          <p:nvPr/>
        </p:nvSpPr>
        <p:spPr>
          <a:xfrm>
            <a:off x="429489" y="720435"/>
            <a:ext cx="371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8DF6D7F-3CA8-734A-0E59-37361BA441FA}"/>
              </a:ext>
            </a:extLst>
          </p:cNvPr>
          <p:cNvCxnSpPr/>
          <p:nvPr/>
        </p:nvCxnSpPr>
        <p:spPr>
          <a:xfrm>
            <a:off x="6151418" y="1011382"/>
            <a:ext cx="0" cy="584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BC27EC-5666-6686-C51A-4B9F5B752381}"/>
              </a:ext>
            </a:extLst>
          </p:cNvPr>
          <p:cNvSpPr txBox="1"/>
          <p:nvPr/>
        </p:nvSpPr>
        <p:spPr>
          <a:xfrm>
            <a:off x="6123708" y="775855"/>
            <a:ext cx="583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D2BB1EDB-CF09-4111-9DB3-4728749A1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415237"/>
              </p:ext>
            </p:extLst>
          </p:nvPr>
        </p:nvGraphicFramePr>
        <p:xfrm>
          <a:off x="6206836" y="1413778"/>
          <a:ext cx="587432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709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440872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3a.10 + a = 31a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a.10 + 3a = 13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E018AA3-034F-F30C-B0FB-B6CDE6AEB768}"/>
              </a:ext>
            </a:extLst>
          </p:cNvPr>
          <p:cNvSpPr txBox="1"/>
          <p:nvPr/>
        </p:nvSpPr>
        <p:spPr>
          <a:xfrm>
            <a:off x="152398" y="1427019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</a:p>
        </p:txBody>
      </p:sp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1A4042D-E127-99EA-5BA4-ADA7A6B65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281011"/>
              </p:ext>
            </p:extLst>
          </p:nvPr>
        </p:nvGraphicFramePr>
        <p:xfrm>
          <a:off x="7157605" y="4826290"/>
          <a:ext cx="3122468" cy="46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3" imgW="901440" imgH="177480" progId="Equation.DSMT4">
                  <p:embed/>
                </p:oleObj>
              </mc:Choice>
              <mc:Fallback>
                <p:oleObj name="Equation" r:id="rId3" imgW="901440" imgH="17748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51A4042D-E127-99EA-5BA4-ADA7A6B65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7605" y="4826290"/>
                        <a:ext cx="3122468" cy="46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1A96EF5-0A43-00A4-DFAE-0FFAA29170D0}"/>
              </a:ext>
            </a:extLst>
          </p:cNvPr>
          <p:cNvSpPr txBox="1"/>
          <p:nvPr/>
        </p:nvSpPr>
        <p:spPr>
          <a:xfrm>
            <a:off x="6553198" y="4378040"/>
            <a:ext cx="297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FC97700C-B5C4-B135-6F04-DC99FC689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676885"/>
              </p:ext>
            </p:extLst>
          </p:nvPr>
        </p:nvGraphicFramePr>
        <p:xfrm>
          <a:off x="3937576" y="1490084"/>
          <a:ext cx="2167431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5" imgW="1079280" imgH="203040" progId="Equation.DSMT4">
                  <p:embed/>
                </p:oleObj>
              </mc:Choice>
              <mc:Fallback>
                <p:oleObj name="Equation" r:id="rId5" imgW="1079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7576" y="1490084"/>
                        <a:ext cx="2167431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93FB7D5-FBF0-79B3-3D54-BAA42306FA80}"/>
              </a:ext>
            </a:extLst>
          </p:cNvPr>
          <p:cNvSpPr txBox="1"/>
          <p:nvPr/>
        </p:nvSpPr>
        <p:spPr>
          <a:xfrm>
            <a:off x="166255" y="1898073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3a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940F77-13B1-0210-F126-6D503EE399D8}"/>
              </a:ext>
            </a:extLst>
          </p:cNvPr>
          <p:cNvSpPr txBox="1"/>
          <p:nvPr/>
        </p:nvSpPr>
        <p:spPr>
          <a:xfrm>
            <a:off x="138546" y="2438400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3a.10 + a = 31a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2F3B83-CC19-747F-70F4-E403B4361DE9}"/>
              </a:ext>
            </a:extLst>
          </p:cNvPr>
          <p:cNvSpPr txBox="1"/>
          <p:nvPr/>
        </p:nvSpPr>
        <p:spPr>
          <a:xfrm>
            <a:off x="110837" y="2992582"/>
            <a:ext cx="53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a.10 + 3a = 13a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E710A4A-9925-1A20-99C7-A7D275955D33}"/>
              </a:ext>
            </a:extLst>
          </p:cNvPr>
          <p:cNvSpPr txBox="1"/>
          <p:nvPr/>
        </p:nvSpPr>
        <p:spPr>
          <a:xfrm>
            <a:off x="152400" y="3893127"/>
            <a:ext cx="53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55E0B3DF-548D-FD28-C0A4-78F3D94733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104103"/>
              </p:ext>
            </p:extLst>
          </p:nvPr>
        </p:nvGraphicFramePr>
        <p:xfrm>
          <a:off x="1196543" y="4676487"/>
          <a:ext cx="3121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7" imgW="3121433" imgH="466577" progId="Equation.DSMT4">
                  <p:embed/>
                </p:oleObj>
              </mc:Choice>
              <mc:Fallback>
                <p:oleObj name="Equation" r:id="rId7" imgW="3121433" imgH="4665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6543" y="4676487"/>
                        <a:ext cx="312102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8480981C-0AE8-E08D-3DB8-8228A0CC5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17997"/>
              </p:ext>
            </p:extLst>
          </p:nvPr>
        </p:nvGraphicFramePr>
        <p:xfrm>
          <a:off x="1719551" y="5126182"/>
          <a:ext cx="843540" cy="45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9" imgW="330120" imgH="177480" progId="Equation.DSMT4">
                  <p:embed/>
                </p:oleObj>
              </mc:Choice>
              <mc:Fallback>
                <p:oleObj name="Equation" r:id="rId9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19551" y="5126182"/>
                        <a:ext cx="843540" cy="45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367D9F2-91FD-5B79-EF47-1F83F897DAA9}"/>
              </a:ext>
            </a:extLst>
          </p:cNvPr>
          <p:cNvSpPr txBox="1"/>
          <p:nvPr/>
        </p:nvSpPr>
        <p:spPr>
          <a:xfrm>
            <a:off x="2535381" y="5153894"/>
            <a:ext cx="297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(t/m)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CB0635-8BBD-FC4A-2832-E92171328865}"/>
              </a:ext>
            </a:extLst>
          </p:cNvPr>
          <p:cNvSpPr txBox="1"/>
          <p:nvPr/>
        </p:nvSpPr>
        <p:spPr>
          <a:xfrm>
            <a:off x="180108" y="5541818"/>
            <a:ext cx="5417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1;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 </a:t>
            </a:r>
          </a:p>
        </p:txBody>
      </p:sp>
    </p:spTree>
    <p:extLst>
      <p:ext uri="{BB962C8B-B14F-4D97-AF65-F5344CB8AC3E}">
        <p14:creationId xmlns:p14="http://schemas.microsoft.com/office/powerpoint/2010/main" val="428456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1" grpId="0"/>
      <p:bldP spid="12" grpId="0"/>
      <p:bldP spid="13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1118564" y="1436834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9" cy="2285734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6176655" y="55000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666460" y="240057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6152453" y="436893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479893" y="398433"/>
            <a:ext cx="408188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nhớ định nghĩa, cách giải các dạng bài về phương trình bậc nhất một ẩn.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7587802" y="4110166"/>
            <a:ext cx="4628399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</a:p>
          <a:p>
            <a:pPr marL="0" lvl="1"/>
            <a:r>
              <a:rPr lang="pt-BR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dạng toán giải bài toán bằng cách lập phương trình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503986" y="303799"/>
            <a:ext cx="3706720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655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2055042" y="2069796"/>
            <a:ext cx="2393604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8005012" y="2454452"/>
            <a:ext cx="2975307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47719" y="217547"/>
            <a:ext cx="656154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E659AA-64D0-6DDB-8964-E3922AAAE0A6}"/>
              </a:ext>
            </a:extLst>
          </p:cNvPr>
          <p:cNvSpPr txBox="1"/>
          <p:nvPr/>
        </p:nvSpPr>
        <p:spPr>
          <a:xfrm>
            <a:off x="264524" y="1118849"/>
            <a:ext cx="11830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4: (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/50)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5l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3F49DDFD-205B-CA35-E26F-6121B0FD28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564101"/>
              </p:ext>
            </p:extLst>
          </p:nvPr>
        </p:nvGraphicFramePr>
        <p:xfrm>
          <a:off x="632691" y="2669454"/>
          <a:ext cx="489527" cy="89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2691" y="2669454"/>
                        <a:ext cx="489527" cy="891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7D44CC0-CF6D-BFFE-25F6-8E13EA283DB5}"/>
              </a:ext>
            </a:extLst>
          </p:cNvPr>
          <p:cNvSpPr txBox="1"/>
          <p:nvPr/>
        </p:nvSpPr>
        <p:spPr>
          <a:xfrm>
            <a:off x="4219477" y="3504192"/>
            <a:ext cx="2315057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  <a:endParaRPr lang="zh-CN" altLang="en-US" sz="2655" b="1" u="sng" dirty="0"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1" name="Bảng 21">
            <a:extLst>
              <a:ext uri="{FF2B5EF4-FFF2-40B4-BE49-F238E27FC236}">
                <a16:creationId xmlns:a16="http://schemas.microsoft.com/office/drawing/2014/main" id="{AB3DA052-26F2-2464-13D9-ADB1FBC33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7640"/>
              </p:ext>
            </p:extLst>
          </p:nvPr>
        </p:nvGraphicFramePr>
        <p:xfrm>
          <a:off x="1173018" y="4072459"/>
          <a:ext cx="812799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060467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397068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39716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1 (l)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2 (l)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32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X+5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530194"/>
                  </a:ext>
                </a:extLst>
              </a:tr>
            </a:tbl>
          </a:graphicData>
        </a:graphic>
      </p:graphicFrame>
      <p:sp>
        <p:nvSpPr>
          <p:cNvPr id="22" name="TextBox 19">
            <a:extLst>
              <a:ext uri="{FF2B5EF4-FFF2-40B4-BE49-F238E27FC236}">
                <a16:creationId xmlns:a16="http://schemas.microsoft.com/office/drawing/2014/main" id="{6C35E9BD-2B18-3DEF-F99A-83599798AABA}"/>
              </a:ext>
            </a:extLst>
          </p:cNvPr>
          <p:cNvSpPr txBox="1"/>
          <p:nvPr/>
        </p:nvSpPr>
        <p:spPr>
          <a:xfrm>
            <a:off x="783550" y="5845617"/>
            <a:ext cx="2270173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u="sng" dirty="0" err="1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Phương</a:t>
            </a:r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655" b="1" u="sng" dirty="0" err="1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trình</a:t>
            </a:r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:</a:t>
            </a:r>
            <a:endParaRPr lang="zh-CN" altLang="en-US" sz="2655" b="1" u="sng" dirty="0"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2A4D9806-C1B4-478C-4F68-5BE8623F9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142773"/>
              </p:ext>
            </p:extLst>
          </p:nvPr>
        </p:nvGraphicFramePr>
        <p:xfrm>
          <a:off x="3639126" y="5745163"/>
          <a:ext cx="2692401" cy="99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2" imgW="1066680" imgH="393480" progId="Equation.DSMT4">
                  <p:embed/>
                </p:oleObj>
              </mc:Choice>
              <mc:Fallback>
                <p:oleObj name="Equation" r:id="rId12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39126" y="5745163"/>
                        <a:ext cx="2692401" cy="993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980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2541451" y="1297362"/>
            <a:ext cx="71090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333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689228" y="2148677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694564"/>
            <a:ext cx="5957708" cy="249702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23519" y="3334944"/>
            <a:ext cx="516038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722180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8" y="4662279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6" y="4667667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2" y="4789837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5" y="4957296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3" y="4577569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8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4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1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CÁC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1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14AE8-6730-A79E-8819-0971D468D8F0}"/>
              </a:ext>
            </a:extLst>
          </p:cNvPr>
          <p:cNvSpPr/>
          <p:nvPr/>
        </p:nvSpPr>
        <p:spPr>
          <a:xfrm>
            <a:off x="634700" y="2599379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34999-8F48-30BF-4570-C750C67BF5EC}"/>
              </a:ext>
            </a:extLst>
          </p:cNvPr>
          <p:cNvSpPr txBox="1"/>
          <p:nvPr/>
        </p:nvSpPr>
        <p:spPr>
          <a:xfrm>
            <a:off x="913527" y="2736067"/>
            <a:ext cx="9957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4" y="3818721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0203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8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40223" y="174171"/>
            <a:ext cx="6843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064052" y="467045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0" y="2075496"/>
            <a:ext cx="6366336" cy="12017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0x – 3 = 0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719010" y="2120209"/>
            <a:ext cx="5472991" cy="115698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3x + 6 = 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-2253" y="3429002"/>
            <a:ext cx="6262916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2x</a:t>
            </a:r>
            <a:r>
              <a:rPr lang="en-US" sz="4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= 0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719010" y="3429001"/>
            <a:ext cx="547299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+ y = 2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95" name="times up">
            <a:extLst>
              <a:ext uri="{FF2B5EF4-FFF2-40B4-BE49-F238E27FC236}">
                <a16:creationId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10228217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1132715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" y="311190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id="{E7BB057D-4DB4-82D2-4764-22B31D587F0E}"/>
              </a:ext>
            </a:extLst>
          </p:cNvPr>
          <p:cNvGrpSpPr/>
          <p:nvPr/>
        </p:nvGrpSpPr>
        <p:grpSpPr>
          <a:xfrm rot="1786145">
            <a:off x="1002925" y="876749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09A86C-E53A-AABD-13A4-EA3C637C9EB2}"/>
              </a:ext>
            </a:extLst>
          </p:cNvPr>
          <p:cNvSpPr txBox="1"/>
          <p:nvPr/>
        </p:nvSpPr>
        <p:spPr>
          <a:xfrm>
            <a:off x="1412546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81DDC62-FF02-9629-0B97-5B70497DAFBE}"/>
              </a:ext>
            </a:extLst>
          </p:cNvPr>
          <p:cNvSpPr txBox="1"/>
          <p:nvPr/>
        </p:nvSpPr>
        <p:spPr>
          <a:xfrm>
            <a:off x="953962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1322621" y="815891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893445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84284" y="277961"/>
            <a:ext cx="7482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ghiệm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-3x + 5 = 0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1200" y="2167012"/>
            <a:ext cx="525813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95358" y="3343090"/>
            <a:ext cx="5333340" cy="118734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4" y="2153244"/>
            <a:ext cx="5010437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91754" y="3342068"/>
            <a:ext cx="5010437" cy="114680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274511" y="417297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3991" y="2373606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82" name="times up">
            <a:extLst>
              <a:ext uri="{FF2B5EF4-FFF2-40B4-BE49-F238E27FC236}">
                <a16:creationId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1691500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2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id="{4442C77C-A7B1-25F5-C34C-17E7BB62F765}"/>
              </a:ext>
            </a:extLst>
          </p:cNvPr>
          <p:cNvGrpSpPr/>
          <p:nvPr/>
        </p:nvGrpSpPr>
        <p:grpSpPr>
          <a:xfrm rot="1786145">
            <a:off x="1594790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D86CDBA-A61E-B1CA-F897-DBE268715ABC}"/>
              </a:ext>
            </a:extLst>
          </p:cNvPr>
          <p:cNvSpPr txBox="1"/>
          <p:nvPr/>
        </p:nvSpPr>
        <p:spPr>
          <a:xfrm>
            <a:off x="2379177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7C0B4FB-BB7A-CE8E-01D5-7490EACB2110}"/>
              </a:ext>
            </a:extLst>
          </p:cNvPr>
          <p:cNvSpPr txBox="1"/>
          <p:nvPr/>
        </p:nvSpPr>
        <p:spPr>
          <a:xfrm>
            <a:off x="2004409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D58880-AB41-B13D-E48E-50DE9FFE7F24}"/>
              </a:ext>
            </a:extLst>
          </p:cNvPr>
          <p:cNvSpPr txBox="1"/>
          <p:nvPr/>
        </p:nvSpPr>
        <p:spPr>
          <a:xfrm>
            <a:off x="1545825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00934C9-DF0C-11ED-891B-71EED7C01B76}"/>
              </a:ext>
            </a:extLst>
          </p:cNvPr>
          <p:cNvSpPr txBox="1"/>
          <p:nvPr/>
        </p:nvSpPr>
        <p:spPr>
          <a:xfrm>
            <a:off x="1914485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D4F39DF3-672D-D720-3FBA-4792780CF7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843831"/>
              </p:ext>
            </p:extLst>
          </p:nvPr>
        </p:nvGraphicFramePr>
        <p:xfrm>
          <a:off x="1574799" y="2142980"/>
          <a:ext cx="1279237" cy="110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23" imgW="457200" imgH="393480" progId="Equation.DSMT4">
                  <p:embed/>
                </p:oleObj>
              </mc:Choice>
              <mc:Fallback>
                <p:oleObj name="Equation" r:id="rId23" imgW="457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74799" y="2142980"/>
                        <a:ext cx="1279237" cy="1101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43C3C5E0-06B2-AF18-CCFE-D41533C76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482059"/>
              </p:ext>
            </p:extLst>
          </p:nvPr>
        </p:nvGraphicFramePr>
        <p:xfrm>
          <a:off x="1588509" y="3382962"/>
          <a:ext cx="1126981" cy="1204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25" imgW="368280" imgH="393480" progId="Equation.DSMT4">
                  <p:embed/>
                </p:oleObj>
              </mc:Choice>
              <mc:Fallback>
                <p:oleObj name="Equation" r:id="rId25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509" y="3382962"/>
                        <a:ext cx="1126981" cy="1204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86A086BB-A673-5A52-349E-BA75148EA3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586733"/>
              </p:ext>
            </p:extLst>
          </p:nvPr>
        </p:nvGraphicFramePr>
        <p:xfrm>
          <a:off x="7252276" y="2080634"/>
          <a:ext cx="1364729" cy="117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27" imgW="457200" imgH="393480" progId="Equation.DSMT4">
                  <p:embed/>
                </p:oleObj>
              </mc:Choice>
              <mc:Fallback>
                <p:oleObj name="Equation" r:id="rId27" imgW="457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252276" y="2080634"/>
                        <a:ext cx="1364729" cy="1175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04BD64F1-6CCA-71B3-8D5C-441B10D90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367474"/>
              </p:ext>
            </p:extLst>
          </p:nvPr>
        </p:nvGraphicFramePr>
        <p:xfrm>
          <a:off x="7421417" y="3272847"/>
          <a:ext cx="1209965" cy="129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29" imgW="368280" imgH="393480" progId="Equation.DSMT4">
                  <p:embed/>
                </p:oleObj>
              </mc:Choice>
              <mc:Fallback>
                <p:oleObj name="Equation" r:id="rId29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421417" y="3272847"/>
                        <a:ext cx="1209965" cy="129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4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85707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2214717"/>
            <a:ext cx="96716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25599" y="2234977"/>
            <a:ext cx="281577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x- 2 = 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23427" y="2138082"/>
            <a:ext cx="3062515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2x +1 =0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55298" y="3444368"/>
            <a:ext cx="3031217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C.2x + 1 =0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94401" y="3440981"/>
            <a:ext cx="301897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x + 2 = 0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8554675" y="472896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2272197" y="-11009"/>
            <a:ext cx="8166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-2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11" descr="C:\Users\ADMIN\Desktop\Tai nguyen thiet ke tro choi\Bảng gỗ\Picture1 (2).png">
            <a:hlinkClick r:id="rId21" action="ppaction://hlinksldjump"/>
            <a:extLst>
              <a:ext uri="{FF2B5EF4-FFF2-40B4-BE49-F238E27FC236}">
                <a16:creationId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:a16="http://schemas.microsoft.com/office/drawing/2014/main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:a16="http://schemas.microsoft.com/office/drawing/2014/main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hour hand">
              <a:extLst>
                <a:ext uri="{FF2B5EF4-FFF2-40B4-BE49-F238E27FC236}">
                  <a16:creationId xmlns:a16="http://schemas.microsoft.com/office/drawing/2014/main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596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9" y="-2756789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566269" y="150645"/>
            <a:ext cx="691733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38" y="62644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1566269" y="471048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27277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21133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225189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189649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140755"/>
              </p:ext>
            </p:extLst>
          </p:nvPr>
        </p:nvGraphicFramePr>
        <p:xfrm>
          <a:off x="1423988" y="2849563"/>
          <a:ext cx="982662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23" imgW="1104840" imgH="482400" progId="Equation.DSMT4">
                  <p:embed/>
                </p:oleObj>
              </mc:Choice>
              <mc:Fallback>
                <p:oleObj name="Equation" r:id="rId23" imgW="1104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423988" y="2849563"/>
                        <a:ext cx="982662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id="{17C760AD-B4DF-B540-1685-E8B22623D845}"/>
              </a:ext>
            </a:extLst>
          </p:cNvPr>
          <p:cNvGrpSpPr/>
          <p:nvPr/>
        </p:nvGrpSpPr>
        <p:grpSpPr>
          <a:xfrm>
            <a:off x="10388876" y="94960"/>
            <a:ext cx="1599924" cy="564659"/>
            <a:chOff x="4690777" y="-304827"/>
            <a:chExt cx="2783841" cy="697561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FC50A284-52A2-77B1-BF9D-62F5DCF5BFBC}"/>
                </a:ext>
              </a:extLst>
            </p:cNvPr>
            <p:cNvSpPr/>
            <p:nvPr/>
          </p:nvSpPr>
          <p:spPr>
            <a:xfrm>
              <a:off x="4690777" y="-304827"/>
              <a:ext cx="22635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9062CAC7-159C-C648-1D47-B4C41B6B1EB6}"/>
                </a:ext>
              </a:extLst>
            </p:cNvPr>
            <p:cNvSpPr/>
            <p:nvPr/>
          </p:nvSpPr>
          <p:spPr>
            <a:xfrm>
              <a:off x="4837780" y="-30482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E9485B0-B5FE-E1BC-5F23-CF2D285DF1DE}"/>
              </a:ext>
            </a:extLst>
          </p:cNvPr>
          <p:cNvSpPr/>
          <p:nvPr/>
        </p:nvSpPr>
        <p:spPr>
          <a:xfrm>
            <a:off x="726817" y="-3864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4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450396B7-D338-A69A-BFA4-ED9E03AEF6F0}"/>
              </a:ext>
            </a:extLst>
          </p:cNvPr>
          <p:cNvGrpSpPr/>
          <p:nvPr/>
        </p:nvGrpSpPr>
        <p:grpSpPr>
          <a:xfrm rot="1786145">
            <a:off x="348798" y="1025502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6F1AF4F-DA4C-E96C-3BFA-09731A317602}"/>
              </a:ext>
            </a:extLst>
          </p:cNvPr>
          <p:cNvSpPr txBox="1"/>
          <p:nvPr/>
        </p:nvSpPr>
        <p:spPr>
          <a:xfrm>
            <a:off x="1208615" y="1336664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C7014B-55A5-058B-8095-690AAAB725A5}"/>
              </a:ext>
            </a:extLst>
          </p:cNvPr>
          <p:cNvSpPr txBox="1"/>
          <p:nvPr/>
        </p:nvSpPr>
        <p:spPr>
          <a:xfrm>
            <a:off x="729660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7D7CC6-30CB-DCCE-4F2B-B52017D59E57}"/>
              </a:ext>
            </a:extLst>
          </p:cNvPr>
          <p:cNvSpPr txBox="1"/>
          <p:nvPr/>
        </p:nvSpPr>
        <p:spPr>
          <a:xfrm>
            <a:off x="343974" y="13470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6905AF-1938-0D5A-CDCD-7015781E639D}"/>
              </a:ext>
            </a:extLst>
          </p:cNvPr>
          <p:cNvSpPr txBox="1"/>
          <p:nvPr/>
        </p:nvSpPr>
        <p:spPr>
          <a:xfrm>
            <a:off x="652429" y="100238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0519072-BF3B-2EEE-981D-1FC14FA70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622493"/>
              </p:ext>
            </p:extLst>
          </p:nvPr>
        </p:nvGraphicFramePr>
        <p:xfrm>
          <a:off x="1824757" y="730395"/>
          <a:ext cx="4603751" cy="7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26" imgW="1536480" imgH="253800" progId="Equation.DSMT4">
                  <p:embed/>
                </p:oleObj>
              </mc:Choice>
              <mc:Fallback>
                <p:oleObj name="Equation" r:id="rId26" imgW="1536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824757" y="730395"/>
                        <a:ext cx="4603751" cy="76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D85E499E-5583-51F7-CA60-D51FABF49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184889"/>
              </p:ext>
            </p:extLst>
          </p:nvPr>
        </p:nvGraphicFramePr>
        <p:xfrm>
          <a:off x="4444711" y="2730788"/>
          <a:ext cx="1003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28" imgW="1002960" imgH="482400" progId="Equation.DSMT4">
                  <p:embed/>
                </p:oleObj>
              </mc:Choice>
              <mc:Fallback>
                <p:oleObj name="Equation" r:id="rId28" imgW="1002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44711" y="2730788"/>
                        <a:ext cx="1003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F67DCFD6-748A-4D4A-8F13-B9975ED0E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420889"/>
              </p:ext>
            </p:extLst>
          </p:nvPr>
        </p:nvGraphicFramePr>
        <p:xfrm>
          <a:off x="7489104" y="2729922"/>
          <a:ext cx="1397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0" imgW="1396800" imgH="482400" progId="Equation.DSMT4">
                  <p:embed/>
                </p:oleObj>
              </mc:Choice>
              <mc:Fallback>
                <p:oleObj name="Equation" r:id="rId30" imgW="13968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489104" y="2729922"/>
                        <a:ext cx="13970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56EB9609-B3D3-E2B9-F286-03C76254C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26906"/>
              </p:ext>
            </p:extLst>
          </p:nvPr>
        </p:nvGraphicFramePr>
        <p:xfrm>
          <a:off x="10383551" y="2389476"/>
          <a:ext cx="1008644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32" imgW="1206360" imgH="1384200" progId="Equation.DSMT4">
                  <p:embed/>
                </p:oleObj>
              </mc:Choice>
              <mc:Fallback>
                <p:oleObj name="Equation" r:id="rId32" imgW="120636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0383551" y="2389476"/>
                        <a:ext cx="1008644" cy="1157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8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82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471056"/>
            <a:ext cx="7921939" cy="45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42689" y="82362"/>
            <a:ext cx="67770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83" y="585287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5764351" y="430408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97345" y="2303174"/>
            <a:ext cx="2535200" cy="126708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86908" y="2309198"/>
            <a:ext cx="272615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96554" y="2309197"/>
            <a:ext cx="259824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593755" y="2372447"/>
            <a:ext cx="259824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70" y="498542"/>
            <a:ext cx="1109546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70" name="times up">
            <a:extLst>
              <a:ext uri="{FF2B5EF4-FFF2-40B4-BE49-F238E27FC236}">
                <a16:creationId xmlns:a16="http://schemas.microsoft.com/office/drawing/2014/main" id="{E017F7A2-DC55-B548-DFCB-D195A18BB821}"/>
              </a:ext>
            </a:extLst>
          </p:cNvPr>
          <p:cNvGrpSpPr/>
          <p:nvPr/>
        </p:nvGrpSpPr>
        <p:grpSpPr>
          <a:xfrm>
            <a:off x="10250153" y="-57154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7FC9CCCA-5F27-8147-9B30-151AA741F7B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5C494F91-3113-D7EF-0BE0-796DCC7E10E1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9FD1967-F53B-4596-FE81-49DC7136F59E}"/>
              </a:ext>
            </a:extLst>
          </p:cNvPr>
          <p:cNvSpPr/>
          <p:nvPr/>
        </p:nvSpPr>
        <p:spPr>
          <a:xfrm>
            <a:off x="1498586" y="-8500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5804666-0C95-FE7B-CA75-DA9CE095BE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" y="276702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7227DE6C-1F62-BE96-2418-8B12D16DF00D}"/>
              </a:ext>
            </a:extLst>
          </p:cNvPr>
          <p:cNvGrpSpPr/>
          <p:nvPr/>
        </p:nvGrpSpPr>
        <p:grpSpPr>
          <a:xfrm rot="1786145">
            <a:off x="1425219" y="842261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45C92133-E8B4-437D-00C8-1FC4CCDA5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952B7B2D-E6A6-7B83-26C4-827893C59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610E043E-E32B-7D74-DA8E-CFE91CB626EA}"/>
              </a:ext>
            </a:extLst>
          </p:cNvPr>
          <p:cNvSpPr txBox="1"/>
          <p:nvPr/>
        </p:nvSpPr>
        <p:spPr>
          <a:xfrm>
            <a:off x="2209606" y="1150736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119E75-8B5F-FE0A-7730-FB07EDD1A6BF}"/>
              </a:ext>
            </a:extLst>
          </p:cNvPr>
          <p:cNvSpPr txBox="1"/>
          <p:nvPr/>
        </p:nvSpPr>
        <p:spPr>
          <a:xfrm>
            <a:off x="1834838" y="155002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002307E-A880-584A-C3C6-595A3257C40C}"/>
              </a:ext>
            </a:extLst>
          </p:cNvPr>
          <p:cNvSpPr txBox="1"/>
          <p:nvPr/>
        </p:nvSpPr>
        <p:spPr>
          <a:xfrm>
            <a:off x="1376254" y="1188477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03C9DC-3ED5-0D81-66DB-F5CC051FFC7B}"/>
              </a:ext>
            </a:extLst>
          </p:cNvPr>
          <p:cNvSpPr txBox="1"/>
          <p:nvPr/>
        </p:nvSpPr>
        <p:spPr>
          <a:xfrm>
            <a:off x="1744914" y="781404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403017"/>
              </p:ext>
            </p:extLst>
          </p:nvPr>
        </p:nvGraphicFramePr>
        <p:xfrm>
          <a:off x="1079500" y="2581275"/>
          <a:ext cx="1363663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23" imgW="838080" imgH="380880" progId="Equation.DSMT4">
                  <p:embed/>
                </p:oleObj>
              </mc:Choice>
              <mc:Fallback>
                <p:oleObj name="Equation" r:id="rId23" imgW="838080" imgH="380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2581275"/>
                        <a:ext cx="1363663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268812"/>
              </p:ext>
            </p:extLst>
          </p:nvPr>
        </p:nvGraphicFramePr>
        <p:xfrm>
          <a:off x="7308850" y="2720975"/>
          <a:ext cx="154463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25" imgW="1130040" imgH="380880" progId="Equation.DSMT4">
                  <p:embed/>
                </p:oleObj>
              </mc:Choice>
              <mc:Fallback>
                <p:oleObj name="Equation" r:id="rId25" imgW="1130040" imgH="3808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2720975"/>
                        <a:ext cx="154463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414023"/>
              </p:ext>
            </p:extLst>
          </p:nvPr>
        </p:nvGraphicFramePr>
        <p:xfrm>
          <a:off x="4364038" y="2263775"/>
          <a:ext cx="1220787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27" imgW="965160" imgH="1028520" progId="Equation.DSMT4">
                  <p:embed/>
                </p:oleObj>
              </mc:Choice>
              <mc:Fallback>
                <p:oleObj name="Equation" r:id="rId27" imgW="965160" imgH="10285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4038" y="2263775"/>
                        <a:ext cx="1220787" cy="130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646077"/>
              </p:ext>
            </p:extLst>
          </p:nvPr>
        </p:nvGraphicFramePr>
        <p:xfrm>
          <a:off x="10382250" y="2473325"/>
          <a:ext cx="1206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29" imgW="1206360" imgH="1028520" progId="Equation.DSMT4">
                  <p:embed/>
                </p:oleObj>
              </mc:Choice>
              <mc:Fallback>
                <p:oleObj name="Equation" r:id="rId29" imgW="1206360" imgH="10285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0" y="2473325"/>
                        <a:ext cx="12065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60393E86-2149-3509-29BA-EC277AD43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815298"/>
              </p:ext>
            </p:extLst>
          </p:nvPr>
        </p:nvGraphicFramePr>
        <p:xfrm>
          <a:off x="3135087" y="585334"/>
          <a:ext cx="3077028" cy="106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31" imgW="850680" imgH="393480" progId="Equation.DSMT4">
                  <p:embed/>
                </p:oleObj>
              </mc:Choice>
              <mc:Fallback>
                <p:oleObj name="Equation" r:id="rId31" imgW="850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135087" y="585334"/>
                        <a:ext cx="3077028" cy="1061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66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17231</TotalTime>
  <Words>1042</Words>
  <Application>Microsoft Office PowerPoint</Application>
  <PresentationFormat>Widescreen</PresentationFormat>
  <Paragraphs>191</Paragraphs>
  <Slides>24</Slides>
  <Notes>10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Times New Roman</vt:lpstr>
      <vt:lpstr>幼圆</vt:lpstr>
      <vt:lpstr>华康海报体W12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Linh</cp:lastModifiedBy>
  <cp:revision>265</cp:revision>
  <dcterms:created xsi:type="dcterms:W3CDTF">2017-04-05T12:41:11Z</dcterms:created>
  <dcterms:modified xsi:type="dcterms:W3CDTF">2024-05-26T09:47:11Z</dcterms:modified>
</cp:coreProperties>
</file>