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71" r:id="rId2"/>
    <p:sldMasterId id="2147483695" r:id="rId3"/>
    <p:sldMasterId id="2147483707" r:id="rId4"/>
  </p:sldMasterIdLst>
  <p:notesMasterIdLst>
    <p:notesMasterId r:id="rId28"/>
  </p:notesMasterIdLst>
  <p:sldIdLst>
    <p:sldId id="308" r:id="rId5"/>
    <p:sldId id="312" r:id="rId6"/>
    <p:sldId id="314" r:id="rId7"/>
    <p:sldId id="313" r:id="rId8"/>
    <p:sldId id="310" r:id="rId9"/>
    <p:sldId id="311" r:id="rId10"/>
    <p:sldId id="320" r:id="rId11"/>
    <p:sldId id="318" r:id="rId12"/>
    <p:sldId id="316" r:id="rId13"/>
    <p:sldId id="315" r:id="rId14"/>
    <p:sldId id="317" r:id="rId15"/>
    <p:sldId id="256" r:id="rId16"/>
    <p:sldId id="258" r:id="rId17"/>
    <p:sldId id="259" r:id="rId18"/>
    <p:sldId id="260" r:id="rId19"/>
    <p:sldId id="261" r:id="rId20"/>
    <p:sldId id="305" r:id="rId21"/>
    <p:sldId id="264" r:id="rId22"/>
    <p:sldId id="306" r:id="rId23"/>
    <p:sldId id="266" r:id="rId24"/>
    <p:sldId id="307" r:id="rId25"/>
    <p:sldId id="282" r:id="rId26"/>
    <p:sldId id="268" r:id="rId27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9"/>
      <p:bold r:id="rId30"/>
    </p:embeddedFont>
    <p:embeddedFont>
      <p:font typeface="宋体" panose="02010600030101010101" pitchFamily="2" charset="-122"/>
      <p:regular r:id="rId31"/>
    </p:embeddedFont>
    <p:embeddedFont>
      <p:font typeface="Abril Fatface" panose="020B0604020202020204" charset="0"/>
      <p:regular r:id="rId32"/>
    </p:embeddedFont>
    <p:embeddedFont>
      <p:font typeface="Barlow Condensed" panose="020B060402020202020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mbria Math" panose="02040503050406030204" pitchFamily="18" charset="0"/>
      <p:regular r:id="rId43"/>
    </p:embeddedFont>
    <p:embeddedFont>
      <p:font typeface="Carme" panose="020B0604020202020204" charset="0"/>
      <p:regular r:id="rId44"/>
    </p:embeddedFont>
    <p:embeddedFont>
      <p:font typeface="Griffy" panose="020B0604020202020204" charset="0"/>
      <p:regular r:id="rId45"/>
    </p:embeddedFont>
    <p:embeddedFont>
      <p:font typeface="Mountains of Christmas" panose="020B0604020202020204" charset="0"/>
      <p:regular r:id="rId46"/>
      <p:bold r:id="rId47"/>
    </p:embeddedFont>
    <p:embeddedFont>
      <p:font typeface="Open Sans" panose="020B0606030504020204" pitchFamily="34" charset="0"/>
      <p:regular r:id="rId48"/>
      <p:bold r:id="rId49"/>
      <p:italic r:id="rId50"/>
      <p:boldItalic r:id="rId51"/>
    </p:embeddedFont>
    <p:embeddedFont>
      <p:font typeface="Tahoma" panose="020B0604030504040204" pitchFamily="34" charset="0"/>
      <p:regular r:id="rId52"/>
      <p:bold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66CC"/>
    <a:srgbClr val="0033CC"/>
    <a:srgbClr val="0579CD"/>
    <a:srgbClr val="CC00CC"/>
    <a:srgbClr val="0066FF"/>
    <a:srgbClr val="21D5DD"/>
    <a:srgbClr val="B7E240"/>
    <a:srgbClr val="FF89A8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5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6.xml"/><Relationship Id="rId41" Type="http://schemas.openxmlformats.org/officeDocument/2006/relationships/font" Target="fonts/font1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4" Type="http://schemas.openxmlformats.org/officeDocument/2006/relationships/image" Target="../media/image7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5" Type="http://schemas.openxmlformats.org/officeDocument/2006/relationships/image" Target="../media/image89.wmf"/><Relationship Id="rId4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4" Type="http://schemas.openxmlformats.org/officeDocument/2006/relationships/image" Target="../media/image9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image" Target="../media/image54.wmf"/><Relationship Id="rId7" Type="http://schemas.openxmlformats.org/officeDocument/2006/relationships/image" Target="../media/image58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image" Target="../media/image62.wmf"/><Relationship Id="rId7" Type="http://schemas.openxmlformats.org/officeDocument/2006/relationships/image" Target="../media/image66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6" Type="http://schemas.openxmlformats.org/officeDocument/2006/relationships/image" Target="../media/image65.wmf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688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9925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0156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087eed9dbf_0_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g1087eed9dbf_0_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54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3505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765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7756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87eed9dbf_0_4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087eed9dbf_0_4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087eed9dbf_0_4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1087eed9dbf_0_4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gi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gi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11" name="Google Shape;11;p2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2635742" y="-370077"/>
            <a:ext cx="3871749" cy="5883657"/>
            <a:chOff x="5271483" y="-740155"/>
            <a:chExt cx="7743498" cy="11767314"/>
          </a:xfrm>
        </p:grpSpPr>
        <p:sp>
          <p:nvSpPr>
            <p:cNvPr id="27" name="Google Shape;27;p2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31" name="Google Shape;31;p2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47" name="Google Shape;47;p2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2473050" y="2087400"/>
            <a:ext cx="4197900" cy="9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8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83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40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81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9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29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38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49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78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>
            <a:off x="2516315" y="298570"/>
            <a:ext cx="6047560" cy="4249327"/>
            <a:chOff x="5032631" y="597139"/>
            <a:chExt cx="12095120" cy="8498653"/>
          </a:xfrm>
        </p:grpSpPr>
        <p:sp>
          <p:nvSpPr>
            <p:cNvPr id="136" name="Google Shape;136;p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>
            <a:spLocks noGrp="1"/>
          </p:cNvSpPr>
          <p:nvPr>
            <p:ph type="pic" idx="2"/>
          </p:nvPr>
        </p:nvSpPr>
        <p:spPr>
          <a:xfrm>
            <a:off x="514350" y="2255750"/>
            <a:ext cx="2812500" cy="2589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0" name="Google Shape;140;p5"/>
          <p:cNvGrpSpPr/>
          <p:nvPr/>
        </p:nvGrpSpPr>
        <p:grpSpPr>
          <a:xfrm rot="-896372">
            <a:off x="940523" y="583263"/>
            <a:ext cx="1063089" cy="1405252"/>
            <a:chOff x="1881111" y="1166386"/>
            <a:chExt cx="2126174" cy="2810500"/>
          </a:xfrm>
        </p:grpSpPr>
        <p:sp>
          <p:nvSpPr>
            <p:cNvPr id="141" name="Google Shape;141;p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5"/>
          <p:cNvGrpSpPr/>
          <p:nvPr/>
        </p:nvGrpSpPr>
        <p:grpSpPr>
          <a:xfrm rot="-5400000">
            <a:off x="2705634" y="3117892"/>
            <a:ext cx="1242310" cy="405461"/>
            <a:chOff x="5411267" y="6235785"/>
            <a:chExt cx="2484620" cy="810923"/>
          </a:xfrm>
        </p:grpSpPr>
        <p:sp>
          <p:nvSpPr>
            <p:cNvPr id="160" name="Google Shape;160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163" name="Google Shape;163;p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3303450" y="986825"/>
            <a:ext cx="447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3609700" y="1720875"/>
            <a:ext cx="3988500" cy="19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59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44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77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22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97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92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09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93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896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02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7"/>
          <p:cNvGrpSpPr/>
          <p:nvPr/>
        </p:nvGrpSpPr>
        <p:grpSpPr>
          <a:xfrm>
            <a:off x="662198" y="-146890"/>
            <a:ext cx="7819891" cy="5370604"/>
            <a:chOff x="1324397" y="-293779"/>
            <a:chExt cx="15639781" cy="10741207"/>
          </a:xfrm>
        </p:grpSpPr>
        <p:sp>
          <p:nvSpPr>
            <p:cNvPr id="215" name="Google Shape;215;p7"/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5901650" y="2286075"/>
            <a:ext cx="19026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19" name="Google Shape;219;p7"/>
          <p:cNvSpPr txBox="1">
            <a:spLocks noGrp="1"/>
          </p:cNvSpPr>
          <p:nvPr>
            <p:ph type="body" idx="2"/>
          </p:nvPr>
        </p:nvSpPr>
        <p:spPr>
          <a:xfrm>
            <a:off x="3601975" y="2286075"/>
            <a:ext cx="20811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3"/>
          </p:nvPr>
        </p:nvSpPr>
        <p:spPr>
          <a:xfrm>
            <a:off x="1292050" y="2286075"/>
            <a:ext cx="2081100" cy="21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title"/>
          </p:nvPr>
        </p:nvSpPr>
        <p:spPr>
          <a:xfrm>
            <a:off x="1266300" y="661000"/>
            <a:ext cx="66117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908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2"/>
          <p:cNvGrpSpPr/>
          <p:nvPr/>
        </p:nvGrpSpPr>
        <p:grpSpPr>
          <a:xfrm>
            <a:off x="375043" y="538492"/>
            <a:ext cx="1235522" cy="484910"/>
            <a:chOff x="500057" y="717990"/>
            <a:chExt cx="1647362" cy="646546"/>
          </a:xfrm>
        </p:grpSpPr>
        <p:sp>
          <p:nvSpPr>
            <p:cNvPr id="52" name="Google Shape;52;p2"/>
            <p:cNvSpPr/>
            <p:nvPr/>
          </p:nvSpPr>
          <p:spPr>
            <a:xfrm>
              <a:off x="500535" y="718062"/>
              <a:ext cx="1646884" cy="646206"/>
            </a:xfrm>
            <a:custGeom>
              <a:avLst/>
              <a:gdLst/>
              <a:ahLst/>
              <a:cxnLst/>
              <a:rect l="l" t="t" r="r" b="b"/>
              <a:pathLst>
                <a:path w="1052322" h="412911" extrusionOk="0">
                  <a:moveTo>
                    <a:pt x="-305" y="412866"/>
                  </a:moveTo>
                  <a:cubicBezTo>
                    <a:pt x="10049" y="387443"/>
                    <a:pt x="28718" y="366288"/>
                    <a:pt x="52654" y="352858"/>
                  </a:cubicBezTo>
                  <a:cubicBezTo>
                    <a:pt x="105899" y="324283"/>
                    <a:pt x="160191" y="350191"/>
                    <a:pt x="165621" y="352858"/>
                  </a:cubicBezTo>
                  <a:cubicBezTo>
                    <a:pt x="156096" y="286183"/>
                    <a:pt x="183813" y="221127"/>
                    <a:pt x="236296" y="186933"/>
                  </a:cubicBezTo>
                  <a:cubicBezTo>
                    <a:pt x="302018" y="144070"/>
                    <a:pt x="396411" y="157024"/>
                    <a:pt x="455371" y="222270"/>
                  </a:cubicBezTo>
                  <a:cubicBezTo>
                    <a:pt x="450370" y="201077"/>
                    <a:pt x="463505" y="179837"/>
                    <a:pt x="484698" y="174836"/>
                  </a:cubicBezTo>
                  <a:cubicBezTo>
                    <a:pt x="500348" y="171150"/>
                    <a:pt x="516674" y="177331"/>
                    <a:pt x="525951" y="190457"/>
                  </a:cubicBezTo>
                  <a:cubicBezTo>
                    <a:pt x="542430" y="77395"/>
                    <a:pt x="630726" y="-615"/>
                    <a:pt x="713022" y="-43"/>
                  </a:cubicBezTo>
                  <a:cubicBezTo>
                    <a:pt x="814082" y="433"/>
                    <a:pt x="920382" y="118734"/>
                    <a:pt x="893140" y="264752"/>
                  </a:cubicBezTo>
                  <a:cubicBezTo>
                    <a:pt x="938746" y="265047"/>
                    <a:pt x="982199" y="284221"/>
                    <a:pt x="1013155" y="317711"/>
                  </a:cubicBezTo>
                  <a:cubicBezTo>
                    <a:pt x="1035558" y="343362"/>
                    <a:pt x="1049169" y="375499"/>
                    <a:pt x="1052017" y="40943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00057" y="717990"/>
              <a:ext cx="1521718" cy="646546"/>
            </a:xfrm>
            <a:custGeom>
              <a:avLst/>
              <a:gdLst/>
              <a:ahLst/>
              <a:cxnLst/>
              <a:rect l="l" t="t" r="r" b="b"/>
              <a:pathLst>
                <a:path w="1521718" h="646546" extrusionOk="0">
                  <a:moveTo>
                    <a:pt x="1425018" y="417482"/>
                  </a:moveTo>
                  <a:lnTo>
                    <a:pt x="1451648" y="420403"/>
                  </a:lnTo>
                  <a:cubicBezTo>
                    <a:pt x="1468827" y="424102"/>
                    <a:pt x="1485541" y="429537"/>
                    <a:pt x="1501539" y="436596"/>
                  </a:cubicBezTo>
                  <a:lnTo>
                    <a:pt x="1521718" y="448077"/>
                  </a:lnTo>
                  <a:lnTo>
                    <a:pt x="1476876" y="433523"/>
                  </a:lnTo>
                  <a:cubicBezTo>
                    <a:pt x="1459698" y="429824"/>
                    <a:pt x="1442056" y="427861"/>
                    <a:pt x="1424204" y="427746"/>
                  </a:cubicBezTo>
                  <a:close/>
                  <a:moveTo>
                    <a:pt x="759428" y="273833"/>
                  </a:moveTo>
                  <a:cubicBezTo>
                    <a:pt x="771681" y="270947"/>
                    <a:pt x="784198" y="271924"/>
                    <a:pt x="795468" y="276191"/>
                  </a:cubicBezTo>
                  <a:lnTo>
                    <a:pt x="811655" y="288720"/>
                  </a:lnTo>
                  <a:lnTo>
                    <a:pt x="784656" y="286953"/>
                  </a:lnTo>
                  <a:cubicBezTo>
                    <a:pt x="751472" y="294784"/>
                    <a:pt x="730905" y="328042"/>
                    <a:pt x="738736" y="361226"/>
                  </a:cubicBezTo>
                  <a:lnTo>
                    <a:pt x="714970" y="339106"/>
                  </a:lnTo>
                  <a:lnTo>
                    <a:pt x="721087" y="301462"/>
                  </a:lnTo>
                  <a:cubicBezTo>
                    <a:pt x="729398" y="288021"/>
                    <a:pt x="742836" y="277748"/>
                    <a:pt x="759428" y="273833"/>
                  </a:cubicBezTo>
                  <a:close/>
                  <a:moveTo>
                    <a:pt x="499894" y="253850"/>
                  </a:moveTo>
                  <a:cubicBezTo>
                    <a:pt x="545818" y="252972"/>
                    <a:pt x="592762" y="264093"/>
                    <a:pt x="635433" y="286922"/>
                  </a:cubicBezTo>
                  <a:lnTo>
                    <a:pt x="645654" y="293576"/>
                  </a:lnTo>
                  <a:lnTo>
                    <a:pt x="616762" y="281126"/>
                  </a:lnTo>
                  <a:cubicBezTo>
                    <a:pt x="541876" y="256140"/>
                    <a:pt x="460021" y="263947"/>
                    <a:pt x="395703" y="305895"/>
                  </a:cubicBezTo>
                  <a:cubicBezTo>
                    <a:pt x="313524" y="359437"/>
                    <a:pt x="270124" y="461303"/>
                    <a:pt x="285039" y="565704"/>
                  </a:cubicBezTo>
                  <a:cubicBezTo>
                    <a:pt x="276536" y="561528"/>
                    <a:pt x="191525" y="520960"/>
                    <a:pt x="108153" y="565704"/>
                  </a:cubicBezTo>
                  <a:cubicBezTo>
                    <a:pt x="89413" y="576218"/>
                    <a:pt x="72735" y="589757"/>
                    <a:pt x="58716" y="605643"/>
                  </a:cubicBezTo>
                  <a:lnTo>
                    <a:pt x="33429" y="646437"/>
                  </a:lnTo>
                  <a:lnTo>
                    <a:pt x="0" y="646546"/>
                  </a:lnTo>
                  <a:cubicBezTo>
                    <a:pt x="16213" y="606738"/>
                    <a:pt x="45445" y="573613"/>
                    <a:pt x="82925" y="552584"/>
                  </a:cubicBezTo>
                  <a:cubicBezTo>
                    <a:pt x="166297" y="507840"/>
                    <a:pt x="251308" y="548408"/>
                    <a:pt x="259811" y="552584"/>
                  </a:cubicBezTo>
                  <a:cubicBezTo>
                    <a:pt x="244896" y="448183"/>
                    <a:pt x="288296" y="346317"/>
                    <a:pt x="370475" y="292775"/>
                  </a:cubicBezTo>
                  <a:cubicBezTo>
                    <a:pt x="409066" y="267606"/>
                    <a:pt x="453970" y="254728"/>
                    <a:pt x="499894" y="253850"/>
                  </a:cubicBezTo>
                  <a:close/>
                  <a:moveTo>
                    <a:pt x="1116943" y="4"/>
                  </a:moveTo>
                  <a:cubicBezTo>
                    <a:pt x="1156503" y="190"/>
                    <a:pt x="1196577" y="11907"/>
                    <a:pt x="1233767" y="32951"/>
                  </a:cubicBezTo>
                  <a:lnTo>
                    <a:pt x="1242059" y="38918"/>
                  </a:lnTo>
                  <a:lnTo>
                    <a:pt x="1201472" y="21776"/>
                  </a:lnTo>
                  <a:cubicBezTo>
                    <a:pt x="1181860" y="16193"/>
                    <a:pt x="1161951" y="13217"/>
                    <a:pt x="1142171" y="13124"/>
                  </a:cubicBezTo>
                  <a:cubicBezTo>
                    <a:pt x="1013310" y="12228"/>
                    <a:pt x="875054" y="134378"/>
                    <a:pt x="849251" y="311413"/>
                  </a:cubicBezTo>
                  <a:lnTo>
                    <a:pt x="825655" y="293150"/>
                  </a:lnTo>
                  <a:lnTo>
                    <a:pt x="862557" y="176873"/>
                  </a:lnTo>
                  <a:cubicBezTo>
                    <a:pt x="918367" y="67873"/>
                    <a:pt x="1020297" y="-668"/>
                    <a:pt x="111694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7918410" y="931169"/>
            <a:ext cx="913812" cy="358516"/>
            <a:chOff x="9875305" y="1414383"/>
            <a:chExt cx="1218416" cy="478021"/>
          </a:xfrm>
        </p:grpSpPr>
        <p:sp>
          <p:nvSpPr>
            <p:cNvPr id="55" name="Google Shape;55;p2"/>
            <p:cNvSpPr/>
            <p:nvPr/>
          </p:nvSpPr>
          <p:spPr>
            <a:xfrm>
              <a:off x="9875658" y="1414436"/>
              <a:ext cx="1218063" cy="477944"/>
            </a:xfrm>
            <a:custGeom>
              <a:avLst/>
              <a:gdLst/>
              <a:ahLst/>
              <a:cxnLst/>
              <a:rect l="l" t="t" r="r" b="b"/>
              <a:pathLst>
                <a:path w="1052322" h="412911" extrusionOk="0">
                  <a:moveTo>
                    <a:pt x="-305" y="412866"/>
                  </a:moveTo>
                  <a:cubicBezTo>
                    <a:pt x="10049" y="387443"/>
                    <a:pt x="28718" y="366288"/>
                    <a:pt x="52654" y="352858"/>
                  </a:cubicBezTo>
                  <a:cubicBezTo>
                    <a:pt x="105899" y="324283"/>
                    <a:pt x="160191" y="350191"/>
                    <a:pt x="165621" y="352858"/>
                  </a:cubicBezTo>
                  <a:cubicBezTo>
                    <a:pt x="156096" y="286183"/>
                    <a:pt x="183813" y="221127"/>
                    <a:pt x="236296" y="186933"/>
                  </a:cubicBezTo>
                  <a:cubicBezTo>
                    <a:pt x="302018" y="144070"/>
                    <a:pt x="396411" y="157024"/>
                    <a:pt x="455371" y="222270"/>
                  </a:cubicBezTo>
                  <a:cubicBezTo>
                    <a:pt x="450370" y="201077"/>
                    <a:pt x="463505" y="179837"/>
                    <a:pt x="484698" y="174836"/>
                  </a:cubicBezTo>
                  <a:cubicBezTo>
                    <a:pt x="500348" y="171150"/>
                    <a:pt x="516674" y="177331"/>
                    <a:pt x="525951" y="190457"/>
                  </a:cubicBezTo>
                  <a:cubicBezTo>
                    <a:pt x="542430" y="77395"/>
                    <a:pt x="630726" y="-615"/>
                    <a:pt x="713022" y="-43"/>
                  </a:cubicBezTo>
                  <a:cubicBezTo>
                    <a:pt x="814082" y="433"/>
                    <a:pt x="920382" y="118734"/>
                    <a:pt x="893140" y="264752"/>
                  </a:cubicBezTo>
                  <a:cubicBezTo>
                    <a:pt x="938746" y="265047"/>
                    <a:pt x="982199" y="284221"/>
                    <a:pt x="1013155" y="317711"/>
                  </a:cubicBezTo>
                  <a:cubicBezTo>
                    <a:pt x="1035558" y="343362"/>
                    <a:pt x="1049169" y="375499"/>
                    <a:pt x="1052017" y="40943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875305" y="1414383"/>
              <a:ext cx="1122816" cy="478021"/>
            </a:xfrm>
            <a:custGeom>
              <a:avLst/>
              <a:gdLst/>
              <a:ahLst/>
              <a:cxnLst/>
              <a:rect l="l" t="t" r="r" b="b"/>
              <a:pathLst>
                <a:path w="1122816" h="478021" extrusionOk="0">
                  <a:moveTo>
                    <a:pt x="1059308" y="309292"/>
                  </a:moveTo>
                  <a:lnTo>
                    <a:pt x="1073269" y="310824"/>
                  </a:lnTo>
                  <a:cubicBezTo>
                    <a:pt x="1085970" y="313558"/>
                    <a:pt x="1098328" y="317577"/>
                    <a:pt x="1110155" y="322796"/>
                  </a:cubicBezTo>
                  <a:lnTo>
                    <a:pt x="1122816" y="331837"/>
                  </a:lnTo>
                  <a:lnTo>
                    <a:pt x="1098497" y="323944"/>
                  </a:lnTo>
                  <a:cubicBezTo>
                    <a:pt x="1085797" y="321209"/>
                    <a:pt x="1072753" y="319757"/>
                    <a:pt x="1059554" y="319672"/>
                  </a:cubicBezTo>
                  <a:close/>
                  <a:moveTo>
                    <a:pt x="561479" y="202458"/>
                  </a:moveTo>
                  <a:cubicBezTo>
                    <a:pt x="570538" y="200324"/>
                    <a:pt x="579793" y="201046"/>
                    <a:pt x="588125" y="204201"/>
                  </a:cubicBezTo>
                  <a:lnTo>
                    <a:pt x="604312" y="216730"/>
                  </a:lnTo>
                  <a:lnTo>
                    <a:pt x="586707" y="215578"/>
                  </a:lnTo>
                  <a:cubicBezTo>
                    <a:pt x="562173" y="221367"/>
                    <a:pt x="546967" y="245956"/>
                    <a:pt x="552756" y="270491"/>
                  </a:cubicBezTo>
                  <a:lnTo>
                    <a:pt x="528487" y="251472"/>
                  </a:lnTo>
                  <a:lnTo>
                    <a:pt x="533132" y="222885"/>
                  </a:lnTo>
                  <a:cubicBezTo>
                    <a:pt x="539277" y="212947"/>
                    <a:pt x="549212" y="205353"/>
                    <a:pt x="561479" y="202458"/>
                  </a:cubicBezTo>
                  <a:close/>
                  <a:moveTo>
                    <a:pt x="403654" y="189983"/>
                  </a:moveTo>
                  <a:cubicBezTo>
                    <a:pt x="426335" y="193477"/>
                    <a:pt x="448771" y="200883"/>
                    <a:pt x="469804" y="212135"/>
                  </a:cubicBezTo>
                  <a:lnTo>
                    <a:pt x="480213" y="220293"/>
                  </a:lnTo>
                  <a:lnTo>
                    <a:pt x="428882" y="203103"/>
                  </a:lnTo>
                  <a:cubicBezTo>
                    <a:pt x="383520" y="196115"/>
                    <a:pt x="337180" y="204771"/>
                    <a:pt x="299137" y="229582"/>
                  </a:cubicBezTo>
                  <a:cubicBezTo>
                    <a:pt x="238378" y="269168"/>
                    <a:pt x="206291" y="344482"/>
                    <a:pt x="217318" y="421671"/>
                  </a:cubicBezTo>
                  <a:cubicBezTo>
                    <a:pt x="211031" y="418583"/>
                    <a:pt x="148178" y="388590"/>
                    <a:pt x="86538" y="421671"/>
                  </a:cubicBezTo>
                  <a:cubicBezTo>
                    <a:pt x="72683" y="429445"/>
                    <a:pt x="60352" y="439454"/>
                    <a:pt x="49987" y="451199"/>
                  </a:cubicBezTo>
                  <a:lnTo>
                    <a:pt x="33428" y="477912"/>
                  </a:lnTo>
                  <a:lnTo>
                    <a:pt x="0" y="478021"/>
                  </a:lnTo>
                  <a:cubicBezTo>
                    <a:pt x="11987" y="448589"/>
                    <a:pt x="33599" y="424098"/>
                    <a:pt x="61310" y="408551"/>
                  </a:cubicBezTo>
                  <a:cubicBezTo>
                    <a:pt x="122950" y="375470"/>
                    <a:pt x="185803" y="405463"/>
                    <a:pt x="192090" y="408551"/>
                  </a:cubicBezTo>
                  <a:cubicBezTo>
                    <a:pt x="181063" y="331362"/>
                    <a:pt x="213150" y="256048"/>
                    <a:pt x="273909" y="216462"/>
                  </a:cubicBezTo>
                  <a:cubicBezTo>
                    <a:pt x="311952" y="191651"/>
                    <a:pt x="358292" y="182995"/>
                    <a:pt x="403654" y="189983"/>
                  </a:cubicBezTo>
                  <a:close/>
                  <a:moveTo>
                    <a:pt x="825806" y="3"/>
                  </a:moveTo>
                  <a:cubicBezTo>
                    <a:pt x="855055" y="141"/>
                    <a:pt x="884683" y="8804"/>
                    <a:pt x="912180" y="24362"/>
                  </a:cubicBezTo>
                  <a:lnTo>
                    <a:pt x="920472" y="30330"/>
                  </a:lnTo>
                  <a:lnTo>
                    <a:pt x="894878" y="19520"/>
                  </a:lnTo>
                  <a:cubicBezTo>
                    <a:pt x="880378" y="15392"/>
                    <a:pt x="865659" y="13192"/>
                    <a:pt x="851034" y="13123"/>
                  </a:cubicBezTo>
                  <a:cubicBezTo>
                    <a:pt x="755762" y="12461"/>
                    <a:pt x="653543" y="102772"/>
                    <a:pt x="634465" y="233662"/>
                  </a:cubicBezTo>
                  <a:cubicBezTo>
                    <a:pt x="629096" y="226064"/>
                    <a:pt x="621686" y="220476"/>
                    <a:pt x="613353" y="217321"/>
                  </a:cubicBezTo>
                  <a:lnTo>
                    <a:pt x="610322" y="217123"/>
                  </a:lnTo>
                  <a:lnTo>
                    <a:pt x="637727" y="130770"/>
                  </a:lnTo>
                  <a:cubicBezTo>
                    <a:pt x="678990" y="50182"/>
                    <a:pt x="754352" y="-493"/>
                    <a:pt x="82580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-9084" y="1747342"/>
            <a:ext cx="5134295" cy="3396916"/>
            <a:chOff x="-12112" y="2329789"/>
            <a:chExt cx="6845727" cy="4529221"/>
          </a:xfrm>
        </p:grpSpPr>
        <p:sp>
          <p:nvSpPr>
            <p:cNvPr id="58" name="Google Shape;58;p2"/>
            <p:cNvSpPr/>
            <p:nvPr/>
          </p:nvSpPr>
          <p:spPr>
            <a:xfrm>
              <a:off x="-6659" y="2329789"/>
              <a:ext cx="6840274" cy="4528211"/>
            </a:xfrm>
            <a:custGeom>
              <a:avLst/>
              <a:gdLst/>
              <a:ahLst/>
              <a:cxnLst/>
              <a:rect l="l" t="t" r="r" b="b"/>
              <a:pathLst>
                <a:path w="6840274" h="4528211" extrusionOk="0">
                  <a:moveTo>
                    <a:pt x="1186196" y="384"/>
                  </a:moveTo>
                  <a:cubicBezTo>
                    <a:pt x="1214762" y="1365"/>
                    <a:pt x="1243048" y="4230"/>
                    <a:pt x="1270892" y="9048"/>
                  </a:cubicBezTo>
                  <a:cubicBezTo>
                    <a:pt x="1697668" y="82760"/>
                    <a:pt x="2073100" y="623943"/>
                    <a:pt x="1915301" y="1215256"/>
                  </a:cubicBezTo>
                  <a:cubicBezTo>
                    <a:pt x="2077668" y="1212158"/>
                    <a:pt x="2211766" y="1341389"/>
                    <a:pt x="2214825" y="1503772"/>
                  </a:cubicBezTo>
                  <a:cubicBezTo>
                    <a:pt x="2214837" y="1504984"/>
                    <a:pt x="2214852" y="1506197"/>
                    <a:pt x="2214864" y="1507411"/>
                  </a:cubicBezTo>
                  <a:cubicBezTo>
                    <a:pt x="2244106" y="1496899"/>
                    <a:pt x="2495834" y="1368880"/>
                    <a:pt x="2682201" y="1503637"/>
                  </a:cubicBezTo>
                  <a:cubicBezTo>
                    <a:pt x="2861294" y="1633273"/>
                    <a:pt x="2790680" y="1868693"/>
                    <a:pt x="2791894" y="1882033"/>
                  </a:cubicBezTo>
                  <a:cubicBezTo>
                    <a:pt x="2940571" y="1889311"/>
                    <a:pt x="3055223" y="2015714"/>
                    <a:pt x="3047999" y="2164351"/>
                  </a:cubicBezTo>
                  <a:cubicBezTo>
                    <a:pt x="3047716" y="2170144"/>
                    <a:pt x="3047245" y="2175939"/>
                    <a:pt x="3046584" y="2181733"/>
                  </a:cubicBezTo>
                  <a:cubicBezTo>
                    <a:pt x="3051571" y="2178903"/>
                    <a:pt x="3151830" y="2125405"/>
                    <a:pt x="3248719" y="2181733"/>
                  </a:cubicBezTo>
                  <a:cubicBezTo>
                    <a:pt x="3300049" y="2212998"/>
                    <a:pt x="3335504" y="2264879"/>
                    <a:pt x="3346149" y="2324037"/>
                  </a:cubicBezTo>
                  <a:cubicBezTo>
                    <a:pt x="3461313" y="2217713"/>
                    <a:pt x="3626767" y="2185776"/>
                    <a:pt x="3773193" y="2241701"/>
                  </a:cubicBezTo>
                  <a:cubicBezTo>
                    <a:pt x="3983819" y="2323633"/>
                    <a:pt x="4025997" y="2544904"/>
                    <a:pt x="4027885" y="2556358"/>
                  </a:cubicBezTo>
                  <a:cubicBezTo>
                    <a:pt x="4064269" y="2539917"/>
                    <a:pt x="4335669" y="2421601"/>
                    <a:pt x="4619871" y="2563903"/>
                  </a:cubicBezTo>
                  <a:cubicBezTo>
                    <a:pt x="4855561" y="2681413"/>
                    <a:pt x="4939515" y="2897561"/>
                    <a:pt x="4956764" y="2945941"/>
                  </a:cubicBezTo>
                  <a:cubicBezTo>
                    <a:pt x="4973608" y="2931386"/>
                    <a:pt x="5080067" y="2842716"/>
                    <a:pt x="5226277" y="2863603"/>
                  </a:cubicBezTo>
                  <a:cubicBezTo>
                    <a:pt x="5353219" y="2881526"/>
                    <a:pt x="5460754" y="2974913"/>
                    <a:pt x="5503473" y="3103336"/>
                  </a:cubicBezTo>
                  <a:cubicBezTo>
                    <a:pt x="5638230" y="3026525"/>
                    <a:pt x="5802634" y="3043235"/>
                    <a:pt x="5907744" y="3140799"/>
                  </a:cubicBezTo>
                  <a:cubicBezTo>
                    <a:pt x="6039401" y="3262080"/>
                    <a:pt x="6007194" y="3444542"/>
                    <a:pt x="6005038" y="3455455"/>
                  </a:cubicBezTo>
                  <a:cubicBezTo>
                    <a:pt x="6057863" y="3452761"/>
                    <a:pt x="6379123" y="3441979"/>
                    <a:pt x="6619395" y="3687642"/>
                  </a:cubicBezTo>
                  <a:cubicBezTo>
                    <a:pt x="6777061" y="3849350"/>
                    <a:pt x="6853771" y="4073518"/>
                    <a:pt x="6838326" y="4302102"/>
                  </a:cubicBezTo>
                  <a:lnTo>
                    <a:pt x="6792115" y="4528211"/>
                  </a:lnTo>
                  <a:lnTo>
                    <a:pt x="0" y="4528211"/>
                  </a:lnTo>
                  <a:lnTo>
                    <a:pt x="1751" y="1035357"/>
                  </a:lnTo>
                  <a:cubicBezTo>
                    <a:pt x="29134" y="1001398"/>
                    <a:pt x="67095" y="977681"/>
                    <a:pt x="109556" y="967978"/>
                  </a:cubicBezTo>
                  <a:cubicBezTo>
                    <a:pt x="161519" y="957466"/>
                    <a:pt x="215503" y="968383"/>
                    <a:pt x="259406" y="998028"/>
                  </a:cubicBezTo>
                  <a:cubicBezTo>
                    <a:pt x="266229" y="394907"/>
                    <a:pt x="757702" y="-14330"/>
                    <a:pt x="1186196" y="38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  <a:effectLst>
              <a:outerShdw blurRad="200025" dist="19050" dir="5400000" algn="bl" rotWithShape="0">
                <a:srgbClr val="0C0C0C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2112" y="2330799"/>
              <a:ext cx="6840274" cy="4528211"/>
            </a:xfrm>
            <a:custGeom>
              <a:avLst/>
              <a:gdLst/>
              <a:ahLst/>
              <a:cxnLst/>
              <a:rect l="l" t="t" r="r" b="b"/>
              <a:pathLst>
                <a:path w="6840274" h="4528211" extrusionOk="0">
                  <a:moveTo>
                    <a:pt x="6036748" y="3454583"/>
                  </a:moveTo>
                  <a:cubicBezTo>
                    <a:pt x="6136913" y="3454073"/>
                    <a:pt x="6409157" y="3472687"/>
                    <a:pt x="6619395" y="3687642"/>
                  </a:cubicBezTo>
                  <a:cubicBezTo>
                    <a:pt x="6777061" y="3849350"/>
                    <a:pt x="6853771" y="4073518"/>
                    <a:pt x="6838326" y="4302102"/>
                  </a:cubicBezTo>
                  <a:lnTo>
                    <a:pt x="6837531" y="4305992"/>
                  </a:lnTo>
                  <a:lnTo>
                    <a:pt x="6833690" y="4187907"/>
                  </a:lnTo>
                  <a:cubicBezTo>
                    <a:pt x="6811240" y="4020846"/>
                    <a:pt x="6738529" y="3864431"/>
                    <a:pt x="6620279" y="3743150"/>
                  </a:cubicBezTo>
                  <a:cubicBezTo>
                    <a:pt x="6380007" y="3497487"/>
                    <a:pt x="6058747" y="3508269"/>
                    <a:pt x="6005922" y="3510963"/>
                  </a:cubicBezTo>
                  <a:cubicBezTo>
                    <a:pt x="6006461" y="3508235"/>
                    <a:pt x="6008878" y="3494785"/>
                    <a:pt x="6010144" y="3474249"/>
                  </a:cubicBezTo>
                  <a:lnTo>
                    <a:pt x="6010492" y="3455305"/>
                  </a:lnTo>
                  <a:close/>
                  <a:moveTo>
                    <a:pt x="3176962" y="2157572"/>
                  </a:moveTo>
                  <a:cubicBezTo>
                    <a:pt x="3200064" y="2160433"/>
                    <a:pt x="3224497" y="2167651"/>
                    <a:pt x="3248719" y="2181733"/>
                  </a:cubicBezTo>
                  <a:cubicBezTo>
                    <a:pt x="3300049" y="2212998"/>
                    <a:pt x="3335504" y="2264879"/>
                    <a:pt x="3346149" y="2324037"/>
                  </a:cubicBezTo>
                  <a:cubicBezTo>
                    <a:pt x="3461313" y="2217713"/>
                    <a:pt x="3626767" y="2185776"/>
                    <a:pt x="3773193" y="2241701"/>
                  </a:cubicBezTo>
                  <a:cubicBezTo>
                    <a:pt x="3983819" y="2323633"/>
                    <a:pt x="4025997" y="2544904"/>
                    <a:pt x="4027885" y="2556358"/>
                  </a:cubicBezTo>
                  <a:cubicBezTo>
                    <a:pt x="4064269" y="2539917"/>
                    <a:pt x="4335669" y="2421601"/>
                    <a:pt x="4619871" y="2563903"/>
                  </a:cubicBezTo>
                  <a:cubicBezTo>
                    <a:pt x="4855561" y="2681413"/>
                    <a:pt x="4939515" y="2897561"/>
                    <a:pt x="4956764" y="2945941"/>
                  </a:cubicBezTo>
                  <a:cubicBezTo>
                    <a:pt x="4973608" y="2931386"/>
                    <a:pt x="5080067" y="2842716"/>
                    <a:pt x="5226277" y="2863603"/>
                  </a:cubicBezTo>
                  <a:cubicBezTo>
                    <a:pt x="5353219" y="2881526"/>
                    <a:pt x="5460754" y="2974913"/>
                    <a:pt x="5503473" y="3103336"/>
                  </a:cubicBezTo>
                  <a:cubicBezTo>
                    <a:pt x="5638230" y="3026525"/>
                    <a:pt x="5802634" y="3043235"/>
                    <a:pt x="5907744" y="3140799"/>
                  </a:cubicBezTo>
                  <a:cubicBezTo>
                    <a:pt x="5990030" y="3216600"/>
                    <a:pt x="6008306" y="3316299"/>
                    <a:pt x="6009916" y="3383079"/>
                  </a:cubicBezTo>
                  <a:lnTo>
                    <a:pt x="6009263" y="3418572"/>
                  </a:lnTo>
                  <a:lnTo>
                    <a:pt x="6007455" y="3395023"/>
                  </a:lnTo>
                  <a:cubicBezTo>
                    <a:pt x="5999319" y="3332884"/>
                    <a:pt x="5974457" y="3256948"/>
                    <a:pt x="5908628" y="3196307"/>
                  </a:cubicBezTo>
                  <a:cubicBezTo>
                    <a:pt x="5803518" y="3098743"/>
                    <a:pt x="5639114" y="3082033"/>
                    <a:pt x="5504357" y="3158844"/>
                  </a:cubicBezTo>
                  <a:cubicBezTo>
                    <a:pt x="5461638" y="3030421"/>
                    <a:pt x="5354103" y="2937034"/>
                    <a:pt x="5227161" y="2919111"/>
                  </a:cubicBezTo>
                  <a:cubicBezTo>
                    <a:pt x="5080951" y="2898224"/>
                    <a:pt x="4974492" y="2986894"/>
                    <a:pt x="4957648" y="3001449"/>
                  </a:cubicBezTo>
                  <a:cubicBezTo>
                    <a:pt x="4940399" y="2953069"/>
                    <a:pt x="4856445" y="2736921"/>
                    <a:pt x="4620755" y="2619411"/>
                  </a:cubicBezTo>
                  <a:cubicBezTo>
                    <a:pt x="4336553" y="2477109"/>
                    <a:pt x="4065153" y="2595425"/>
                    <a:pt x="4028769" y="2611866"/>
                  </a:cubicBezTo>
                  <a:cubicBezTo>
                    <a:pt x="4026881" y="2600412"/>
                    <a:pt x="3984703" y="2379141"/>
                    <a:pt x="3774077" y="2297209"/>
                  </a:cubicBezTo>
                  <a:cubicBezTo>
                    <a:pt x="3627651" y="2241284"/>
                    <a:pt x="3462197" y="2273221"/>
                    <a:pt x="3347033" y="2379545"/>
                  </a:cubicBezTo>
                  <a:cubicBezTo>
                    <a:pt x="3336388" y="2320387"/>
                    <a:pt x="3300933" y="2268506"/>
                    <a:pt x="3249603" y="2237241"/>
                  </a:cubicBezTo>
                  <a:cubicBezTo>
                    <a:pt x="3152714" y="2180913"/>
                    <a:pt x="3052455" y="2234411"/>
                    <a:pt x="3047468" y="2237241"/>
                  </a:cubicBezTo>
                  <a:cubicBezTo>
                    <a:pt x="3048129" y="2231447"/>
                    <a:pt x="3048600" y="2225652"/>
                    <a:pt x="3048883" y="2219859"/>
                  </a:cubicBezTo>
                  <a:lnTo>
                    <a:pt x="3046895" y="2181592"/>
                  </a:lnTo>
                  <a:lnTo>
                    <a:pt x="3066647" y="2172618"/>
                  </a:lnTo>
                  <a:cubicBezTo>
                    <a:pt x="3089876" y="2163552"/>
                    <a:pt x="3130757" y="2151849"/>
                    <a:pt x="3176962" y="2157572"/>
                  </a:cubicBezTo>
                  <a:close/>
                  <a:moveTo>
                    <a:pt x="2801065" y="1883413"/>
                  </a:moveTo>
                  <a:lnTo>
                    <a:pt x="2845882" y="1890157"/>
                  </a:lnTo>
                  <a:cubicBezTo>
                    <a:pt x="2967330" y="1921259"/>
                    <a:pt x="3054320" y="2034294"/>
                    <a:pt x="3047999" y="2164351"/>
                  </a:cubicBezTo>
                  <a:lnTo>
                    <a:pt x="3046778" y="2179350"/>
                  </a:lnTo>
                  <a:lnTo>
                    <a:pt x="3046051" y="2165352"/>
                  </a:lnTo>
                  <a:cubicBezTo>
                    <a:pt x="3026913" y="2041483"/>
                    <a:pt x="2922871" y="1943910"/>
                    <a:pt x="2792778" y="1937541"/>
                  </a:cubicBezTo>
                  <a:cubicBezTo>
                    <a:pt x="2792475" y="1934206"/>
                    <a:pt x="2796660" y="1916991"/>
                    <a:pt x="2800312" y="1891019"/>
                  </a:cubicBezTo>
                  <a:close/>
                  <a:moveTo>
                    <a:pt x="1927785" y="1216276"/>
                  </a:moveTo>
                  <a:lnTo>
                    <a:pt x="1974663" y="1220104"/>
                  </a:lnTo>
                  <a:cubicBezTo>
                    <a:pt x="2109145" y="1244984"/>
                    <a:pt x="2212149" y="1361687"/>
                    <a:pt x="2214825" y="1503772"/>
                  </a:cubicBezTo>
                  <a:cubicBezTo>
                    <a:pt x="2214837" y="1504984"/>
                    <a:pt x="2214852" y="1506197"/>
                    <a:pt x="2214864" y="1507411"/>
                  </a:cubicBezTo>
                  <a:cubicBezTo>
                    <a:pt x="2244106" y="1496899"/>
                    <a:pt x="2495834" y="1368880"/>
                    <a:pt x="2682201" y="1503637"/>
                  </a:cubicBezTo>
                  <a:cubicBezTo>
                    <a:pt x="2771748" y="1568455"/>
                    <a:pt x="2798867" y="1659719"/>
                    <a:pt x="2803752" y="1736446"/>
                  </a:cubicBezTo>
                  <a:lnTo>
                    <a:pt x="2803866" y="1786523"/>
                  </a:lnTo>
                  <a:lnTo>
                    <a:pt x="2796176" y="1732324"/>
                  </a:lnTo>
                  <a:cubicBezTo>
                    <a:pt x="2782290" y="1671248"/>
                    <a:pt x="2750245" y="1607759"/>
                    <a:pt x="2683085" y="1559145"/>
                  </a:cubicBezTo>
                  <a:cubicBezTo>
                    <a:pt x="2496718" y="1424388"/>
                    <a:pt x="2244990" y="1552407"/>
                    <a:pt x="2215748" y="1562919"/>
                  </a:cubicBezTo>
                  <a:cubicBezTo>
                    <a:pt x="2215736" y="1561705"/>
                    <a:pt x="2215721" y="1560492"/>
                    <a:pt x="2215709" y="1559280"/>
                  </a:cubicBezTo>
                  <a:cubicBezTo>
                    <a:pt x="2212650" y="1396897"/>
                    <a:pt x="2078552" y="1267666"/>
                    <a:pt x="1916185" y="1270764"/>
                  </a:cubicBezTo>
                  <a:close/>
                  <a:moveTo>
                    <a:pt x="1186196" y="384"/>
                  </a:moveTo>
                  <a:cubicBezTo>
                    <a:pt x="1214762" y="1365"/>
                    <a:pt x="1243048" y="4230"/>
                    <a:pt x="1270892" y="9048"/>
                  </a:cubicBezTo>
                  <a:cubicBezTo>
                    <a:pt x="1644321" y="73546"/>
                    <a:pt x="1978440" y="495952"/>
                    <a:pt x="1950422" y="996679"/>
                  </a:cubicBezTo>
                  <a:lnTo>
                    <a:pt x="1949311" y="1006996"/>
                  </a:lnTo>
                  <a:lnTo>
                    <a:pt x="1942083" y="843200"/>
                  </a:lnTo>
                  <a:cubicBezTo>
                    <a:pt x="1883059" y="438077"/>
                    <a:pt x="1591858" y="119840"/>
                    <a:pt x="1271776" y="64556"/>
                  </a:cubicBezTo>
                  <a:cubicBezTo>
                    <a:pt x="1243932" y="59738"/>
                    <a:pt x="1215646" y="56873"/>
                    <a:pt x="1187080" y="55892"/>
                  </a:cubicBezTo>
                  <a:cubicBezTo>
                    <a:pt x="758586" y="41178"/>
                    <a:pt x="267113" y="450415"/>
                    <a:pt x="260290" y="1053536"/>
                  </a:cubicBezTo>
                  <a:cubicBezTo>
                    <a:pt x="216387" y="1023891"/>
                    <a:pt x="162403" y="1012974"/>
                    <a:pt x="110440" y="1023486"/>
                  </a:cubicBezTo>
                  <a:cubicBezTo>
                    <a:pt x="67979" y="1033189"/>
                    <a:pt x="30018" y="1056906"/>
                    <a:pt x="2635" y="1090865"/>
                  </a:cubicBezTo>
                  <a:lnTo>
                    <a:pt x="912" y="4528211"/>
                  </a:lnTo>
                  <a:lnTo>
                    <a:pt x="0" y="4528211"/>
                  </a:lnTo>
                  <a:lnTo>
                    <a:pt x="1751" y="1035357"/>
                  </a:lnTo>
                  <a:cubicBezTo>
                    <a:pt x="29134" y="1001398"/>
                    <a:pt x="67095" y="977681"/>
                    <a:pt x="109556" y="967978"/>
                  </a:cubicBezTo>
                  <a:cubicBezTo>
                    <a:pt x="161519" y="957466"/>
                    <a:pt x="215503" y="968383"/>
                    <a:pt x="259406" y="998028"/>
                  </a:cubicBezTo>
                  <a:cubicBezTo>
                    <a:pt x="266229" y="394907"/>
                    <a:pt x="757702" y="-14330"/>
                    <a:pt x="1186196" y="384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-9084" y="3248310"/>
            <a:ext cx="3608575" cy="1895948"/>
            <a:chOff x="-12112" y="4331080"/>
            <a:chExt cx="4811433" cy="2527930"/>
          </a:xfrm>
        </p:grpSpPr>
        <p:sp>
          <p:nvSpPr>
            <p:cNvPr id="61" name="Google Shape;61;p2"/>
            <p:cNvSpPr/>
            <p:nvPr/>
          </p:nvSpPr>
          <p:spPr>
            <a:xfrm>
              <a:off x="-4909" y="4331080"/>
              <a:ext cx="4804230" cy="2526921"/>
            </a:xfrm>
            <a:custGeom>
              <a:avLst/>
              <a:gdLst/>
              <a:ahLst/>
              <a:cxnLst/>
              <a:rect l="l" t="t" r="r" b="b"/>
              <a:pathLst>
                <a:path w="4804230" h="2526921" extrusionOk="0">
                  <a:moveTo>
                    <a:pt x="2433188" y="165"/>
                  </a:moveTo>
                  <a:cubicBezTo>
                    <a:pt x="2532639" y="2321"/>
                    <a:pt x="2630557" y="25609"/>
                    <a:pt x="2719395" y="71696"/>
                  </a:cubicBezTo>
                  <a:cubicBezTo>
                    <a:pt x="3030684" y="233404"/>
                    <a:pt x="3185115" y="651150"/>
                    <a:pt x="3026641" y="1023214"/>
                  </a:cubicBezTo>
                  <a:cubicBezTo>
                    <a:pt x="3099168" y="1035208"/>
                    <a:pt x="3163905" y="1075635"/>
                    <a:pt x="3206408" y="1135602"/>
                  </a:cubicBezTo>
                  <a:cubicBezTo>
                    <a:pt x="3250418" y="1201768"/>
                    <a:pt x="3264057" y="1283564"/>
                    <a:pt x="3243869" y="1360376"/>
                  </a:cubicBezTo>
                  <a:cubicBezTo>
                    <a:pt x="3327931" y="1323049"/>
                    <a:pt x="3426358" y="1360914"/>
                    <a:pt x="3463712" y="1445004"/>
                  </a:cubicBezTo>
                  <a:cubicBezTo>
                    <a:pt x="3469763" y="1458614"/>
                    <a:pt x="3473967" y="1473033"/>
                    <a:pt x="3476190" y="1487721"/>
                  </a:cubicBezTo>
                  <a:cubicBezTo>
                    <a:pt x="3577784" y="1355391"/>
                    <a:pt x="3767441" y="1330461"/>
                    <a:pt x="3899812" y="1431931"/>
                  </a:cubicBezTo>
                  <a:cubicBezTo>
                    <a:pt x="3985827" y="1497963"/>
                    <a:pt x="4029866" y="1605095"/>
                    <a:pt x="4015219" y="1712496"/>
                  </a:cubicBezTo>
                  <a:cubicBezTo>
                    <a:pt x="4131069" y="1641749"/>
                    <a:pt x="4282348" y="1678268"/>
                    <a:pt x="4353108" y="1794158"/>
                  </a:cubicBezTo>
                  <a:cubicBezTo>
                    <a:pt x="4406242" y="1881077"/>
                    <a:pt x="4400165" y="1991847"/>
                    <a:pt x="4337827" y="2072566"/>
                  </a:cubicBezTo>
                  <a:cubicBezTo>
                    <a:pt x="4360735" y="2069332"/>
                    <a:pt x="4535245" y="2047637"/>
                    <a:pt x="4674719" y="2177408"/>
                  </a:cubicBezTo>
                  <a:cubicBezTo>
                    <a:pt x="4805955" y="2299329"/>
                    <a:pt x="4806781" y="2462210"/>
                    <a:pt x="4803402" y="2514025"/>
                  </a:cubicBezTo>
                  <a:lnTo>
                    <a:pt x="4802249" y="2526921"/>
                  </a:lnTo>
                  <a:lnTo>
                    <a:pt x="0" y="2526921"/>
                  </a:lnTo>
                  <a:lnTo>
                    <a:pt x="0" y="101611"/>
                  </a:lnTo>
                  <a:cubicBezTo>
                    <a:pt x="56059" y="75470"/>
                    <a:pt x="312368" y="-37189"/>
                    <a:pt x="614089" y="64149"/>
                  </a:cubicBezTo>
                  <a:cubicBezTo>
                    <a:pt x="974833" y="185430"/>
                    <a:pt x="1106220" y="513159"/>
                    <a:pt x="1123604" y="558708"/>
                  </a:cubicBezTo>
                  <a:cubicBezTo>
                    <a:pt x="1139775" y="539437"/>
                    <a:pt x="1252971" y="408724"/>
                    <a:pt x="1438262" y="408858"/>
                  </a:cubicBezTo>
                  <a:cubicBezTo>
                    <a:pt x="1534343" y="409800"/>
                    <a:pt x="1627083" y="444299"/>
                    <a:pt x="1700499" y="506288"/>
                  </a:cubicBezTo>
                  <a:cubicBezTo>
                    <a:pt x="1822689" y="177413"/>
                    <a:pt x="2134837" y="-6304"/>
                    <a:pt x="2433188" y="16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  <a:effectLst>
              <a:outerShdw blurRad="200025" dist="19050" dir="5400000" algn="bl" rotWithShape="0">
                <a:srgbClr val="0C0C0C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12112" y="4332089"/>
              <a:ext cx="4804230" cy="2526921"/>
            </a:xfrm>
            <a:custGeom>
              <a:avLst/>
              <a:gdLst/>
              <a:ahLst/>
              <a:cxnLst/>
              <a:rect l="l" t="t" r="r" b="b"/>
              <a:pathLst>
                <a:path w="4804230" h="2526921" extrusionOk="0">
                  <a:moveTo>
                    <a:pt x="4380517" y="2069334"/>
                  </a:moveTo>
                  <a:cubicBezTo>
                    <a:pt x="4445800" y="2067951"/>
                    <a:pt x="4570114" y="2080080"/>
                    <a:pt x="4674719" y="2177408"/>
                  </a:cubicBezTo>
                  <a:cubicBezTo>
                    <a:pt x="4789551" y="2284089"/>
                    <a:pt x="4804537" y="2422130"/>
                    <a:pt x="4804226" y="2489685"/>
                  </a:cubicBezTo>
                  <a:lnTo>
                    <a:pt x="4803567" y="2509158"/>
                  </a:lnTo>
                  <a:lnTo>
                    <a:pt x="4790425" y="2427515"/>
                  </a:lnTo>
                  <a:cubicBezTo>
                    <a:pt x="4774237" y="2365077"/>
                    <a:pt x="4741221" y="2293877"/>
                    <a:pt x="4675603" y="2232916"/>
                  </a:cubicBezTo>
                  <a:cubicBezTo>
                    <a:pt x="4536129" y="2103145"/>
                    <a:pt x="4361619" y="2124840"/>
                    <a:pt x="4338711" y="2128074"/>
                  </a:cubicBezTo>
                  <a:lnTo>
                    <a:pt x="4370933" y="2069855"/>
                  </a:lnTo>
                  <a:close/>
                  <a:moveTo>
                    <a:pt x="4154383" y="1676688"/>
                  </a:moveTo>
                  <a:cubicBezTo>
                    <a:pt x="4233206" y="1680300"/>
                    <a:pt x="4308883" y="1721727"/>
                    <a:pt x="4353108" y="1794158"/>
                  </a:cubicBezTo>
                  <a:cubicBezTo>
                    <a:pt x="4379675" y="1837618"/>
                    <a:pt x="4391440" y="1887040"/>
                    <a:pt x="4388770" y="1935687"/>
                  </a:cubicBezTo>
                  <a:lnTo>
                    <a:pt x="4385779" y="1950163"/>
                  </a:lnTo>
                  <a:lnTo>
                    <a:pt x="4382787" y="1918485"/>
                  </a:lnTo>
                  <a:cubicBezTo>
                    <a:pt x="4376859" y="1894616"/>
                    <a:pt x="4367276" y="1871396"/>
                    <a:pt x="4353992" y="1849666"/>
                  </a:cubicBezTo>
                  <a:cubicBezTo>
                    <a:pt x="4283232" y="1733776"/>
                    <a:pt x="4131953" y="1697257"/>
                    <a:pt x="4016103" y="1768004"/>
                  </a:cubicBezTo>
                  <a:lnTo>
                    <a:pt x="4016273" y="1711990"/>
                  </a:lnTo>
                  <a:lnTo>
                    <a:pt x="4060097" y="1690940"/>
                  </a:lnTo>
                  <a:cubicBezTo>
                    <a:pt x="4090821" y="1679848"/>
                    <a:pt x="4122853" y="1675243"/>
                    <a:pt x="4154383" y="1676688"/>
                  </a:cubicBezTo>
                  <a:close/>
                  <a:moveTo>
                    <a:pt x="3308430" y="1346027"/>
                  </a:moveTo>
                  <a:cubicBezTo>
                    <a:pt x="3373328" y="1344871"/>
                    <a:pt x="3435697" y="1381937"/>
                    <a:pt x="3463712" y="1445004"/>
                  </a:cubicBezTo>
                  <a:cubicBezTo>
                    <a:pt x="3469763" y="1458614"/>
                    <a:pt x="3473967" y="1473033"/>
                    <a:pt x="3476190" y="1487721"/>
                  </a:cubicBezTo>
                  <a:cubicBezTo>
                    <a:pt x="3577784" y="1355391"/>
                    <a:pt x="3767441" y="1330461"/>
                    <a:pt x="3899812" y="1431931"/>
                  </a:cubicBezTo>
                  <a:cubicBezTo>
                    <a:pt x="3964323" y="1481455"/>
                    <a:pt x="4005223" y="1554098"/>
                    <a:pt x="4015462" y="1632634"/>
                  </a:cubicBezTo>
                  <a:lnTo>
                    <a:pt x="4015305" y="1684229"/>
                  </a:lnTo>
                  <a:lnTo>
                    <a:pt x="3996148" y="1612208"/>
                  </a:lnTo>
                  <a:cubicBezTo>
                    <a:pt x="3976217" y="1563746"/>
                    <a:pt x="3943704" y="1520455"/>
                    <a:pt x="3900696" y="1487439"/>
                  </a:cubicBezTo>
                  <a:cubicBezTo>
                    <a:pt x="3768325" y="1385969"/>
                    <a:pt x="3578668" y="1410899"/>
                    <a:pt x="3477074" y="1543229"/>
                  </a:cubicBezTo>
                  <a:cubicBezTo>
                    <a:pt x="3474851" y="1528541"/>
                    <a:pt x="3470647" y="1514122"/>
                    <a:pt x="3464596" y="1500512"/>
                  </a:cubicBezTo>
                  <a:cubicBezTo>
                    <a:pt x="3427242" y="1416422"/>
                    <a:pt x="3328815" y="1378557"/>
                    <a:pt x="3244753" y="1415884"/>
                  </a:cubicBezTo>
                  <a:lnTo>
                    <a:pt x="3247337" y="1359605"/>
                  </a:lnTo>
                  <a:close/>
                  <a:moveTo>
                    <a:pt x="3043783" y="1027828"/>
                  </a:moveTo>
                  <a:lnTo>
                    <a:pt x="3079350" y="1037402"/>
                  </a:lnTo>
                  <a:cubicBezTo>
                    <a:pt x="3130147" y="1056643"/>
                    <a:pt x="3174531" y="1090627"/>
                    <a:pt x="3206408" y="1135602"/>
                  </a:cubicBezTo>
                  <a:cubicBezTo>
                    <a:pt x="3228413" y="1168685"/>
                    <a:pt x="3242825" y="1205676"/>
                    <a:pt x="3249213" y="1243997"/>
                  </a:cubicBezTo>
                  <a:lnTo>
                    <a:pt x="3247022" y="1291718"/>
                  </a:lnTo>
                  <a:lnTo>
                    <a:pt x="3207292" y="1191110"/>
                  </a:lnTo>
                  <a:cubicBezTo>
                    <a:pt x="3164789" y="1131143"/>
                    <a:pt x="3100052" y="1090716"/>
                    <a:pt x="3027525" y="1078722"/>
                  </a:cubicBezTo>
                  <a:close/>
                  <a:moveTo>
                    <a:pt x="2433188" y="165"/>
                  </a:moveTo>
                  <a:cubicBezTo>
                    <a:pt x="2532639" y="2321"/>
                    <a:pt x="2630557" y="25609"/>
                    <a:pt x="2719395" y="71696"/>
                  </a:cubicBezTo>
                  <a:cubicBezTo>
                    <a:pt x="2952862" y="192977"/>
                    <a:pt x="3098096" y="458280"/>
                    <a:pt x="3089265" y="740315"/>
                  </a:cubicBezTo>
                  <a:lnTo>
                    <a:pt x="3087663" y="753253"/>
                  </a:lnTo>
                  <a:lnTo>
                    <a:pt x="3082031" y="656789"/>
                  </a:lnTo>
                  <a:cubicBezTo>
                    <a:pt x="3048118" y="429354"/>
                    <a:pt x="2914835" y="228272"/>
                    <a:pt x="2720279" y="127204"/>
                  </a:cubicBezTo>
                  <a:cubicBezTo>
                    <a:pt x="2631441" y="81117"/>
                    <a:pt x="2533523" y="57829"/>
                    <a:pt x="2434072" y="55673"/>
                  </a:cubicBezTo>
                  <a:cubicBezTo>
                    <a:pt x="2135721" y="49204"/>
                    <a:pt x="1823573" y="232921"/>
                    <a:pt x="1701383" y="561796"/>
                  </a:cubicBezTo>
                  <a:cubicBezTo>
                    <a:pt x="1627967" y="499807"/>
                    <a:pt x="1535227" y="465308"/>
                    <a:pt x="1439146" y="464366"/>
                  </a:cubicBezTo>
                  <a:cubicBezTo>
                    <a:pt x="1253855" y="464232"/>
                    <a:pt x="1140659" y="594945"/>
                    <a:pt x="1124488" y="614216"/>
                  </a:cubicBezTo>
                  <a:cubicBezTo>
                    <a:pt x="1107104" y="568667"/>
                    <a:pt x="975717" y="240938"/>
                    <a:pt x="614973" y="119657"/>
                  </a:cubicBezTo>
                  <a:cubicBezTo>
                    <a:pt x="313252" y="18319"/>
                    <a:pt x="56943" y="130978"/>
                    <a:pt x="884" y="157119"/>
                  </a:cubicBezTo>
                  <a:lnTo>
                    <a:pt x="884" y="2526921"/>
                  </a:lnTo>
                  <a:lnTo>
                    <a:pt x="0" y="2526921"/>
                  </a:lnTo>
                  <a:lnTo>
                    <a:pt x="0" y="101611"/>
                  </a:lnTo>
                  <a:cubicBezTo>
                    <a:pt x="56059" y="75470"/>
                    <a:pt x="312368" y="-37189"/>
                    <a:pt x="614089" y="64149"/>
                  </a:cubicBezTo>
                  <a:cubicBezTo>
                    <a:pt x="974833" y="185430"/>
                    <a:pt x="1106220" y="513159"/>
                    <a:pt x="1123604" y="558708"/>
                  </a:cubicBezTo>
                  <a:cubicBezTo>
                    <a:pt x="1139775" y="539437"/>
                    <a:pt x="1252971" y="408724"/>
                    <a:pt x="1438262" y="408858"/>
                  </a:cubicBezTo>
                  <a:cubicBezTo>
                    <a:pt x="1534343" y="409800"/>
                    <a:pt x="1627083" y="444299"/>
                    <a:pt x="1700499" y="506288"/>
                  </a:cubicBezTo>
                  <a:cubicBezTo>
                    <a:pt x="1822689" y="177413"/>
                    <a:pt x="2134837" y="-6304"/>
                    <a:pt x="2433188" y="165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-9084" y="3991626"/>
            <a:ext cx="2519147" cy="1151875"/>
            <a:chOff x="-12112" y="5322167"/>
            <a:chExt cx="3358863" cy="1535833"/>
          </a:xfrm>
        </p:grpSpPr>
        <p:sp>
          <p:nvSpPr>
            <p:cNvPr id="64" name="Google Shape;64;p2"/>
            <p:cNvSpPr/>
            <p:nvPr/>
          </p:nvSpPr>
          <p:spPr>
            <a:xfrm>
              <a:off x="-4908" y="5333269"/>
              <a:ext cx="3351659" cy="1524731"/>
            </a:xfrm>
            <a:custGeom>
              <a:avLst/>
              <a:gdLst/>
              <a:ahLst/>
              <a:cxnLst/>
              <a:rect l="l" t="t" r="r" b="b"/>
              <a:pathLst>
                <a:path w="3351659" h="1524731" extrusionOk="0">
                  <a:moveTo>
                    <a:pt x="0" y="0"/>
                  </a:moveTo>
                  <a:cubicBezTo>
                    <a:pt x="147816" y="54848"/>
                    <a:pt x="263221" y="173029"/>
                    <a:pt x="314389" y="322204"/>
                  </a:cubicBezTo>
                  <a:cubicBezTo>
                    <a:pt x="467445" y="93253"/>
                    <a:pt x="777090" y="31804"/>
                    <a:pt x="1006014" y="184888"/>
                  </a:cubicBezTo>
                  <a:cubicBezTo>
                    <a:pt x="1089039" y="240408"/>
                    <a:pt x="1153480" y="319511"/>
                    <a:pt x="1190983" y="412089"/>
                  </a:cubicBezTo>
                  <a:cubicBezTo>
                    <a:pt x="1207827" y="408314"/>
                    <a:pt x="1383145" y="370987"/>
                    <a:pt x="1520733" y="494560"/>
                  </a:cubicBezTo>
                  <a:cubicBezTo>
                    <a:pt x="1593987" y="562478"/>
                    <a:pt x="1637108" y="656940"/>
                    <a:pt x="1640532" y="756796"/>
                  </a:cubicBezTo>
                  <a:cubicBezTo>
                    <a:pt x="1676647" y="744130"/>
                    <a:pt x="1950473" y="653169"/>
                    <a:pt x="2217426" y="816764"/>
                  </a:cubicBezTo>
                  <a:cubicBezTo>
                    <a:pt x="2461335" y="966344"/>
                    <a:pt x="2516182" y="1216721"/>
                    <a:pt x="2524672" y="1258765"/>
                  </a:cubicBezTo>
                  <a:cubicBezTo>
                    <a:pt x="2569681" y="1240843"/>
                    <a:pt x="2802944" y="1153521"/>
                    <a:pt x="3056557" y="1266312"/>
                  </a:cubicBezTo>
                  <a:cubicBezTo>
                    <a:pt x="3156261" y="1311287"/>
                    <a:pt x="3243244" y="1379229"/>
                    <a:pt x="3310738" y="1464000"/>
                  </a:cubicBezTo>
                  <a:lnTo>
                    <a:pt x="3351659" y="1524731"/>
                  </a:lnTo>
                  <a:lnTo>
                    <a:pt x="0" y="1524731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  <a:effectLst>
              <a:outerShdw blurRad="200025" dist="19050" dir="5400000" algn="bl" rotWithShape="0">
                <a:srgbClr val="0C0C0C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12112" y="5322167"/>
              <a:ext cx="3351659" cy="1524731"/>
            </a:xfrm>
            <a:custGeom>
              <a:avLst/>
              <a:gdLst/>
              <a:ahLst/>
              <a:cxnLst/>
              <a:rect l="l" t="t" r="r" b="b"/>
              <a:pathLst>
                <a:path w="3351659" h="1524731" extrusionOk="0">
                  <a:moveTo>
                    <a:pt x="0" y="0"/>
                  </a:moveTo>
                  <a:cubicBezTo>
                    <a:pt x="147816" y="54848"/>
                    <a:pt x="263221" y="173029"/>
                    <a:pt x="314389" y="322204"/>
                  </a:cubicBezTo>
                  <a:cubicBezTo>
                    <a:pt x="467445" y="93253"/>
                    <a:pt x="777090" y="31804"/>
                    <a:pt x="1006014" y="184888"/>
                  </a:cubicBezTo>
                  <a:cubicBezTo>
                    <a:pt x="1089039" y="240408"/>
                    <a:pt x="1153480" y="319511"/>
                    <a:pt x="1190983" y="412089"/>
                  </a:cubicBezTo>
                  <a:cubicBezTo>
                    <a:pt x="1207827" y="408314"/>
                    <a:pt x="1383145" y="370987"/>
                    <a:pt x="1520733" y="494560"/>
                  </a:cubicBezTo>
                  <a:cubicBezTo>
                    <a:pt x="1593987" y="562478"/>
                    <a:pt x="1637108" y="656940"/>
                    <a:pt x="1640532" y="756796"/>
                  </a:cubicBezTo>
                  <a:cubicBezTo>
                    <a:pt x="1676647" y="744130"/>
                    <a:pt x="1950473" y="653169"/>
                    <a:pt x="2217426" y="816764"/>
                  </a:cubicBezTo>
                  <a:cubicBezTo>
                    <a:pt x="2461335" y="966344"/>
                    <a:pt x="2516182" y="1216721"/>
                    <a:pt x="2524672" y="1258765"/>
                  </a:cubicBezTo>
                  <a:cubicBezTo>
                    <a:pt x="2569681" y="1240843"/>
                    <a:pt x="2802944" y="1153521"/>
                    <a:pt x="3056557" y="1266312"/>
                  </a:cubicBezTo>
                  <a:cubicBezTo>
                    <a:pt x="3156261" y="1311287"/>
                    <a:pt x="3243244" y="1379229"/>
                    <a:pt x="3310738" y="1464000"/>
                  </a:cubicBezTo>
                  <a:lnTo>
                    <a:pt x="3351659" y="1524731"/>
                  </a:lnTo>
                  <a:lnTo>
                    <a:pt x="3315141" y="1524731"/>
                  </a:lnTo>
                  <a:lnTo>
                    <a:pt x="3311622" y="1519508"/>
                  </a:lnTo>
                  <a:cubicBezTo>
                    <a:pt x="3244128" y="1434737"/>
                    <a:pt x="3157145" y="1366795"/>
                    <a:pt x="3057441" y="1321820"/>
                  </a:cubicBezTo>
                  <a:cubicBezTo>
                    <a:pt x="2803828" y="1209029"/>
                    <a:pt x="2570565" y="1296351"/>
                    <a:pt x="2525556" y="1314273"/>
                  </a:cubicBezTo>
                  <a:cubicBezTo>
                    <a:pt x="2517066" y="1272229"/>
                    <a:pt x="2462219" y="1021852"/>
                    <a:pt x="2218310" y="872272"/>
                  </a:cubicBezTo>
                  <a:cubicBezTo>
                    <a:pt x="1951357" y="708677"/>
                    <a:pt x="1677531" y="799638"/>
                    <a:pt x="1641416" y="812304"/>
                  </a:cubicBezTo>
                  <a:cubicBezTo>
                    <a:pt x="1637992" y="712448"/>
                    <a:pt x="1594871" y="617986"/>
                    <a:pt x="1521617" y="550068"/>
                  </a:cubicBezTo>
                  <a:cubicBezTo>
                    <a:pt x="1384029" y="426495"/>
                    <a:pt x="1208711" y="463822"/>
                    <a:pt x="1191867" y="467597"/>
                  </a:cubicBezTo>
                  <a:cubicBezTo>
                    <a:pt x="1154364" y="375019"/>
                    <a:pt x="1089923" y="295916"/>
                    <a:pt x="1006898" y="240396"/>
                  </a:cubicBezTo>
                  <a:cubicBezTo>
                    <a:pt x="777974" y="87312"/>
                    <a:pt x="468329" y="148761"/>
                    <a:pt x="315273" y="377712"/>
                  </a:cubicBezTo>
                  <a:cubicBezTo>
                    <a:pt x="264105" y="228537"/>
                    <a:pt x="148700" y="110356"/>
                    <a:pt x="884" y="55508"/>
                  </a:cubicBezTo>
                  <a:lnTo>
                    <a:pt x="884" y="1524731"/>
                  </a:lnTo>
                  <a:lnTo>
                    <a:pt x="0" y="15247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" name="Google Shape;66;p2"/>
          <p:cNvGrpSpPr/>
          <p:nvPr/>
        </p:nvGrpSpPr>
        <p:grpSpPr>
          <a:xfrm>
            <a:off x="3652689" y="1887183"/>
            <a:ext cx="5481565" cy="3256317"/>
            <a:chOff x="4870251" y="2516244"/>
            <a:chExt cx="7308753" cy="4341756"/>
          </a:xfrm>
        </p:grpSpPr>
        <p:sp>
          <p:nvSpPr>
            <p:cNvPr id="67" name="Google Shape;67;p2"/>
            <p:cNvSpPr/>
            <p:nvPr/>
          </p:nvSpPr>
          <p:spPr>
            <a:xfrm>
              <a:off x="4870251" y="2516244"/>
              <a:ext cx="7308753" cy="4341756"/>
            </a:xfrm>
            <a:custGeom>
              <a:avLst/>
              <a:gdLst/>
              <a:ahLst/>
              <a:cxnLst/>
              <a:rect l="l" t="t" r="r" b="b"/>
              <a:pathLst>
                <a:path w="7308753" h="4341756" extrusionOk="0">
                  <a:moveTo>
                    <a:pt x="7110886" y="101"/>
                  </a:moveTo>
                  <a:cubicBezTo>
                    <a:pt x="7211330" y="-1977"/>
                    <a:pt x="7290731" y="28417"/>
                    <a:pt x="7308753" y="35912"/>
                  </a:cubicBezTo>
                  <a:lnTo>
                    <a:pt x="7308753" y="4341756"/>
                  </a:lnTo>
                  <a:lnTo>
                    <a:pt x="45625" y="4341756"/>
                  </a:lnTo>
                  <a:lnTo>
                    <a:pt x="7570" y="4185900"/>
                  </a:lnTo>
                  <a:cubicBezTo>
                    <a:pt x="-43691" y="3817116"/>
                    <a:pt x="169077" y="3450821"/>
                    <a:pt x="533756" y="3321826"/>
                  </a:cubicBezTo>
                  <a:cubicBezTo>
                    <a:pt x="685331" y="3268193"/>
                    <a:pt x="849518" y="3261590"/>
                    <a:pt x="1004959" y="3302555"/>
                  </a:cubicBezTo>
                  <a:cubicBezTo>
                    <a:pt x="1059537" y="2969706"/>
                    <a:pt x="1312610" y="2705851"/>
                    <a:pt x="1634409" y="2643190"/>
                  </a:cubicBezTo>
                  <a:cubicBezTo>
                    <a:pt x="1925484" y="2586592"/>
                    <a:pt x="2227340" y="2703156"/>
                    <a:pt x="2413574" y="2942889"/>
                  </a:cubicBezTo>
                  <a:cubicBezTo>
                    <a:pt x="2578274" y="2864865"/>
                    <a:pt x="2773806" y="2894511"/>
                    <a:pt x="2907997" y="3017814"/>
                  </a:cubicBezTo>
                  <a:cubicBezTo>
                    <a:pt x="2861601" y="2573655"/>
                    <a:pt x="3184035" y="2175987"/>
                    <a:pt x="3628152" y="2129632"/>
                  </a:cubicBezTo>
                  <a:cubicBezTo>
                    <a:pt x="3857508" y="2105645"/>
                    <a:pt x="4086177" y="2180838"/>
                    <a:pt x="4256646" y="2336078"/>
                  </a:cubicBezTo>
                  <a:cubicBezTo>
                    <a:pt x="4256646" y="2319639"/>
                    <a:pt x="4249503" y="1977086"/>
                    <a:pt x="4541387" y="1789101"/>
                  </a:cubicBezTo>
                  <a:cubicBezTo>
                    <a:pt x="4827879" y="1604484"/>
                    <a:pt x="5131081" y="1743418"/>
                    <a:pt x="5147793" y="1751638"/>
                  </a:cubicBezTo>
                  <a:cubicBezTo>
                    <a:pt x="5146175" y="1746382"/>
                    <a:pt x="5112217" y="1629413"/>
                    <a:pt x="5192801" y="1541821"/>
                  </a:cubicBezTo>
                  <a:cubicBezTo>
                    <a:pt x="5235829" y="1497217"/>
                    <a:pt x="5295648" y="1472692"/>
                    <a:pt x="5357609" y="1474442"/>
                  </a:cubicBezTo>
                  <a:cubicBezTo>
                    <a:pt x="4954146" y="1125154"/>
                    <a:pt x="4983389" y="549741"/>
                    <a:pt x="5260179" y="313108"/>
                  </a:cubicBezTo>
                  <a:cubicBezTo>
                    <a:pt x="5533601" y="79440"/>
                    <a:pt x="6096751" y="134825"/>
                    <a:pt x="6384053" y="575344"/>
                  </a:cubicBezTo>
                  <a:cubicBezTo>
                    <a:pt x="6435801" y="492604"/>
                    <a:pt x="6544683" y="467404"/>
                    <a:pt x="6627559" y="519152"/>
                  </a:cubicBezTo>
                  <a:cubicBezTo>
                    <a:pt x="6659900" y="539365"/>
                    <a:pt x="6684965" y="569686"/>
                    <a:pt x="6698710" y="605395"/>
                  </a:cubicBezTo>
                  <a:cubicBezTo>
                    <a:pt x="6644807" y="375500"/>
                    <a:pt x="6738193" y="148435"/>
                    <a:pt x="6916074" y="50871"/>
                  </a:cubicBezTo>
                  <a:cubicBezTo>
                    <a:pt x="6982778" y="14285"/>
                    <a:pt x="7050620" y="1348"/>
                    <a:pt x="7110886" y="10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  <a:effectLst>
              <a:outerShdw blurRad="200025" dist="19050" dir="5400000" algn="bl" rotWithShape="0">
                <a:srgbClr val="0C0C0C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870756" y="2516245"/>
              <a:ext cx="7308248" cy="4092327"/>
            </a:xfrm>
            <a:custGeom>
              <a:avLst/>
              <a:gdLst/>
              <a:ahLst/>
              <a:cxnLst/>
              <a:rect l="l" t="t" r="r" b="b"/>
              <a:pathLst>
                <a:path w="7308248" h="4092327" extrusionOk="0">
                  <a:moveTo>
                    <a:pt x="4854246" y="1693950"/>
                  </a:moveTo>
                  <a:cubicBezTo>
                    <a:pt x="4982439" y="1691032"/>
                    <a:pt x="5086385" y="1726416"/>
                    <a:pt x="5128184" y="1743316"/>
                  </a:cubicBezTo>
                  <a:lnTo>
                    <a:pt x="5140873" y="1748844"/>
                  </a:lnTo>
                  <a:lnTo>
                    <a:pt x="5143190" y="1784463"/>
                  </a:lnTo>
                  <a:cubicBezTo>
                    <a:pt x="5145342" y="1797536"/>
                    <a:pt x="5147768" y="1805832"/>
                    <a:pt x="5148172" y="1807146"/>
                  </a:cubicBezTo>
                  <a:cubicBezTo>
                    <a:pt x="5131460" y="1798926"/>
                    <a:pt x="4828258" y="1659992"/>
                    <a:pt x="4541766" y="1844609"/>
                  </a:cubicBezTo>
                  <a:cubicBezTo>
                    <a:pt x="4249882" y="2032594"/>
                    <a:pt x="4257025" y="2375147"/>
                    <a:pt x="4257025" y="2391586"/>
                  </a:cubicBezTo>
                  <a:cubicBezTo>
                    <a:pt x="4086556" y="2236346"/>
                    <a:pt x="3857887" y="2161153"/>
                    <a:pt x="3628531" y="2185140"/>
                  </a:cubicBezTo>
                  <a:cubicBezTo>
                    <a:pt x="3184414" y="2231495"/>
                    <a:pt x="2861980" y="2629163"/>
                    <a:pt x="2908376" y="3073322"/>
                  </a:cubicBezTo>
                  <a:cubicBezTo>
                    <a:pt x="2774185" y="2950019"/>
                    <a:pt x="2578653" y="2920373"/>
                    <a:pt x="2413953" y="2998397"/>
                  </a:cubicBezTo>
                  <a:cubicBezTo>
                    <a:pt x="2227719" y="2758664"/>
                    <a:pt x="1925863" y="2642100"/>
                    <a:pt x="1634788" y="2698698"/>
                  </a:cubicBezTo>
                  <a:cubicBezTo>
                    <a:pt x="1312989" y="2761359"/>
                    <a:pt x="1059916" y="3025214"/>
                    <a:pt x="1005338" y="3358063"/>
                  </a:cubicBezTo>
                  <a:cubicBezTo>
                    <a:pt x="849897" y="3317098"/>
                    <a:pt x="685710" y="3323701"/>
                    <a:pt x="534135" y="3377334"/>
                  </a:cubicBezTo>
                  <a:cubicBezTo>
                    <a:pt x="260626" y="3474080"/>
                    <a:pt x="72567" y="3704308"/>
                    <a:pt x="17257" y="3968956"/>
                  </a:cubicBezTo>
                  <a:lnTo>
                    <a:pt x="2265" y="4092327"/>
                  </a:lnTo>
                  <a:lnTo>
                    <a:pt x="0" y="4048182"/>
                  </a:lnTo>
                  <a:cubicBezTo>
                    <a:pt x="11370" y="3729250"/>
                    <a:pt x="214157" y="3434697"/>
                    <a:pt x="533251" y="3321826"/>
                  </a:cubicBezTo>
                  <a:cubicBezTo>
                    <a:pt x="684826" y="3268193"/>
                    <a:pt x="849013" y="3261590"/>
                    <a:pt x="1004454" y="3302555"/>
                  </a:cubicBezTo>
                  <a:cubicBezTo>
                    <a:pt x="1059032" y="2969706"/>
                    <a:pt x="1312105" y="2705851"/>
                    <a:pt x="1633904" y="2643190"/>
                  </a:cubicBezTo>
                  <a:cubicBezTo>
                    <a:pt x="1924979" y="2586592"/>
                    <a:pt x="2226835" y="2703156"/>
                    <a:pt x="2413069" y="2942889"/>
                  </a:cubicBezTo>
                  <a:cubicBezTo>
                    <a:pt x="2577769" y="2864865"/>
                    <a:pt x="2773301" y="2894511"/>
                    <a:pt x="2907492" y="3017814"/>
                  </a:cubicBezTo>
                  <a:cubicBezTo>
                    <a:pt x="2861096" y="2573655"/>
                    <a:pt x="3183530" y="2175987"/>
                    <a:pt x="3627647" y="2129632"/>
                  </a:cubicBezTo>
                  <a:cubicBezTo>
                    <a:pt x="3857003" y="2105645"/>
                    <a:pt x="4085672" y="2180838"/>
                    <a:pt x="4256141" y="2336078"/>
                  </a:cubicBezTo>
                  <a:cubicBezTo>
                    <a:pt x="4256141" y="2319639"/>
                    <a:pt x="4248998" y="1977086"/>
                    <a:pt x="4540882" y="1789101"/>
                  </a:cubicBezTo>
                  <a:cubicBezTo>
                    <a:pt x="4648316" y="1719870"/>
                    <a:pt x="4758101" y="1696138"/>
                    <a:pt x="4854246" y="1693950"/>
                  </a:cubicBezTo>
                  <a:close/>
                  <a:moveTo>
                    <a:pt x="5309774" y="1478396"/>
                  </a:moveTo>
                  <a:lnTo>
                    <a:pt x="5357988" y="1529950"/>
                  </a:lnTo>
                  <a:cubicBezTo>
                    <a:pt x="5296027" y="1528200"/>
                    <a:pt x="5236208" y="1552725"/>
                    <a:pt x="5193180" y="1597329"/>
                  </a:cubicBezTo>
                  <a:cubicBezTo>
                    <a:pt x="5173034" y="1619227"/>
                    <a:pt x="5160047" y="1642961"/>
                    <a:pt x="5151924" y="1666327"/>
                  </a:cubicBezTo>
                  <a:lnTo>
                    <a:pt x="5141855" y="1722024"/>
                  </a:lnTo>
                  <a:lnTo>
                    <a:pt x="5138966" y="1677606"/>
                  </a:lnTo>
                  <a:cubicBezTo>
                    <a:pt x="5140347" y="1636758"/>
                    <a:pt x="5152004" y="1585617"/>
                    <a:pt x="5192296" y="1541821"/>
                  </a:cubicBezTo>
                  <a:cubicBezTo>
                    <a:pt x="5213810" y="1519519"/>
                    <a:pt x="5239522" y="1502237"/>
                    <a:pt x="5267600" y="1490749"/>
                  </a:cubicBezTo>
                  <a:close/>
                  <a:moveTo>
                    <a:pt x="5659678" y="177243"/>
                  </a:moveTo>
                  <a:cubicBezTo>
                    <a:pt x="5916667" y="175138"/>
                    <a:pt x="6203984" y="300020"/>
                    <a:pt x="6383548" y="575344"/>
                  </a:cubicBezTo>
                  <a:cubicBezTo>
                    <a:pt x="6435296" y="492604"/>
                    <a:pt x="6544178" y="467404"/>
                    <a:pt x="6627054" y="519152"/>
                  </a:cubicBezTo>
                  <a:cubicBezTo>
                    <a:pt x="6643225" y="529259"/>
                    <a:pt x="6657576" y="541892"/>
                    <a:pt x="6669603" y="556463"/>
                  </a:cubicBezTo>
                  <a:lnTo>
                    <a:pt x="6687549" y="587165"/>
                  </a:lnTo>
                  <a:lnTo>
                    <a:pt x="6699089" y="660903"/>
                  </a:lnTo>
                  <a:cubicBezTo>
                    <a:pt x="6685344" y="625194"/>
                    <a:pt x="6660279" y="594873"/>
                    <a:pt x="6627938" y="574660"/>
                  </a:cubicBezTo>
                  <a:cubicBezTo>
                    <a:pt x="6545062" y="522912"/>
                    <a:pt x="6436180" y="548112"/>
                    <a:pt x="6384432" y="630852"/>
                  </a:cubicBezTo>
                  <a:cubicBezTo>
                    <a:pt x="6097130" y="190333"/>
                    <a:pt x="5533980" y="134948"/>
                    <a:pt x="5260558" y="368616"/>
                  </a:cubicBezTo>
                  <a:cubicBezTo>
                    <a:pt x="5156762" y="457354"/>
                    <a:pt x="5087777" y="593732"/>
                    <a:pt x="5063367" y="747961"/>
                  </a:cubicBezTo>
                  <a:lnTo>
                    <a:pt x="5056178" y="872414"/>
                  </a:lnTo>
                  <a:lnTo>
                    <a:pt x="5053294" y="851530"/>
                  </a:lnTo>
                  <a:cubicBezTo>
                    <a:pt x="5044771" y="634436"/>
                    <a:pt x="5121279" y="431425"/>
                    <a:pt x="5259674" y="313108"/>
                  </a:cubicBezTo>
                  <a:cubicBezTo>
                    <a:pt x="5362207" y="225483"/>
                    <a:pt x="5505484" y="178505"/>
                    <a:pt x="5659678" y="177243"/>
                  </a:cubicBezTo>
                  <a:close/>
                  <a:moveTo>
                    <a:pt x="7110381" y="101"/>
                  </a:moveTo>
                  <a:cubicBezTo>
                    <a:pt x="7210825" y="-1977"/>
                    <a:pt x="7290226" y="28417"/>
                    <a:pt x="7308248" y="35912"/>
                  </a:cubicBezTo>
                  <a:lnTo>
                    <a:pt x="7308248" y="91092"/>
                  </a:lnTo>
                  <a:lnTo>
                    <a:pt x="7284737" y="82371"/>
                  </a:lnTo>
                  <a:cubicBezTo>
                    <a:pt x="7250094" y="70758"/>
                    <a:pt x="7186598" y="54051"/>
                    <a:pt x="7111265" y="55609"/>
                  </a:cubicBezTo>
                  <a:cubicBezTo>
                    <a:pt x="7050999" y="56856"/>
                    <a:pt x="6983157" y="69793"/>
                    <a:pt x="6916453" y="106379"/>
                  </a:cubicBezTo>
                  <a:cubicBezTo>
                    <a:pt x="6783042" y="179552"/>
                    <a:pt x="6697160" y="325570"/>
                    <a:pt x="6685297" y="490992"/>
                  </a:cubicBezTo>
                  <a:lnTo>
                    <a:pt x="6685438" y="523812"/>
                  </a:lnTo>
                  <a:lnTo>
                    <a:pt x="6684773" y="519565"/>
                  </a:lnTo>
                  <a:cubicBezTo>
                    <a:pt x="6668969" y="320757"/>
                    <a:pt x="6759923" y="136240"/>
                    <a:pt x="6915569" y="50871"/>
                  </a:cubicBezTo>
                  <a:cubicBezTo>
                    <a:pt x="6982273" y="14285"/>
                    <a:pt x="7050115" y="1348"/>
                    <a:pt x="7110381" y="101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" name="Google Shape;69;p2"/>
          <p:cNvGrpSpPr/>
          <p:nvPr/>
        </p:nvGrpSpPr>
        <p:grpSpPr>
          <a:xfrm>
            <a:off x="3966174" y="2859912"/>
            <a:ext cx="5177826" cy="2288888"/>
            <a:chOff x="5288232" y="3813215"/>
            <a:chExt cx="6903768" cy="3051851"/>
          </a:xfrm>
        </p:grpSpPr>
        <p:sp>
          <p:nvSpPr>
            <p:cNvPr id="70" name="Google Shape;70;p2"/>
            <p:cNvSpPr/>
            <p:nvPr/>
          </p:nvSpPr>
          <p:spPr>
            <a:xfrm>
              <a:off x="5288232" y="3813215"/>
              <a:ext cx="6891656" cy="3050841"/>
            </a:xfrm>
            <a:custGeom>
              <a:avLst/>
              <a:gdLst/>
              <a:ahLst/>
              <a:cxnLst/>
              <a:rect l="l" t="t" r="r" b="b"/>
              <a:pathLst>
                <a:path w="6891656" h="3050841" extrusionOk="0">
                  <a:moveTo>
                    <a:pt x="6674374" y="68"/>
                  </a:moveTo>
                  <a:cubicBezTo>
                    <a:pt x="6790387" y="-2243"/>
                    <a:pt x="6881348" y="54229"/>
                    <a:pt x="6891656" y="60898"/>
                  </a:cubicBezTo>
                  <a:lnTo>
                    <a:pt x="6891656" y="3050841"/>
                  </a:lnTo>
                  <a:lnTo>
                    <a:pt x="0" y="3050841"/>
                  </a:lnTo>
                  <a:lnTo>
                    <a:pt x="16887" y="3016614"/>
                  </a:lnTo>
                  <a:cubicBezTo>
                    <a:pt x="75476" y="2904075"/>
                    <a:pt x="261498" y="2601557"/>
                    <a:pt x="643651" y="2490837"/>
                  </a:cubicBezTo>
                  <a:cubicBezTo>
                    <a:pt x="995906" y="2388690"/>
                    <a:pt x="1287656" y="2515362"/>
                    <a:pt x="1362984" y="2550803"/>
                  </a:cubicBezTo>
                  <a:cubicBezTo>
                    <a:pt x="1373765" y="2534228"/>
                    <a:pt x="1451924" y="2419415"/>
                    <a:pt x="1602717" y="2400953"/>
                  </a:cubicBezTo>
                  <a:cubicBezTo>
                    <a:pt x="1694217" y="2390846"/>
                    <a:pt x="1785972" y="2417798"/>
                    <a:pt x="1857407" y="2475878"/>
                  </a:cubicBezTo>
                  <a:cubicBezTo>
                    <a:pt x="1830456" y="2250296"/>
                    <a:pt x="1926268" y="2034953"/>
                    <a:pt x="2097140" y="1936850"/>
                  </a:cubicBezTo>
                  <a:cubicBezTo>
                    <a:pt x="2329326" y="1802901"/>
                    <a:pt x="2680233" y="1896423"/>
                    <a:pt x="2846388" y="2191540"/>
                  </a:cubicBezTo>
                  <a:cubicBezTo>
                    <a:pt x="2861279" y="2151788"/>
                    <a:pt x="2892044" y="2120120"/>
                    <a:pt x="2931286" y="2104083"/>
                  </a:cubicBezTo>
                  <a:cubicBezTo>
                    <a:pt x="2976120" y="2088183"/>
                    <a:pt x="3025790" y="2093706"/>
                    <a:pt x="3066043" y="2119040"/>
                  </a:cubicBezTo>
                  <a:cubicBezTo>
                    <a:pt x="2866332" y="1750616"/>
                    <a:pt x="3021977" y="1311848"/>
                    <a:pt x="3330705" y="1165098"/>
                  </a:cubicBezTo>
                  <a:cubicBezTo>
                    <a:pt x="3659915" y="1008510"/>
                    <a:pt x="4131160" y="1199192"/>
                    <a:pt x="4259854" y="1629605"/>
                  </a:cubicBezTo>
                  <a:cubicBezTo>
                    <a:pt x="4338551" y="1538914"/>
                    <a:pt x="4459698" y="1504550"/>
                    <a:pt x="4561979" y="1542148"/>
                  </a:cubicBezTo>
                  <a:cubicBezTo>
                    <a:pt x="4669784" y="1582575"/>
                    <a:pt x="4710212" y="1685259"/>
                    <a:pt x="4716814" y="1701969"/>
                  </a:cubicBezTo>
                  <a:cubicBezTo>
                    <a:pt x="4770205" y="1637152"/>
                    <a:pt x="4866004" y="1627987"/>
                    <a:pt x="4930808" y="1681351"/>
                  </a:cubicBezTo>
                  <a:cubicBezTo>
                    <a:pt x="4931078" y="1681620"/>
                    <a:pt x="4931348" y="1681756"/>
                    <a:pt x="4931618" y="1682025"/>
                  </a:cubicBezTo>
                  <a:cubicBezTo>
                    <a:pt x="4845400" y="1466414"/>
                    <a:pt x="4950349" y="1221695"/>
                    <a:pt x="5165824" y="1135585"/>
                  </a:cubicBezTo>
                  <a:cubicBezTo>
                    <a:pt x="5263522" y="1096505"/>
                    <a:pt x="5372272" y="1095428"/>
                    <a:pt x="5470645" y="1132621"/>
                  </a:cubicBezTo>
                  <a:cubicBezTo>
                    <a:pt x="5365938" y="812303"/>
                    <a:pt x="5540718" y="467865"/>
                    <a:pt x="5861036" y="363294"/>
                  </a:cubicBezTo>
                  <a:cubicBezTo>
                    <a:pt x="6017892" y="311951"/>
                    <a:pt x="6188764" y="326506"/>
                    <a:pt x="6334706" y="403316"/>
                  </a:cubicBezTo>
                  <a:cubicBezTo>
                    <a:pt x="6321231" y="238104"/>
                    <a:pt x="6411248" y="85963"/>
                    <a:pt x="6552069" y="25997"/>
                  </a:cubicBezTo>
                  <a:cubicBezTo>
                    <a:pt x="6594248" y="8141"/>
                    <a:pt x="6635703" y="839"/>
                    <a:pt x="6674374" y="6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  <a:effectLst>
              <a:outerShdw blurRad="200025" dist="19050" dir="5400000" algn="bl" rotWithShape="0">
                <a:srgbClr val="0C0C0C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300344" y="3814225"/>
              <a:ext cx="6891656" cy="3050841"/>
            </a:xfrm>
            <a:custGeom>
              <a:avLst/>
              <a:gdLst/>
              <a:ahLst/>
              <a:cxnLst/>
              <a:rect l="l" t="t" r="r" b="b"/>
              <a:pathLst>
                <a:path w="6891656" h="3050841" extrusionOk="0">
                  <a:moveTo>
                    <a:pt x="2288798" y="1878635"/>
                  </a:moveTo>
                  <a:cubicBezTo>
                    <a:pt x="2493233" y="1862262"/>
                    <a:pt x="2721772" y="1970203"/>
                    <a:pt x="2846388" y="2191540"/>
                  </a:cubicBezTo>
                  <a:cubicBezTo>
                    <a:pt x="2861279" y="2151788"/>
                    <a:pt x="2892044" y="2120120"/>
                    <a:pt x="2931286" y="2104083"/>
                  </a:cubicBezTo>
                  <a:cubicBezTo>
                    <a:pt x="2964912" y="2092158"/>
                    <a:pt x="3001258" y="2092284"/>
                    <a:pt x="3034311" y="2103779"/>
                  </a:cubicBezTo>
                  <a:lnTo>
                    <a:pt x="3038234" y="2105666"/>
                  </a:lnTo>
                  <a:lnTo>
                    <a:pt x="3066927" y="2174548"/>
                  </a:lnTo>
                  <a:cubicBezTo>
                    <a:pt x="3026674" y="2149214"/>
                    <a:pt x="2977004" y="2143691"/>
                    <a:pt x="2932170" y="2159591"/>
                  </a:cubicBezTo>
                  <a:cubicBezTo>
                    <a:pt x="2892928" y="2175628"/>
                    <a:pt x="2862163" y="2207296"/>
                    <a:pt x="2847272" y="2247048"/>
                  </a:cubicBezTo>
                  <a:cubicBezTo>
                    <a:pt x="2681117" y="1951931"/>
                    <a:pt x="2330210" y="1858409"/>
                    <a:pt x="2098024" y="1992358"/>
                  </a:cubicBezTo>
                  <a:cubicBezTo>
                    <a:pt x="1927152" y="2090461"/>
                    <a:pt x="1831340" y="2305804"/>
                    <a:pt x="1858291" y="2531386"/>
                  </a:cubicBezTo>
                  <a:cubicBezTo>
                    <a:pt x="1786856" y="2473306"/>
                    <a:pt x="1695101" y="2446354"/>
                    <a:pt x="1603601" y="2456461"/>
                  </a:cubicBezTo>
                  <a:cubicBezTo>
                    <a:pt x="1452808" y="2474923"/>
                    <a:pt x="1374649" y="2589736"/>
                    <a:pt x="1363868" y="2606311"/>
                  </a:cubicBezTo>
                  <a:cubicBezTo>
                    <a:pt x="1288540" y="2570870"/>
                    <a:pt x="996790" y="2444198"/>
                    <a:pt x="644535" y="2546345"/>
                  </a:cubicBezTo>
                  <a:cubicBezTo>
                    <a:pt x="310151" y="2643225"/>
                    <a:pt x="125930" y="2886951"/>
                    <a:pt x="45850" y="3021761"/>
                  </a:cubicBezTo>
                  <a:lnTo>
                    <a:pt x="29636" y="3050841"/>
                  </a:lnTo>
                  <a:lnTo>
                    <a:pt x="0" y="3050841"/>
                  </a:lnTo>
                  <a:lnTo>
                    <a:pt x="16887" y="3016614"/>
                  </a:lnTo>
                  <a:cubicBezTo>
                    <a:pt x="75476" y="2904075"/>
                    <a:pt x="261498" y="2601557"/>
                    <a:pt x="643651" y="2490837"/>
                  </a:cubicBezTo>
                  <a:cubicBezTo>
                    <a:pt x="995906" y="2388690"/>
                    <a:pt x="1287656" y="2515362"/>
                    <a:pt x="1362984" y="2550803"/>
                  </a:cubicBezTo>
                  <a:cubicBezTo>
                    <a:pt x="1373765" y="2534228"/>
                    <a:pt x="1451924" y="2419415"/>
                    <a:pt x="1602717" y="2400953"/>
                  </a:cubicBezTo>
                  <a:cubicBezTo>
                    <a:pt x="1694217" y="2390846"/>
                    <a:pt x="1785972" y="2417798"/>
                    <a:pt x="1857407" y="2475878"/>
                  </a:cubicBezTo>
                  <a:cubicBezTo>
                    <a:pt x="1830456" y="2250296"/>
                    <a:pt x="1926268" y="2034953"/>
                    <a:pt x="2097140" y="1936850"/>
                  </a:cubicBezTo>
                  <a:cubicBezTo>
                    <a:pt x="2155187" y="1903363"/>
                    <a:pt x="2220653" y="1884093"/>
                    <a:pt x="2288798" y="1878635"/>
                  </a:cubicBezTo>
                  <a:close/>
                  <a:moveTo>
                    <a:pt x="3596672" y="1111090"/>
                  </a:moveTo>
                  <a:cubicBezTo>
                    <a:pt x="3874128" y="1118834"/>
                    <a:pt x="4163333" y="1306796"/>
                    <a:pt x="4259854" y="1629605"/>
                  </a:cubicBezTo>
                  <a:cubicBezTo>
                    <a:pt x="4338551" y="1538914"/>
                    <a:pt x="4459698" y="1504550"/>
                    <a:pt x="4561979" y="1542148"/>
                  </a:cubicBezTo>
                  <a:cubicBezTo>
                    <a:pt x="4669784" y="1582575"/>
                    <a:pt x="4710212" y="1685259"/>
                    <a:pt x="4716814" y="1701969"/>
                  </a:cubicBezTo>
                  <a:cubicBezTo>
                    <a:pt x="4756857" y="1653356"/>
                    <a:pt x="4820755" y="1636048"/>
                    <a:pt x="4877540" y="1652945"/>
                  </a:cubicBezTo>
                  <a:lnTo>
                    <a:pt x="4913735" y="1672247"/>
                  </a:lnTo>
                  <a:lnTo>
                    <a:pt x="4932502" y="1737533"/>
                  </a:lnTo>
                  <a:cubicBezTo>
                    <a:pt x="4932232" y="1737264"/>
                    <a:pt x="4931962" y="1737128"/>
                    <a:pt x="4931692" y="1736859"/>
                  </a:cubicBezTo>
                  <a:cubicBezTo>
                    <a:pt x="4866888" y="1683495"/>
                    <a:pt x="4771089" y="1692660"/>
                    <a:pt x="4717698" y="1757477"/>
                  </a:cubicBezTo>
                  <a:cubicBezTo>
                    <a:pt x="4711096" y="1740767"/>
                    <a:pt x="4670668" y="1638083"/>
                    <a:pt x="4562863" y="1597656"/>
                  </a:cubicBezTo>
                  <a:cubicBezTo>
                    <a:pt x="4460582" y="1560058"/>
                    <a:pt x="4339435" y="1594422"/>
                    <a:pt x="4260738" y="1685113"/>
                  </a:cubicBezTo>
                  <a:cubicBezTo>
                    <a:pt x="4132044" y="1254700"/>
                    <a:pt x="3660799" y="1064018"/>
                    <a:pt x="3331589" y="1220606"/>
                  </a:cubicBezTo>
                  <a:cubicBezTo>
                    <a:pt x="3138634" y="1312325"/>
                    <a:pt x="3005477" y="1518113"/>
                    <a:pt x="2981502" y="1749504"/>
                  </a:cubicBezTo>
                  <a:lnTo>
                    <a:pt x="2980923" y="1841369"/>
                  </a:lnTo>
                  <a:lnTo>
                    <a:pt x="2979729" y="1835195"/>
                  </a:lnTo>
                  <a:cubicBezTo>
                    <a:pt x="2953723" y="1549483"/>
                    <a:pt x="3099159" y="1275161"/>
                    <a:pt x="3330705" y="1165098"/>
                  </a:cubicBezTo>
                  <a:cubicBezTo>
                    <a:pt x="3413008" y="1125951"/>
                    <a:pt x="3504187" y="1108509"/>
                    <a:pt x="3596672" y="1111090"/>
                  </a:cubicBezTo>
                  <a:close/>
                  <a:moveTo>
                    <a:pt x="5317981" y="1105501"/>
                  </a:moveTo>
                  <a:cubicBezTo>
                    <a:pt x="5343830" y="1105248"/>
                    <a:pt x="5369699" y="1107379"/>
                    <a:pt x="5395254" y="1111898"/>
                  </a:cubicBezTo>
                  <a:lnTo>
                    <a:pt x="5458658" y="1129326"/>
                  </a:lnTo>
                  <a:lnTo>
                    <a:pt x="5471529" y="1188129"/>
                  </a:lnTo>
                  <a:cubicBezTo>
                    <a:pt x="5373156" y="1150936"/>
                    <a:pt x="5264406" y="1152013"/>
                    <a:pt x="5166708" y="1191093"/>
                  </a:cubicBezTo>
                  <a:cubicBezTo>
                    <a:pt x="5058971" y="1234148"/>
                    <a:pt x="4978864" y="1316856"/>
                    <a:pt x="4936470" y="1415750"/>
                  </a:cubicBezTo>
                  <a:lnTo>
                    <a:pt x="4905003" y="1561359"/>
                  </a:lnTo>
                  <a:lnTo>
                    <a:pt x="4901538" y="1517792"/>
                  </a:lnTo>
                  <a:cubicBezTo>
                    <a:pt x="4904782" y="1353968"/>
                    <a:pt x="5004218" y="1200168"/>
                    <a:pt x="5165824" y="1135585"/>
                  </a:cubicBezTo>
                  <a:cubicBezTo>
                    <a:pt x="5214673" y="1116045"/>
                    <a:pt x="5266285" y="1106006"/>
                    <a:pt x="5317981" y="1105501"/>
                  </a:cubicBezTo>
                  <a:close/>
                  <a:moveTo>
                    <a:pt x="6674374" y="68"/>
                  </a:moveTo>
                  <a:cubicBezTo>
                    <a:pt x="6790387" y="-2243"/>
                    <a:pt x="6881348" y="54229"/>
                    <a:pt x="6891656" y="60898"/>
                  </a:cubicBezTo>
                  <a:lnTo>
                    <a:pt x="6891656" y="115898"/>
                  </a:lnTo>
                  <a:lnTo>
                    <a:pt x="6870555" y="103763"/>
                  </a:lnTo>
                  <a:cubicBezTo>
                    <a:pt x="6835186" y="85175"/>
                    <a:pt x="6762268" y="53843"/>
                    <a:pt x="6675258" y="55576"/>
                  </a:cubicBezTo>
                  <a:cubicBezTo>
                    <a:pt x="6636587" y="56347"/>
                    <a:pt x="6595132" y="63649"/>
                    <a:pt x="6552953" y="81505"/>
                  </a:cubicBezTo>
                  <a:cubicBezTo>
                    <a:pt x="6412132" y="141471"/>
                    <a:pt x="6322115" y="293612"/>
                    <a:pt x="6335590" y="458824"/>
                  </a:cubicBezTo>
                  <a:cubicBezTo>
                    <a:pt x="6189648" y="382014"/>
                    <a:pt x="6018776" y="367459"/>
                    <a:pt x="5861920" y="418802"/>
                  </a:cubicBezTo>
                  <a:cubicBezTo>
                    <a:pt x="5621682" y="497231"/>
                    <a:pt x="5463308" y="710584"/>
                    <a:pt x="5443310" y="947493"/>
                  </a:cubicBezTo>
                  <a:lnTo>
                    <a:pt x="5444277" y="1012150"/>
                  </a:lnTo>
                  <a:lnTo>
                    <a:pt x="5444219" y="1011887"/>
                  </a:lnTo>
                  <a:cubicBezTo>
                    <a:pt x="5411907" y="729942"/>
                    <a:pt x="5580758" y="454794"/>
                    <a:pt x="5861036" y="363294"/>
                  </a:cubicBezTo>
                  <a:cubicBezTo>
                    <a:pt x="6017892" y="311951"/>
                    <a:pt x="6188764" y="326506"/>
                    <a:pt x="6334706" y="403316"/>
                  </a:cubicBezTo>
                  <a:cubicBezTo>
                    <a:pt x="6321231" y="238104"/>
                    <a:pt x="6411248" y="85963"/>
                    <a:pt x="6552069" y="25997"/>
                  </a:cubicBezTo>
                  <a:cubicBezTo>
                    <a:pt x="6594248" y="8141"/>
                    <a:pt x="6635703" y="839"/>
                    <a:pt x="6674374" y="6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6657013" y="3631951"/>
            <a:ext cx="2477903" cy="1511549"/>
            <a:chOff x="8876017" y="4842601"/>
            <a:chExt cx="3303871" cy="2015399"/>
          </a:xfrm>
        </p:grpSpPr>
        <p:sp>
          <p:nvSpPr>
            <p:cNvPr id="73" name="Google Shape;73;p2"/>
            <p:cNvSpPr/>
            <p:nvPr/>
          </p:nvSpPr>
          <p:spPr>
            <a:xfrm>
              <a:off x="8876017" y="4877926"/>
              <a:ext cx="3303529" cy="1980074"/>
            </a:xfrm>
            <a:custGeom>
              <a:avLst/>
              <a:gdLst/>
              <a:ahLst/>
              <a:cxnLst/>
              <a:rect l="l" t="t" r="r" b="b"/>
              <a:pathLst>
                <a:path w="3303529" h="1980074" extrusionOk="0">
                  <a:moveTo>
                    <a:pt x="3303529" y="0"/>
                  </a:moveTo>
                  <a:lnTo>
                    <a:pt x="3303529" y="1980074"/>
                  </a:lnTo>
                  <a:lnTo>
                    <a:pt x="71" y="1980074"/>
                  </a:lnTo>
                  <a:lnTo>
                    <a:pt x="0" y="1975617"/>
                  </a:lnTo>
                  <a:cubicBezTo>
                    <a:pt x="-29" y="1952498"/>
                    <a:pt x="4275" y="1871638"/>
                    <a:pt x="75022" y="1820701"/>
                  </a:cubicBezTo>
                  <a:cubicBezTo>
                    <a:pt x="155876" y="1762485"/>
                    <a:pt x="250206" y="1800082"/>
                    <a:pt x="254787" y="1801970"/>
                  </a:cubicBezTo>
                  <a:cubicBezTo>
                    <a:pt x="222985" y="1731627"/>
                    <a:pt x="254289" y="1648751"/>
                    <a:pt x="324699" y="1616949"/>
                  </a:cubicBezTo>
                  <a:cubicBezTo>
                    <a:pt x="359467" y="1601181"/>
                    <a:pt x="399153" y="1600373"/>
                    <a:pt x="434553" y="1614657"/>
                  </a:cubicBezTo>
                  <a:cubicBezTo>
                    <a:pt x="432653" y="1292588"/>
                    <a:pt x="692155" y="1030082"/>
                    <a:pt x="1014183" y="1028060"/>
                  </a:cubicBezTo>
                  <a:cubicBezTo>
                    <a:pt x="1185958" y="1027118"/>
                    <a:pt x="1349417" y="1101908"/>
                    <a:pt x="1460996" y="1232486"/>
                  </a:cubicBezTo>
                  <a:cubicBezTo>
                    <a:pt x="1514899" y="1188826"/>
                    <a:pt x="1582817" y="1166320"/>
                    <a:pt x="1652081" y="1168882"/>
                  </a:cubicBezTo>
                  <a:cubicBezTo>
                    <a:pt x="1712453" y="1171981"/>
                    <a:pt x="1770128" y="1194217"/>
                    <a:pt x="1816890" y="1232486"/>
                  </a:cubicBezTo>
                  <a:cubicBezTo>
                    <a:pt x="1806783" y="1021997"/>
                    <a:pt x="1969299" y="843039"/>
                    <a:pt x="2179790" y="833067"/>
                  </a:cubicBezTo>
                  <a:cubicBezTo>
                    <a:pt x="2307943" y="826869"/>
                    <a:pt x="2430437" y="885488"/>
                    <a:pt x="2506171" y="988981"/>
                  </a:cubicBezTo>
                  <a:cubicBezTo>
                    <a:pt x="2555897" y="884813"/>
                    <a:pt x="2680681" y="840749"/>
                    <a:pt x="2784848" y="890474"/>
                  </a:cubicBezTo>
                  <a:cubicBezTo>
                    <a:pt x="2785657" y="890744"/>
                    <a:pt x="2786331" y="891149"/>
                    <a:pt x="2787140" y="891552"/>
                  </a:cubicBezTo>
                  <a:cubicBezTo>
                    <a:pt x="2779323" y="845195"/>
                    <a:pt x="2718279" y="440925"/>
                    <a:pt x="2996956" y="172353"/>
                  </a:cubicBezTo>
                  <a:cubicBezTo>
                    <a:pt x="3083335" y="90422"/>
                    <a:pt x="3188580" y="31128"/>
                    <a:pt x="330352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  <a:effectLst>
              <a:outerShdw blurRad="200025" dist="19050" dir="5400000" algn="bl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876359" y="4842601"/>
              <a:ext cx="3303529" cy="1980074"/>
            </a:xfrm>
            <a:custGeom>
              <a:avLst/>
              <a:gdLst/>
              <a:ahLst/>
              <a:cxnLst/>
              <a:rect l="l" t="t" r="r" b="b"/>
              <a:pathLst>
                <a:path w="3303529" h="1980074" extrusionOk="0">
                  <a:moveTo>
                    <a:pt x="193507" y="1788797"/>
                  </a:moveTo>
                  <a:cubicBezTo>
                    <a:pt x="210638" y="1789976"/>
                    <a:pt x="225385" y="1793033"/>
                    <a:pt x="236136" y="1795914"/>
                  </a:cubicBezTo>
                  <a:lnTo>
                    <a:pt x="244107" y="1798502"/>
                  </a:lnTo>
                  <a:lnTo>
                    <a:pt x="243277" y="1803365"/>
                  </a:lnTo>
                  <a:cubicBezTo>
                    <a:pt x="243714" y="1821523"/>
                    <a:pt x="247721" y="1839892"/>
                    <a:pt x="255671" y="1857478"/>
                  </a:cubicBezTo>
                  <a:cubicBezTo>
                    <a:pt x="251090" y="1855590"/>
                    <a:pt x="156760" y="1817993"/>
                    <a:pt x="75906" y="1876209"/>
                  </a:cubicBezTo>
                  <a:cubicBezTo>
                    <a:pt x="40533" y="1901678"/>
                    <a:pt x="21770" y="1934627"/>
                    <a:pt x="11854" y="1964099"/>
                  </a:cubicBezTo>
                  <a:lnTo>
                    <a:pt x="8197" y="1980074"/>
                  </a:lnTo>
                  <a:lnTo>
                    <a:pt x="71" y="1980074"/>
                  </a:lnTo>
                  <a:lnTo>
                    <a:pt x="0" y="1975617"/>
                  </a:lnTo>
                  <a:cubicBezTo>
                    <a:pt x="-29" y="1952498"/>
                    <a:pt x="4275" y="1871638"/>
                    <a:pt x="75022" y="1820701"/>
                  </a:cubicBezTo>
                  <a:cubicBezTo>
                    <a:pt x="115449" y="1791593"/>
                    <a:pt x="159245" y="1786438"/>
                    <a:pt x="193507" y="1788797"/>
                  </a:cubicBezTo>
                  <a:close/>
                  <a:moveTo>
                    <a:pt x="2179790" y="833067"/>
                  </a:moveTo>
                  <a:cubicBezTo>
                    <a:pt x="2307943" y="826869"/>
                    <a:pt x="2430437" y="885488"/>
                    <a:pt x="2506171" y="988981"/>
                  </a:cubicBezTo>
                  <a:cubicBezTo>
                    <a:pt x="2549681" y="897834"/>
                    <a:pt x="2650658" y="852704"/>
                    <a:pt x="2745006" y="876158"/>
                  </a:cubicBezTo>
                  <a:lnTo>
                    <a:pt x="2781325" y="889208"/>
                  </a:lnTo>
                  <a:lnTo>
                    <a:pt x="2783365" y="913863"/>
                  </a:lnTo>
                  <a:cubicBezTo>
                    <a:pt x="2785238" y="929879"/>
                    <a:pt x="2787047" y="941266"/>
                    <a:pt x="2788024" y="947060"/>
                  </a:cubicBezTo>
                  <a:cubicBezTo>
                    <a:pt x="2787215" y="946657"/>
                    <a:pt x="2786541" y="946252"/>
                    <a:pt x="2785732" y="945982"/>
                  </a:cubicBezTo>
                  <a:cubicBezTo>
                    <a:pt x="2681565" y="896257"/>
                    <a:pt x="2556781" y="940321"/>
                    <a:pt x="2507055" y="1044489"/>
                  </a:cubicBezTo>
                  <a:cubicBezTo>
                    <a:pt x="2431321" y="940996"/>
                    <a:pt x="2308827" y="882377"/>
                    <a:pt x="2180674" y="888575"/>
                  </a:cubicBezTo>
                  <a:cubicBezTo>
                    <a:pt x="1970183" y="898547"/>
                    <a:pt x="1807667" y="1077505"/>
                    <a:pt x="1817774" y="1287994"/>
                  </a:cubicBezTo>
                  <a:cubicBezTo>
                    <a:pt x="1771012" y="1249725"/>
                    <a:pt x="1713337" y="1227489"/>
                    <a:pt x="1652965" y="1224390"/>
                  </a:cubicBezTo>
                  <a:cubicBezTo>
                    <a:pt x="1583701" y="1221828"/>
                    <a:pt x="1515783" y="1244334"/>
                    <a:pt x="1461880" y="1287994"/>
                  </a:cubicBezTo>
                  <a:cubicBezTo>
                    <a:pt x="1350301" y="1157416"/>
                    <a:pt x="1186842" y="1082626"/>
                    <a:pt x="1015067" y="1083568"/>
                  </a:cubicBezTo>
                  <a:cubicBezTo>
                    <a:pt x="693039" y="1085590"/>
                    <a:pt x="433537" y="1348096"/>
                    <a:pt x="435437" y="1670165"/>
                  </a:cubicBezTo>
                  <a:cubicBezTo>
                    <a:pt x="400037" y="1655881"/>
                    <a:pt x="360351" y="1656689"/>
                    <a:pt x="325583" y="1672457"/>
                  </a:cubicBezTo>
                  <a:cubicBezTo>
                    <a:pt x="290378" y="1688358"/>
                    <a:pt x="264950" y="1717028"/>
                    <a:pt x="252298" y="1750515"/>
                  </a:cubicBezTo>
                  <a:lnTo>
                    <a:pt x="248328" y="1773771"/>
                  </a:lnTo>
                  <a:lnTo>
                    <a:pt x="242393" y="1747857"/>
                  </a:lnTo>
                  <a:cubicBezTo>
                    <a:pt x="241081" y="1693381"/>
                    <a:pt x="271892" y="1640801"/>
                    <a:pt x="324699" y="1616949"/>
                  </a:cubicBezTo>
                  <a:cubicBezTo>
                    <a:pt x="359467" y="1601181"/>
                    <a:pt x="399153" y="1600373"/>
                    <a:pt x="434553" y="1614657"/>
                  </a:cubicBezTo>
                  <a:cubicBezTo>
                    <a:pt x="432653" y="1292588"/>
                    <a:pt x="692155" y="1030082"/>
                    <a:pt x="1014183" y="1028060"/>
                  </a:cubicBezTo>
                  <a:cubicBezTo>
                    <a:pt x="1185958" y="1027118"/>
                    <a:pt x="1349417" y="1101908"/>
                    <a:pt x="1460996" y="1232486"/>
                  </a:cubicBezTo>
                  <a:cubicBezTo>
                    <a:pt x="1514899" y="1188826"/>
                    <a:pt x="1582817" y="1166320"/>
                    <a:pt x="1652081" y="1168882"/>
                  </a:cubicBezTo>
                  <a:cubicBezTo>
                    <a:pt x="1712453" y="1171981"/>
                    <a:pt x="1770128" y="1194217"/>
                    <a:pt x="1816890" y="1232486"/>
                  </a:cubicBezTo>
                  <a:cubicBezTo>
                    <a:pt x="1806783" y="1021997"/>
                    <a:pt x="1969299" y="843039"/>
                    <a:pt x="2179790" y="833067"/>
                  </a:cubicBezTo>
                  <a:close/>
                  <a:moveTo>
                    <a:pt x="3303529" y="0"/>
                  </a:moveTo>
                  <a:lnTo>
                    <a:pt x="3303529" y="55808"/>
                  </a:lnTo>
                  <a:lnTo>
                    <a:pt x="3220164" y="84049"/>
                  </a:lnTo>
                  <a:cubicBezTo>
                    <a:pt x="3138021" y="117698"/>
                    <a:pt x="3062624" y="166413"/>
                    <a:pt x="2997840" y="227861"/>
                  </a:cubicBezTo>
                  <a:cubicBezTo>
                    <a:pt x="2823667" y="395719"/>
                    <a:pt x="2782197" y="616583"/>
                    <a:pt x="2777497" y="769944"/>
                  </a:cubicBezTo>
                  <a:lnTo>
                    <a:pt x="2777815" y="801954"/>
                  </a:lnTo>
                  <a:lnTo>
                    <a:pt x="2777437" y="797388"/>
                  </a:lnTo>
                  <a:cubicBezTo>
                    <a:pt x="2770034" y="651541"/>
                    <a:pt x="2787948" y="373782"/>
                    <a:pt x="2996956" y="172353"/>
                  </a:cubicBezTo>
                  <a:cubicBezTo>
                    <a:pt x="3083335" y="90422"/>
                    <a:pt x="3188580" y="31128"/>
                    <a:pt x="33035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2"/>
          <p:cNvGrpSpPr/>
          <p:nvPr/>
        </p:nvGrpSpPr>
        <p:grpSpPr>
          <a:xfrm>
            <a:off x="558433" y="1291324"/>
            <a:ext cx="2355110" cy="3116690"/>
            <a:chOff x="2256777" y="2198862"/>
            <a:chExt cx="2823618" cy="3736703"/>
          </a:xfrm>
        </p:grpSpPr>
        <p:grpSp>
          <p:nvGrpSpPr>
            <p:cNvPr id="76" name="Google Shape;76;p2"/>
            <p:cNvGrpSpPr/>
            <p:nvPr/>
          </p:nvGrpSpPr>
          <p:grpSpPr>
            <a:xfrm>
              <a:off x="3294899" y="5120706"/>
              <a:ext cx="748973" cy="454603"/>
              <a:chOff x="5910230" y="3314449"/>
              <a:chExt cx="375256" cy="227768"/>
            </a:xfrm>
          </p:grpSpPr>
          <p:sp>
            <p:nvSpPr>
              <p:cNvPr id="77" name="Google Shape;77;p2"/>
              <p:cNvSpPr/>
              <p:nvPr/>
            </p:nvSpPr>
            <p:spPr>
              <a:xfrm rot="-788041">
                <a:off x="5936369" y="3312998"/>
                <a:ext cx="9535" cy="23116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230885" extrusionOk="0">
                    <a:moveTo>
                      <a:pt x="-431" y="-319"/>
                    </a:moveTo>
                    <a:lnTo>
                      <a:pt x="9094" y="-319"/>
                    </a:lnTo>
                    <a:lnTo>
                      <a:pt x="9094" y="230567"/>
                    </a:lnTo>
                    <a:lnTo>
                      <a:pt x="-431" y="23056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 rot="-4611959">
                <a:off x="6139000" y="3423321"/>
                <a:ext cx="231160" cy="9535"/>
              </a:xfrm>
              <a:custGeom>
                <a:avLst/>
                <a:gdLst/>
                <a:ahLst/>
                <a:cxnLst/>
                <a:rect l="l" t="t" r="r" b="b"/>
                <a:pathLst>
                  <a:path w="230885" h="9524" extrusionOk="0">
                    <a:moveTo>
                      <a:pt x="-431" y="-319"/>
                    </a:moveTo>
                    <a:lnTo>
                      <a:pt x="230455" y="-319"/>
                    </a:lnTo>
                    <a:lnTo>
                      <a:pt x="230455" y="9206"/>
                    </a:lnTo>
                    <a:lnTo>
                      <a:pt x="-431" y="920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3376049" y="5519665"/>
              <a:ext cx="585689" cy="415900"/>
            </a:xfrm>
            <a:custGeom>
              <a:avLst/>
              <a:gdLst/>
              <a:ahLst/>
              <a:cxnLst/>
              <a:rect l="l" t="t" r="r" b="b"/>
              <a:pathLst>
                <a:path w="273367" h="194119" extrusionOk="0">
                  <a:moveTo>
                    <a:pt x="273368" y="0"/>
                  </a:moveTo>
                  <a:lnTo>
                    <a:pt x="234125" y="194119"/>
                  </a:lnTo>
                  <a:lnTo>
                    <a:pt x="39243" y="194119"/>
                  </a:lnTo>
                  <a:lnTo>
                    <a:pt x="0" y="0"/>
                  </a:lnTo>
                  <a:lnTo>
                    <a:pt x="273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256777" y="2203261"/>
              <a:ext cx="2823618" cy="3023507"/>
            </a:xfrm>
            <a:custGeom>
              <a:avLst/>
              <a:gdLst/>
              <a:ahLst/>
              <a:cxnLst/>
              <a:rect l="l" t="t" r="r" b="b"/>
              <a:pathLst>
                <a:path w="2823618" h="3023507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37215" y="-2797"/>
                    <a:pt x="1940079" y="2382"/>
                    <a:pt x="2304277" y="293914"/>
                  </a:cubicBezTo>
                  <a:cubicBezTo>
                    <a:pt x="2791372" y="683831"/>
                    <a:pt x="2817780" y="1272419"/>
                    <a:pt x="2822095" y="1379779"/>
                  </a:cubicBezTo>
                  <a:cubicBezTo>
                    <a:pt x="2854201" y="2097474"/>
                    <a:pt x="2369177" y="2553500"/>
                    <a:pt x="2294266" y="2622543"/>
                  </a:cubicBezTo>
                  <a:cubicBezTo>
                    <a:pt x="2048354" y="2843720"/>
                    <a:pt x="1740252" y="2983722"/>
                    <a:pt x="1411904" y="3023507"/>
                  </a:cubicBezTo>
                  <a:cubicBezTo>
                    <a:pt x="1083486" y="2983807"/>
                    <a:pt x="775298" y="2843788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76049" y="5519665"/>
              <a:ext cx="585633" cy="415859"/>
            </a:xfrm>
            <a:custGeom>
              <a:avLst/>
              <a:gdLst/>
              <a:ahLst/>
              <a:cxnLst/>
              <a:rect l="l" t="t" r="r" b="b"/>
              <a:pathLst>
                <a:path w="585633" h="415859" extrusionOk="0">
                  <a:moveTo>
                    <a:pt x="0" y="0"/>
                  </a:moveTo>
                  <a:lnTo>
                    <a:pt x="585633" y="0"/>
                  </a:lnTo>
                  <a:lnTo>
                    <a:pt x="575636" y="49454"/>
                  </a:lnTo>
                  <a:lnTo>
                    <a:pt x="31288" y="49454"/>
                  </a:lnTo>
                  <a:lnTo>
                    <a:pt x="105361" y="415859"/>
                  </a:lnTo>
                  <a:lnTo>
                    <a:pt x="84070" y="41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710203" y="2203261"/>
              <a:ext cx="1916798" cy="3023507"/>
            </a:xfrm>
            <a:custGeom>
              <a:avLst/>
              <a:gdLst/>
              <a:ahLst/>
              <a:cxnLst/>
              <a:rect l="l" t="t" r="r" b="b"/>
              <a:pathLst>
                <a:path w="1916798" h="3023507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cubicBezTo>
                    <a:pt x="1894695" y="683831"/>
                    <a:pt x="1912472" y="1272419"/>
                    <a:pt x="1915752" y="1379779"/>
                  </a:cubicBezTo>
                  <a:cubicBezTo>
                    <a:pt x="1937673" y="2097474"/>
                    <a:pt x="1608513" y="2553500"/>
                    <a:pt x="1557593" y="2622543"/>
                  </a:cubicBezTo>
                  <a:cubicBezTo>
                    <a:pt x="1323713" y="2935995"/>
                    <a:pt x="1062387" y="3004692"/>
                    <a:pt x="958479" y="3023507"/>
                  </a:cubicBez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3023507"/>
                  </a:lnTo>
                  <a:cubicBezTo>
                    <a:pt x="854394" y="3004692"/>
                    <a:pt x="593069" y="2935995"/>
                    <a:pt x="359188" y="2622715"/>
                  </a:cubicBez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711213" y="2222437"/>
              <a:ext cx="1593165" cy="3015570"/>
            </a:xfrm>
            <a:custGeom>
              <a:avLst/>
              <a:gdLst/>
              <a:ahLst/>
              <a:cxnLst/>
              <a:rect l="l" t="t" r="r" b="b"/>
              <a:pathLst>
                <a:path w="1593165" h="3015570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lnTo>
                    <a:pt x="1593165" y="334631"/>
                  </a:lnTo>
                  <a:lnTo>
                    <a:pt x="1519727" y="257623"/>
                  </a:lnTo>
                  <a:cubicBezTo>
                    <a:pt x="1328034" y="79832"/>
                    <a:pt x="1134648" y="52079"/>
                    <a:pt x="1036092" y="49646"/>
                  </a:cubicBezTo>
                  <a:cubicBezTo>
                    <a:pt x="1020001" y="49249"/>
                    <a:pt x="1006438" y="49527"/>
                    <a:pt x="995823" y="49937"/>
                  </a:cubicBezTo>
                  <a:lnTo>
                    <a:pt x="995823" y="3015569"/>
                  </a:lnTo>
                  <a:lnTo>
                    <a:pt x="995820" y="3015570"/>
                  </a:lnTo>
                  <a:lnTo>
                    <a:pt x="995820" y="49937"/>
                  </a:lnTo>
                  <a:lnTo>
                    <a:pt x="958479" y="49668"/>
                  </a:ln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49668"/>
                  </a:lnTo>
                  <a:lnTo>
                    <a:pt x="955494" y="49646"/>
                  </a:lnTo>
                  <a:cubicBezTo>
                    <a:pt x="842746" y="52426"/>
                    <a:pt x="606270" y="88278"/>
                    <a:pt x="390146" y="343368"/>
                  </a:cubicBezTo>
                  <a:cubicBezTo>
                    <a:pt x="59605" y="733803"/>
                    <a:pt x="41482" y="1322045"/>
                    <a:pt x="38374" y="1429405"/>
                  </a:cubicBezTo>
                  <a:cubicBezTo>
                    <a:pt x="19345" y="2057390"/>
                    <a:pt x="268847" y="2485032"/>
                    <a:pt x="365631" y="2628383"/>
                  </a:cubicBezTo>
                  <a:lnTo>
                    <a:pt x="375174" y="2641905"/>
                  </a:lnTo>
                  <a:lnTo>
                    <a:pt x="359188" y="2622715"/>
                  </a:ln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50463" y="2198862"/>
              <a:ext cx="1036590" cy="3027906"/>
            </a:xfrm>
            <a:custGeom>
              <a:avLst/>
              <a:gdLst/>
              <a:ahLst/>
              <a:cxnLst/>
              <a:rect l="l" t="t" r="r" b="b"/>
              <a:pathLst>
                <a:path w="1036590" h="302790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3027906"/>
                  </a:lnTo>
                  <a:cubicBezTo>
                    <a:pt x="461429" y="3009091"/>
                    <a:pt x="320582" y="2940394"/>
                    <a:pt x="194235" y="2627114"/>
                  </a:cubicBez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cubicBezTo>
                    <a:pt x="1024815" y="683831"/>
                    <a:pt x="1034481" y="1272419"/>
                    <a:pt x="1036035" y="1379779"/>
                  </a:cubicBezTo>
                  <a:cubicBezTo>
                    <a:pt x="1047773" y="2097474"/>
                    <a:pt x="869815" y="2553500"/>
                    <a:pt x="842370" y="2622543"/>
                  </a:cubicBezTo>
                  <a:cubicBezTo>
                    <a:pt x="715678" y="2935995"/>
                    <a:pt x="574486" y="3004692"/>
                    <a:pt x="518217" y="3023507"/>
                  </a:cubicBez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3"/>
                </a:gs>
                <a:gs pos="52000">
                  <a:schemeClr val="accent4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128588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169640" y="2199871"/>
              <a:ext cx="864956" cy="3015976"/>
            </a:xfrm>
            <a:custGeom>
              <a:avLst/>
              <a:gdLst/>
              <a:ahLst/>
              <a:cxnLst/>
              <a:rect l="l" t="t" r="r" b="b"/>
              <a:pathLst>
                <a:path w="864956" h="301597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54080"/>
                  </a:lnTo>
                  <a:lnTo>
                    <a:pt x="515562" y="54045"/>
                  </a:lnTo>
                  <a:cubicBezTo>
                    <a:pt x="454545" y="56825"/>
                    <a:pt x="326641" y="92677"/>
                    <a:pt x="209440" y="347767"/>
                  </a:cubicBezTo>
                  <a:cubicBezTo>
                    <a:pt x="31829" y="738202"/>
                    <a:pt x="21473" y="1326444"/>
                    <a:pt x="19747" y="1433804"/>
                  </a:cubicBezTo>
                  <a:cubicBezTo>
                    <a:pt x="10816" y="1972077"/>
                    <a:pt x="108683" y="2363159"/>
                    <a:pt x="169826" y="2554185"/>
                  </a:cubicBezTo>
                  <a:lnTo>
                    <a:pt x="196316" y="2631739"/>
                  </a:lnTo>
                  <a:lnTo>
                    <a:pt x="194235" y="2627114"/>
                  </a:ln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lnTo>
                    <a:pt x="864956" y="342697"/>
                  </a:lnTo>
                  <a:lnTo>
                    <a:pt x="776562" y="190249"/>
                  </a:lnTo>
                  <a:cubicBezTo>
                    <a:pt x="688220" y="72419"/>
                    <a:pt x="604844" y="51731"/>
                    <a:pt x="559166" y="49646"/>
                  </a:cubicBezTo>
                  <a:cubicBezTo>
                    <a:pt x="550465" y="49249"/>
                    <a:pt x="543132" y="49527"/>
                    <a:pt x="537393" y="49937"/>
                  </a:cubicBezTo>
                  <a:lnTo>
                    <a:pt x="537393" y="3015976"/>
                  </a:lnTo>
                  <a:lnTo>
                    <a:pt x="537392" y="3015976"/>
                  </a:lnTo>
                  <a:lnTo>
                    <a:pt x="537392" y="54336"/>
                  </a:lnTo>
                  <a:lnTo>
                    <a:pt x="518217" y="54081"/>
                  </a:ln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257788" y="2204270"/>
              <a:ext cx="2049602" cy="2904841"/>
            </a:xfrm>
            <a:custGeom>
              <a:avLst/>
              <a:gdLst/>
              <a:ahLst/>
              <a:cxnLst/>
              <a:rect l="l" t="t" r="r" b="b"/>
              <a:pathLst>
                <a:path w="2049602" h="2904841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05888" y="-1977"/>
                    <a:pt x="1755994" y="321"/>
                    <a:pt x="2028820" y="124614"/>
                  </a:cubicBezTo>
                  <a:lnTo>
                    <a:pt x="2049602" y="135611"/>
                  </a:lnTo>
                  <a:lnTo>
                    <a:pt x="1949422" y="96315"/>
                  </a:lnTo>
                  <a:cubicBezTo>
                    <a:pt x="1731466" y="23911"/>
                    <a:pt x="1544728" y="22657"/>
                    <a:pt x="1466408" y="24707"/>
                  </a:cubicBezTo>
                  <a:cubicBezTo>
                    <a:pt x="1450744" y="24297"/>
                    <a:pt x="1430740" y="24019"/>
                    <a:pt x="1407016" y="24416"/>
                  </a:cubicBezTo>
                  <a:cubicBezTo>
                    <a:pt x="1240944" y="27196"/>
                    <a:pt x="892536" y="63048"/>
                    <a:pt x="573861" y="318138"/>
                  </a:cubicBezTo>
                  <a:cubicBezTo>
                    <a:pt x="86768" y="708055"/>
                    <a:pt x="60360" y="1296643"/>
                    <a:pt x="56043" y="1404003"/>
                  </a:cubicBezTo>
                  <a:cubicBezTo>
                    <a:pt x="23767" y="2121698"/>
                    <a:pt x="508789" y="2577724"/>
                    <a:pt x="583873" y="2646767"/>
                  </a:cubicBezTo>
                  <a:cubicBezTo>
                    <a:pt x="676097" y="2729734"/>
                    <a:pt x="777075" y="2801279"/>
                    <a:pt x="884593" y="2860394"/>
                  </a:cubicBezTo>
                  <a:lnTo>
                    <a:pt x="973281" y="2904841"/>
                  </a:lnTo>
                  <a:lnTo>
                    <a:pt x="939703" y="2891105"/>
                  </a:lnTo>
                  <a:cubicBezTo>
                    <a:pt x="790863" y="2823482"/>
                    <a:pt x="652334" y="2733166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p2"/>
          <p:cNvSpPr txBox="1">
            <a:spLocks noGrp="1"/>
          </p:cNvSpPr>
          <p:nvPr>
            <p:ph type="title"/>
          </p:nvPr>
        </p:nvSpPr>
        <p:spPr>
          <a:xfrm>
            <a:off x="3280069" y="1628606"/>
            <a:ext cx="4807800" cy="16908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None/>
              <a:defRPr sz="4125"/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None/>
              <a:defRPr sz="4125"/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None/>
              <a:defRPr sz="4125"/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None/>
              <a:defRPr sz="4125"/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None/>
              <a:defRPr sz="4125"/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None/>
              <a:defRPr sz="4125"/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None/>
              <a:defRPr sz="4125"/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None/>
              <a:defRPr sz="4125"/>
            </a:lvl9pPr>
          </a:lstStyle>
          <a:p>
            <a:endParaRPr/>
          </a:p>
        </p:txBody>
      </p:sp>
      <p:grpSp>
        <p:nvGrpSpPr>
          <p:cNvPr id="88" name="Google Shape;88;p2"/>
          <p:cNvGrpSpPr/>
          <p:nvPr/>
        </p:nvGrpSpPr>
        <p:grpSpPr>
          <a:xfrm>
            <a:off x="2738904" y="485546"/>
            <a:ext cx="913793" cy="1209290"/>
            <a:chOff x="2256777" y="2198862"/>
            <a:chExt cx="2823618" cy="3736703"/>
          </a:xfrm>
        </p:grpSpPr>
        <p:grpSp>
          <p:nvGrpSpPr>
            <p:cNvPr id="89" name="Google Shape;89;p2"/>
            <p:cNvGrpSpPr/>
            <p:nvPr/>
          </p:nvGrpSpPr>
          <p:grpSpPr>
            <a:xfrm>
              <a:off x="3294899" y="5120706"/>
              <a:ext cx="748973" cy="454603"/>
              <a:chOff x="5910230" y="3314449"/>
              <a:chExt cx="375256" cy="227768"/>
            </a:xfrm>
          </p:grpSpPr>
          <p:sp>
            <p:nvSpPr>
              <p:cNvPr id="90" name="Google Shape;90;p2"/>
              <p:cNvSpPr/>
              <p:nvPr/>
            </p:nvSpPr>
            <p:spPr>
              <a:xfrm rot="-788041">
                <a:off x="5936369" y="3312998"/>
                <a:ext cx="9535" cy="23116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230885" extrusionOk="0">
                    <a:moveTo>
                      <a:pt x="-431" y="-319"/>
                    </a:moveTo>
                    <a:lnTo>
                      <a:pt x="9094" y="-319"/>
                    </a:lnTo>
                    <a:lnTo>
                      <a:pt x="9094" y="230567"/>
                    </a:lnTo>
                    <a:lnTo>
                      <a:pt x="-431" y="23056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 rot="-4611959">
                <a:off x="6139000" y="3423321"/>
                <a:ext cx="231160" cy="9535"/>
              </a:xfrm>
              <a:custGeom>
                <a:avLst/>
                <a:gdLst/>
                <a:ahLst/>
                <a:cxnLst/>
                <a:rect l="l" t="t" r="r" b="b"/>
                <a:pathLst>
                  <a:path w="230885" h="9524" extrusionOk="0">
                    <a:moveTo>
                      <a:pt x="-431" y="-319"/>
                    </a:moveTo>
                    <a:lnTo>
                      <a:pt x="230455" y="-319"/>
                    </a:lnTo>
                    <a:lnTo>
                      <a:pt x="230455" y="9206"/>
                    </a:lnTo>
                    <a:lnTo>
                      <a:pt x="-431" y="920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2" name="Google Shape;92;p2"/>
            <p:cNvSpPr/>
            <p:nvPr/>
          </p:nvSpPr>
          <p:spPr>
            <a:xfrm>
              <a:off x="3376049" y="5519665"/>
              <a:ext cx="585689" cy="415900"/>
            </a:xfrm>
            <a:custGeom>
              <a:avLst/>
              <a:gdLst/>
              <a:ahLst/>
              <a:cxnLst/>
              <a:rect l="l" t="t" r="r" b="b"/>
              <a:pathLst>
                <a:path w="273367" h="194119" extrusionOk="0">
                  <a:moveTo>
                    <a:pt x="273368" y="0"/>
                  </a:moveTo>
                  <a:lnTo>
                    <a:pt x="234125" y="194119"/>
                  </a:lnTo>
                  <a:lnTo>
                    <a:pt x="39243" y="194119"/>
                  </a:lnTo>
                  <a:lnTo>
                    <a:pt x="0" y="0"/>
                  </a:lnTo>
                  <a:lnTo>
                    <a:pt x="273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256777" y="2203261"/>
              <a:ext cx="2823618" cy="3023507"/>
            </a:xfrm>
            <a:custGeom>
              <a:avLst/>
              <a:gdLst/>
              <a:ahLst/>
              <a:cxnLst/>
              <a:rect l="l" t="t" r="r" b="b"/>
              <a:pathLst>
                <a:path w="2823618" h="3023507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37215" y="-2797"/>
                    <a:pt x="1940079" y="2382"/>
                    <a:pt x="2304277" y="293914"/>
                  </a:cubicBezTo>
                  <a:cubicBezTo>
                    <a:pt x="2791372" y="683831"/>
                    <a:pt x="2817780" y="1272419"/>
                    <a:pt x="2822095" y="1379779"/>
                  </a:cubicBezTo>
                  <a:cubicBezTo>
                    <a:pt x="2854201" y="2097474"/>
                    <a:pt x="2369177" y="2553500"/>
                    <a:pt x="2294266" y="2622543"/>
                  </a:cubicBezTo>
                  <a:cubicBezTo>
                    <a:pt x="2048354" y="2843720"/>
                    <a:pt x="1740252" y="2983722"/>
                    <a:pt x="1411904" y="3023507"/>
                  </a:cubicBezTo>
                  <a:cubicBezTo>
                    <a:pt x="1083486" y="2983807"/>
                    <a:pt x="775298" y="2843788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376049" y="5519665"/>
              <a:ext cx="585633" cy="415859"/>
            </a:xfrm>
            <a:custGeom>
              <a:avLst/>
              <a:gdLst/>
              <a:ahLst/>
              <a:cxnLst/>
              <a:rect l="l" t="t" r="r" b="b"/>
              <a:pathLst>
                <a:path w="585633" h="415859" extrusionOk="0">
                  <a:moveTo>
                    <a:pt x="0" y="0"/>
                  </a:moveTo>
                  <a:lnTo>
                    <a:pt x="585633" y="0"/>
                  </a:lnTo>
                  <a:lnTo>
                    <a:pt x="575636" y="49454"/>
                  </a:lnTo>
                  <a:lnTo>
                    <a:pt x="31288" y="49454"/>
                  </a:lnTo>
                  <a:lnTo>
                    <a:pt x="105361" y="415859"/>
                  </a:lnTo>
                  <a:lnTo>
                    <a:pt x="84070" y="41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710203" y="2203261"/>
              <a:ext cx="1916798" cy="3023507"/>
            </a:xfrm>
            <a:custGeom>
              <a:avLst/>
              <a:gdLst/>
              <a:ahLst/>
              <a:cxnLst/>
              <a:rect l="l" t="t" r="r" b="b"/>
              <a:pathLst>
                <a:path w="1916798" h="3023507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cubicBezTo>
                    <a:pt x="1894695" y="683831"/>
                    <a:pt x="1912472" y="1272419"/>
                    <a:pt x="1915752" y="1379779"/>
                  </a:cubicBezTo>
                  <a:cubicBezTo>
                    <a:pt x="1937673" y="2097474"/>
                    <a:pt x="1608513" y="2553500"/>
                    <a:pt x="1557593" y="2622543"/>
                  </a:cubicBezTo>
                  <a:cubicBezTo>
                    <a:pt x="1323713" y="2935995"/>
                    <a:pt x="1062387" y="3004692"/>
                    <a:pt x="958479" y="3023507"/>
                  </a:cubicBez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3023507"/>
                  </a:lnTo>
                  <a:cubicBezTo>
                    <a:pt x="854394" y="3004692"/>
                    <a:pt x="593069" y="2935995"/>
                    <a:pt x="359188" y="2622715"/>
                  </a:cubicBez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711213" y="2222437"/>
              <a:ext cx="1593165" cy="3015570"/>
            </a:xfrm>
            <a:custGeom>
              <a:avLst/>
              <a:gdLst/>
              <a:ahLst/>
              <a:cxnLst/>
              <a:rect l="l" t="t" r="r" b="b"/>
              <a:pathLst>
                <a:path w="1593165" h="3015570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lnTo>
                    <a:pt x="1593165" y="334631"/>
                  </a:lnTo>
                  <a:lnTo>
                    <a:pt x="1519727" y="257623"/>
                  </a:lnTo>
                  <a:cubicBezTo>
                    <a:pt x="1328034" y="79832"/>
                    <a:pt x="1134648" y="52079"/>
                    <a:pt x="1036092" y="49646"/>
                  </a:cubicBezTo>
                  <a:cubicBezTo>
                    <a:pt x="1020001" y="49249"/>
                    <a:pt x="1006438" y="49527"/>
                    <a:pt x="995823" y="49937"/>
                  </a:cubicBezTo>
                  <a:lnTo>
                    <a:pt x="995823" y="3015569"/>
                  </a:lnTo>
                  <a:lnTo>
                    <a:pt x="995820" y="3015570"/>
                  </a:lnTo>
                  <a:lnTo>
                    <a:pt x="995820" y="49937"/>
                  </a:lnTo>
                  <a:lnTo>
                    <a:pt x="958479" y="49668"/>
                  </a:ln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49668"/>
                  </a:lnTo>
                  <a:lnTo>
                    <a:pt x="955494" y="49646"/>
                  </a:lnTo>
                  <a:cubicBezTo>
                    <a:pt x="842746" y="52426"/>
                    <a:pt x="606270" y="88278"/>
                    <a:pt x="390146" y="343368"/>
                  </a:cubicBezTo>
                  <a:cubicBezTo>
                    <a:pt x="59605" y="733803"/>
                    <a:pt x="41482" y="1322045"/>
                    <a:pt x="38374" y="1429405"/>
                  </a:cubicBezTo>
                  <a:cubicBezTo>
                    <a:pt x="19345" y="2057390"/>
                    <a:pt x="268847" y="2485032"/>
                    <a:pt x="365631" y="2628383"/>
                  </a:cubicBezTo>
                  <a:lnTo>
                    <a:pt x="375174" y="2641905"/>
                  </a:lnTo>
                  <a:lnTo>
                    <a:pt x="359188" y="2622715"/>
                  </a:ln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150463" y="2198862"/>
              <a:ext cx="1036590" cy="3027906"/>
            </a:xfrm>
            <a:custGeom>
              <a:avLst/>
              <a:gdLst/>
              <a:ahLst/>
              <a:cxnLst/>
              <a:rect l="l" t="t" r="r" b="b"/>
              <a:pathLst>
                <a:path w="1036590" h="302790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3027906"/>
                  </a:lnTo>
                  <a:cubicBezTo>
                    <a:pt x="461429" y="3009091"/>
                    <a:pt x="320582" y="2940394"/>
                    <a:pt x="194235" y="2627114"/>
                  </a:cubicBez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cubicBezTo>
                    <a:pt x="1024815" y="683831"/>
                    <a:pt x="1034481" y="1272419"/>
                    <a:pt x="1036035" y="1379779"/>
                  </a:cubicBezTo>
                  <a:cubicBezTo>
                    <a:pt x="1047773" y="2097474"/>
                    <a:pt x="869815" y="2553500"/>
                    <a:pt x="842370" y="2622543"/>
                  </a:cubicBezTo>
                  <a:cubicBezTo>
                    <a:pt x="715678" y="2935995"/>
                    <a:pt x="574486" y="3004692"/>
                    <a:pt x="518217" y="3023507"/>
                  </a:cubicBez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3"/>
                </a:gs>
                <a:gs pos="52000">
                  <a:schemeClr val="accent4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128588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169640" y="2199871"/>
              <a:ext cx="864956" cy="3015976"/>
            </a:xfrm>
            <a:custGeom>
              <a:avLst/>
              <a:gdLst/>
              <a:ahLst/>
              <a:cxnLst/>
              <a:rect l="l" t="t" r="r" b="b"/>
              <a:pathLst>
                <a:path w="864956" h="301597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54080"/>
                  </a:lnTo>
                  <a:lnTo>
                    <a:pt x="515562" y="54045"/>
                  </a:lnTo>
                  <a:cubicBezTo>
                    <a:pt x="454545" y="56825"/>
                    <a:pt x="326641" y="92677"/>
                    <a:pt x="209440" y="347767"/>
                  </a:cubicBezTo>
                  <a:cubicBezTo>
                    <a:pt x="31829" y="738202"/>
                    <a:pt x="21473" y="1326444"/>
                    <a:pt x="19747" y="1433804"/>
                  </a:cubicBezTo>
                  <a:cubicBezTo>
                    <a:pt x="10816" y="1972077"/>
                    <a:pt x="108683" y="2363159"/>
                    <a:pt x="169826" y="2554185"/>
                  </a:cubicBezTo>
                  <a:lnTo>
                    <a:pt x="196316" y="2631739"/>
                  </a:lnTo>
                  <a:lnTo>
                    <a:pt x="194235" y="2627114"/>
                  </a:ln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lnTo>
                    <a:pt x="864956" y="342697"/>
                  </a:lnTo>
                  <a:lnTo>
                    <a:pt x="776562" y="190249"/>
                  </a:lnTo>
                  <a:cubicBezTo>
                    <a:pt x="688220" y="72419"/>
                    <a:pt x="604844" y="51731"/>
                    <a:pt x="559166" y="49646"/>
                  </a:cubicBezTo>
                  <a:cubicBezTo>
                    <a:pt x="550465" y="49249"/>
                    <a:pt x="543132" y="49527"/>
                    <a:pt x="537393" y="49937"/>
                  </a:cubicBezTo>
                  <a:lnTo>
                    <a:pt x="537393" y="3015976"/>
                  </a:lnTo>
                  <a:lnTo>
                    <a:pt x="537392" y="3015976"/>
                  </a:lnTo>
                  <a:lnTo>
                    <a:pt x="537392" y="54336"/>
                  </a:lnTo>
                  <a:lnTo>
                    <a:pt x="518217" y="54081"/>
                  </a:ln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2257788" y="2204270"/>
              <a:ext cx="2049602" cy="2904841"/>
            </a:xfrm>
            <a:custGeom>
              <a:avLst/>
              <a:gdLst/>
              <a:ahLst/>
              <a:cxnLst/>
              <a:rect l="l" t="t" r="r" b="b"/>
              <a:pathLst>
                <a:path w="2049602" h="2904841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05888" y="-1977"/>
                    <a:pt x="1755994" y="321"/>
                    <a:pt x="2028820" y="124614"/>
                  </a:cubicBezTo>
                  <a:lnTo>
                    <a:pt x="2049602" y="135611"/>
                  </a:lnTo>
                  <a:lnTo>
                    <a:pt x="1949422" y="96315"/>
                  </a:lnTo>
                  <a:cubicBezTo>
                    <a:pt x="1731466" y="23911"/>
                    <a:pt x="1544728" y="22657"/>
                    <a:pt x="1466408" y="24707"/>
                  </a:cubicBezTo>
                  <a:cubicBezTo>
                    <a:pt x="1450744" y="24297"/>
                    <a:pt x="1430740" y="24019"/>
                    <a:pt x="1407016" y="24416"/>
                  </a:cubicBezTo>
                  <a:cubicBezTo>
                    <a:pt x="1240944" y="27196"/>
                    <a:pt x="892536" y="63048"/>
                    <a:pt x="573861" y="318138"/>
                  </a:cubicBezTo>
                  <a:cubicBezTo>
                    <a:pt x="86768" y="708055"/>
                    <a:pt x="60360" y="1296643"/>
                    <a:pt x="56043" y="1404003"/>
                  </a:cubicBezTo>
                  <a:cubicBezTo>
                    <a:pt x="23767" y="2121698"/>
                    <a:pt x="508789" y="2577724"/>
                    <a:pt x="583873" y="2646767"/>
                  </a:cubicBezTo>
                  <a:cubicBezTo>
                    <a:pt x="676097" y="2729734"/>
                    <a:pt x="777075" y="2801279"/>
                    <a:pt x="884593" y="2860394"/>
                  </a:cubicBezTo>
                  <a:lnTo>
                    <a:pt x="973281" y="2904841"/>
                  </a:lnTo>
                  <a:lnTo>
                    <a:pt x="939703" y="2891105"/>
                  </a:lnTo>
                  <a:cubicBezTo>
                    <a:pt x="790863" y="2823482"/>
                    <a:pt x="652334" y="2733166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" name="Google Shape;100;p2"/>
          <p:cNvGrpSpPr/>
          <p:nvPr/>
        </p:nvGrpSpPr>
        <p:grpSpPr>
          <a:xfrm>
            <a:off x="1783792" y="166045"/>
            <a:ext cx="526676" cy="696989"/>
            <a:chOff x="2256777" y="2198862"/>
            <a:chExt cx="2823618" cy="3736703"/>
          </a:xfrm>
        </p:grpSpPr>
        <p:grpSp>
          <p:nvGrpSpPr>
            <p:cNvPr id="101" name="Google Shape;101;p2"/>
            <p:cNvGrpSpPr/>
            <p:nvPr/>
          </p:nvGrpSpPr>
          <p:grpSpPr>
            <a:xfrm>
              <a:off x="3294899" y="5120706"/>
              <a:ext cx="748973" cy="454603"/>
              <a:chOff x="5910230" y="3314449"/>
              <a:chExt cx="375256" cy="227768"/>
            </a:xfrm>
          </p:grpSpPr>
          <p:sp>
            <p:nvSpPr>
              <p:cNvPr id="102" name="Google Shape;102;p2"/>
              <p:cNvSpPr/>
              <p:nvPr/>
            </p:nvSpPr>
            <p:spPr>
              <a:xfrm rot="-788041">
                <a:off x="5936369" y="3312998"/>
                <a:ext cx="9535" cy="23116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230885" extrusionOk="0">
                    <a:moveTo>
                      <a:pt x="-431" y="-319"/>
                    </a:moveTo>
                    <a:lnTo>
                      <a:pt x="9094" y="-319"/>
                    </a:lnTo>
                    <a:lnTo>
                      <a:pt x="9094" y="230567"/>
                    </a:lnTo>
                    <a:lnTo>
                      <a:pt x="-431" y="23056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 rot="-4611959">
                <a:off x="6139000" y="3423321"/>
                <a:ext cx="231160" cy="9535"/>
              </a:xfrm>
              <a:custGeom>
                <a:avLst/>
                <a:gdLst/>
                <a:ahLst/>
                <a:cxnLst/>
                <a:rect l="l" t="t" r="r" b="b"/>
                <a:pathLst>
                  <a:path w="230885" h="9524" extrusionOk="0">
                    <a:moveTo>
                      <a:pt x="-431" y="-319"/>
                    </a:moveTo>
                    <a:lnTo>
                      <a:pt x="230455" y="-319"/>
                    </a:lnTo>
                    <a:lnTo>
                      <a:pt x="230455" y="9206"/>
                    </a:lnTo>
                    <a:lnTo>
                      <a:pt x="-431" y="920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4" name="Google Shape;104;p2"/>
            <p:cNvSpPr/>
            <p:nvPr/>
          </p:nvSpPr>
          <p:spPr>
            <a:xfrm>
              <a:off x="3376049" y="5519665"/>
              <a:ext cx="585689" cy="415900"/>
            </a:xfrm>
            <a:custGeom>
              <a:avLst/>
              <a:gdLst/>
              <a:ahLst/>
              <a:cxnLst/>
              <a:rect l="l" t="t" r="r" b="b"/>
              <a:pathLst>
                <a:path w="273367" h="194119" extrusionOk="0">
                  <a:moveTo>
                    <a:pt x="273368" y="0"/>
                  </a:moveTo>
                  <a:lnTo>
                    <a:pt x="234125" y="194119"/>
                  </a:lnTo>
                  <a:lnTo>
                    <a:pt x="39243" y="194119"/>
                  </a:lnTo>
                  <a:lnTo>
                    <a:pt x="0" y="0"/>
                  </a:lnTo>
                  <a:lnTo>
                    <a:pt x="273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256777" y="2203261"/>
              <a:ext cx="2823618" cy="3023507"/>
            </a:xfrm>
            <a:custGeom>
              <a:avLst/>
              <a:gdLst/>
              <a:ahLst/>
              <a:cxnLst/>
              <a:rect l="l" t="t" r="r" b="b"/>
              <a:pathLst>
                <a:path w="2823618" h="3023507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37215" y="-2797"/>
                    <a:pt x="1940079" y="2382"/>
                    <a:pt x="2304277" y="293914"/>
                  </a:cubicBezTo>
                  <a:cubicBezTo>
                    <a:pt x="2791372" y="683831"/>
                    <a:pt x="2817780" y="1272419"/>
                    <a:pt x="2822095" y="1379779"/>
                  </a:cubicBezTo>
                  <a:cubicBezTo>
                    <a:pt x="2854201" y="2097474"/>
                    <a:pt x="2369177" y="2553500"/>
                    <a:pt x="2294266" y="2622543"/>
                  </a:cubicBezTo>
                  <a:cubicBezTo>
                    <a:pt x="2048354" y="2843720"/>
                    <a:pt x="1740252" y="2983722"/>
                    <a:pt x="1411904" y="3023507"/>
                  </a:cubicBezTo>
                  <a:cubicBezTo>
                    <a:pt x="1083486" y="2983807"/>
                    <a:pt x="775298" y="2843788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376049" y="5519665"/>
              <a:ext cx="585633" cy="415859"/>
            </a:xfrm>
            <a:custGeom>
              <a:avLst/>
              <a:gdLst/>
              <a:ahLst/>
              <a:cxnLst/>
              <a:rect l="l" t="t" r="r" b="b"/>
              <a:pathLst>
                <a:path w="585633" h="415859" extrusionOk="0">
                  <a:moveTo>
                    <a:pt x="0" y="0"/>
                  </a:moveTo>
                  <a:lnTo>
                    <a:pt x="585633" y="0"/>
                  </a:lnTo>
                  <a:lnTo>
                    <a:pt x="575636" y="49454"/>
                  </a:lnTo>
                  <a:lnTo>
                    <a:pt x="31288" y="49454"/>
                  </a:lnTo>
                  <a:lnTo>
                    <a:pt x="105361" y="415859"/>
                  </a:lnTo>
                  <a:lnTo>
                    <a:pt x="84070" y="41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710203" y="2203261"/>
              <a:ext cx="1916798" cy="3023507"/>
            </a:xfrm>
            <a:custGeom>
              <a:avLst/>
              <a:gdLst/>
              <a:ahLst/>
              <a:cxnLst/>
              <a:rect l="l" t="t" r="r" b="b"/>
              <a:pathLst>
                <a:path w="1916798" h="3023507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cubicBezTo>
                    <a:pt x="1894695" y="683831"/>
                    <a:pt x="1912472" y="1272419"/>
                    <a:pt x="1915752" y="1379779"/>
                  </a:cubicBezTo>
                  <a:cubicBezTo>
                    <a:pt x="1937673" y="2097474"/>
                    <a:pt x="1608513" y="2553500"/>
                    <a:pt x="1557593" y="2622543"/>
                  </a:cubicBezTo>
                  <a:cubicBezTo>
                    <a:pt x="1323713" y="2935995"/>
                    <a:pt x="1062387" y="3004692"/>
                    <a:pt x="958479" y="3023507"/>
                  </a:cubicBez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3023507"/>
                  </a:lnTo>
                  <a:cubicBezTo>
                    <a:pt x="854394" y="3004692"/>
                    <a:pt x="593069" y="2935995"/>
                    <a:pt x="359188" y="2622715"/>
                  </a:cubicBez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711213" y="2222437"/>
              <a:ext cx="1593165" cy="3015570"/>
            </a:xfrm>
            <a:custGeom>
              <a:avLst/>
              <a:gdLst/>
              <a:ahLst/>
              <a:cxnLst/>
              <a:rect l="l" t="t" r="r" b="b"/>
              <a:pathLst>
                <a:path w="1593165" h="3015570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lnTo>
                    <a:pt x="1593165" y="334631"/>
                  </a:lnTo>
                  <a:lnTo>
                    <a:pt x="1519727" y="257623"/>
                  </a:lnTo>
                  <a:cubicBezTo>
                    <a:pt x="1328034" y="79832"/>
                    <a:pt x="1134648" y="52079"/>
                    <a:pt x="1036092" y="49646"/>
                  </a:cubicBezTo>
                  <a:cubicBezTo>
                    <a:pt x="1020001" y="49249"/>
                    <a:pt x="1006438" y="49527"/>
                    <a:pt x="995823" y="49937"/>
                  </a:cubicBezTo>
                  <a:lnTo>
                    <a:pt x="995823" y="3015569"/>
                  </a:lnTo>
                  <a:lnTo>
                    <a:pt x="995820" y="3015570"/>
                  </a:lnTo>
                  <a:lnTo>
                    <a:pt x="995820" y="49937"/>
                  </a:lnTo>
                  <a:lnTo>
                    <a:pt x="958479" y="49668"/>
                  </a:ln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49668"/>
                  </a:lnTo>
                  <a:lnTo>
                    <a:pt x="955494" y="49646"/>
                  </a:lnTo>
                  <a:cubicBezTo>
                    <a:pt x="842746" y="52426"/>
                    <a:pt x="606270" y="88278"/>
                    <a:pt x="390146" y="343368"/>
                  </a:cubicBezTo>
                  <a:cubicBezTo>
                    <a:pt x="59605" y="733803"/>
                    <a:pt x="41482" y="1322045"/>
                    <a:pt x="38374" y="1429405"/>
                  </a:cubicBezTo>
                  <a:cubicBezTo>
                    <a:pt x="19345" y="2057390"/>
                    <a:pt x="268847" y="2485032"/>
                    <a:pt x="365631" y="2628383"/>
                  </a:cubicBezTo>
                  <a:lnTo>
                    <a:pt x="375174" y="2641905"/>
                  </a:lnTo>
                  <a:lnTo>
                    <a:pt x="359188" y="2622715"/>
                  </a:ln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50463" y="2198862"/>
              <a:ext cx="1036590" cy="3027906"/>
            </a:xfrm>
            <a:custGeom>
              <a:avLst/>
              <a:gdLst/>
              <a:ahLst/>
              <a:cxnLst/>
              <a:rect l="l" t="t" r="r" b="b"/>
              <a:pathLst>
                <a:path w="1036590" h="302790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3027906"/>
                  </a:lnTo>
                  <a:cubicBezTo>
                    <a:pt x="461429" y="3009091"/>
                    <a:pt x="320582" y="2940394"/>
                    <a:pt x="194235" y="2627114"/>
                  </a:cubicBez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cubicBezTo>
                    <a:pt x="1024815" y="683831"/>
                    <a:pt x="1034481" y="1272419"/>
                    <a:pt x="1036035" y="1379779"/>
                  </a:cubicBezTo>
                  <a:cubicBezTo>
                    <a:pt x="1047773" y="2097474"/>
                    <a:pt x="869815" y="2553500"/>
                    <a:pt x="842370" y="2622543"/>
                  </a:cubicBezTo>
                  <a:cubicBezTo>
                    <a:pt x="715678" y="2935995"/>
                    <a:pt x="574486" y="3004692"/>
                    <a:pt x="518217" y="3023507"/>
                  </a:cubicBez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3"/>
                </a:gs>
                <a:gs pos="52000">
                  <a:schemeClr val="accent4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128588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169640" y="2199871"/>
              <a:ext cx="864956" cy="3015976"/>
            </a:xfrm>
            <a:custGeom>
              <a:avLst/>
              <a:gdLst/>
              <a:ahLst/>
              <a:cxnLst/>
              <a:rect l="l" t="t" r="r" b="b"/>
              <a:pathLst>
                <a:path w="864956" h="301597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54080"/>
                  </a:lnTo>
                  <a:lnTo>
                    <a:pt x="515562" y="54045"/>
                  </a:lnTo>
                  <a:cubicBezTo>
                    <a:pt x="454545" y="56825"/>
                    <a:pt x="326641" y="92677"/>
                    <a:pt x="209440" y="347767"/>
                  </a:cubicBezTo>
                  <a:cubicBezTo>
                    <a:pt x="31829" y="738202"/>
                    <a:pt x="21473" y="1326444"/>
                    <a:pt x="19747" y="1433804"/>
                  </a:cubicBezTo>
                  <a:cubicBezTo>
                    <a:pt x="10816" y="1972077"/>
                    <a:pt x="108683" y="2363159"/>
                    <a:pt x="169826" y="2554185"/>
                  </a:cubicBezTo>
                  <a:lnTo>
                    <a:pt x="196316" y="2631739"/>
                  </a:lnTo>
                  <a:lnTo>
                    <a:pt x="194235" y="2627114"/>
                  </a:ln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lnTo>
                    <a:pt x="864956" y="342697"/>
                  </a:lnTo>
                  <a:lnTo>
                    <a:pt x="776562" y="190249"/>
                  </a:lnTo>
                  <a:cubicBezTo>
                    <a:pt x="688220" y="72419"/>
                    <a:pt x="604844" y="51731"/>
                    <a:pt x="559166" y="49646"/>
                  </a:cubicBezTo>
                  <a:cubicBezTo>
                    <a:pt x="550465" y="49249"/>
                    <a:pt x="543132" y="49527"/>
                    <a:pt x="537393" y="49937"/>
                  </a:cubicBezTo>
                  <a:lnTo>
                    <a:pt x="537393" y="3015976"/>
                  </a:lnTo>
                  <a:lnTo>
                    <a:pt x="537392" y="3015976"/>
                  </a:lnTo>
                  <a:lnTo>
                    <a:pt x="537392" y="54336"/>
                  </a:lnTo>
                  <a:lnTo>
                    <a:pt x="518217" y="54081"/>
                  </a:ln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257788" y="2204270"/>
              <a:ext cx="2049602" cy="2904841"/>
            </a:xfrm>
            <a:custGeom>
              <a:avLst/>
              <a:gdLst/>
              <a:ahLst/>
              <a:cxnLst/>
              <a:rect l="l" t="t" r="r" b="b"/>
              <a:pathLst>
                <a:path w="2049602" h="2904841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05888" y="-1977"/>
                    <a:pt x="1755994" y="321"/>
                    <a:pt x="2028820" y="124614"/>
                  </a:cubicBezTo>
                  <a:lnTo>
                    <a:pt x="2049602" y="135611"/>
                  </a:lnTo>
                  <a:lnTo>
                    <a:pt x="1949422" y="96315"/>
                  </a:lnTo>
                  <a:cubicBezTo>
                    <a:pt x="1731466" y="23911"/>
                    <a:pt x="1544728" y="22657"/>
                    <a:pt x="1466408" y="24707"/>
                  </a:cubicBezTo>
                  <a:cubicBezTo>
                    <a:pt x="1450744" y="24297"/>
                    <a:pt x="1430740" y="24019"/>
                    <a:pt x="1407016" y="24416"/>
                  </a:cubicBezTo>
                  <a:cubicBezTo>
                    <a:pt x="1240944" y="27196"/>
                    <a:pt x="892536" y="63048"/>
                    <a:pt x="573861" y="318138"/>
                  </a:cubicBezTo>
                  <a:cubicBezTo>
                    <a:pt x="86768" y="708055"/>
                    <a:pt x="60360" y="1296643"/>
                    <a:pt x="56043" y="1404003"/>
                  </a:cubicBezTo>
                  <a:cubicBezTo>
                    <a:pt x="23767" y="2121698"/>
                    <a:pt x="508789" y="2577724"/>
                    <a:pt x="583873" y="2646767"/>
                  </a:cubicBezTo>
                  <a:cubicBezTo>
                    <a:pt x="676097" y="2729734"/>
                    <a:pt x="777075" y="2801279"/>
                    <a:pt x="884593" y="2860394"/>
                  </a:cubicBezTo>
                  <a:lnTo>
                    <a:pt x="973281" y="2904841"/>
                  </a:lnTo>
                  <a:lnTo>
                    <a:pt x="939703" y="2891105"/>
                  </a:lnTo>
                  <a:cubicBezTo>
                    <a:pt x="790863" y="2823482"/>
                    <a:pt x="652334" y="2733166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" name="Google Shape;112;p2"/>
          <p:cNvGrpSpPr/>
          <p:nvPr/>
        </p:nvGrpSpPr>
        <p:grpSpPr>
          <a:xfrm>
            <a:off x="6532678" y="317242"/>
            <a:ext cx="1153223" cy="497461"/>
            <a:chOff x="3033562" y="1043489"/>
            <a:chExt cx="1537631" cy="663281"/>
          </a:xfrm>
        </p:grpSpPr>
        <p:sp>
          <p:nvSpPr>
            <p:cNvPr id="113" name="Google Shape;113;p2"/>
            <p:cNvSpPr/>
            <p:nvPr/>
          </p:nvSpPr>
          <p:spPr>
            <a:xfrm>
              <a:off x="3034040" y="1043562"/>
              <a:ext cx="1537152" cy="662932"/>
            </a:xfrm>
            <a:custGeom>
              <a:avLst/>
              <a:gdLst/>
              <a:ahLst/>
              <a:cxnLst/>
              <a:rect l="l" t="t" r="r" b="b"/>
              <a:pathLst>
                <a:path w="982206" h="423599" extrusionOk="0">
                  <a:moveTo>
                    <a:pt x="-305" y="423553"/>
                  </a:moveTo>
                  <a:cubicBezTo>
                    <a:pt x="46539" y="334487"/>
                    <a:pt x="156715" y="300260"/>
                    <a:pt x="245783" y="347104"/>
                  </a:cubicBezTo>
                  <a:cubicBezTo>
                    <a:pt x="254813" y="351854"/>
                    <a:pt x="263433" y="357353"/>
                    <a:pt x="271539" y="363546"/>
                  </a:cubicBezTo>
                  <a:cubicBezTo>
                    <a:pt x="262290" y="309890"/>
                    <a:pt x="298294" y="258898"/>
                    <a:pt x="351948" y="249651"/>
                  </a:cubicBezTo>
                  <a:cubicBezTo>
                    <a:pt x="376809" y="245366"/>
                    <a:pt x="402374" y="250778"/>
                    <a:pt x="423367" y="264771"/>
                  </a:cubicBezTo>
                  <a:cubicBezTo>
                    <a:pt x="401079" y="117610"/>
                    <a:pt x="514426" y="-1929"/>
                    <a:pt x="624631" y="-24"/>
                  </a:cubicBezTo>
                  <a:cubicBezTo>
                    <a:pt x="727881" y="1405"/>
                    <a:pt x="832752" y="109038"/>
                    <a:pt x="822274" y="247626"/>
                  </a:cubicBezTo>
                  <a:cubicBezTo>
                    <a:pt x="826370" y="246769"/>
                    <a:pt x="896474" y="233720"/>
                    <a:pt x="946099" y="286393"/>
                  </a:cubicBezTo>
                  <a:cubicBezTo>
                    <a:pt x="979675" y="322420"/>
                    <a:pt x="990666" y="374020"/>
                    <a:pt x="974674" y="4206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033562" y="1043489"/>
              <a:ext cx="1440584" cy="663281"/>
            </a:xfrm>
            <a:custGeom>
              <a:avLst/>
              <a:gdLst/>
              <a:ahLst/>
              <a:cxnLst/>
              <a:rect l="l" t="t" r="r" b="b"/>
              <a:pathLst>
                <a:path w="1440584" h="663281" extrusionOk="0">
                  <a:moveTo>
                    <a:pt x="276601" y="511724"/>
                  </a:moveTo>
                  <a:cubicBezTo>
                    <a:pt x="313532" y="514835"/>
                    <a:pt x="350464" y="525238"/>
                    <a:pt x="385330" y="543576"/>
                  </a:cubicBezTo>
                  <a:lnTo>
                    <a:pt x="397838" y="551560"/>
                  </a:lnTo>
                  <a:lnTo>
                    <a:pt x="356968" y="535060"/>
                  </a:lnTo>
                  <a:cubicBezTo>
                    <a:pt x="247722" y="503368"/>
                    <a:pt x="129181" y="540194"/>
                    <a:pt x="57125" y="628208"/>
                  </a:cubicBezTo>
                  <a:lnTo>
                    <a:pt x="33980" y="663178"/>
                  </a:lnTo>
                  <a:lnTo>
                    <a:pt x="0" y="663281"/>
                  </a:lnTo>
                  <a:cubicBezTo>
                    <a:pt x="55013" y="558685"/>
                    <a:pt x="165806" y="502390"/>
                    <a:pt x="276601" y="511724"/>
                  </a:cubicBezTo>
                  <a:close/>
                  <a:moveTo>
                    <a:pt x="1311299" y="385172"/>
                  </a:moveTo>
                  <a:lnTo>
                    <a:pt x="1358222" y="386730"/>
                  </a:lnTo>
                  <a:cubicBezTo>
                    <a:pt x="1377201" y="389247"/>
                    <a:pt x="1398407" y="394383"/>
                    <a:pt x="1419726" y="404045"/>
                  </a:cubicBezTo>
                  <a:lnTo>
                    <a:pt x="1440584" y="415935"/>
                  </a:lnTo>
                  <a:lnTo>
                    <a:pt x="1383450" y="399850"/>
                  </a:lnTo>
                  <a:cubicBezTo>
                    <a:pt x="1345493" y="394816"/>
                    <a:pt x="1316447" y="400260"/>
                    <a:pt x="1313240" y="400931"/>
                  </a:cubicBezTo>
                  <a:close/>
                  <a:moveTo>
                    <a:pt x="978539" y="35"/>
                  </a:moveTo>
                  <a:cubicBezTo>
                    <a:pt x="1018956" y="595"/>
                    <a:pt x="1059533" y="11548"/>
                    <a:pt x="1097406" y="31053"/>
                  </a:cubicBezTo>
                  <a:lnTo>
                    <a:pt x="1110125" y="39336"/>
                  </a:lnTo>
                  <a:lnTo>
                    <a:pt x="1064155" y="21560"/>
                  </a:lnTo>
                  <a:cubicBezTo>
                    <a:pt x="1044224" y="16313"/>
                    <a:pt x="1023975" y="13435"/>
                    <a:pt x="1003767" y="13155"/>
                  </a:cubicBezTo>
                  <a:cubicBezTo>
                    <a:pt x="831205" y="10173"/>
                    <a:pt x="653724" y="197349"/>
                    <a:pt x="688623" y="427777"/>
                  </a:cubicBezTo>
                  <a:cubicBezTo>
                    <a:pt x="655752" y="405866"/>
                    <a:pt x="615722" y="397392"/>
                    <a:pt x="576794" y="404102"/>
                  </a:cubicBezTo>
                  <a:cubicBezTo>
                    <a:pt x="492781" y="418581"/>
                    <a:pt x="436405" y="498425"/>
                    <a:pt x="450888" y="582441"/>
                  </a:cubicBezTo>
                  <a:lnTo>
                    <a:pt x="425743" y="566389"/>
                  </a:lnTo>
                  <a:lnTo>
                    <a:pt x="427408" y="508047"/>
                  </a:lnTo>
                  <a:cubicBezTo>
                    <a:pt x="441093" y="449468"/>
                    <a:pt x="488556" y="401841"/>
                    <a:pt x="551566" y="390982"/>
                  </a:cubicBezTo>
                  <a:cubicBezTo>
                    <a:pt x="590494" y="384272"/>
                    <a:pt x="630524" y="392746"/>
                    <a:pt x="663395" y="414657"/>
                  </a:cubicBezTo>
                  <a:cubicBezTo>
                    <a:pt x="628496" y="184229"/>
                    <a:pt x="805977" y="-2947"/>
                    <a:pt x="978539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2"/>
          <p:cNvGrpSpPr/>
          <p:nvPr/>
        </p:nvGrpSpPr>
        <p:grpSpPr>
          <a:xfrm>
            <a:off x="2310466" y="931166"/>
            <a:ext cx="736883" cy="318044"/>
            <a:chOff x="8575645" y="726630"/>
            <a:chExt cx="982511" cy="424058"/>
          </a:xfrm>
        </p:grpSpPr>
        <p:sp>
          <p:nvSpPr>
            <p:cNvPr id="116" name="Google Shape;116;p2"/>
            <p:cNvSpPr/>
            <p:nvPr/>
          </p:nvSpPr>
          <p:spPr>
            <a:xfrm>
              <a:off x="8575950" y="726676"/>
              <a:ext cx="982206" cy="423599"/>
            </a:xfrm>
            <a:custGeom>
              <a:avLst/>
              <a:gdLst/>
              <a:ahLst/>
              <a:cxnLst/>
              <a:rect l="l" t="t" r="r" b="b"/>
              <a:pathLst>
                <a:path w="982206" h="423599" extrusionOk="0">
                  <a:moveTo>
                    <a:pt x="-305" y="423553"/>
                  </a:moveTo>
                  <a:cubicBezTo>
                    <a:pt x="46539" y="334487"/>
                    <a:pt x="156715" y="300260"/>
                    <a:pt x="245783" y="347104"/>
                  </a:cubicBezTo>
                  <a:cubicBezTo>
                    <a:pt x="254813" y="351854"/>
                    <a:pt x="263433" y="357353"/>
                    <a:pt x="271539" y="363546"/>
                  </a:cubicBezTo>
                  <a:cubicBezTo>
                    <a:pt x="262290" y="309890"/>
                    <a:pt x="298294" y="258898"/>
                    <a:pt x="351948" y="249651"/>
                  </a:cubicBezTo>
                  <a:cubicBezTo>
                    <a:pt x="376809" y="245366"/>
                    <a:pt x="402374" y="250778"/>
                    <a:pt x="423367" y="264771"/>
                  </a:cubicBezTo>
                  <a:cubicBezTo>
                    <a:pt x="401079" y="117610"/>
                    <a:pt x="514426" y="-1929"/>
                    <a:pt x="624631" y="-24"/>
                  </a:cubicBezTo>
                  <a:cubicBezTo>
                    <a:pt x="727881" y="1405"/>
                    <a:pt x="832752" y="109038"/>
                    <a:pt x="822274" y="247626"/>
                  </a:cubicBezTo>
                  <a:cubicBezTo>
                    <a:pt x="826370" y="246769"/>
                    <a:pt x="896474" y="233720"/>
                    <a:pt x="946099" y="286393"/>
                  </a:cubicBezTo>
                  <a:cubicBezTo>
                    <a:pt x="979675" y="322420"/>
                    <a:pt x="990666" y="374020"/>
                    <a:pt x="974674" y="4206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575645" y="726630"/>
              <a:ext cx="921555" cy="424058"/>
            </a:xfrm>
            <a:custGeom>
              <a:avLst/>
              <a:gdLst/>
              <a:ahLst/>
              <a:cxnLst/>
              <a:rect l="l" t="t" r="r" b="b"/>
              <a:pathLst>
                <a:path w="921555" h="424058" extrusionOk="0">
                  <a:moveTo>
                    <a:pt x="176840" y="327162"/>
                  </a:moveTo>
                  <a:cubicBezTo>
                    <a:pt x="200452" y="329151"/>
                    <a:pt x="224064" y="335802"/>
                    <a:pt x="246355" y="347526"/>
                  </a:cubicBezTo>
                  <a:lnTo>
                    <a:pt x="258861" y="355510"/>
                  </a:lnTo>
                  <a:lnTo>
                    <a:pt x="237321" y="346814"/>
                  </a:lnTo>
                  <a:cubicBezTo>
                    <a:pt x="179116" y="329929"/>
                    <a:pt x="116785" y="343465"/>
                    <a:pt x="70966" y="381010"/>
                  </a:cubicBezTo>
                  <a:lnTo>
                    <a:pt x="36000" y="423949"/>
                  </a:lnTo>
                  <a:lnTo>
                    <a:pt x="0" y="424058"/>
                  </a:lnTo>
                  <a:cubicBezTo>
                    <a:pt x="35171" y="357186"/>
                    <a:pt x="106005" y="321195"/>
                    <a:pt x="176840" y="327162"/>
                  </a:cubicBezTo>
                  <a:close/>
                  <a:moveTo>
                    <a:pt x="846910" y="246537"/>
                  </a:moveTo>
                  <a:lnTo>
                    <a:pt x="868358" y="247249"/>
                  </a:lnTo>
                  <a:cubicBezTo>
                    <a:pt x="880492" y="248858"/>
                    <a:pt x="894050" y="252142"/>
                    <a:pt x="907680" y="258319"/>
                  </a:cubicBezTo>
                  <a:lnTo>
                    <a:pt x="921555" y="268243"/>
                  </a:lnTo>
                  <a:lnTo>
                    <a:pt x="893586" y="260369"/>
                  </a:lnTo>
                  <a:cubicBezTo>
                    <a:pt x="869319" y="257151"/>
                    <a:pt x="850749" y="260631"/>
                    <a:pt x="848699" y="261060"/>
                  </a:cubicBezTo>
                  <a:close/>
                  <a:moveTo>
                    <a:pt x="625613" y="22"/>
                  </a:moveTo>
                  <a:cubicBezTo>
                    <a:pt x="651453" y="380"/>
                    <a:pt x="677395" y="7382"/>
                    <a:pt x="701609" y="19853"/>
                  </a:cubicBezTo>
                  <a:lnTo>
                    <a:pt x="714328" y="28136"/>
                  </a:lnTo>
                  <a:lnTo>
                    <a:pt x="689449" y="18515"/>
                  </a:lnTo>
                  <a:cubicBezTo>
                    <a:pt x="676707" y="15161"/>
                    <a:pt x="663761" y="13321"/>
                    <a:pt x="650841" y="13142"/>
                  </a:cubicBezTo>
                  <a:cubicBezTo>
                    <a:pt x="540517" y="11235"/>
                    <a:pt x="427047" y="130903"/>
                    <a:pt x="449359" y="278224"/>
                  </a:cubicBezTo>
                  <a:cubicBezTo>
                    <a:pt x="428343" y="264216"/>
                    <a:pt x="402751" y="258798"/>
                    <a:pt x="377863" y="263088"/>
                  </a:cubicBezTo>
                  <a:cubicBezTo>
                    <a:pt x="324150" y="272345"/>
                    <a:pt x="288107" y="323392"/>
                    <a:pt x="297366" y="377106"/>
                  </a:cubicBezTo>
                  <a:lnTo>
                    <a:pt x="272222" y="361054"/>
                  </a:lnTo>
                  <a:lnTo>
                    <a:pt x="273256" y="324812"/>
                  </a:lnTo>
                  <a:cubicBezTo>
                    <a:pt x="282005" y="287360"/>
                    <a:pt x="312350" y="256910"/>
                    <a:pt x="352635" y="249968"/>
                  </a:cubicBezTo>
                  <a:cubicBezTo>
                    <a:pt x="377523" y="245678"/>
                    <a:pt x="403115" y="251096"/>
                    <a:pt x="424131" y="265104"/>
                  </a:cubicBezTo>
                  <a:cubicBezTo>
                    <a:pt x="401819" y="117783"/>
                    <a:pt x="515289" y="-1885"/>
                    <a:pt x="625613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" name="Google Shape;118;p2"/>
          <p:cNvGrpSpPr/>
          <p:nvPr/>
        </p:nvGrpSpPr>
        <p:grpSpPr>
          <a:xfrm>
            <a:off x="1811818" y="2607217"/>
            <a:ext cx="1235522" cy="484910"/>
            <a:chOff x="500057" y="717990"/>
            <a:chExt cx="1647362" cy="646546"/>
          </a:xfrm>
        </p:grpSpPr>
        <p:sp>
          <p:nvSpPr>
            <p:cNvPr id="119" name="Google Shape;119;p2"/>
            <p:cNvSpPr/>
            <p:nvPr/>
          </p:nvSpPr>
          <p:spPr>
            <a:xfrm>
              <a:off x="500535" y="718062"/>
              <a:ext cx="1646884" cy="646206"/>
            </a:xfrm>
            <a:custGeom>
              <a:avLst/>
              <a:gdLst/>
              <a:ahLst/>
              <a:cxnLst/>
              <a:rect l="l" t="t" r="r" b="b"/>
              <a:pathLst>
                <a:path w="1052322" h="412911" extrusionOk="0">
                  <a:moveTo>
                    <a:pt x="-305" y="412866"/>
                  </a:moveTo>
                  <a:cubicBezTo>
                    <a:pt x="10049" y="387443"/>
                    <a:pt x="28718" y="366288"/>
                    <a:pt x="52654" y="352858"/>
                  </a:cubicBezTo>
                  <a:cubicBezTo>
                    <a:pt x="105899" y="324283"/>
                    <a:pt x="160191" y="350191"/>
                    <a:pt x="165621" y="352858"/>
                  </a:cubicBezTo>
                  <a:cubicBezTo>
                    <a:pt x="156096" y="286183"/>
                    <a:pt x="183813" y="221127"/>
                    <a:pt x="236296" y="186933"/>
                  </a:cubicBezTo>
                  <a:cubicBezTo>
                    <a:pt x="302018" y="144070"/>
                    <a:pt x="396411" y="157024"/>
                    <a:pt x="455371" y="222270"/>
                  </a:cubicBezTo>
                  <a:cubicBezTo>
                    <a:pt x="450370" y="201077"/>
                    <a:pt x="463505" y="179837"/>
                    <a:pt x="484698" y="174836"/>
                  </a:cubicBezTo>
                  <a:cubicBezTo>
                    <a:pt x="500348" y="171150"/>
                    <a:pt x="516674" y="177331"/>
                    <a:pt x="525951" y="190457"/>
                  </a:cubicBezTo>
                  <a:cubicBezTo>
                    <a:pt x="542430" y="77395"/>
                    <a:pt x="630726" y="-615"/>
                    <a:pt x="713022" y="-43"/>
                  </a:cubicBezTo>
                  <a:cubicBezTo>
                    <a:pt x="814082" y="433"/>
                    <a:pt x="920382" y="118734"/>
                    <a:pt x="893140" y="264752"/>
                  </a:cubicBezTo>
                  <a:cubicBezTo>
                    <a:pt x="938746" y="265047"/>
                    <a:pt x="982199" y="284221"/>
                    <a:pt x="1013155" y="317711"/>
                  </a:cubicBezTo>
                  <a:cubicBezTo>
                    <a:pt x="1035558" y="343362"/>
                    <a:pt x="1049169" y="375499"/>
                    <a:pt x="1052017" y="40943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00057" y="717990"/>
              <a:ext cx="1521718" cy="646546"/>
            </a:xfrm>
            <a:custGeom>
              <a:avLst/>
              <a:gdLst/>
              <a:ahLst/>
              <a:cxnLst/>
              <a:rect l="l" t="t" r="r" b="b"/>
              <a:pathLst>
                <a:path w="1521718" h="646546" extrusionOk="0">
                  <a:moveTo>
                    <a:pt x="1425018" y="417482"/>
                  </a:moveTo>
                  <a:lnTo>
                    <a:pt x="1451648" y="420403"/>
                  </a:lnTo>
                  <a:cubicBezTo>
                    <a:pt x="1468827" y="424102"/>
                    <a:pt x="1485541" y="429537"/>
                    <a:pt x="1501539" y="436596"/>
                  </a:cubicBezTo>
                  <a:lnTo>
                    <a:pt x="1521718" y="448077"/>
                  </a:lnTo>
                  <a:lnTo>
                    <a:pt x="1476876" y="433523"/>
                  </a:lnTo>
                  <a:cubicBezTo>
                    <a:pt x="1459698" y="429824"/>
                    <a:pt x="1442056" y="427861"/>
                    <a:pt x="1424204" y="427746"/>
                  </a:cubicBezTo>
                  <a:close/>
                  <a:moveTo>
                    <a:pt x="759428" y="273833"/>
                  </a:moveTo>
                  <a:cubicBezTo>
                    <a:pt x="771681" y="270947"/>
                    <a:pt x="784198" y="271924"/>
                    <a:pt x="795468" y="276191"/>
                  </a:cubicBezTo>
                  <a:lnTo>
                    <a:pt x="811655" y="288720"/>
                  </a:lnTo>
                  <a:lnTo>
                    <a:pt x="784656" y="286953"/>
                  </a:lnTo>
                  <a:cubicBezTo>
                    <a:pt x="751472" y="294784"/>
                    <a:pt x="730905" y="328042"/>
                    <a:pt x="738736" y="361226"/>
                  </a:cubicBezTo>
                  <a:lnTo>
                    <a:pt x="714970" y="339106"/>
                  </a:lnTo>
                  <a:lnTo>
                    <a:pt x="721087" y="301462"/>
                  </a:lnTo>
                  <a:cubicBezTo>
                    <a:pt x="729398" y="288021"/>
                    <a:pt x="742836" y="277748"/>
                    <a:pt x="759428" y="273833"/>
                  </a:cubicBezTo>
                  <a:close/>
                  <a:moveTo>
                    <a:pt x="499894" y="253850"/>
                  </a:moveTo>
                  <a:cubicBezTo>
                    <a:pt x="545818" y="252972"/>
                    <a:pt x="592762" y="264093"/>
                    <a:pt x="635433" y="286922"/>
                  </a:cubicBezTo>
                  <a:lnTo>
                    <a:pt x="645654" y="293576"/>
                  </a:lnTo>
                  <a:lnTo>
                    <a:pt x="616762" y="281126"/>
                  </a:lnTo>
                  <a:cubicBezTo>
                    <a:pt x="541876" y="256140"/>
                    <a:pt x="460021" y="263947"/>
                    <a:pt x="395703" y="305895"/>
                  </a:cubicBezTo>
                  <a:cubicBezTo>
                    <a:pt x="313524" y="359437"/>
                    <a:pt x="270124" y="461303"/>
                    <a:pt x="285039" y="565704"/>
                  </a:cubicBezTo>
                  <a:cubicBezTo>
                    <a:pt x="276536" y="561528"/>
                    <a:pt x="191525" y="520960"/>
                    <a:pt x="108153" y="565704"/>
                  </a:cubicBezTo>
                  <a:cubicBezTo>
                    <a:pt x="89413" y="576218"/>
                    <a:pt x="72735" y="589757"/>
                    <a:pt x="58716" y="605643"/>
                  </a:cubicBezTo>
                  <a:lnTo>
                    <a:pt x="33429" y="646437"/>
                  </a:lnTo>
                  <a:lnTo>
                    <a:pt x="0" y="646546"/>
                  </a:lnTo>
                  <a:cubicBezTo>
                    <a:pt x="16213" y="606738"/>
                    <a:pt x="45445" y="573613"/>
                    <a:pt x="82925" y="552584"/>
                  </a:cubicBezTo>
                  <a:cubicBezTo>
                    <a:pt x="166297" y="507840"/>
                    <a:pt x="251308" y="548408"/>
                    <a:pt x="259811" y="552584"/>
                  </a:cubicBezTo>
                  <a:cubicBezTo>
                    <a:pt x="244896" y="448183"/>
                    <a:pt x="288296" y="346317"/>
                    <a:pt x="370475" y="292775"/>
                  </a:cubicBezTo>
                  <a:cubicBezTo>
                    <a:pt x="409066" y="267606"/>
                    <a:pt x="453970" y="254728"/>
                    <a:pt x="499894" y="253850"/>
                  </a:cubicBezTo>
                  <a:close/>
                  <a:moveTo>
                    <a:pt x="1116943" y="4"/>
                  </a:moveTo>
                  <a:cubicBezTo>
                    <a:pt x="1156503" y="190"/>
                    <a:pt x="1196577" y="11907"/>
                    <a:pt x="1233767" y="32951"/>
                  </a:cubicBezTo>
                  <a:lnTo>
                    <a:pt x="1242059" y="38918"/>
                  </a:lnTo>
                  <a:lnTo>
                    <a:pt x="1201472" y="21776"/>
                  </a:lnTo>
                  <a:cubicBezTo>
                    <a:pt x="1181860" y="16193"/>
                    <a:pt x="1161951" y="13217"/>
                    <a:pt x="1142171" y="13124"/>
                  </a:cubicBezTo>
                  <a:cubicBezTo>
                    <a:pt x="1013310" y="12228"/>
                    <a:pt x="875054" y="134378"/>
                    <a:pt x="849251" y="311413"/>
                  </a:cubicBezTo>
                  <a:lnTo>
                    <a:pt x="825655" y="293150"/>
                  </a:lnTo>
                  <a:lnTo>
                    <a:pt x="862557" y="176873"/>
                  </a:lnTo>
                  <a:cubicBezTo>
                    <a:pt x="918367" y="67873"/>
                    <a:pt x="1020297" y="-668"/>
                    <a:pt x="111694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5910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 1 1">
  <p:cSld name="001 Title 1 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"/>
          <p:cNvPicPr preferRelativeResize="0"/>
          <p:nvPr/>
        </p:nvPicPr>
        <p:blipFill rotWithShape="1">
          <a:blip r:embed="rId2">
            <a:alphaModFix/>
          </a:blip>
          <a:srcRect r="18526" b="10176"/>
          <a:stretch/>
        </p:blipFill>
        <p:spPr>
          <a:xfrm>
            <a:off x="2328844" y="0"/>
            <a:ext cx="1533718" cy="1690875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grpSp>
        <p:nvGrpSpPr>
          <p:cNvPr id="123" name="Google Shape;123;p3"/>
          <p:cNvGrpSpPr/>
          <p:nvPr/>
        </p:nvGrpSpPr>
        <p:grpSpPr>
          <a:xfrm>
            <a:off x="375043" y="538492"/>
            <a:ext cx="1235522" cy="484910"/>
            <a:chOff x="500057" y="717990"/>
            <a:chExt cx="1647362" cy="646546"/>
          </a:xfrm>
        </p:grpSpPr>
        <p:sp>
          <p:nvSpPr>
            <p:cNvPr id="124" name="Google Shape;124;p3"/>
            <p:cNvSpPr/>
            <p:nvPr/>
          </p:nvSpPr>
          <p:spPr>
            <a:xfrm>
              <a:off x="500535" y="718062"/>
              <a:ext cx="1646884" cy="646206"/>
            </a:xfrm>
            <a:custGeom>
              <a:avLst/>
              <a:gdLst/>
              <a:ahLst/>
              <a:cxnLst/>
              <a:rect l="l" t="t" r="r" b="b"/>
              <a:pathLst>
                <a:path w="1052322" h="412911" extrusionOk="0">
                  <a:moveTo>
                    <a:pt x="-305" y="412866"/>
                  </a:moveTo>
                  <a:cubicBezTo>
                    <a:pt x="10049" y="387443"/>
                    <a:pt x="28718" y="366288"/>
                    <a:pt x="52654" y="352858"/>
                  </a:cubicBezTo>
                  <a:cubicBezTo>
                    <a:pt x="105899" y="324283"/>
                    <a:pt x="160191" y="350191"/>
                    <a:pt x="165621" y="352858"/>
                  </a:cubicBezTo>
                  <a:cubicBezTo>
                    <a:pt x="156096" y="286183"/>
                    <a:pt x="183813" y="221127"/>
                    <a:pt x="236296" y="186933"/>
                  </a:cubicBezTo>
                  <a:cubicBezTo>
                    <a:pt x="302018" y="144070"/>
                    <a:pt x="396411" y="157024"/>
                    <a:pt x="455371" y="222270"/>
                  </a:cubicBezTo>
                  <a:cubicBezTo>
                    <a:pt x="450370" y="201077"/>
                    <a:pt x="463505" y="179837"/>
                    <a:pt x="484698" y="174836"/>
                  </a:cubicBezTo>
                  <a:cubicBezTo>
                    <a:pt x="500348" y="171150"/>
                    <a:pt x="516674" y="177331"/>
                    <a:pt x="525951" y="190457"/>
                  </a:cubicBezTo>
                  <a:cubicBezTo>
                    <a:pt x="542430" y="77395"/>
                    <a:pt x="630726" y="-615"/>
                    <a:pt x="713022" y="-43"/>
                  </a:cubicBezTo>
                  <a:cubicBezTo>
                    <a:pt x="814082" y="433"/>
                    <a:pt x="920382" y="118734"/>
                    <a:pt x="893140" y="264752"/>
                  </a:cubicBezTo>
                  <a:cubicBezTo>
                    <a:pt x="938746" y="265047"/>
                    <a:pt x="982199" y="284221"/>
                    <a:pt x="1013155" y="317711"/>
                  </a:cubicBezTo>
                  <a:cubicBezTo>
                    <a:pt x="1035558" y="343362"/>
                    <a:pt x="1049169" y="375499"/>
                    <a:pt x="1052017" y="40943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00057" y="717990"/>
              <a:ext cx="1521718" cy="646546"/>
            </a:xfrm>
            <a:custGeom>
              <a:avLst/>
              <a:gdLst/>
              <a:ahLst/>
              <a:cxnLst/>
              <a:rect l="l" t="t" r="r" b="b"/>
              <a:pathLst>
                <a:path w="1521718" h="646546" extrusionOk="0">
                  <a:moveTo>
                    <a:pt x="1425018" y="417482"/>
                  </a:moveTo>
                  <a:lnTo>
                    <a:pt x="1451648" y="420403"/>
                  </a:lnTo>
                  <a:cubicBezTo>
                    <a:pt x="1468827" y="424102"/>
                    <a:pt x="1485541" y="429537"/>
                    <a:pt x="1501539" y="436596"/>
                  </a:cubicBezTo>
                  <a:lnTo>
                    <a:pt x="1521718" y="448077"/>
                  </a:lnTo>
                  <a:lnTo>
                    <a:pt x="1476876" y="433523"/>
                  </a:lnTo>
                  <a:cubicBezTo>
                    <a:pt x="1459698" y="429824"/>
                    <a:pt x="1442056" y="427861"/>
                    <a:pt x="1424204" y="427746"/>
                  </a:cubicBezTo>
                  <a:close/>
                  <a:moveTo>
                    <a:pt x="759428" y="273833"/>
                  </a:moveTo>
                  <a:cubicBezTo>
                    <a:pt x="771681" y="270947"/>
                    <a:pt x="784198" y="271924"/>
                    <a:pt x="795468" y="276191"/>
                  </a:cubicBezTo>
                  <a:lnTo>
                    <a:pt x="811655" y="288720"/>
                  </a:lnTo>
                  <a:lnTo>
                    <a:pt x="784656" y="286953"/>
                  </a:lnTo>
                  <a:cubicBezTo>
                    <a:pt x="751472" y="294784"/>
                    <a:pt x="730905" y="328042"/>
                    <a:pt x="738736" y="361226"/>
                  </a:cubicBezTo>
                  <a:lnTo>
                    <a:pt x="714970" y="339106"/>
                  </a:lnTo>
                  <a:lnTo>
                    <a:pt x="721087" y="301462"/>
                  </a:lnTo>
                  <a:cubicBezTo>
                    <a:pt x="729398" y="288021"/>
                    <a:pt x="742836" y="277748"/>
                    <a:pt x="759428" y="273833"/>
                  </a:cubicBezTo>
                  <a:close/>
                  <a:moveTo>
                    <a:pt x="499894" y="253850"/>
                  </a:moveTo>
                  <a:cubicBezTo>
                    <a:pt x="545818" y="252972"/>
                    <a:pt x="592762" y="264093"/>
                    <a:pt x="635433" y="286922"/>
                  </a:cubicBezTo>
                  <a:lnTo>
                    <a:pt x="645654" y="293576"/>
                  </a:lnTo>
                  <a:lnTo>
                    <a:pt x="616762" y="281126"/>
                  </a:lnTo>
                  <a:cubicBezTo>
                    <a:pt x="541876" y="256140"/>
                    <a:pt x="460021" y="263947"/>
                    <a:pt x="395703" y="305895"/>
                  </a:cubicBezTo>
                  <a:cubicBezTo>
                    <a:pt x="313524" y="359437"/>
                    <a:pt x="270124" y="461303"/>
                    <a:pt x="285039" y="565704"/>
                  </a:cubicBezTo>
                  <a:cubicBezTo>
                    <a:pt x="276536" y="561528"/>
                    <a:pt x="191525" y="520960"/>
                    <a:pt x="108153" y="565704"/>
                  </a:cubicBezTo>
                  <a:cubicBezTo>
                    <a:pt x="89413" y="576218"/>
                    <a:pt x="72735" y="589757"/>
                    <a:pt x="58716" y="605643"/>
                  </a:cubicBezTo>
                  <a:lnTo>
                    <a:pt x="33429" y="646437"/>
                  </a:lnTo>
                  <a:lnTo>
                    <a:pt x="0" y="646546"/>
                  </a:lnTo>
                  <a:cubicBezTo>
                    <a:pt x="16213" y="606738"/>
                    <a:pt x="45445" y="573613"/>
                    <a:pt x="82925" y="552584"/>
                  </a:cubicBezTo>
                  <a:cubicBezTo>
                    <a:pt x="166297" y="507840"/>
                    <a:pt x="251308" y="548408"/>
                    <a:pt x="259811" y="552584"/>
                  </a:cubicBezTo>
                  <a:cubicBezTo>
                    <a:pt x="244896" y="448183"/>
                    <a:pt x="288296" y="346317"/>
                    <a:pt x="370475" y="292775"/>
                  </a:cubicBezTo>
                  <a:cubicBezTo>
                    <a:pt x="409066" y="267606"/>
                    <a:pt x="453970" y="254728"/>
                    <a:pt x="499894" y="253850"/>
                  </a:cubicBezTo>
                  <a:close/>
                  <a:moveTo>
                    <a:pt x="1116943" y="4"/>
                  </a:moveTo>
                  <a:cubicBezTo>
                    <a:pt x="1156503" y="190"/>
                    <a:pt x="1196577" y="11907"/>
                    <a:pt x="1233767" y="32951"/>
                  </a:cubicBezTo>
                  <a:lnTo>
                    <a:pt x="1242059" y="38918"/>
                  </a:lnTo>
                  <a:lnTo>
                    <a:pt x="1201472" y="21776"/>
                  </a:lnTo>
                  <a:cubicBezTo>
                    <a:pt x="1181860" y="16193"/>
                    <a:pt x="1161951" y="13217"/>
                    <a:pt x="1142171" y="13124"/>
                  </a:cubicBezTo>
                  <a:cubicBezTo>
                    <a:pt x="1013310" y="12228"/>
                    <a:pt x="875054" y="134378"/>
                    <a:pt x="849251" y="311413"/>
                  </a:cubicBezTo>
                  <a:lnTo>
                    <a:pt x="825655" y="293150"/>
                  </a:lnTo>
                  <a:lnTo>
                    <a:pt x="862557" y="176873"/>
                  </a:lnTo>
                  <a:cubicBezTo>
                    <a:pt x="918367" y="67873"/>
                    <a:pt x="1020297" y="-668"/>
                    <a:pt x="111694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6" name="Google Shape;126;p3"/>
          <p:cNvPicPr preferRelativeResize="0"/>
          <p:nvPr/>
        </p:nvPicPr>
        <p:blipFill rotWithShape="1">
          <a:blip r:embed="rId3">
            <a:alphaModFix/>
          </a:blip>
          <a:srcRect r="11520"/>
          <a:stretch/>
        </p:blipFill>
        <p:spPr>
          <a:xfrm>
            <a:off x="1125149" y="-90787"/>
            <a:ext cx="1019193" cy="1151869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grpSp>
        <p:nvGrpSpPr>
          <p:cNvPr id="127" name="Google Shape;127;p3"/>
          <p:cNvGrpSpPr/>
          <p:nvPr/>
        </p:nvGrpSpPr>
        <p:grpSpPr>
          <a:xfrm>
            <a:off x="-9084" y="1747342"/>
            <a:ext cx="5134295" cy="3396916"/>
            <a:chOff x="-12112" y="2329789"/>
            <a:chExt cx="6845727" cy="4529221"/>
          </a:xfrm>
        </p:grpSpPr>
        <p:sp>
          <p:nvSpPr>
            <p:cNvPr id="128" name="Google Shape;128;p3"/>
            <p:cNvSpPr/>
            <p:nvPr/>
          </p:nvSpPr>
          <p:spPr>
            <a:xfrm>
              <a:off x="-6659" y="2329789"/>
              <a:ext cx="6840274" cy="4528211"/>
            </a:xfrm>
            <a:custGeom>
              <a:avLst/>
              <a:gdLst/>
              <a:ahLst/>
              <a:cxnLst/>
              <a:rect l="l" t="t" r="r" b="b"/>
              <a:pathLst>
                <a:path w="6840274" h="4528211" extrusionOk="0">
                  <a:moveTo>
                    <a:pt x="1186196" y="384"/>
                  </a:moveTo>
                  <a:cubicBezTo>
                    <a:pt x="1214762" y="1365"/>
                    <a:pt x="1243048" y="4230"/>
                    <a:pt x="1270892" y="9048"/>
                  </a:cubicBezTo>
                  <a:cubicBezTo>
                    <a:pt x="1697668" y="82760"/>
                    <a:pt x="2073100" y="623943"/>
                    <a:pt x="1915301" y="1215256"/>
                  </a:cubicBezTo>
                  <a:cubicBezTo>
                    <a:pt x="2077668" y="1212158"/>
                    <a:pt x="2211766" y="1341389"/>
                    <a:pt x="2214825" y="1503772"/>
                  </a:cubicBezTo>
                  <a:cubicBezTo>
                    <a:pt x="2214837" y="1504984"/>
                    <a:pt x="2214852" y="1506197"/>
                    <a:pt x="2214864" y="1507411"/>
                  </a:cubicBezTo>
                  <a:cubicBezTo>
                    <a:pt x="2244106" y="1496899"/>
                    <a:pt x="2495834" y="1368880"/>
                    <a:pt x="2682201" y="1503637"/>
                  </a:cubicBezTo>
                  <a:cubicBezTo>
                    <a:pt x="2861294" y="1633273"/>
                    <a:pt x="2790680" y="1868693"/>
                    <a:pt x="2791894" y="1882033"/>
                  </a:cubicBezTo>
                  <a:cubicBezTo>
                    <a:pt x="2940571" y="1889311"/>
                    <a:pt x="3055223" y="2015714"/>
                    <a:pt x="3047999" y="2164351"/>
                  </a:cubicBezTo>
                  <a:cubicBezTo>
                    <a:pt x="3047716" y="2170144"/>
                    <a:pt x="3047245" y="2175939"/>
                    <a:pt x="3046584" y="2181733"/>
                  </a:cubicBezTo>
                  <a:cubicBezTo>
                    <a:pt x="3051571" y="2178903"/>
                    <a:pt x="3151830" y="2125405"/>
                    <a:pt x="3248719" y="2181733"/>
                  </a:cubicBezTo>
                  <a:cubicBezTo>
                    <a:pt x="3300049" y="2212998"/>
                    <a:pt x="3335504" y="2264879"/>
                    <a:pt x="3346149" y="2324037"/>
                  </a:cubicBezTo>
                  <a:cubicBezTo>
                    <a:pt x="3461313" y="2217713"/>
                    <a:pt x="3626767" y="2185776"/>
                    <a:pt x="3773193" y="2241701"/>
                  </a:cubicBezTo>
                  <a:cubicBezTo>
                    <a:pt x="3983819" y="2323633"/>
                    <a:pt x="4025997" y="2544904"/>
                    <a:pt x="4027885" y="2556358"/>
                  </a:cubicBezTo>
                  <a:cubicBezTo>
                    <a:pt x="4064269" y="2539917"/>
                    <a:pt x="4335669" y="2421601"/>
                    <a:pt x="4619871" y="2563903"/>
                  </a:cubicBezTo>
                  <a:cubicBezTo>
                    <a:pt x="4855561" y="2681413"/>
                    <a:pt x="4939515" y="2897561"/>
                    <a:pt x="4956764" y="2945941"/>
                  </a:cubicBezTo>
                  <a:cubicBezTo>
                    <a:pt x="4973608" y="2931386"/>
                    <a:pt x="5080067" y="2842716"/>
                    <a:pt x="5226277" y="2863603"/>
                  </a:cubicBezTo>
                  <a:cubicBezTo>
                    <a:pt x="5353219" y="2881526"/>
                    <a:pt x="5460754" y="2974913"/>
                    <a:pt x="5503473" y="3103336"/>
                  </a:cubicBezTo>
                  <a:cubicBezTo>
                    <a:pt x="5638230" y="3026525"/>
                    <a:pt x="5802634" y="3043235"/>
                    <a:pt x="5907744" y="3140799"/>
                  </a:cubicBezTo>
                  <a:cubicBezTo>
                    <a:pt x="6039401" y="3262080"/>
                    <a:pt x="6007194" y="3444542"/>
                    <a:pt x="6005038" y="3455455"/>
                  </a:cubicBezTo>
                  <a:cubicBezTo>
                    <a:pt x="6057863" y="3452761"/>
                    <a:pt x="6379123" y="3441979"/>
                    <a:pt x="6619395" y="3687642"/>
                  </a:cubicBezTo>
                  <a:cubicBezTo>
                    <a:pt x="6777061" y="3849350"/>
                    <a:pt x="6853771" y="4073518"/>
                    <a:pt x="6838326" y="4302102"/>
                  </a:cubicBezTo>
                  <a:lnTo>
                    <a:pt x="6792115" y="4528211"/>
                  </a:lnTo>
                  <a:lnTo>
                    <a:pt x="0" y="4528211"/>
                  </a:lnTo>
                  <a:lnTo>
                    <a:pt x="1751" y="1035357"/>
                  </a:lnTo>
                  <a:cubicBezTo>
                    <a:pt x="29134" y="1001398"/>
                    <a:pt x="67095" y="977681"/>
                    <a:pt x="109556" y="967978"/>
                  </a:cubicBezTo>
                  <a:cubicBezTo>
                    <a:pt x="161519" y="957466"/>
                    <a:pt x="215503" y="968383"/>
                    <a:pt x="259406" y="998028"/>
                  </a:cubicBezTo>
                  <a:cubicBezTo>
                    <a:pt x="266229" y="394907"/>
                    <a:pt x="757702" y="-14330"/>
                    <a:pt x="1186196" y="38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  <a:effectLst>
              <a:outerShdw blurRad="200025" dist="19050" dir="5400000" algn="bl" rotWithShape="0">
                <a:srgbClr val="0C0C0C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-12112" y="2330799"/>
              <a:ext cx="6840274" cy="4528211"/>
            </a:xfrm>
            <a:custGeom>
              <a:avLst/>
              <a:gdLst/>
              <a:ahLst/>
              <a:cxnLst/>
              <a:rect l="l" t="t" r="r" b="b"/>
              <a:pathLst>
                <a:path w="6840274" h="4528211" extrusionOk="0">
                  <a:moveTo>
                    <a:pt x="6036748" y="3454583"/>
                  </a:moveTo>
                  <a:cubicBezTo>
                    <a:pt x="6136913" y="3454073"/>
                    <a:pt x="6409157" y="3472687"/>
                    <a:pt x="6619395" y="3687642"/>
                  </a:cubicBezTo>
                  <a:cubicBezTo>
                    <a:pt x="6777061" y="3849350"/>
                    <a:pt x="6853771" y="4073518"/>
                    <a:pt x="6838326" y="4302102"/>
                  </a:cubicBezTo>
                  <a:lnTo>
                    <a:pt x="6837531" y="4305992"/>
                  </a:lnTo>
                  <a:lnTo>
                    <a:pt x="6833690" y="4187907"/>
                  </a:lnTo>
                  <a:cubicBezTo>
                    <a:pt x="6811240" y="4020846"/>
                    <a:pt x="6738529" y="3864431"/>
                    <a:pt x="6620279" y="3743150"/>
                  </a:cubicBezTo>
                  <a:cubicBezTo>
                    <a:pt x="6380007" y="3497487"/>
                    <a:pt x="6058747" y="3508269"/>
                    <a:pt x="6005922" y="3510963"/>
                  </a:cubicBezTo>
                  <a:cubicBezTo>
                    <a:pt x="6006461" y="3508235"/>
                    <a:pt x="6008878" y="3494785"/>
                    <a:pt x="6010144" y="3474249"/>
                  </a:cubicBezTo>
                  <a:lnTo>
                    <a:pt x="6010492" y="3455305"/>
                  </a:lnTo>
                  <a:close/>
                  <a:moveTo>
                    <a:pt x="3176962" y="2157572"/>
                  </a:moveTo>
                  <a:cubicBezTo>
                    <a:pt x="3200064" y="2160433"/>
                    <a:pt x="3224497" y="2167651"/>
                    <a:pt x="3248719" y="2181733"/>
                  </a:cubicBezTo>
                  <a:cubicBezTo>
                    <a:pt x="3300049" y="2212998"/>
                    <a:pt x="3335504" y="2264879"/>
                    <a:pt x="3346149" y="2324037"/>
                  </a:cubicBezTo>
                  <a:cubicBezTo>
                    <a:pt x="3461313" y="2217713"/>
                    <a:pt x="3626767" y="2185776"/>
                    <a:pt x="3773193" y="2241701"/>
                  </a:cubicBezTo>
                  <a:cubicBezTo>
                    <a:pt x="3983819" y="2323633"/>
                    <a:pt x="4025997" y="2544904"/>
                    <a:pt x="4027885" y="2556358"/>
                  </a:cubicBezTo>
                  <a:cubicBezTo>
                    <a:pt x="4064269" y="2539917"/>
                    <a:pt x="4335669" y="2421601"/>
                    <a:pt x="4619871" y="2563903"/>
                  </a:cubicBezTo>
                  <a:cubicBezTo>
                    <a:pt x="4855561" y="2681413"/>
                    <a:pt x="4939515" y="2897561"/>
                    <a:pt x="4956764" y="2945941"/>
                  </a:cubicBezTo>
                  <a:cubicBezTo>
                    <a:pt x="4973608" y="2931386"/>
                    <a:pt x="5080067" y="2842716"/>
                    <a:pt x="5226277" y="2863603"/>
                  </a:cubicBezTo>
                  <a:cubicBezTo>
                    <a:pt x="5353219" y="2881526"/>
                    <a:pt x="5460754" y="2974913"/>
                    <a:pt x="5503473" y="3103336"/>
                  </a:cubicBezTo>
                  <a:cubicBezTo>
                    <a:pt x="5638230" y="3026525"/>
                    <a:pt x="5802634" y="3043235"/>
                    <a:pt x="5907744" y="3140799"/>
                  </a:cubicBezTo>
                  <a:cubicBezTo>
                    <a:pt x="5990030" y="3216600"/>
                    <a:pt x="6008306" y="3316299"/>
                    <a:pt x="6009916" y="3383079"/>
                  </a:cubicBezTo>
                  <a:lnTo>
                    <a:pt x="6009263" y="3418572"/>
                  </a:lnTo>
                  <a:lnTo>
                    <a:pt x="6007455" y="3395023"/>
                  </a:lnTo>
                  <a:cubicBezTo>
                    <a:pt x="5999319" y="3332884"/>
                    <a:pt x="5974457" y="3256948"/>
                    <a:pt x="5908628" y="3196307"/>
                  </a:cubicBezTo>
                  <a:cubicBezTo>
                    <a:pt x="5803518" y="3098743"/>
                    <a:pt x="5639114" y="3082033"/>
                    <a:pt x="5504357" y="3158844"/>
                  </a:cubicBezTo>
                  <a:cubicBezTo>
                    <a:pt x="5461638" y="3030421"/>
                    <a:pt x="5354103" y="2937034"/>
                    <a:pt x="5227161" y="2919111"/>
                  </a:cubicBezTo>
                  <a:cubicBezTo>
                    <a:pt x="5080951" y="2898224"/>
                    <a:pt x="4974492" y="2986894"/>
                    <a:pt x="4957648" y="3001449"/>
                  </a:cubicBezTo>
                  <a:cubicBezTo>
                    <a:pt x="4940399" y="2953069"/>
                    <a:pt x="4856445" y="2736921"/>
                    <a:pt x="4620755" y="2619411"/>
                  </a:cubicBezTo>
                  <a:cubicBezTo>
                    <a:pt x="4336553" y="2477109"/>
                    <a:pt x="4065153" y="2595425"/>
                    <a:pt x="4028769" y="2611866"/>
                  </a:cubicBezTo>
                  <a:cubicBezTo>
                    <a:pt x="4026881" y="2600412"/>
                    <a:pt x="3984703" y="2379141"/>
                    <a:pt x="3774077" y="2297209"/>
                  </a:cubicBezTo>
                  <a:cubicBezTo>
                    <a:pt x="3627651" y="2241284"/>
                    <a:pt x="3462197" y="2273221"/>
                    <a:pt x="3347033" y="2379545"/>
                  </a:cubicBezTo>
                  <a:cubicBezTo>
                    <a:pt x="3336388" y="2320387"/>
                    <a:pt x="3300933" y="2268506"/>
                    <a:pt x="3249603" y="2237241"/>
                  </a:cubicBezTo>
                  <a:cubicBezTo>
                    <a:pt x="3152714" y="2180913"/>
                    <a:pt x="3052455" y="2234411"/>
                    <a:pt x="3047468" y="2237241"/>
                  </a:cubicBezTo>
                  <a:cubicBezTo>
                    <a:pt x="3048129" y="2231447"/>
                    <a:pt x="3048600" y="2225652"/>
                    <a:pt x="3048883" y="2219859"/>
                  </a:cubicBezTo>
                  <a:lnTo>
                    <a:pt x="3046895" y="2181592"/>
                  </a:lnTo>
                  <a:lnTo>
                    <a:pt x="3066647" y="2172618"/>
                  </a:lnTo>
                  <a:cubicBezTo>
                    <a:pt x="3089876" y="2163552"/>
                    <a:pt x="3130757" y="2151849"/>
                    <a:pt x="3176962" y="2157572"/>
                  </a:cubicBezTo>
                  <a:close/>
                  <a:moveTo>
                    <a:pt x="2801065" y="1883413"/>
                  </a:moveTo>
                  <a:lnTo>
                    <a:pt x="2845882" y="1890157"/>
                  </a:lnTo>
                  <a:cubicBezTo>
                    <a:pt x="2967330" y="1921259"/>
                    <a:pt x="3054320" y="2034294"/>
                    <a:pt x="3047999" y="2164351"/>
                  </a:cubicBezTo>
                  <a:lnTo>
                    <a:pt x="3046778" y="2179350"/>
                  </a:lnTo>
                  <a:lnTo>
                    <a:pt x="3046051" y="2165352"/>
                  </a:lnTo>
                  <a:cubicBezTo>
                    <a:pt x="3026913" y="2041483"/>
                    <a:pt x="2922871" y="1943910"/>
                    <a:pt x="2792778" y="1937541"/>
                  </a:cubicBezTo>
                  <a:cubicBezTo>
                    <a:pt x="2792475" y="1934206"/>
                    <a:pt x="2796660" y="1916991"/>
                    <a:pt x="2800312" y="1891019"/>
                  </a:cubicBezTo>
                  <a:close/>
                  <a:moveTo>
                    <a:pt x="1927785" y="1216276"/>
                  </a:moveTo>
                  <a:lnTo>
                    <a:pt x="1974663" y="1220104"/>
                  </a:lnTo>
                  <a:cubicBezTo>
                    <a:pt x="2109145" y="1244984"/>
                    <a:pt x="2212149" y="1361687"/>
                    <a:pt x="2214825" y="1503772"/>
                  </a:cubicBezTo>
                  <a:cubicBezTo>
                    <a:pt x="2214837" y="1504984"/>
                    <a:pt x="2214852" y="1506197"/>
                    <a:pt x="2214864" y="1507411"/>
                  </a:cubicBezTo>
                  <a:cubicBezTo>
                    <a:pt x="2244106" y="1496899"/>
                    <a:pt x="2495834" y="1368880"/>
                    <a:pt x="2682201" y="1503637"/>
                  </a:cubicBezTo>
                  <a:cubicBezTo>
                    <a:pt x="2771748" y="1568455"/>
                    <a:pt x="2798867" y="1659719"/>
                    <a:pt x="2803752" y="1736446"/>
                  </a:cubicBezTo>
                  <a:lnTo>
                    <a:pt x="2803866" y="1786523"/>
                  </a:lnTo>
                  <a:lnTo>
                    <a:pt x="2796176" y="1732324"/>
                  </a:lnTo>
                  <a:cubicBezTo>
                    <a:pt x="2782290" y="1671248"/>
                    <a:pt x="2750245" y="1607759"/>
                    <a:pt x="2683085" y="1559145"/>
                  </a:cubicBezTo>
                  <a:cubicBezTo>
                    <a:pt x="2496718" y="1424388"/>
                    <a:pt x="2244990" y="1552407"/>
                    <a:pt x="2215748" y="1562919"/>
                  </a:cubicBezTo>
                  <a:cubicBezTo>
                    <a:pt x="2215736" y="1561705"/>
                    <a:pt x="2215721" y="1560492"/>
                    <a:pt x="2215709" y="1559280"/>
                  </a:cubicBezTo>
                  <a:cubicBezTo>
                    <a:pt x="2212650" y="1396897"/>
                    <a:pt x="2078552" y="1267666"/>
                    <a:pt x="1916185" y="1270764"/>
                  </a:cubicBezTo>
                  <a:close/>
                  <a:moveTo>
                    <a:pt x="1186196" y="384"/>
                  </a:moveTo>
                  <a:cubicBezTo>
                    <a:pt x="1214762" y="1365"/>
                    <a:pt x="1243048" y="4230"/>
                    <a:pt x="1270892" y="9048"/>
                  </a:cubicBezTo>
                  <a:cubicBezTo>
                    <a:pt x="1644321" y="73546"/>
                    <a:pt x="1978440" y="495952"/>
                    <a:pt x="1950422" y="996679"/>
                  </a:cubicBezTo>
                  <a:lnTo>
                    <a:pt x="1949311" y="1006996"/>
                  </a:lnTo>
                  <a:lnTo>
                    <a:pt x="1942083" y="843200"/>
                  </a:lnTo>
                  <a:cubicBezTo>
                    <a:pt x="1883059" y="438077"/>
                    <a:pt x="1591858" y="119840"/>
                    <a:pt x="1271776" y="64556"/>
                  </a:cubicBezTo>
                  <a:cubicBezTo>
                    <a:pt x="1243932" y="59738"/>
                    <a:pt x="1215646" y="56873"/>
                    <a:pt x="1187080" y="55892"/>
                  </a:cubicBezTo>
                  <a:cubicBezTo>
                    <a:pt x="758586" y="41178"/>
                    <a:pt x="267113" y="450415"/>
                    <a:pt x="260290" y="1053536"/>
                  </a:cubicBezTo>
                  <a:cubicBezTo>
                    <a:pt x="216387" y="1023891"/>
                    <a:pt x="162403" y="1012974"/>
                    <a:pt x="110440" y="1023486"/>
                  </a:cubicBezTo>
                  <a:cubicBezTo>
                    <a:pt x="67979" y="1033189"/>
                    <a:pt x="30018" y="1056906"/>
                    <a:pt x="2635" y="1090865"/>
                  </a:cubicBezTo>
                  <a:lnTo>
                    <a:pt x="912" y="4528211"/>
                  </a:lnTo>
                  <a:lnTo>
                    <a:pt x="0" y="4528211"/>
                  </a:lnTo>
                  <a:lnTo>
                    <a:pt x="1751" y="1035357"/>
                  </a:lnTo>
                  <a:cubicBezTo>
                    <a:pt x="29134" y="1001398"/>
                    <a:pt x="67095" y="977681"/>
                    <a:pt x="109556" y="967978"/>
                  </a:cubicBezTo>
                  <a:cubicBezTo>
                    <a:pt x="161519" y="957466"/>
                    <a:pt x="215503" y="968383"/>
                    <a:pt x="259406" y="998028"/>
                  </a:cubicBezTo>
                  <a:cubicBezTo>
                    <a:pt x="266229" y="394907"/>
                    <a:pt x="757702" y="-14330"/>
                    <a:pt x="1186196" y="384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" name="Google Shape;130;p3"/>
          <p:cNvGrpSpPr/>
          <p:nvPr/>
        </p:nvGrpSpPr>
        <p:grpSpPr>
          <a:xfrm>
            <a:off x="-9084" y="3248310"/>
            <a:ext cx="3608575" cy="1895948"/>
            <a:chOff x="-12112" y="4331080"/>
            <a:chExt cx="4811433" cy="2527930"/>
          </a:xfrm>
        </p:grpSpPr>
        <p:sp>
          <p:nvSpPr>
            <p:cNvPr id="131" name="Google Shape;131;p3"/>
            <p:cNvSpPr/>
            <p:nvPr/>
          </p:nvSpPr>
          <p:spPr>
            <a:xfrm>
              <a:off x="-4909" y="4331080"/>
              <a:ext cx="4804230" cy="2526921"/>
            </a:xfrm>
            <a:custGeom>
              <a:avLst/>
              <a:gdLst/>
              <a:ahLst/>
              <a:cxnLst/>
              <a:rect l="l" t="t" r="r" b="b"/>
              <a:pathLst>
                <a:path w="4804230" h="2526921" extrusionOk="0">
                  <a:moveTo>
                    <a:pt x="2433188" y="165"/>
                  </a:moveTo>
                  <a:cubicBezTo>
                    <a:pt x="2532639" y="2321"/>
                    <a:pt x="2630557" y="25609"/>
                    <a:pt x="2719395" y="71696"/>
                  </a:cubicBezTo>
                  <a:cubicBezTo>
                    <a:pt x="3030684" y="233404"/>
                    <a:pt x="3185115" y="651150"/>
                    <a:pt x="3026641" y="1023214"/>
                  </a:cubicBezTo>
                  <a:cubicBezTo>
                    <a:pt x="3099168" y="1035208"/>
                    <a:pt x="3163905" y="1075635"/>
                    <a:pt x="3206408" y="1135602"/>
                  </a:cubicBezTo>
                  <a:cubicBezTo>
                    <a:pt x="3250418" y="1201768"/>
                    <a:pt x="3264057" y="1283564"/>
                    <a:pt x="3243869" y="1360376"/>
                  </a:cubicBezTo>
                  <a:cubicBezTo>
                    <a:pt x="3327931" y="1323049"/>
                    <a:pt x="3426358" y="1360914"/>
                    <a:pt x="3463712" y="1445004"/>
                  </a:cubicBezTo>
                  <a:cubicBezTo>
                    <a:pt x="3469763" y="1458614"/>
                    <a:pt x="3473967" y="1473033"/>
                    <a:pt x="3476190" y="1487721"/>
                  </a:cubicBezTo>
                  <a:cubicBezTo>
                    <a:pt x="3577784" y="1355391"/>
                    <a:pt x="3767441" y="1330461"/>
                    <a:pt x="3899812" y="1431931"/>
                  </a:cubicBezTo>
                  <a:cubicBezTo>
                    <a:pt x="3985827" y="1497963"/>
                    <a:pt x="4029866" y="1605095"/>
                    <a:pt x="4015219" y="1712496"/>
                  </a:cubicBezTo>
                  <a:cubicBezTo>
                    <a:pt x="4131069" y="1641749"/>
                    <a:pt x="4282348" y="1678268"/>
                    <a:pt x="4353108" y="1794158"/>
                  </a:cubicBezTo>
                  <a:cubicBezTo>
                    <a:pt x="4406242" y="1881077"/>
                    <a:pt x="4400165" y="1991847"/>
                    <a:pt x="4337827" y="2072566"/>
                  </a:cubicBezTo>
                  <a:cubicBezTo>
                    <a:pt x="4360735" y="2069332"/>
                    <a:pt x="4535245" y="2047637"/>
                    <a:pt x="4674719" y="2177408"/>
                  </a:cubicBezTo>
                  <a:cubicBezTo>
                    <a:pt x="4805955" y="2299329"/>
                    <a:pt x="4806781" y="2462210"/>
                    <a:pt x="4803402" y="2514025"/>
                  </a:cubicBezTo>
                  <a:lnTo>
                    <a:pt x="4802249" y="2526921"/>
                  </a:lnTo>
                  <a:lnTo>
                    <a:pt x="0" y="2526921"/>
                  </a:lnTo>
                  <a:lnTo>
                    <a:pt x="0" y="101611"/>
                  </a:lnTo>
                  <a:cubicBezTo>
                    <a:pt x="56059" y="75470"/>
                    <a:pt x="312368" y="-37189"/>
                    <a:pt x="614089" y="64149"/>
                  </a:cubicBezTo>
                  <a:cubicBezTo>
                    <a:pt x="974833" y="185430"/>
                    <a:pt x="1106220" y="513159"/>
                    <a:pt x="1123604" y="558708"/>
                  </a:cubicBezTo>
                  <a:cubicBezTo>
                    <a:pt x="1139775" y="539437"/>
                    <a:pt x="1252971" y="408724"/>
                    <a:pt x="1438262" y="408858"/>
                  </a:cubicBezTo>
                  <a:cubicBezTo>
                    <a:pt x="1534343" y="409800"/>
                    <a:pt x="1627083" y="444299"/>
                    <a:pt x="1700499" y="506288"/>
                  </a:cubicBezTo>
                  <a:cubicBezTo>
                    <a:pt x="1822689" y="177413"/>
                    <a:pt x="2134837" y="-6304"/>
                    <a:pt x="2433188" y="16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  <a:effectLst>
              <a:outerShdw blurRad="200025" dist="19050" dir="5400000" algn="bl" rotWithShape="0">
                <a:srgbClr val="0C0C0C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-12112" y="4332089"/>
              <a:ext cx="4804230" cy="2526921"/>
            </a:xfrm>
            <a:custGeom>
              <a:avLst/>
              <a:gdLst/>
              <a:ahLst/>
              <a:cxnLst/>
              <a:rect l="l" t="t" r="r" b="b"/>
              <a:pathLst>
                <a:path w="4804230" h="2526921" extrusionOk="0">
                  <a:moveTo>
                    <a:pt x="4380517" y="2069334"/>
                  </a:moveTo>
                  <a:cubicBezTo>
                    <a:pt x="4445800" y="2067951"/>
                    <a:pt x="4570114" y="2080080"/>
                    <a:pt x="4674719" y="2177408"/>
                  </a:cubicBezTo>
                  <a:cubicBezTo>
                    <a:pt x="4789551" y="2284089"/>
                    <a:pt x="4804537" y="2422130"/>
                    <a:pt x="4804226" y="2489685"/>
                  </a:cubicBezTo>
                  <a:lnTo>
                    <a:pt x="4803567" y="2509158"/>
                  </a:lnTo>
                  <a:lnTo>
                    <a:pt x="4790425" y="2427515"/>
                  </a:lnTo>
                  <a:cubicBezTo>
                    <a:pt x="4774237" y="2365077"/>
                    <a:pt x="4741221" y="2293877"/>
                    <a:pt x="4675603" y="2232916"/>
                  </a:cubicBezTo>
                  <a:cubicBezTo>
                    <a:pt x="4536129" y="2103145"/>
                    <a:pt x="4361619" y="2124840"/>
                    <a:pt x="4338711" y="2128074"/>
                  </a:cubicBezTo>
                  <a:lnTo>
                    <a:pt x="4370933" y="2069855"/>
                  </a:lnTo>
                  <a:close/>
                  <a:moveTo>
                    <a:pt x="4154383" y="1676688"/>
                  </a:moveTo>
                  <a:cubicBezTo>
                    <a:pt x="4233206" y="1680300"/>
                    <a:pt x="4308883" y="1721727"/>
                    <a:pt x="4353108" y="1794158"/>
                  </a:cubicBezTo>
                  <a:cubicBezTo>
                    <a:pt x="4379675" y="1837618"/>
                    <a:pt x="4391440" y="1887040"/>
                    <a:pt x="4388770" y="1935687"/>
                  </a:cubicBezTo>
                  <a:lnTo>
                    <a:pt x="4385779" y="1950163"/>
                  </a:lnTo>
                  <a:lnTo>
                    <a:pt x="4382787" y="1918485"/>
                  </a:lnTo>
                  <a:cubicBezTo>
                    <a:pt x="4376859" y="1894616"/>
                    <a:pt x="4367276" y="1871396"/>
                    <a:pt x="4353992" y="1849666"/>
                  </a:cubicBezTo>
                  <a:cubicBezTo>
                    <a:pt x="4283232" y="1733776"/>
                    <a:pt x="4131953" y="1697257"/>
                    <a:pt x="4016103" y="1768004"/>
                  </a:cubicBezTo>
                  <a:lnTo>
                    <a:pt x="4016273" y="1711990"/>
                  </a:lnTo>
                  <a:lnTo>
                    <a:pt x="4060097" y="1690940"/>
                  </a:lnTo>
                  <a:cubicBezTo>
                    <a:pt x="4090821" y="1679848"/>
                    <a:pt x="4122853" y="1675243"/>
                    <a:pt x="4154383" y="1676688"/>
                  </a:cubicBezTo>
                  <a:close/>
                  <a:moveTo>
                    <a:pt x="3308430" y="1346027"/>
                  </a:moveTo>
                  <a:cubicBezTo>
                    <a:pt x="3373328" y="1344871"/>
                    <a:pt x="3435697" y="1381937"/>
                    <a:pt x="3463712" y="1445004"/>
                  </a:cubicBezTo>
                  <a:cubicBezTo>
                    <a:pt x="3469763" y="1458614"/>
                    <a:pt x="3473967" y="1473033"/>
                    <a:pt x="3476190" y="1487721"/>
                  </a:cubicBezTo>
                  <a:cubicBezTo>
                    <a:pt x="3577784" y="1355391"/>
                    <a:pt x="3767441" y="1330461"/>
                    <a:pt x="3899812" y="1431931"/>
                  </a:cubicBezTo>
                  <a:cubicBezTo>
                    <a:pt x="3964323" y="1481455"/>
                    <a:pt x="4005223" y="1554098"/>
                    <a:pt x="4015462" y="1632634"/>
                  </a:cubicBezTo>
                  <a:lnTo>
                    <a:pt x="4015305" y="1684229"/>
                  </a:lnTo>
                  <a:lnTo>
                    <a:pt x="3996148" y="1612208"/>
                  </a:lnTo>
                  <a:cubicBezTo>
                    <a:pt x="3976217" y="1563746"/>
                    <a:pt x="3943704" y="1520455"/>
                    <a:pt x="3900696" y="1487439"/>
                  </a:cubicBezTo>
                  <a:cubicBezTo>
                    <a:pt x="3768325" y="1385969"/>
                    <a:pt x="3578668" y="1410899"/>
                    <a:pt x="3477074" y="1543229"/>
                  </a:cubicBezTo>
                  <a:cubicBezTo>
                    <a:pt x="3474851" y="1528541"/>
                    <a:pt x="3470647" y="1514122"/>
                    <a:pt x="3464596" y="1500512"/>
                  </a:cubicBezTo>
                  <a:cubicBezTo>
                    <a:pt x="3427242" y="1416422"/>
                    <a:pt x="3328815" y="1378557"/>
                    <a:pt x="3244753" y="1415884"/>
                  </a:cubicBezTo>
                  <a:lnTo>
                    <a:pt x="3247337" y="1359605"/>
                  </a:lnTo>
                  <a:close/>
                  <a:moveTo>
                    <a:pt x="3043783" y="1027828"/>
                  </a:moveTo>
                  <a:lnTo>
                    <a:pt x="3079350" y="1037402"/>
                  </a:lnTo>
                  <a:cubicBezTo>
                    <a:pt x="3130147" y="1056643"/>
                    <a:pt x="3174531" y="1090627"/>
                    <a:pt x="3206408" y="1135602"/>
                  </a:cubicBezTo>
                  <a:cubicBezTo>
                    <a:pt x="3228413" y="1168685"/>
                    <a:pt x="3242825" y="1205676"/>
                    <a:pt x="3249213" y="1243997"/>
                  </a:cubicBezTo>
                  <a:lnTo>
                    <a:pt x="3247022" y="1291718"/>
                  </a:lnTo>
                  <a:lnTo>
                    <a:pt x="3207292" y="1191110"/>
                  </a:lnTo>
                  <a:cubicBezTo>
                    <a:pt x="3164789" y="1131143"/>
                    <a:pt x="3100052" y="1090716"/>
                    <a:pt x="3027525" y="1078722"/>
                  </a:cubicBezTo>
                  <a:close/>
                  <a:moveTo>
                    <a:pt x="2433188" y="165"/>
                  </a:moveTo>
                  <a:cubicBezTo>
                    <a:pt x="2532639" y="2321"/>
                    <a:pt x="2630557" y="25609"/>
                    <a:pt x="2719395" y="71696"/>
                  </a:cubicBezTo>
                  <a:cubicBezTo>
                    <a:pt x="2952862" y="192977"/>
                    <a:pt x="3098096" y="458280"/>
                    <a:pt x="3089265" y="740315"/>
                  </a:cubicBezTo>
                  <a:lnTo>
                    <a:pt x="3087663" y="753253"/>
                  </a:lnTo>
                  <a:lnTo>
                    <a:pt x="3082031" y="656789"/>
                  </a:lnTo>
                  <a:cubicBezTo>
                    <a:pt x="3048118" y="429354"/>
                    <a:pt x="2914835" y="228272"/>
                    <a:pt x="2720279" y="127204"/>
                  </a:cubicBezTo>
                  <a:cubicBezTo>
                    <a:pt x="2631441" y="81117"/>
                    <a:pt x="2533523" y="57829"/>
                    <a:pt x="2434072" y="55673"/>
                  </a:cubicBezTo>
                  <a:cubicBezTo>
                    <a:pt x="2135721" y="49204"/>
                    <a:pt x="1823573" y="232921"/>
                    <a:pt x="1701383" y="561796"/>
                  </a:cubicBezTo>
                  <a:cubicBezTo>
                    <a:pt x="1627967" y="499807"/>
                    <a:pt x="1535227" y="465308"/>
                    <a:pt x="1439146" y="464366"/>
                  </a:cubicBezTo>
                  <a:cubicBezTo>
                    <a:pt x="1253855" y="464232"/>
                    <a:pt x="1140659" y="594945"/>
                    <a:pt x="1124488" y="614216"/>
                  </a:cubicBezTo>
                  <a:cubicBezTo>
                    <a:pt x="1107104" y="568667"/>
                    <a:pt x="975717" y="240938"/>
                    <a:pt x="614973" y="119657"/>
                  </a:cubicBezTo>
                  <a:cubicBezTo>
                    <a:pt x="313252" y="18319"/>
                    <a:pt x="56943" y="130978"/>
                    <a:pt x="884" y="157119"/>
                  </a:cubicBezTo>
                  <a:lnTo>
                    <a:pt x="884" y="2526921"/>
                  </a:lnTo>
                  <a:lnTo>
                    <a:pt x="0" y="2526921"/>
                  </a:lnTo>
                  <a:lnTo>
                    <a:pt x="0" y="101611"/>
                  </a:lnTo>
                  <a:cubicBezTo>
                    <a:pt x="56059" y="75470"/>
                    <a:pt x="312368" y="-37189"/>
                    <a:pt x="614089" y="64149"/>
                  </a:cubicBezTo>
                  <a:cubicBezTo>
                    <a:pt x="974833" y="185430"/>
                    <a:pt x="1106220" y="513159"/>
                    <a:pt x="1123604" y="558708"/>
                  </a:cubicBezTo>
                  <a:cubicBezTo>
                    <a:pt x="1139775" y="539437"/>
                    <a:pt x="1252971" y="408724"/>
                    <a:pt x="1438262" y="408858"/>
                  </a:cubicBezTo>
                  <a:cubicBezTo>
                    <a:pt x="1534343" y="409800"/>
                    <a:pt x="1627083" y="444299"/>
                    <a:pt x="1700499" y="506288"/>
                  </a:cubicBezTo>
                  <a:cubicBezTo>
                    <a:pt x="1822689" y="177413"/>
                    <a:pt x="2134837" y="-6304"/>
                    <a:pt x="2433188" y="165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3"/>
          <p:cNvGrpSpPr/>
          <p:nvPr/>
        </p:nvGrpSpPr>
        <p:grpSpPr>
          <a:xfrm>
            <a:off x="-9084" y="3991626"/>
            <a:ext cx="2519147" cy="1151875"/>
            <a:chOff x="-12112" y="5322167"/>
            <a:chExt cx="3358863" cy="1535833"/>
          </a:xfrm>
        </p:grpSpPr>
        <p:sp>
          <p:nvSpPr>
            <p:cNvPr id="134" name="Google Shape;134;p3"/>
            <p:cNvSpPr/>
            <p:nvPr/>
          </p:nvSpPr>
          <p:spPr>
            <a:xfrm>
              <a:off x="-4908" y="5333269"/>
              <a:ext cx="3351659" cy="1524731"/>
            </a:xfrm>
            <a:custGeom>
              <a:avLst/>
              <a:gdLst/>
              <a:ahLst/>
              <a:cxnLst/>
              <a:rect l="l" t="t" r="r" b="b"/>
              <a:pathLst>
                <a:path w="3351659" h="1524731" extrusionOk="0">
                  <a:moveTo>
                    <a:pt x="0" y="0"/>
                  </a:moveTo>
                  <a:cubicBezTo>
                    <a:pt x="147816" y="54848"/>
                    <a:pt x="263221" y="173029"/>
                    <a:pt x="314389" y="322204"/>
                  </a:cubicBezTo>
                  <a:cubicBezTo>
                    <a:pt x="467445" y="93253"/>
                    <a:pt x="777090" y="31804"/>
                    <a:pt x="1006014" y="184888"/>
                  </a:cubicBezTo>
                  <a:cubicBezTo>
                    <a:pt x="1089039" y="240408"/>
                    <a:pt x="1153480" y="319511"/>
                    <a:pt x="1190983" y="412089"/>
                  </a:cubicBezTo>
                  <a:cubicBezTo>
                    <a:pt x="1207827" y="408314"/>
                    <a:pt x="1383145" y="370987"/>
                    <a:pt x="1520733" y="494560"/>
                  </a:cubicBezTo>
                  <a:cubicBezTo>
                    <a:pt x="1593987" y="562478"/>
                    <a:pt x="1637108" y="656940"/>
                    <a:pt x="1640532" y="756796"/>
                  </a:cubicBezTo>
                  <a:cubicBezTo>
                    <a:pt x="1676647" y="744130"/>
                    <a:pt x="1950473" y="653169"/>
                    <a:pt x="2217426" y="816764"/>
                  </a:cubicBezTo>
                  <a:cubicBezTo>
                    <a:pt x="2461335" y="966344"/>
                    <a:pt x="2516182" y="1216721"/>
                    <a:pt x="2524672" y="1258765"/>
                  </a:cubicBezTo>
                  <a:cubicBezTo>
                    <a:pt x="2569681" y="1240843"/>
                    <a:pt x="2802944" y="1153521"/>
                    <a:pt x="3056557" y="1266312"/>
                  </a:cubicBezTo>
                  <a:cubicBezTo>
                    <a:pt x="3156261" y="1311287"/>
                    <a:pt x="3243244" y="1379229"/>
                    <a:pt x="3310738" y="1464000"/>
                  </a:cubicBezTo>
                  <a:lnTo>
                    <a:pt x="3351659" y="1524731"/>
                  </a:lnTo>
                  <a:lnTo>
                    <a:pt x="0" y="1524731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  <a:effectLst>
              <a:outerShdw blurRad="200025" dist="19050" dir="5400000" algn="bl" rotWithShape="0">
                <a:srgbClr val="0C0C0C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-12112" y="5322167"/>
              <a:ext cx="3351659" cy="1524731"/>
            </a:xfrm>
            <a:custGeom>
              <a:avLst/>
              <a:gdLst/>
              <a:ahLst/>
              <a:cxnLst/>
              <a:rect l="l" t="t" r="r" b="b"/>
              <a:pathLst>
                <a:path w="3351659" h="1524731" extrusionOk="0">
                  <a:moveTo>
                    <a:pt x="0" y="0"/>
                  </a:moveTo>
                  <a:cubicBezTo>
                    <a:pt x="147816" y="54848"/>
                    <a:pt x="263221" y="173029"/>
                    <a:pt x="314389" y="322204"/>
                  </a:cubicBezTo>
                  <a:cubicBezTo>
                    <a:pt x="467445" y="93253"/>
                    <a:pt x="777090" y="31804"/>
                    <a:pt x="1006014" y="184888"/>
                  </a:cubicBezTo>
                  <a:cubicBezTo>
                    <a:pt x="1089039" y="240408"/>
                    <a:pt x="1153480" y="319511"/>
                    <a:pt x="1190983" y="412089"/>
                  </a:cubicBezTo>
                  <a:cubicBezTo>
                    <a:pt x="1207827" y="408314"/>
                    <a:pt x="1383145" y="370987"/>
                    <a:pt x="1520733" y="494560"/>
                  </a:cubicBezTo>
                  <a:cubicBezTo>
                    <a:pt x="1593987" y="562478"/>
                    <a:pt x="1637108" y="656940"/>
                    <a:pt x="1640532" y="756796"/>
                  </a:cubicBezTo>
                  <a:cubicBezTo>
                    <a:pt x="1676647" y="744130"/>
                    <a:pt x="1950473" y="653169"/>
                    <a:pt x="2217426" y="816764"/>
                  </a:cubicBezTo>
                  <a:cubicBezTo>
                    <a:pt x="2461335" y="966344"/>
                    <a:pt x="2516182" y="1216721"/>
                    <a:pt x="2524672" y="1258765"/>
                  </a:cubicBezTo>
                  <a:cubicBezTo>
                    <a:pt x="2569681" y="1240843"/>
                    <a:pt x="2802944" y="1153521"/>
                    <a:pt x="3056557" y="1266312"/>
                  </a:cubicBezTo>
                  <a:cubicBezTo>
                    <a:pt x="3156261" y="1311287"/>
                    <a:pt x="3243244" y="1379229"/>
                    <a:pt x="3310738" y="1464000"/>
                  </a:cubicBezTo>
                  <a:lnTo>
                    <a:pt x="3351659" y="1524731"/>
                  </a:lnTo>
                  <a:lnTo>
                    <a:pt x="3315141" y="1524731"/>
                  </a:lnTo>
                  <a:lnTo>
                    <a:pt x="3311622" y="1519508"/>
                  </a:lnTo>
                  <a:cubicBezTo>
                    <a:pt x="3244128" y="1434737"/>
                    <a:pt x="3157145" y="1366795"/>
                    <a:pt x="3057441" y="1321820"/>
                  </a:cubicBezTo>
                  <a:cubicBezTo>
                    <a:pt x="2803828" y="1209029"/>
                    <a:pt x="2570565" y="1296351"/>
                    <a:pt x="2525556" y="1314273"/>
                  </a:cubicBezTo>
                  <a:cubicBezTo>
                    <a:pt x="2517066" y="1272229"/>
                    <a:pt x="2462219" y="1021852"/>
                    <a:pt x="2218310" y="872272"/>
                  </a:cubicBezTo>
                  <a:cubicBezTo>
                    <a:pt x="1951357" y="708677"/>
                    <a:pt x="1677531" y="799638"/>
                    <a:pt x="1641416" y="812304"/>
                  </a:cubicBezTo>
                  <a:cubicBezTo>
                    <a:pt x="1637992" y="712448"/>
                    <a:pt x="1594871" y="617986"/>
                    <a:pt x="1521617" y="550068"/>
                  </a:cubicBezTo>
                  <a:cubicBezTo>
                    <a:pt x="1384029" y="426495"/>
                    <a:pt x="1208711" y="463822"/>
                    <a:pt x="1191867" y="467597"/>
                  </a:cubicBezTo>
                  <a:cubicBezTo>
                    <a:pt x="1154364" y="375019"/>
                    <a:pt x="1089923" y="295916"/>
                    <a:pt x="1006898" y="240396"/>
                  </a:cubicBezTo>
                  <a:cubicBezTo>
                    <a:pt x="777974" y="87312"/>
                    <a:pt x="468329" y="148761"/>
                    <a:pt x="315273" y="377712"/>
                  </a:cubicBezTo>
                  <a:cubicBezTo>
                    <a:pt x="264105" y="228537"/>
                    <a:pt x="148700" y="110356"/>
                    <a:pt x="884" y="55508"/>
                  </a:cubicBezTo>
                  <a:lnTo>
                    <a:pt x="884" y="1524731"/>
                  </a:lnTo>
                  <a:lnTo>
                    <a:pt x="0" y="15247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3"/>
          <p:cNvGrpSpPr/>
          <p:nvPr/>
        </p:nvGrpSpPr>
        <p:grpSpPr>
          <a:xfrm>
            <a:off x="3652689" y="1887183"/>
            <a:ext cx="5481565" cy="3256317"/>
            <a:chOff x="4870251" y="2516244"/>
            <a:chExt cx="7308753" cy="4341756"/>
          </a:xfrm>
        </p:grpSpPr>
        <p:sp>
          <p:nvSpPr>
            <p:cNvPr id="137" name="Google Shape;137;p3"/>
            <p:cNvSpPr/>
            <p:nvPr/>
          </p:nvSpPr>
          <p:spPr>
            <a:xfrm>
              <a:off x="4870251" y="2516244"/>
              <a:ext cx="7308753" cy="4341756"/>
            </a:xfrm>
            <a:custGeom>
              <a:avLst/>
              <a:gdLst/>
              <a:ahLst/>
              <a:cxnLst/>
              <a:rect l="l" t="t" r="r" b="b"/>
              <a:pathLst>
                <a:path w="7308753" h="4341756" extrusionOk="0">
                  <a:moveTo>
                    <a:pt x="7110886" y="101"/>
                  </a:moveTo>
                  <a:cubicBezTo>
                    <a:pt x="7211330" y="-1977"/>
                    <a:pt x="7290731" y="28417"/>
                    <a:pt x="7308753" y="35912"/>
                  </a:cubicBezTo>
                  <a:lnTo>
                    <a:pt x="7308753" y="4341756"/>
                  </a:lnTo>
                  <a:lnTo>
                    <a:pt x="45625" y="4341756"/>
                  </a:lnTo>
                  <a:lnTo>
                    <a:pt x="7570" y="4185900"/>
                  </a:lnTo>
                  <a:cubicBezTo>
                    <a:pt x="-43691" y="3817116"/>
                    <a:pt x="169077" y="3450821"/>
                    <a:pt x="533756" y="3321826"/>
                  </a:cubicBezTo>
                  <a:cubicBezTo>
                    <a:pt x="685331" y="3268193"/>
                    <a:pt x="849518" y="3261590"/>
                    <a:pt x="1004959" y="3302555"/>
                  </a:cubicBezTo>
                  <a:cubicBezTo>
                    <a:pt x="1059537" y="2969706"/>
                    <a:pt x="1312610" y="2705851"/>
                    <a:pt x="1634409" y="2643190"/>
                  </a:cubicBezTo>
                  <a:cubicBezTo>
                    <a:pt x="1925484" y="2586592"/>
                    <a:pt x="2227340" y="2703156"/>
                    <a:pt x="2413574" y="2942889"/>
                  </a:cubicBezTo>
                  <a:cubicBezTo>
                    <a:pt x="2578274" y="2864865"/>
                    <a:pt x="2773806" y="2894511"/>
                    <a:pt x="2907997" y="3017814"/>
                  </a:cubicBezTo>
                  <a:cubicBezTo>
                    <a:pt x="2861601" y="2573655"/>
                    <a:pt x="3184035" y="2175987"/>
                    <a:pt x="3628152" y="2129632"/>
                  </a:cubicBezTo>
                  <a:cubicBezTo>
                    <a:pt x="3857508" y="2105645"/>
                    <a:pt x="4086177" y="2180838"/>
                    <a:pt x="4256646" y="2336078"/>
                  </a:cubicBezTo>
                  <a:cubicBezTo>
                    <a:pt x="4256646" y="2319639"/>
                    <a:pt x="4249503" y="1977086"/>
                    <a:pt x="4541387" y="1789101"/>
                  </a:cubicBezTo>
                  <a:cubicBezTo>
                    <a:pt x="4827879" y="1604484"/>
                    <a:pt x="5131081" y="1743418"/>
                    <a:pt x="5147793" y="1751638"/>
                  </a:cubicBezTo>
                  <a:cubicBezTo>
                    <a:pt x="5146175" y="1746382"/>
                    <a:pt x="5112217" y="1629413"/>
                    <a:pt x="5192801" y="1541821"/>
                  </a:cubicBezTo>
                  <a:cubicBezTo>
                    <a:pt x="5235829" y="1497217"/>
                    <a:pt x="5295648" y="1472692"/>
                    <a:pt x="5357609" y="1474442"/>
                  </a:cubicBezTo>
                  <a:cubicBezTo>
                    <a:pt x="4954146" y="1125154"/>
                    <a:pt x="4983389" y="549741"/>
                    <a:pt x="5260179" y="313108"/>
                  </a:cubicBezTo>
                  <a:cubicBezTo>
                    <a:pt x="5533601" y="79440"/>
                    <a:pt x="6096751" y="134825"/>
                    <a:pt x="6384053" y="575344"/>
                  </a:cubicBezTo>
                  <a:cubicBezTo>
                    <a:pt x="6435801" y="492604"/>
                    <a:pt x="6544683" y="467404"/>
                    <a:pt x="6627559" y="519152"/>
                  </a:cubicBezTo>
                  <a:cubicBezTo>
                    <a:pt x="6659900" y="539365"/>
                    <a:pt x="6684965" y="569686"/>
                    <a:pt x="6698710" y="605395"/>
                  </a:cubicBezTo>
                  <a:cubicBezTo>
                    <a:pt x="6644807" y="375500"/>
                    <a:pt x="6738193" y="148435"/>
                    <a:pt x="6916074" y="50871"/>
                  </a:cubicBezTo>
                  <a:cubicBezTo>
                    <a:pt x="6982778" y="14285"/>
                    <a:pt x="7050620" y="1348"/>
                    <a:pt x="7110886" y="10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  <a:effectLst>
              <a:outerShdw blurRad="200025" dist="19050" dir="5400000" algn="bl" rotWithShape="0">
                <a:srgbClr val="0C0C0C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870756" y="2516245"/>
              <a:ext cx="7308248" cy="4092327"/>
            </a:xfrm>
            <a:custGeom>
              <a:avLst/>
              <a:gdLst/>
              <a:ahLst/>
              <a:cxnLst/>
              <a:rect l="l" t="t" r="r" b="b"/>
              <a:pathLst>
                <a:path w="7308248" h="4092327" extrusionOk="0">
                  <a:moveTo>
                    <a:pt x="4854246" y="1693950"/>
                  </a:moveTo>
                  <a:cubicBezTo>
                    <a:pt x="4982439" y="1691032"/>
                    <a:pt x="5086385" y="1726416"/>
                    <a:pt x="5128184" y="1743316"/>
                  </a:cubicBezTo>
                  <a:lnTo>
                    <a:pt x="5140873" y="1748844"/>
                  </a:lnTo>
                  <a:lnTo>
                    <a:pt x="5143190" y="1784463"/>
                  </a:lnTo>
                  <a:cubicBezTo>
                    <a:pt x="5145342" y="1797536"/>
                    <a:pt x="5147768" y="1805832"/>
                    <a:pt x="5148172" y="1807146"/>
                  </a:cubicBezTo>
                  <a:cubicBezTo>
                    <a:pt x="5131460" y="1798926"/>
                    <a:pt x="4828258" y="1659992"/>
                    <a:pt x="4541766" y="1844609"/>
                  </a:cubicBezTo>
                  <a:cubicBezTo>
                    <a:pt x="4249882" y="2032594"/>
                    <a:pt x="4257025" y="2375147"/>
                    <a:pt x="4257025" y="2391586"/>
                  </a:cubicBezTo>
                  <a:cubicBezTo>
                    <a:pt x="4086556" y="2236346"/>
                    <a:pt x="3857887" y="2161153"/>
                    <a:pt x="3628531" y="2185140"/>
                  </a:cubicBezTo>
                  <a:cubicBezTo>
                    <a:pt x="3184414" y="2231495"/>
                    <a:pt x="2861980" y="2629163"/>
                    <a:pt x="2908376" y="3073322"/>
                  </a:cubicBezTo>
                  <a:cubicBezTo>
                    <a:pt x="2774185" y="2950019"/>
                    <a:pt x="2578653" y="2920373"/>
                    <a:pt x="2413953" y="2998397"/>
                  </a:cubicBezTo>
                  <a:cubicBezTo>
                    <a:pt x="2227719" y="2758664"/>
                    <a:pt x="1925863" y="2642100"/>
                    <a:pt x="1634788" y="2698698"/>
                  </a:cubicBezTo>
                  <a:cubicBezTo>
                    <a:pt x="1312989" y="2761359"/>
                    <a:pt x="1059916" y="3025214"/>
                    <a:pt x="1005338" y="3358063"/>
                  </a:cubicBezTo>
                  <a:cubicBezTo>
                    <a:pt x="849897" y="3317098"/>
                    <a:pt x="685710" y="3323701"/>
                    <a:pt x="534135" y="3377334"/>
                  </a:cubicBezTo>
                  <a:cubicBezTo>
                    <a:pt x="260626" y="3474080"/>
                    <a:pt x="72567" y="3704308"/>
                    <a:pt x="17257" y="3968956"/>
                  </a:cubicBezTo>
                  <a:lnTo>
                    <a:pt x="2265" y="4092327"/>
                  </a:lnTo>
                  <a:lnTo>
                    <a:pt x="0" y="4048182"/>
                  </a:lnTo>
                  <a:cubicBezTo>
                    <a:pt x="11370" y="3729250"/>
                    <a:pt x="214157" y="3434697"/>
                    <a:pt x="533251" y="3321826"/>
                  </a:cubicBezTo>
                  <a:cubicBezTo>
                    <a:pt x="684826" y="3268193"/>
                    <a:pt x="849013" y="3261590"/>
                    <a:pt x="1004454" y="3302555"/>
                  </a:cubicBezTo>
                  <a:cubicBezTo>
                    <a:pt x="1059032" y="2969706"/>
                    <a:pt x="1312105" y="2705851"/>
                    <a:pt x="1633904" y="2643190"/>
                  </a:cubicBezTo>
                  <a:cubicBezTo>
                    <a:pt x="1924979" y="2586592"/>
                    <a:pt x="2226835" y="2703156"/>
                    <a:pt x="2413069" y="2942889"/>
                  </a:cubicBezTo>
                  <a:cubicBezTo>
                    <a:pt x="2577769" y="2864865"/>
                    <a:pt x="2773301" y="2894511"/>
                    <a:pt x="2907492" y="3017814"/>
                  </a:cubicBezTo>
                  <a:cubicBezTo>
                    <a:pt x="2861096" y="2573655"/>
                    <a:pt x="3183530" y="2175987"/>
                    <a:pt x="3627647" y="2129632"/>
                  </a:cubicBezTo>
                  <a:cubicBezTo>
                    <a:pt x="3857003" y="2105645"/>
                    <a:pt x="4085672" y="2180838"/>
                    <a:pt x="4256141" y="2336078"/>
                  </a:cubicBezTo>
                  <a:cubicBezTo>
                    <a:pt x="4256141" y="2319639"/>
                    <a:pt x="4248998" y="1977086"/>
                    <a:pt x="4540882" y="1789101"/>
                  </a:cubicBezTo>
                  <a:cubicBezTo>
                    <a:pt x="4648316" y="1719870"/>
                    <a:pt x="4758101" y="1696138"/>
                    <a:pt x="4854246" y="1693950"/>
                  </a:cubicBezTo>
                  <a:close/>
                  <a:moveTo>
                    <a:pt x="5309774" y="1478396"/>
                  </a:moveTo>
                  <a:lnTo>
                    <a:pt x="5357988" y="1529950"/>
                  </a:lnTo>
                  <a:cubicBezTo>
                    <a:pt x="5296027" y="1528200"/>
                    <a:pt x="5236208" y="1552725"/>
                    <a:pt x="5193180" y="1597329"/>
                  </a:cubicBezTo>
                  <a:cubicBezTo>
                    <a:pt x="5173034" y="1619227"/>
                    <a:pt x="5160047" y="1642961"/>
                    <a:pt x="5151924" y="1666327"/>
                  </a:cubicBezTo>
                  <a:lnTo>
                    <a:pt x="5141855" y="1722024"/>
                  </a:lnTo>
                  <a:lnTo>
                    <a:pt x="5138966" y="1677606"/>
                  </a:lnTo>
                  <a:cubicBezTo>
                    <a:pt x="5140347" y="1636758"/>
                    <a:pt x="5152004" y="1585617"/>
                    <a:pt x="5192296" y="1541821"/>
                  </a:cubicBezTo>
                  <a:cubicBezTo>
                    <a:pt x="5213810" y="1519519"/>
                    <a:pt x="5239522" y="1502237"/>
                    <a:pt x="5267600" y="1490749"/>
                  </a:cubicBezTo>
                  <a:close/>
                  <a:moveTo>
                    <a:pt x="5659678" y="177243"/>
                  </a:moveTo>
                  <a:cubicBezTo>
                    <a:pt x="5916667" y="175138"/>
                    <a:pt x="6203984" y="300020"/>
                    <a:pt x="6383548" y="575344"/>
                  </a:cubicBezTo>
                  <a:cubicBezTo>
                    <a:pt x="6435296" y="492604"/>
                    <a:pt x="6544178" y="467404"/>
                    <a:pt x="6627054" y="519152"/>
                  </a:cubicBezTo>
                  <a:cubicBezTo>
                    <a:pt x="6643225" y="529259"/>
                    <a:pt x="6657576" y="541892"/>
                    <a:pt x="6669603" y="556463"/>
                  </a:cubicBezTo>
                  <a:lnTo>
                    <a:pt x="6687549" y="587165"/>
                  </a:lnTo>
                  <a:lnTo>
                    <a:pt x="6699089" y="660903"/>
                  </a:lnTo>
                  <a:cubicBezTo>
                    <a:pt x="6685344" y="625194"/>
                    <a:pt x="6660279" y="594873"/>
                    <a:pt x="6627938" y="574660"/>
                  </a:cubicBezTo>
                  <a:cubicBezTo>
                    <a:pt x="6545062" y="522912"/>
                    <a:pt x="6436180" y="548112"/>
                    <a:pt x="6384432" y="630852"/>
                  </a:cubicBezTo>
                  <a:cubicBezTo>
                    <a:pt x="6097130" y="190333"/>
                    <a:pt x="5533980" y="134948"/>
                    <a:pt x="5260558" y="368616"/>
                  </a:cubicBezTo>
                  <a:cubicBezTo>
                    <a:pt x="5156762" y="457354"/>
                    <a:pt x="5087777" y="593732"/>
                    <a:pt x="5063367" y="747961"/>
                  </a:cubicBezTo>
                  <a:lnTo>
                    <a:pt x="5056178" y="872414"/>
                  </a:lnTo>
                  <a:lnTo>
                    <a:pt x="5053294" y="851530"/>
                  </a:lnTo>
                  <a:cubicBezTo>
                    <a:pt x="5044771" y="634436"/>
                    <a:pt x="5121279" y="431425"/>
                    <a:pt x="5259674" y="313108"/>
                  </a:cubicBezTo>
                  <a:cubicBezTo>
                    <a:pt x="5362207" y="225483"/>
                    <a:pt x="5505484" y="178505"/>
                    <a:pt x="5659678" y="177243"/>
                  </a:cubicBezTo>
                  <a:close/>
                  <a:moveTo>
                    <a:pt x="7110381" y="101"/>
                  </a:moveTo>
                  <a:cubicBezTo>
                    <a:pt x="7210825" y="-1977"/>
                    <a:pt x="7290226" y="28417"/>
                    <a:pt x="7308248" y="35912"/>
                  </a:cubicBezTo>
                  <a:lnTo>
                    <a:pt x="7308248" y="91092"/>
                  </a:lnTo>
                  <a:lnTo>
                    <a:pt x="7284737" y="82371"/>
                  </a:lnTo>
                  <a:cubicBezTo>
                    <a:pt x="7250094" y="70758"/>
                    <a:pt x="7186598" y="54051"/>
                    <a:pt x="7111265" y="55609"/>
                  </a:cubicBezTo>
                  <a:cubicBezTo>
                    <a:pt x="7050999" y="56856"/>
                    <a:pt x="6983157" y="69793"/>
                    <a:pt x="6916453" y="106379"/>
                  </a:cubicBezTo>
                  <a:cubicBezTo>
                    <a:pt x="6783042" y="179552"/>
                    <a:pt x="6697160" y="325570"/>
                    <a:pt x="6685297" y="490992"/>
                  </a:cubicBezTo>
                  <a:lnTo>
                    <a:pt x="6685438" y="523812"/>
                  </a:lnTo>
                  <a:lnTo>
                    <a:pt x="6684773" y="519565"/>
                  </a:lnTo>
                  <a:cubicBezTo>
                    <a:pt x="6668969" y="320757"/>
                    <a:pt x="6759923" y="136240"/>
                    <a:pt x="6915569" y="50871"/>
                  </a:cubicBezTo>
                  <a:cubicBezTo>
                    <a:pt x="6982273" y="14285"/>
                    <a:pt x="7050115" y="1348"/>
                    <a:pt x="7110381" y="101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3"/>
          <p:cNvGrpSpPr/>
          <p:nvPr/>
        </p:nvGrpSpPr>
        <p:grpSpPr>
          <a:xfrm>
            <a:off x="3966174" y="2859912"/>
            <a:ext cx="5177826" cy="2288888"/>
            <a:chOff x="5288232" y="3813215"/>
            <a:chExt cx="6903768" cy="3051851"/>
          </a:xfrm>
        </p:grpSpPr>
        <p:sp>
          <p:nvSpPr>
            <p:cNvPr id="140" name="Google Shape;140;p3"/>
            <p:cNvSpPr/>
            <p:nvPr/>
          </p:nvSpPr>
          <p:spPr>
            <a:xfrm>
              <a:off x="5288232" y="3813215"/>
              <a:ext cx="6891656" cy="3050841"/>
            </a:xfrm>
            <a:custGeom>
              <a:avLst/>
              <a:gdLst/>
              <a:ahLst/>
              <a:cxnLst/>
              <a:rect l="l" t="t" r="r" b="b"/>
              <a:pathLst>
                <a:path w="6891656" h="3050841" extrusionOk="0">
                  <a:moveTo>
                    <a:pt x="6674374" y="68"/>
                  </a:moveTo>
                  <a:cubicBezTo>
                    <a:pt x="6790387" y="-2243"/>
                    <a:pt x="6881348" y="54229"/>
                    <a:pt x="6891656" y="60898"/>
                  </a:cubicBezTo>
                  <a:lnTo>
                    <a:pt x="6891656" y="3050841"/>
                  </a:lnTo>
                  <a:lnTo>
                    <a:pt x="0" y="3050841"/>
                  </a:lnTo>
                  <a:lnTo>
                    <a:pt x="16887" y="3016614"/>
                  </a:lnTo>
                  <a:cubicBezTo>
                    <a:pt x="75476" y="2904075"/>
                    <a:pt x="261498" y="2601557"/>
                    <a:pt x="643651" y="2490837"/>
                  </a:cubicBezTo>
                  <a:cubicBezTo>
                    <a:pt x="995906" y="2388690"/>
                    <a:pt x="1287656" y="2515362"/>
                    <a:pt x="1362984" y="2550803"/>
                  </a:cubicBezTo>
                  <a:cubicBezTo>
                    <a:pt x="1373765" y="2534228"/>
                    <a:pt x="1451924" y="2419415"/>
                    <a:pt x="1602717" y="2400953"/>
                  </a:cubicBezTo>
                  <a:cubicBezTo>
                    <a:pt x="1694217" y="2390846"/>
                    <a:pt x="1785972" y="2417798"/>
                    <a:pt x="1857407" y="2475878"/>
                  </a:cubicBezTo>
                  <a:cubicBezTo>
                    <a:pt x="1830456" y="2250296"/>
                    <a:pt x="1926268" y="2034953"/>
                    <a:pt x="2097140" y="1936850"/>
                  </a:cubicBezTo>
                  <a:cubicBezTo>
                    <a:pt x="2329326" y="1802901"/>
                    <a:pt x="2680233" y="1896423"/>
                    <a:pt x="2846388" y="2191540"/>
                  </a:cubicBezTo>
                  <a:cubicBezTo>
                    <a:pt x="2861279" y="2151788"/>
                    <a:pt x="2892044" y="2120120"/>
                    <a:pt x="2931286" y="2104083"/>
                  </a:cubicBezTo>
                  <a:cubicBezTo>
                    <a:pt x="2976120" y="2088183"/>
                    <a:pt x="3025790" y="2093706"/>
                    <a:pt x="3066043" y="2119040"/>
                  </a:cubicBezTo>
                  <a:cubicBezTo>
                    <a:pt x="2866332" y="1750616"/>
                    <a:pt x="3021977" y="1311848"/>
                    <a:pt x="3330705" y="1165098"/>
                  </a:cubicBezTo>
                  <a:cubicBezTo>
                    <a:pt x="3659915" y="1008510"/>
                    <a:pt x="4131160" y="1199192"/>
                    <a:pt x="4259854" y="1629605"/>
                  </a:cubicBezTo>
                  <a:cubicBezTo>
                    <a:pt x="4338551" y="1538914"/>
                    <a:pt x="4459698" y="1504550"/>
                    <a:pt x="4561979" y="1542148"/>
                  </a:cubicBezTo>
                  <a:cubicBezTo>
                    <a:pt x="4669784" y="1582575"/>
                    <a:pt x="4710212" y="1685259"/>
                    <a:pt x="4716814" y="1701969"/>
                  </a:cubicBezTo>
                  <a:cubicBezTo>
                    <a:pt x="4770205" y="1637152"/>
                    <a:pt x="4866004" y="1627987"/>
                    <a:pt x="4930808" y="1681351"/>
                  </a:cubicBezTo>
                  <a:cubicBezTo>
                    <a:pt x="4931078" y="1681620"/>
                    <a:pt x="4931348" y="1681756"/>
                    <a:pt x="4931618" y="1682025"/>
                  </a:cubicBezTo>
                  <a:cubicBezTo>
                    <a:pt x="4845400" y="1466414"/>
                    <a:pt x="4950349" y="1221695"/>
                    <a:pt x="5165824" y="1135585"/>
                  </a:cubicBezTo>
                  <a:cubicBezTo>
                    <a:pt x="5263522" y="1096505"/>
                    <a:pt x="5372272" y="1095428"/>
                    <a:pt x="5470645" y="1132621"/>
                  </a:cubicBezTo>
                  <a:cubicBezTo>
                    <a:pt x="5365938" y="812303"/>
                    <a:pt x="5540718" y="467865"/>
                    <a:pt x="5861036" y="363294"/>
                  </a:cubicBezTo>
                  <a:cubicBezTo>
                    <a:pt x="6017892" y="311951"/>
                    <a:pt x="6188764" y="326506"/>
                    <a:pt x="6334706" y="403316"/>
                  </a:cubicBezTo>
                  <a:cubicBezTo>
                    <a:pt x="6321231" y="238104"/>
                    <a:pt x="6411248" y="85963"/>
                    <a:pt x="6552069" y="25997"/>
                  </a:cubicBezTo>
                  <a:cubicBezTo>
                    <a:pt x="6594248" y="8141"/>
                    <a:pt x="6635703" y="839"/>
                    <a:pt x="6674374" y="6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  <a:effectLst>
              <a:outerShdw blurRad="200025" dist="19050" dir="5400000" algn="bl" rotWithShape="0">
                <a:srgbClr val="0C0C0C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0344" y="3814225"/>
              <a:ext cx="6891656" cy="3050841"/>
            </a:xfrm>
            <a:custGeom>
              <a:avLst/>
              <a:gdLst/>
              <a:ahLst/>
              <a:cxnLst/>
              <a:rect l="l" t="t" r="r" b="b"/>
              <a:pathLst>
                <a:path w="6891656" h="3050841" extrusionOk="0">
                  <a:moveTo>
                    <a:pt x="2288798" y="1878635"/>
                  </a:moveTo>
                  <a:cubicBezTo>
                    <a:pt x="2493233" y="1862262"/>
                    <a:pt x="2721772" y="1970203"/>
                    <a:pt x="2846388" y="2191540"/>
                  </a:cubicBezTo>
                  <a:cubicBezTo>
                    <a:pt x="2861279" y="2151788"/>
                    <a:pt x="2892044" y="2120120"/>
                    <a:pt x="2931286" y="2104083"/>
                  </a:cubicBezTo>
                  <a:cubicBezTo>
                    <a:pt x="2964912" y="2092158"/>
                    <a:pt x="3001258" y="2092284"/>
                    <a:pt x="3034311" y="2103779"/>
                  </a:cubicBezTo>
                  <a:lnTo>
                    <a:pt x="3038234" y="2105666"/>
                  </a:lnTo>
                  <a:lnTo>
                    <a:pt x="3066927" y="2174548"/>
                  </a:lnTo>
                  <a:cubicBezTo>
                    <a:pt x="3026674" y="2149214"/>
                    <a:pt x="2977004" y="2143691"/>
                    <a:pt x="2932170" y="2159591"/>
                  </a:cubicBezTo>
                  <a:cubicBezTo>
                    <a:pt x="2892928" y="2175628"/>
                    <a:pt x="2862163" y="2207296"/>
                    <a:pt x="2847272" y="2247048"/>
                  </a:cubicBezTo>
                  <a:cubicBezTo>
                    <a:pt x="2681117" y="1951931"/>
                    <a:pt x="2330210" y="1858409"/>
                    <a:pt x="2098024" y="1992358"/>
                  </a:cubicBezTo>
                  <a:cubicBezTo>
                    <a:pt x="1927152" y="2090461"/>
                    <a:pt x="1831340" y="2305804"/>
                    <a:pt x="1858291" y="2531386"/>
                  </a:cubicBezTo>
                  <a:cubicBezTo>
                    <a:pt x="1786856" y="2473306"/>
                    <a:pt x="1695101" y="2446354"/>
                    <a:pt x="1603601" y="2456461"/>
                  </a:cubicBezTo>
                  <a:cubicBezTo>
                    <a:pt x="1452808" y="2474923"/>
                    <a:pt x="1374649" y="2589736"/>
                    <a:pt x="1363868" y="2606311"/>
                  </a:cubicBezTo>
                  <a:cubicBezTo>
                    <a:pt x="1288540" y="2570870"/>
                    <a:pt x="996790" y="2444198"/>
                    <a:pt x="644535" y="2546345"/>
                  </a:cubicBezTo>
                  <a:cubicBezTo>
                    <a:pt x="310151" y="2643225"/>
                    <a:pt x="125930" y="2886951"/>
                    <a:pt x="45850" y="3021761"/>
                  </a:cubicBezTo>
                  <a:lnTo>
                    <a:pt x="29636" y="3050841"/>
                  </a:lnTo>
                  <a:lnTo>
                    <a:pt x="0" y="3050841"/>
                  </a:lnTo>
                  <a:lnTo>
                    <a:pt x="16887" y="3016614"/>
                  </a:lnTo>
                  <a:cubicBezTo>
                    <a:pt x="75476" y="2904075"/>
                    <a:pt x="261498" y="2601557"/>
                    <a:pt x="643651" y="2490837"/>
                  </a:cubicBezTo>
                  <a:cubicBezTo>
                    <a:pt x="995906" y="2388690"/>
                    <a:pt x="1287656" y="2515362"/>
                    <a:pt x="1362984" y="2550803"/>
                  </a:cubicBezTo>
                  <a:cubicBezTo>
                    <a:pt x="1373765" y="2534228"/>
                    <a:pt x="1451924" y="2419415"/>
                    <a:pt x="1602717" y="2400953"/>
                  </a:cubicBezTo>
                  <a:cubicBezTo>
                    <a:pt x="1694217" y="2390846"/>
                    <a:pt x="1785972" y="2417798"/>
                    <a:pt x="1857407" y="2475878"/>
                  </a:cubicBezTo>
                  <a:cubicBezTo>
                    <a:pt x="1830456" y="2250296"/>
                    <a:pt x="1926268" y="2034953"/>
                    <a:pt x="2097140" y="1936850"/>
                  </a:cubicBezTo>
                  <a:cubicBezTo>
                    <a:pt x="2155187" y="1903363"/>
                    <a:pt x="2220653" y="1884093"/>
                    <a:pt x="2288798" y="1878635"/>
                  </a:cubicBezTo>
                  <a:close/>
                  <a:moveTo>
                    <a:pt x="3596672" y="1111090"/>
                  </a:moveTo>
                  <a:cubicBezTo>
                    <a:pt x="3874128" y="1118834"/>
                    <a:pt x="4163333" y="1306796"/>
                    <a:pt x="4259854" y="1629605"/>
                  </a:cubicBezTo>
                  <a:cubicBezTo>
                    <a:pt x="4338551" y="1538914"/>
                    <a:pt x="4459698" y="1504550"/>
                    <a:pt x="4561979" y="1542148"/>
                  </a:cubicBezTo>
                  <a:cubicBezTo>
                    <a:pt x="4669784" y="1582575"/>
                    <a:pt x="4710212" y="1685259"/>
                    <a:pt x="4716814" y="1701969"/>
                  </a:cubicBezTo>
                  <a:cubicBezTo>
                    <a:pt x="4756857" y="1653356"/>
                    <a:pt x="4820755" y="1636048"/>
                    <a:pt x="4877540" y="1652945"/>
                  </a:cubicBezTo>
                  <a:lnTo>
                    <a:pt x="4913735" y="1672247"/>
                  </a:lnTo>
                  <a:lnTo>
                    <a:pt x="4932502" y="1737533"/>
                  </a:lnTo>
                  <a:cubicBezTo>
                    <a:pt x="4932232" y="1737264"/>
                    <a:pt x="4931962" y="1737128"/>
                    <a:pt x="4931692" y="1736859"/>
                  </a:cubicBezTo>
                  <a:cubicBezTo>
                    <a:pt x="4866888" y="1683495"/>
                    <a:pt x="4771089" y="1692660"/>
                    <a:pt x="4717698" y="1757477"/>
                  </a:cubicBezTo>
                  <a:cubicBezTo>
                    <a:pt x="4711096" y="1740767"/>
                    <a:pt x="4670668" y="1638083"/>
                    <a:pt x="4562863" y="1597656"/>
                  </a:cubicBezTo>
                  <a:cubicBezTo>
                    <a:pt x="4460582" y="1560058"/>
                    <a:pt x="4339435" y="1594422"/>
                    <a:pt x="4260738" y="1685113"/>
                  </a:cubicBezTo>
                  <a:cubicBezTo>
                    <a:pt x="4132044" y="1254700"/>
                    <a:pt x="3660799" y="1064018"/>
                    <a:pt x="3331589" y="1220606"/>
                  </a:cubicBezTo>
                  <a:cubicBezTo>
                    <a:pt x="3138634" y="1312325"/>
                    <a:pt x="3005477" y="1518113"/>
                    <a:pt x="2981502" y="1749504"/>
                  </a:cubicBezTo>
                  <a:lnTo>
                    <a:pt x="2980923" y="1841369"/>
                  </a:lnTo>
                  <a:lnTo>
                    <a:pt x="2979729" y="1835195"/>
                  </a:lnTo>
                  <a:cubicBezTo>
                    <a:pt x="2953723" y="1549483"/>
                    <a:pt x="3099159" y="1275161"/>
                    <a:pt x="3330705" y="1165098"/>
                  </a:cubicBezTo>
                  <a:cubicBezTo>
                    <a:pt x="3413008" y="1125951"/>
                    <a:pt x="3504187" y="1108509"/>
                    <a:pt x="3596672" y="1111090"/>
                  </a:cubicBezTo>
                  <a:close/>
                  <a:moveTo>
                    <a:pt x="5317981" y="1105501"/>
                  </a:moveTo>
                  <a:cubicBezTo>
                    <a:pt x="5343830" y="1105248"/>
                    <a:pt x="5369699" y="1107379"/>
                    <a:pt x="5395254" y="1111898"/>
                  </a:cubicBezTo>
                  <a:lnTo>
                    <a:pt x="5458658" y="1129326"/>
                  </a:lnTo>
                  <a:lnTo>
                    <a:pt x="5471529" y="1188129"/>
                  </a:lnTo>
                  <a:cubicBezTo>
                    <a:pt x="5373156" y="1150936"/>
                    <a:pt x="5264406" y="1152013"/>
                    <a:pt x="5166708" y="1191093"/>
                  </a:cubicBezTo>
                  <a:cubicBezTo>
                    <a:pt x="5058971" y="1234148"/>
                    <a:pt x="4978864" y="1316856"/>
                    <a:pt x="4936470" y="1415750"/>
                  </a:cubicBezTo>
                  <a:lnTo>
                    <a:pt x="4905003" y="1561359"/>
                  </a:lnTo>
                  <a:lnTo>
                    <a:pt x="4901538" y="1517792"/>
                  </a:lnTo>
                  <a:cubicBezTo>
                    <a:pt x="4904782" y="1353968"/>
                    <a:pt x="5004218" y="1200168"/>
                    <a:pt x="5165824" y="1135585"/>
                  </a:cubicBezTo>
                  <a:cubicBezTo>
                    <a:pt x="5214673" y="1116045"/>
                    <a:pt x="5266285" y="1106006"/>
                    <a:pt x="5317981" y="1105501"/>
                  </a:cubicBezTo>
                  <a:close/>
                  <a:moveTo>
                    <a:pt x="6674374" y="68"/>
                  </a:moveTo>
                  <a:cubicBezTo>
                    <a:pt x="6790387" y="-2243"/>
                    <a:pt x="6881348" y="54229"/>
                    <a:pt x="6891656" y="60898"/>
                  </a:cubicBezTo>
                  <a:lnTo>
                    <a:pt x="6891656" y="115898"/>
                  </a:lnTo>
                  <a:lnTo>
                    <a:pt x="6870555" y="103763"/>
                  </a:lnTo>
                  <a:cubicBezTo>
                    <a:pt x="6835186" y="85175"/>
                    <a:pt x="6762268" y="53843"/>
                    <a:pt x="6675258" y="55576"/>
                  </a:cubicBezTo>
                  <a:cubicBezTo>
                    <a:pt x="6636587" y="56347"/>
                    <a:pt x="6595132" y="63649"/>
                    <a:pt x="6552953" y="81505"/>
                  </a:cubicBezTo>
                  <a:cubicBezTo>
                    <a:pt x="6412132" y="141471"/>
                    <a:pt x="6322115" y="293612"/>
                    <a:pt x="6335590" y="458824"/>
                  </a:cubicBezTo>
                  <a:cubicBezTo>
                    <a:pt x="6189648" y="382014"/>
                    <a:pt x="6018776" y="367459"/>
                    <a:pt x="5861920" y="418802"/>
                  </a:cubicBezTo>
                  <a:cubicBezTo>
                    <a:pt x="5621682" y="497231"/>
                    <a:pt x="5463308" y="710584"/>
                    <a:pt x="5443310" y="947493"/>
                  </a:cubicBezTo>
                  <a:lnTo>
                    <a:pt x="5444277" y="1012150"/>
                  </a:lnTo>
                  <a:lnTo>
                    <a:pt x="5444219" y="1011887"/>
                  </a:lnTo>
                  <a:cubicBezTo>
                    <a:pt x="5411907" y="729942"/>
                    <a:pt x="5580758" y="454794"/>
                    <a:pt x="5861036" y="363294"/>
                  </a:cubicBezTo>
                  <a:cubicBezTo>
                    <a:pt x="6017892" y="311951"/>
                    <a:pt x="6188764" y="326506"/>
                    <a:pt x="6334706" y="403316"/>
                  </a:cubicBezTo>
                  <a:cubicBezTo>
                    <a:pt x="6321231" y="238104"/>
                    <a:pt x="6411248" y="85963"/>
                    <a:pt x="6552069" y="25997"/>
                  </a:cubicBezTo>
                  <a:cubicBezTo>
                    <a:pt x="6594248" y="8141"/>
                    <a:pt x="6635703" y="839"/>
                    <a:pt x="6674374" y="6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" name="Google Shape;142;p3"/>
          <p:cNvGrpSpPr/>
          <p:nvPr/>
        </p:nvGrpSpPr>
        <p:grpSpPr>
          <a:xfrm>
            <a:off x="6657013" y="3631951"/>
            <a:ext cx="2477903" cy="1511549"/>
            <a:chOff x="8876017" y="4842601"/>
            <a:chExt cx="3303871" cy="2015399"/>
          </a:xfrm>
        </p:grpSpPr>
        <p:sp>
          <p:nvSpPr>
            <p:cNvPr id="143" name="Google Shape;143;p3"/>
            <p:cNvSpPr/>
            <p:nvPr/>
          </p:nvSpPr>
          <p:spPr>
            <a:xfrm>
              <a:off x="8876017" y="4877926"/>
              <a:ext cx="3303529" cy="1980074"/>
            </a:xfrm>
            <a:custGeom>
              <a:avLst/>
              <a:gdLst/>
              <a:ahLst/>
              <a:cxnLst/>
              <a:rect l="l" t="t" r="r" b="b"/>
              <a:pathLst>
                <a:path w="3303529" h="1980074" extrusionOk="0">
                  <a:moveTo>
                    <a:pt x="3303529" y="0"/>
                  </a:moveTo>
                  <a:lnTo>
                    <a:pt x="3303529" y="1980074"/>
                  </a:lnTo>
                  <a:lnTo>
                    <a:pt x="71" y="1980074"/>
                  </a:lnTo>
                  <a:lnTo>
                    <a:pt x="0" y="1975617"/>
                  </a:lnTo>
                  <a:cubicBezTo>
                    <a:pt x="-29" y="1952498"/>
                    <a:pt x="4275" y="1871638"/>
                    <a:pt x="75022" y="1820701"/>
                  </a:cubicBezTo>
                  <a:cubicBezTo>
                    <a:pt x="155876" y="1762485"/>
                    <a:pt x="250206" y="1800082"/>
                    <a:pt x="254787" y="1801970"/>
                  </a:cubicBezTo>
                  <a:cubicBezTo>
                    <a:pt x="222985" y="1731627"/>
                    <a:pt x="254289" y="1648751"/>
                    <a:pt x="324699" y="1616949"/>
                  </a:cubicBezTo>
                  <a:cubicBezTo>
                    <a:pt x="359467" y="1601181"/>
                    <a:pt x="399153" y="1600373"/>
                    <a:pt x="434553" y="1614657"/>
                  </a:cubicBezTo>
                  <a:cubicBezTo>
                    <a:pt x="432653" y="1292588"/>
                    <a:pt x="692155" y="1030082"/>
                    <a:pt x="1014183" y="1028060"/>
                  </a:cubicBezTo>
                  <a:cubicBezTo>
                    <a:pt x="1185958" y="1027118"/>
                    <a:pt x="1349417" y="1101908"/>
                    <a:pt x="1460996" y="1232486"/>
                  </a:cubicBezTo>
                  <a:cubicBezTo>
                    <a:pt x="1514899" y="1188826"/>
                    <a:pt x="1582817" y="1166320"/>
                    <a:pt x="1652081" y="1168882"/>
                  </a:cubicBezTo>
                  <a:cubicBezTo>
                    <a:pt x="1712453" y="1171981"/>
                    <a:pt x="1770128" y="1194217"/>
                    <a:pt x="1816890" y="1232486"/>
                  </a:cubicBezTo>
                  <a:cubicBezTo>
                    <a:pt x="1806783" y="1021997"/>
                    <a:pt x="1969299" y="843039"/>
                    <a:pt x="2179790" y="833067"/>
                  </a:cubicBezTo>
                  <a:cubicBezTo>
                    <a:pt x="2307943" y="826869"/>
                    <a:pt x="2430437" y="885488"/>
                    <a:pt x="2506171" y="988981"/>
                  </a:cubicBezTo>
                  <a:cubicBezTo>
                    <a:pt x="2555897" y="884813"/>
                    <a:pt x="2680681" y="840749"/>
                    <a:pt x="2784848" y="890474"/>
                  </a:cubicBezTo>
                  <a:cubicBezTo>
                    <a:pt x="2785657" y="890744"/>
                    <a:pt x="2786331" y="891149"/>
                    <a:pt x="2787140" y="891552"/>
                  </a:cubicBezTo>
                  <a:cubicBezTo>
                    <a:pt x="2779323" y="845195"/>
                    <a:pt x="2718279" y="440925"/>
                    <a:pt x="2996956" y="172353"/>
                  </a:cubicBezTo>
                  <a:cubicBezTo>
                    <a:pt x="3083335" y="90422"/>
                    <a:pt x="3188580" y="31128"/>
                    <a:pt x="330352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  <a:effectLst>
              <a:outerShdw blurRad="200025" dist="19050" dir="5400000" algn="bl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8876359" y="4842601"/>
              <a:ext cx="3303529" cy="1980074"/>
            </a:xfrm>
            <a:custGeom>
              <a:avLst/>
              <a:gdLst/>
              <a:ahLst/>
              <a:cxnLst/>
              <a:rect l="l" t="t" r="r" b="b"/>
              <a:pathLst>
                <a:path w="3303529" h="1980074" extrusionOk="0">
                  <a:moveTo>
                    <a:pt x="193507" y="1788797"/>
                  </a:moveTo>
                  <a:cubicBezTo>
                    <a:pt x="210638" y="1789976"/>
                    <a:pt x="225385" y="1793033"/>
                    <a:pt x="236136" y="1795914"/>
                  </a:cubicBezTo>
                  <a:lnTo>
                    <a:pt x="244107" y="1798502"/>
                  </a:lnTo>
                  <a:lnTo>
                    <a:pt x="243277" y="1803365"/>
                  </a:lnTo>
                  <a:cubicBezTo>
                    <a:pt x="243714" y="1821523"/>
                    <a:pt x="247721" y="1839892"/>
                    <a:pt x="255671" y="1857478"/>
                  </a:cubicBezTo>
                  <a:cubicBezTo>
                    <a:pt x="251090" y="1855590"/>
                    <a:pt x="156760" y="1817993"/>
                    <a:pt x="75906" y="1876209"/>
                  </a:cubicBezTo>
                  <a:cubicBezTo>
                    <a:pt x="40533" y="1901678"/>
                    <a:pt x="21770" y="1934627"/>
                    <a:pt x="11854" y="1964099"/>
                  </a:cubicBezTo>
                  <a:lnTo>
                    <a:pt x="8197" y="1980074"/>
                  </a:lnTo>
                  <a:lnTo>
                    <a:pt x="71" y="1980074"/>
                  </a:lnTo>
                  <a:lnTo>
                    <a:pt x="0" y="1975617"/>
                  </a:lnTo>
                  <a:cubicBezTo>
                    <a:pt x="-29" y="1952498"/>
                    <a:pt x="4275" y="1871638"/>
                    <a:pt x="75022" y="1820701"/>
                  </a:cubicBezTo>
                  <a:cubicBezTo>
                    <a:pt x="115449" y="1791593"/>
                    <a:pt x="159245" y="1786438"/>
                    <a:pt x="193507" y="1788797"/>
                  </a:cubicBezTo>
                  <a:close/>
                  <a:moveTo>
                    <a:pt x="2179790" y="833067"/>
                  </a:moveTo>
                  <a:cubicBezTo>
                    <a:pt x="2307943" y="826869"/>
                    <a:pt x="2430437" y="885488"/>
                    <a:pt x="2506171" y="988981"/>
                  </a:cubicBezTo>
                  <a:cubicBezTo>
                    <a:pt x="2549681" y="897834"/>
                    <a:pt x="2650658" y="852704"/>
                    <a:pt x="2745006" y="876158"/>
                  </a:cubicBezTo>
                  <a:lnTo>
                    <a:pt x="2781325" y="889208"/>
                  </a:lnTo>
                  <a:lnTo>
                    <a:pt x="2783365" y="913863"/>
                  </a:lnTo>
                  <a:cubicBezTo>
                    <a:pt x="2785238" y="929879"/>
                    <a:pt x="2787047" y="941266"/>
                    <a:pt x="2788024" y="947060"/>
                  </a:cubicBezTo>
                  <a:cubicBezTo>
                    <a:pt x="2787215" y="946657"/>
                    <a:pt x="2786541" y="946252"/>
                    <a:pt x="2785732" y="945982"/>
                  </a:cubicBezTo>
                  <a:cubicBezTo>
                    <a:pt x="2681565" y="896257"/>
                    <a:pt x="2556781" y="940321"/>
                    <a:pt x="2507055" y="1044489"/>
                  </a:cubicBezTo>
                  <a:cubicBezTo>
                    <a:pt x="2431321" y="940996"/>
                    <a:pt x="2308827" y="882377"/>
                    <a:pt x="2180674" y="888575"/>
                  </a:cubicBezTo>
                  <a:cubicBezTo>
                    <a:pt x="1970183" y="898547"/>
                    <a:pt x="1807667" y="1077505"/>
                    <a:pt x="1817774" y="1287994"/>
                  </a:cubicBezTo>
                  <a:cubicBezTo>
                    <a:pt x="1771012" y="1249725"/>
                    <a:pt x="1713337" y="1227489"/>
                    <a:pt x="1652965" y="1224390"/>
                  </a:cubicBezTo>
                  <a:cubicBezTo>
                    <a:pt x="1583701" y="1221828"/>
                    <a:pt x="1515783" y="1244334"/>
                    <a:pt x="1461880" y="1287994"/>
                  </a:cubicBezTo>
                  <a:cubicBezTo>
                    <a:pt x="1350301" y="1157416"/>
                    <a:pt x="1186842" y="1082626"/>
                    <a:pt x="1015067" y="1083568"/>
                  </a:cubicBezTo>
                  <a:cubicBezTo>
                    <a:pt x="693039" y="1085590"/>
                    <a:pt x="433537" y="1348096"/>
                    <a:pt x="435437" y="1670165"/>
                  </a:cubicBezTo>
                  <a:cubicBezTo>
                    <a:pt x="400037" y="1655881"/>
                    <a:pt x="360351" y="1656689"/>
                    <a:pt x="325583" y="1672457"/>
                  </a:cubicBezTo>
                  <a:cubicBezTo>
                    <a:pt x="290378" y="1688358"/>
                    <a:pt x="264950" y="1717028"/>
                    <a:pt x="252298" y="1750515"/>
                  </a:cubicBezTo>
                  <a:lnTo>
                    <a:pt x="248328" y="1773771"/>
                  </a:lnTo>
                  <a:lnTo>
                    <a:pt x="242393" y="1747857"/>
                  </a:lnTo>
                  <a:cubicBezTo>
                    <a:pt x="241081" y="1693381"/>
                    <a:pt x="271892" y="1640801"/>
                    <a:pt x="324699" y="1616949"/>
                  </a:cubicBezTo>
                  <a:cubicBezTo>
                    <a:pt x="359467" y="1601181"/>
                    <a:pt x="399153" y="1600373"/>
                    <a:pt x="434553" y="1614657"/>
                  </a:cubicBezTo>
                  <a:cubicBezTo>
                    <a:pt x="432653" y="1292588"/>
                    <a:pt x="692155" y="1030082"/>
                    <a:pt x="1014183" y="1028060"/>
                  </a:cubicBezTo>
                  <a:cubicBezTo>
                    <a:pt x="1185958" y="1027118"/>
                    <a:pt x="1349417" y="1101908"/>
                    <a:pt x="1460996" y="1232486"/>
                  </a:cubicBezTo>
                  <a:cubicBezTo>
                    <a:pt x="1514899" y="1188826"/>
                    <a:pt x="1582817" y="1166320"/>
                    <a:pt x="1652081" y="1168882"/>
                  </a:cubicBezTo>
                  <a:cubicBezTo>
                    <a:pt x="1712453" y="1171981"/>
                    <a:pt x="1770128" y="1194217"/>
                    <a:pt x="1816890" y="1232486"/>
                  </a:cubicBezTo>
                  <a:cubicBezTo>
                    <a:pt x="1806783" y="1021997"/>
                    <a:pt x="1969299" y="843039"/>
                    <a:pt x="2179790" y="833067"/>
                  </a:cubicBezTo>
                  <a:close/>
                  <a:moveTo>
                    <a:pt x="3303529" y="0"/>
                  </a:moveTo>
                  <a:lnTo>
                    <a:pt x="3303529" y="55808"/>
                  </a:lnTo>
                  <a:lnTo>
                    <a:pt x="3220164" y="84049"/>
                  </a:lnTo>
                  <a:cubicBezTo>
                    <a:pt x="3138021" y="117698"/>
                    <a:pt x="3062624" y="166413"/>
                    <a:pt x="2997840" y="227861"/>
                  </a:cubicBezTo>
                  <a:cubicBezTo>
                    <a:pt x="2823667" y="395719"/>
                    <a:pt x="2782197" y="616583"/>
                    <a:pt x="2777497" y="769944"/>
                  </a:cubicBezTo>
                  <a:lnTo>
                    <a:pt x="2777815" y="801954"/>
                  </a:lnTo>
                  <a:lnTo>
                    <a:pt x="2777437" y="797388"/>
                  </a:lnTo>
                  <a:cubicBezTo>
                    <a:pt x="2770034" y="651541"/>
                    <a:pt x="2787948" y="373782"/>
                    <a:pt x="2996956" y="172353"/>
                  </a:cubicBezTo>
                  <a:cubicBezTo>
                    <a:pt x="3083335" y="90422"/>
                    <a:pt x="3188580" y="31128"/>
                    <a:pt x="33035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" name="Google Shape;145;p3"/>
          <p:cNvSpPr txBox="1">
            <a:spLocks noGrp="1"/>
          </p:cNvSpPr>
          <p:nvPr>
            <p:ph type="title"/>
          </p:nvPr>
        </p:nvSpPr>
        <p:spPr>
          <a:xfrm>
            <a:off x="3280069" y="1628606"/>
            <a:ext cx="4807800" cy="16908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None/>
              <a:defRPr sz="4125"/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None/>
              <a:defRPr sz="4125"/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None/>
              <a:defRPr sz="4125"/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None/>
              <a:defRPr sz="4125"/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None/>
              <a:defRPr sz="4125"/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None/>
              <a:defRPr sz="4125"/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None/>
              <a:defRPr sz="4125"/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None/>
              <a:defRPr sz="4125"/>
            </a:lvl9pPr>
          </a:lstStyle>
          <a:p>
            <a:endParaRPr/>
          </a:p>
        </p:txBody>
      </p:sp>
      <p:grpSp>
        <p:nvGrpSpPr>
          <p:cNvPr id="146" name="Google Shape;146;p3"/>
          <p:cNvGrpSpPr/>
          <p:nvPr/>
        </p:nvGrpSpPr>
        <p:grpSpPr>
          <a:xfrm>
            <a:off x="2310466" y="931166"/>
            <a:ext cx="736883" cy="318044"/>
            <a:chOff x="8575645" y="726630"/>
            <a:chExt cx="982511" cy="424058"/>
          </a:xfrm>
        </p:grpSpPr>
        <p:sp>
          <p:nvSpPr>
            <p:cNvPr id="147" name="Google Shape;147;p3"/>
            <p:cNvSpPr/>
            <p:nvPr/>
          </p:nvSpPr>
          <p:spPr>
            <a:xfrm>
              <a:off x="8575950" y="726676"/>
              <a:ext cx="982206" cy="423599"/>
            </a:xfrm>
            <a:custGeom>
              <a:avLst/>
              <a:gdLst/>
              <a:ahLst/>
              <a:cxnLst/>
              <a:rect l="l" t="t" r="r" b="b"/>
              <a:pathLst>
                <a:path w="982206" h="423599" extrusionOk="0">
                  <a:moveTo>
                    <a:pt x="-305" y="423553"/>
                  </a:moveTo>
                  <a:cubicBezTo>
                    <a:pt x="46539" y="334487"/>
                    <a:pt x="156715" y="300260"/>
                    <a:pt x="245783" y="347104"/>
                  </a:cubicBezTo>
                  <a:cubicBezTo>
                    <a:pt x="254813" y="351854"/>
                    <a:pt x="263433" y="357353"/>
                    <a:pt x="271539" y="363546"/>
                  </a:cubicBezTo>
                  <a:cubicBezTo>
                    <a:pt x="262290" y="309890"/>
                    <a:pt x="298294" y="258898"/>
                    <a:pt x="351948" y="249651"/>
                  </a:cubicBezTo>
                  <a:cubicBezTo>
                    <a:pt x="376809" y="245366"/>
                    <a:pt x="402374" y="250778"/>
                    <a:pt x="423367" y="264771"/>
                  </a:cubicBezTo>
                  <a:cubicBezTo>
                    <a:pt x="401079" y="117610"/>
                    <a:pt x="514426" y="-1929"/>
                    <a:pt x="624631" y="-24"/>
                  </a:cubicBezTo>
                  <a:cubicBezTo>
                    <a:pt x="727881" y="1405"/>
                    <a:pt x="832752" y="109038"/>
                    <a:pt x="822274" y="247626"/>
                  </a:cubicBezTo>
                  <a:cubicBezTo>
                    <a:pt x="826370" y="246769"/>
                    <a:pt x="896474" y="233720"/>
                    <a:pt x="946099" y="286393"/>
                  </a:cubicBezTo>
                  <a:cubicBezTo>
                    <a:pt x="979675" y="322420"/>
                    <a:pt x="990666" y="374020"/>
                    <a:pt x="974674" y="4206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8575645" y="726630"/>
              <a:ext cx="921555" cy="424058"/>
            </a:xfrm>
            <a:custGeom>
              <a:avLst/>
              <a:gdLst/>
              <a:ahLst/>
              <a:cxnLst/>
              <a:rect l="l" t="t" r="r" b="b"/>
              <a:pathLst>
                <a:path w="921555" h="424058" extrusionOk="0">
                  <a:moveTo>
                    <a:pt x="176840" y="327162"/>
                  </a:moveTo>
                  <a:cubicBezTo>
                    <a:pt x="200452" y="329151"/>
                    <a:pt x="224064" y="335802"/>
                    <a:pt x="246355" y="347526"/>
                  </a:cubicBezTo>
                  <a:lnTo>
                    <a:pt x="258861" y="355510"/>
                  </a:lnTo>
                  <a:lnTo>
                    <a:pt x="237321" y="346814"/>
                  </a:lnTo>
                  <a:cubicBezTo>
                    <a:pt x="179116" y="329929"/>
                    <a:pt x="116785" y="343465"/>
                    <a:pt x="70966" y="381010"/>
                  </a:cubicBezTo>
                  <a:lnTo>
                    <a:pt x="36000" y="423949"/>
                  </a:lnTo>
                  <a:lnTo>
                    <a:pt x="0" y="424058"/>
                  </a:lnTo>
                  <a:cubicBezTo>
                    <a:pt x="35171" y="357186"/>
                    <a:pt x="106005" y="321195"/>
                    <a:pt x="176840" y="327162"/>
                  </a:cubicBezTo>
                  <a:close/>
                  <a:moveTo>
                    <a:pt x="846910" y="246537"/>
                  </a:moveTo>
                  <a:lnTo>
                    <a:pt x="868358" y="247249"/>
                  </a:lnTo>
                  <a:cubicBezTo>
                    <a:pt x="880492" y="248858"/>
                    <a:pt x="894050" y="252142"/>
                    <a:pt x="907680" y="258319"/>
                  </a:cubicBezTo>
                  <a:lnTo>
                    <a:pt x="921555" y="268243"/>
                  </a:lnTo>
                  <a:lnTo>
                    <a:pt x="893586" y="260369"/>
                  </a:lnTo>
                  <a:cubicBezTo>
                    <a:pt x="869319" y="257151"/>
                    <a:pt x="850749" y="260631"/>
                    <a:pt x="848699" y="261060"/>
                  </a:cubicBezTo>
                  <a:close/>
                  <a:moveTo>
                    <a:pt x="625613" y="22"/>
                  </a:moveTo>
                  <a:cubicBezTo>
                    <a:pt x="651453" y="380"/>
                    <a:pt x="677395" y="7382"/>
                    <a:pt x="701609" y="19853"/>
                  </a:cubicBezTo>
                  <a:lnTo>
                    <a:pt x="714328" y="28136"/>
                  </a:lnTo>
                  <a:lnTo>
                    <a:pt x="689449" y="18515"/>
                  </a:lnTo>
                  <a:cubicBezTo>
                    <a:pt x="676707" y="15161"/>
                    <a:pt x="663761" y="13321"/>
                    <a:pt x="650841" y="13142"/>
                  </a:cubicBezTo>
                  <a:cubicBezTo>
                    <a:pt x="540517" y="11235"/>
                    <a:pt x="427047" y="130903"/>
                    <a:pt x="449359" y="278224"/>
                  </a:cubicBezTo>
                  <a:cubicBezTo>
                    <a:pt x="428343" y="264216"/>
                    <a:pt x="402751" y="258798"/>
                    <a:pt x="377863" y="263088"/>
                  </a:cubicBezTo>
                  <a:cubicBezTo>
                    <a:pt x="324150" y="272345"/>
                    <a:pt x="288107" y="323392"/>
                    <a:pt x="297366" y="377106"/>
                  </a:cubicBezTo>
                  <a:lnTo>
                    <a:pt x="272222" y="361054"/>
                  </a:lnTo>
                  <a:lnTo>
                    <a:pt x="273256" y="324812"/>
                  </a:lnTo>
                  <a:cubicBezTo>
                    <a:pt x="282005" y="287360"/>
                    <a:pt x="312350" y="256910"/>
                    <a:pt x="352635" y="249968"/>
                  </a:cubicBezTo>
                  <a:cubicBezTo>
                    <a:pt x="377523" y="245678"/>
                    <a:pt x="403115" y="251096"/>
                    <a:pt x="424131" y="265104"/>
                  </a:cubicBezTo>
                  <a:cubicBezTo>
                    <a:pt x="401819" y="117783"/>
                    <a:pt x="515289" y="-1885"/>
                    <a:pt x="625613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3"/>
          <p:cNvGrpSpPr/>
          <p:nvPr/>
        </p:nvGrpSpPr>
        <p:grpSpPr>
          <a:xfrm>
            <a:off x="558433" y="1291324"/>
            <a:ext cx="2355110" cy="3116690"/>
            <a:chOff x="2256777" y="2198862"/>
            <a:chExt cx="2823618" cy="3736703"/>
          </a:xfrm>
        </p:grpSpPr>
        <p:grpSp>
          <p:nvGrpSpPr>
            <p:cNvPr id="150" name="Google Shape;150;p3"/>
            <p:cNvGrpSpPr/>
            <p:nvPr/>
          </p:nvGrpSpPr>
          <p:grpSpPr>
            <a:xfrm>
              <a:off x="3294899" y="5120706"/>
              <a:ext cx="748973" cy="454603"/>
              <a:chOff x="5910230" y="3314449"/>
              <a:chExt cx="375256" cy="227768"/>
            </a:xfrm>
          </p:grpSpPr>
          <p:sp>
            <p:nvSpPr>
              <p:cNvPr id="151" name="Google Shape;151;p3"/>
              <p:cNvSpPr/>
              <p:nvPr/>
            </p:nvSpPr>
            <p:spPr>
              <a:xfrm rot="-788041">
                <a:off x="5936369" y="3312998"/>
                <a:ext cx="9535" cy="23116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230885" extrusionOk="0">
                    <a:moveTo>
                      <a:pt x="-431" y="-319"/>
                    </a:moveTo>
                    <a:lnTo>
                      <a:pt x="9094" y="-319"/>
                    </a:lnTo>
                    <a:lnTo>
                      <a:pt x="9094" y="230567"/>
                    </a:lnTo>
                    <a:lnTo>
                      <a:pt x="-431" y="23056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 rot="-4611959">
                <a:off x="6139000" y="3423321"/>
                <a:ext cx="231160" cy="9535"/>
              </a:xfrm>
              <a:custGeom>
                <a:avLst/>
                <a:gdLst/>
                <a:ahLst/>
                <a:cxnLst/>
                <a:rect l="l" t="t" r="r" b="b"/>
                <a:pathLst>
                  <a:path w="230885" h="9524" extrusionOk="0">
                    <a:moveTo>
                      <a:pt x="-431" y="-319"/>
                    </a:moveTo>
                    <a:lnTo>
                      <a:pt x="230455" y="-319"/>
                    </a:lnTo>
                    <a:lnTo>
                      <a:pt x="230455" y="9206"/>
                    </a:lnTo>
                    <a:lnTo>
                      <a:pt x="-431" y="920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3" name="Google Shape;153;p3"/>
            <p:cNvSpPr/>
            <p:nvPr/>
          </p:nvSpPr>
          <p:spPr>
            <a:xfrm>
              <a:off x="3376049" y="5519665"/>
              <a:ext cx="585689" cy="415900"/>
            </a:xfrm>
            <a:custGeom>
              <a:avLst/>
              <a:gdLst/>
              <a:ahLst/>
              <a:cxnLst/>
              <a:rect l="l" t="t" r="r" b="b"/>
              <a:pathLst>
                <a:path w="273367" h="194119" extrusionOk="0">
                  <a:moveTo>
                    <a:pt x="273368" y="0"/>
                  </a:moveTo>
                  <a:lnTo>
                    <a:pt x="234125" y="194119"/>
                  </a:lnTo>
                  <a:lnTo>
                    <a:pt x="39243" y="194119"/>
                  </a:lnTo>
                  <a:lnTo>
                    <a:pt x="0" y="0"/>
                  </a:lnTo>
                  <a:lnTo>
                    <a:pt x="273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256777" y="2203261"/>
              <a:ext cx="2823618" cy="3023507"/>
            </a:xfrm>
            <a:custGeom>
              <a:avLst/>
              <a:gdLst/>
              <a:ahLst/>
              <a:cxnLst/>
              <a:rect l="l" t="t" r="r" b="b"/>
              <a:pathLst>
                <a:path w="2823618" h="3023507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37215" y="-2797"/>
                    <a:pt x="1940079" y="2382"/>
                    <a:pt x="2304277" y="293914"/>
                  </a:cubicBezTo>
                  <a:cubicBezTo>
                    <a:pt x="2791372" y="683831"/>
                    <a:pt x="2817780" y="1272419"/>
                    <a:pt x="2822095" y="1379779"/>
                  </a:cubicBezTo>
                  <a:cubicBezTo>
                    <a:pt x="2854201" y="2097474"/>
                    <a:pt x="2369177" y="2553500"/>
                    <a:pt x="2294266" y="2622543"/>
                  </a:cubicBezTo>
                  <a:cubicBezTo>
                    <a:pt x="2048354" y="2843720"/>
                    <a:pt x="1740252" y="2983722"/>
                    <a:pt x="1411904" y="3023507"/>
                  </a:cubicBezTo>
                  <a:cubicBezTo>
                    <a:pt x="1083486" y="2983807"/>
                    <a:pt x="775298" y="2843788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3376049" y="5519665"/>
              <a:ext cx="585633" cy="415859"/>
            </a:xfrm>
            <a:custGeom>
              <a:avLst/>
              <a:gdLst/>
              <a:ahLst/>
              <a:cxnLst/>
              <a:rect l="l" t="t" r="r" b="b"/>
              <a:pathLst>
                <a:path w="585633" h="415859" extrusionOk="0">
                  <a:moveTo>
                    <a:pt x="0" y="0"/>
                  </a:moveTo>
                  <a:lnTo>
                    <a:pt x="585633" y="0"/>
                  </a:lnTo>
                  <a:lnTo>
                    <a:pt x="575636" y="49454"/>
                  </a:lnTo>
                  <a:lnTo>
                    <a:pt x="31288" y="49454"/>
                  </a:lnTo>
                  <a:lnTo>
                    <a:pt x="105361" y="415859"/>
                  </a:lnTo>
                  <a:lnTo>
                    <a:pt x="84070" y="41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2710203" y="2203261"/>
              <a:ext cx="1916798" cy="3023507"/>
            </a:xfrm>
            <a:custGeom>
              <a:avLst/>
              <a:gdLst/>
              <a:ahLst/>
              <a:cxnLst/>
              <a:rect l="l" t="t" r="r" b="b"/>
              <a:pathLst>
                <a:path w="1916798" h="3023507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cubicBezTo>
                    <a:pt x="1894695" y="683831"/>
                    <a:pt x="1912472" y="1272419"/>
                    <a:pt x="1915752" y="1379779"/>
                  </a:cubicBezTo>
                  <a:cubicBezTo>
                    <a:pt x="1937673" y="2097474"/>
                    <a:pt x="1608513" y="2553500"/>
                    <a:pt x="1557593" y="2622543"/>
                  </a:cubicBezTo>
                  <a:cubicBezTo>
                    <a:pt x="1323713" y="2935995"/>
                    <a:pt x="1062387" y="3004692"/>
                    <a:pt x="958479" y="3023507"/>
                  </a:cubicBez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3023507"/>
                  </a:lnTo>
                  <a:cubicBezTo>
                    <a:pt x="854394" y="3004692"/>
                    <a:pt x="593069" y="2935995"/>
                    <a:pt x="359188" y="2622715"/>
                  </a:cubicBez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711213" y="2222437"/>
              <a:ext cx="1593165" cy="3015570"/>
            </a:xfrm>
            <a:custGeom>
              <a:avLst/>
              <a:gdLst/>
              <a:ahLst/>
              <a:cxnLst/>
              <a:rect l="l" t="t" r="r" b="b"/>
              <a:pathLst>
                <a:path w="1593165" h="3015570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lnTo>
                    <a:pt x="1593165" y="334631"/>
                  </a:lnTo>
                  <a:lnTo>
                    <a:pt x="1519727" y="257623"/>
                  </a:lnTo>
                  <a:cubicBezTo>
                    <a:pt x="1328034" y="79832"/>
                    <a:pt x="1134648" y="52079"/>
                    <a:pt x="1036092" y="49646"/>
                  </a:cubicBezTo>
                  <a:cubicBezTo>
                    <a:pt x="1020001" y="49249"/>
                    <a:pt x="1006438" y="49527"/>
                    <a:pt x="995823" y="49937"/>
                  </a:cubicBezTo>
                  <a:lnTo>
                    <a:pt x="995823" y="3015569"/>
                  </a:lnTo>
                  <a:lnTo>
                    <a:pt x="995820" y="3015570"/>
                  </a:lnTo>
                  <a:lnTo>
                    <a:pt x="995820" y="49937"/>
                  </a:lnTo>
                  <a:lnTo>
                    <a:pt x="958479" y="49668"/>
                  </a:ln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49668"/>
                  </a:lnTo>
                  <a:lnTo>
                    <a:pt x="955494" y="49646"/>
                  </a:lnTo>
                  <a:cubicBezTo>
                    <a:pt x="842746" y="52426"/>
                    <a:pt x="606270" y="88278"/>
                    <a:pt x="390146" y="343368"/>
                  </a:cubicBezTo>
                  <a:cubicBezTo>
                    <a:pt x="59605" y="733803"/>
                    <a:pt x="41482" y="1322045"/>
                    <a:pt x="38374" y="1429405"/>
                  </a:cubicBezTo>
                  <a:cubicBezTo>
                    <a:pt x="19345" y="2057390"/>
                    <a:pt x="268847" y="2485032"/>
                    <a:pt x="365631" y="2628383"/>
                  </a:cubicBezTo>
                  <a:lnTo>
                    <a:pt x="375174" y="2641905"/>
                  </a:lnTo>
                  <a:lnTo>
                    <a:pt x="359188" y="2622715"/>
                  </a:ln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3150463" y="2198862"/>
              <a:ext cx="1036590" cy="3027906"/>
            </a:xfrm>
            <a:custGeom>
              <a:avLst/>
              <a:gdLst/>
              <a:ahLst/>
              <a:cxnLst/>
              <a:rect l="l" t="t" r="r" b="b"/>
              <a:pathLst>
                <a:path w="1036590" h="302790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3027906"/>
                  </a:lnTo>
                  <a:cubicBezTo>
                    <a:pt x="461429" y="3009091"/>
                    <a:pt x="320582" y="2940394"/>
                    <a:pt x="194235" y="2627114"/>
                  </a:cubicBez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cubicBezTo>
                    <a:pt x="1024815" y="683831"/>
                    <a:pt x="1034481" y="1272419"/>
                    <a:pt x="1036035" y="1379779"/>
                  </a:cubicBezTo>
                  <a:cubicBezTo>
                    <a:pt x="1047773" y="2097474"/>
                    <a:pt x="869815" y="2553500"/>
                    <a:pt x="842370" y="2622543"/>
                  </a:cubicBezTo>
                  <a:cubicBezTo>
                    <a:pt x="715678" y="2935995"/>
                    <a:pt x="574486" y="3004692"/>
                    <a:pt x="518217" y="3023507"/>
                  </a:cubicBez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3"/>
                </a:gs>
                <a:gs pos="52000">
                  <a:schemeClr val="accent4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128588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169640" y="2199871"/>
              <a:ext cx="864956" cy="3015976"/>
            </a:xfrm>
            <a:custGeom>
              <a:avLst/>
              <a:gdLst/>
              <a:ahLst/>
              <a:cxnLst/>
              <a:rect l="l" t="t" r="r" b="b"/>
              <a:pathLst>
                <a:path w="864956" h="301597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54080"/>
                  </a:lnTo>
                  <a:lnTo>
                    <a:pt x="515562" y="54045"/>
                  </a:lnTo>
                  <a:cubicBezTo>
                    <a:pt x="454545" y="56825"/>
                    <a:pt x="326641" y="92677"/>
                    <a:pt x="209440" y="347767"/>
                  </a:cubicBezTo>
                  <a:cubicBezTo>
                    <a:pt x="31829" y="738202"/>
                    <a:pt x="21473" y="1326444"/>
                    <a:pt x="19747" y="1433804"/>
                  </a:cubicBezTo>
                  <a:cubicBezTo>
                    <a:pt x="10816" y="1972077"/>
                    <a:pt x="108683" y="2363159"/>
                    <a:pt x="169826" y="2554185"/>
                  </a:cubicBezTo>
                  <a:lnTo>
                    <a:pt x="196316" y="2631739"/>
                  </a:lnTo>
                  <a:lnTo>
                    <a:pt x="194235" y="2627114"/>
                  </a:ln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lnTo>
                    <a:pt x="864956" y="342697"/>
                  </a:lnTo>
                  <a:lnTo>
                    <a:pt x="776562" y="190249"/>
                  </a:lnTo>
                  <a:cubicBezTo>
                    <a:pt x="688220" y="72419"/>
                    <a:pt x="604844" y="51731"/>
                    <a:pt x="559166" y="49646"/>
                  </a:cubicBezTo>
                  <a:cubicBezTo>
                    <a:pt x="550465" y="49249"/>
                    <a:pt x="543132" y="49527"/>
                    <a:pt x="537393" y="49937"/>
                  </a:cubicBezTo>
                  <a:lnTo>
                    <a:pt x="537393" y="3015976"/>
                  </a:lnTo>
                  <a:lnTo>
                    <a:pt x="537392" y="3015976"/>
                  </a:lnTo>
                  <a:lnTo>
                    <a:pt x="537392" y="54336"/>
                  </a:lnTo>
                  <a:lnTo>
                    <a:pt x="518217" y="54081"/>
                  </a:ln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2257788" y="2204270"/>
              <a:ext cx="2049602" cy="2904841"/>
            </a:xfrm>
            <a:custGeom>
              <a:avLst/>
              <a:gdLst/>
              <a:ahLst/>
              <a:cxnLst/>
              <a:rect l="l" t="t" r="r" b="b"/>
              <a:pathLst>
                <a:path w="2049602" h="2904841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05888" y="-1977"/>
                    <a:pt x="1755994" y="321"/>
                    <a:pt x="2028820" y="124614"/>
                  </a:cubicBezTo>
                  <a:lnTo>
                    <a:pt x="2049602" y="135611"/>
                  </a:lnTo>
                  <a:lnTo>
                    <a:pt x="1949422" y="96315"/>
                  </a:lnTo>
                  <a:cubicBezTo>
                    <a:pt x="1731466" y="23911"/>
                    <a:pt x="1544728" y="22657"/>
                    <a:pt x="1466408" y="24707"/>
                  </a:cubicBezTo>
                  <a:cubicBezTo>
                    <a:pt x="1450744" y="24297"/>
                    <a:pt x="1430740" y="24019"/>
                    <a:pt x="1407016" y="24416"/>
                  </a:cubicBezTo>
                  <a:cubicBezTo>
                    <a:pt x="1240944" y="27196"/>
                    <a:pt x="892536" y="63048"/>
                    <a:pt x="573861" y="318138"/>
                  </a:cubicBezTo>
                  <a:cubicBezTo>
                    <a:pt x="86768" y="708055"/>
                    <a:pt x="60360" y="1296643"/>
                    <a:pt x="56043" y="1404003"/>
                  </a:cubicBezTo>
                  <a:cubicBezTo>
                    <a:pt x="23767" y="2121698"/>
                    <a:pt x="508789" y="2577724"/>
                    <a:pt x="583873" y="2646767"/>
                  </a:cubicBezTo>
                  <a:cubicBezTo>
                    <a:pt x="676097" y="2729734"/>
                    <a:pt x="777075" y="2801279"/>
                    <a:pt x="884593" y="2860394"/>
                  </a:cubicBezTo>
                  <a:lnTo>
                    <a:pt x="973281" y="2904841"/>
                  </a:lnTo>
                  <a:lnTo>
                    <a:pt x="939703" y="2891105"/>
                  </a:lnTo>
                  <a:cubicBezTo>
                    <a:pt x="790863" y="2823482"/>
                    <a:pt x="652334" y="2733166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1" name="Google Shape;161;p3"/>
          <p:cNvPicPr preferRelativeResize="0"/>
          <p:nvPr/>
        </p:nvPicPr>
        <p:blipFill rotWithShape="1">
          <a:blip r:embed="rId4">
            <a:alphaModFix/>
          </a:blip>
          <a:srcRect l="28443" t="48971" b="22218"/>
          <a:stretch/>
        </p:blipFill>
        <p:spPr>
          <a:xfrm>
            <a:off x="1485835" y="2666101"/>
            <a:ext cx="1622794" cy="653381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grpSp>
        <p:nvGrpSpPr>
          <p:cNvPr id="162" name="Google Shape;162;p3"/>
          <p:cNvGrpSpPr/>
          <p:nvPr/>
        </p:nvGrpSpPr>
        <p:grpSpPr>
          <a:xfrm>
            <a:off x="7918410" y="931169"/>
            <a:ext cx="913812" cy="358516"/>
            <a:chOff x="9875305" y="1414383"/>
            <a:chExt cx="1218416" cy="478021"/>
          </a:xfrm>
        </p:grpSpPr>
        <p:sp>
          <p:nvSpPr>
            <p:cNvPr id="163" name="Google Shape;163;p3"/>
            <p:cNvSpPr/>
            <p:nvPr/>
          </p:nvSpPr>
          <p:spPr>
            <a:xfrm>
              <a:off x="9875658" y="1414436"/>
              <a:ext cx="1218063" cy="477944"/>
            </a:xfrm>
            <a:custGeom>
              <a:avLst/>
              <a:gdLst/>
              <a:ahLst/>
              <a:cxnLst/>
              <a:rect l="l" t="t" r="r" b="b"/>
              <a:pathLst>
                <a:path w="1052322" h="412911" extrusionOk="0">
                  <a:moveTo>
                    <a:pt x="-305" y="412866"/>
                  </a:moveTo>
                  <a:cubicBezTo>
                    <a:pt x="10049" y="387443"/>
                    <a:pt x="28718" y="366288"/>
                    <a:pt x="52654" y="352858"/>
                  </a:cubicBezTo>
                  <a:cubicBezTo>
                    <a:pt x="105899" y="324283"/>
                    <a:pt x="160191" y="350191"/>
                    <a:pt x="165621" y="352858"/>
                  </a:cubicBezTo>
                  <a:cubicBezTo>
                    <a:pt x="156096" y="286183"/>
                    <a:pt x="183813" y="221127"/>
                    <a:pt x="236296" y="186933"/>
                  </a:cubicBezTo>
                  <a:cubicBezTo>
                    <a:pt x="302018" y="144070"/>
                    <a:pt x="396411" y="157024"/>
                    <a:pt x="455371" y="222270"/>
                  </a:cubicBezTo>
                  <a:cubicBezTo>
                    <a:pt x="450370" y="201077"/>
                    <a:pt x="463505" y="179837"/>
                    <a:pt x="484698" y="174836"/>
                  </a:cubicBezTo>
                  <a:cubicBezTo>
                    <a:pt x="500348" y="171150"/>
                    <a:pt x="516674" y="177331"/>
                    <a:pt x="525951" y="190457"/>
                  </a:cubicBezTo>
                  <a:cubicBezTo>
                    <a:pt x="542430" y="77395"/>
                    <a:pt x="630726" y="-615"/>
                    <a:pt x="713022" y="-43"/>
                  </a:cubicBezTo>
                  <a:cubicBezTo>
                    <a:pt x="814082" y="433"/>
                    <a:pt x="920382" y="118734"/>
                    <a:pt x="893140" y="264752"/>
                  </a:cubicBezTo>
                  <a:cubicBezTo>
                    <a:pt x="938746" y="265047"/>
                    <a:pt x="982199" y="284221"/>
                    <a:pt x="1013155" y="317711"/>
                  </a:cubicBezTo>
                  <a:cubicBezTo>
                    <a:pt x="1035558" y="343362"/>
                    <a:pt x="1049169" y="375499"/>
                    <a:pt x="1052017" y="40943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9875305" y="1414383"/>
              <a:ext cx="1122816" cy="478021"/>
            </a:xfrm>
            <a:custGeom>
              <a:avLst/>
              <a:gdLst/>
              <a:ahLst/>
              <a:cxnLst/>
              <a:rect l="l" t="t" r="r" b="b"/>
              <a:pathLst>
                <a:path w="1122816" h="478021" extrusionOk="0">
                  <a:moveTo>
                    <a:pt x="1059308" y="309292"/>
                  </a:moveTo>
                  <a:lnTo>
                    <a:pt x="1073269" y="310824"/>
                  </a:lnTo>
                  <a:cubicBezTo>
                    <a:pt x="1085970" y="313558"/>
                    <a:pt x="1098328" y="317577"/>
                    <a:pt x="1110155" y="322796"/>
                  </a:cubicBezTo>
                  <a:lnTo>
                    <a:pt x="1122816" y="331837"/>
                  </a:lnTo>
                  <a:lnTo>
                    <a:pt x="1098497" y="323944"/>
                  </a:lnTo>
                  <a:cubicBezTo>
                    <a:pt x="1085797" y="321209"/>
                    <a:pt x="1072753" y="319757"/>
                    <a:pt x="1059554" y="319672"/>
                  </a:cubicBezTo>
                  <a:close/>
                  <a:moveTo>
                    <a:pt x="561479" y="202458"/>
                  </a:moveTo>
                  <a:cubicBezTo>
                    <a:pt x="570538" y="200324"/>
                    <a:pt x="579793" y="201046"/>
                    <a:pt x="588125" y="204201"/>
                  </a:cubicBezTo>
                  <a:lnTo>
                    <a:pt x="604312" y="216730"/>
                  </a:lnTo>
                  <a:lnTo>
                    <a:pt x="586707" y="215578"/>
                  </a:lnTo>
                  <a:cubicBezTo>
                    <a:pt x="562173" y="221367"/>
                    <a:pt x="546967" y="245956"/>
                    <a:pt x="552756" y="270491"/>
                  </a:cubicBezTo>
                  <a:lnTo>
                    <a:pt x="528487" y="251472"/>
                  </a:lnTo>
                  <a:lnTo>
                    <a:pt x="533132" y="222885"/>
                  </a:lnTo>
                  <a:cubicBezTo>
                    <a:pt x="539277" y="212947"/>
                    <a:pt x="549212" y="205353"/>
                    <a:pt x="561479" y="202458"/>
                  </a:cubicBezTo>
                  <a:close/>
                  <a:moveTo>
                    <a:pt x="403654" y="189983"/>
                  </a:moveTo>
                  <a:cubicBezTo>
                    <a:pt x="426335" y="193477"/>
                    <a:pt x="448771" y="200883"/>
                    <a:pt x="469804" y="212135"/>
                  </a:cubicBezTo>
                  <a:lnTo>
                    <a:pt x="480213" y="220293"/>
                  </a:lnTo>
                  <a:lnTo>
                    <a:pt x="428882" y="203103"/>
                  </a:lnTo>
                  <a:cubicBezTo>
                    <a:pt x="383520" y="196115"/>
                    <a:pt x="337180" y="204771"/>
                    <a:pt x="299137" y="229582"/>
                  </a:cubicBezTo>
                  <a:cubicBezTo>
                    <a:pt x="238378" y="269168"/>
                    <a:pt x="206291" y="344482"/>
                    <a:pt x="217318" y="421671"/>
                  </a:cubicBezTo>
                  <a:cubicBezTo>
                    <a:pt x="211031" y="418583"/>
                    <a:pt x="148178" y="388590"/>
                    <a:pt x="86538" y="421671"/>
                  </a:cubicBezTo>
                  <a:cubicBezTo>
                    <a:pt x="72683" y="429445"/>
                    <a:pt x="60352" y="439454"/>
                    <a:pt x="49987" y="451199"/>
                  </a:cubicBezTo>
                  <a:lnTo>
                    <a:pt x="33428" y="477912"/>
                  </a:lnTo>
                  <a:lnTo>
                    <a:pt x="0" y="478021"/>
                  </a:lnTo>
                  <a:cubicBezTo>
                    <a:pt x="11987" y="448589"/>
                    <a:pt x="33599" y="424098"/>
                    <a:pt x="61310" y="408551"/>
                  </a:cubicBezTo>
                  <a:cubicBezTo>
                    <a:pt x="122950" y="375470"/>
                    <a:pt x="185803" y="405463"/>
                    <a:pt x="192090" y="408551"/>
                  </a:cubicBezTo>
                  <a:cubicBezTo>
                    <a:pt x="181063" y="331362"/>
                    <a:pt x="213150" y="256048"/>
                    <a:pt x="273909" y="216462"/>
                  </a:cubicBezTo>
                  <a:cubicBezTo>
                    <a:pt x="311952" y="191651"/>
                    <a:pt x="358292" y="182995"/>
                    <a:pt x="403654" y="189983"/>
                  </a:cubicBezTo>
                  <a:close/>
                  <a:moveTo>
                    <a:pt x="825806" y="3"/>
                  </a:moveTo>
                  <a:cubicBezTo>
                    <a:pt x="855055" y="141"/>
                    <a:pt x="884683" y="8804"/>
                    <a:pt x="912180" y="24362"/>
                  </a:cubicBezTo>
                  <a:lnTo>
                    <a:pt x="920472" y="30330"/>
                  </a:lnTo>
                  <a:lnTo>
                    <a:pt x="894878" y="19520"/>
                  </a:lnTo>
                  <a:cubicBezTo>
                    <a:pt x="880378" y="15392"/>
                    <a:pt x="865659" y="13192"/>
                    <a:pt x="851034" y="13123"/>
                  </a:cubicBezTo>
                  <a:cubicBezTo>
                    <a:pt x="755762" y="12461"/>
                    <a:pt x="653543" y="102772"/>
                    <a:pt x="634465" y="233662"/>
                  </a:cubicBezTo>
                  <a:cubicBezTo>
                    <a:pt x="629096" y="226064"/>
                    <a:pt x="621686" y="220476"/>
                    <a:pt x="613353" y="217321"/>
                  </a:cubicBezTo>
                  <a:lnTo>
                    <a:pt x="610322" y="217123"/>
                  </a:lnTo>
                  <a:lnTo>
                    <a:pt x="637727" y="130770"/>
                  </a:lnTo>
                  <a:cubicBezTo>
                    <a:pt x="678990" y="50182"/>
                    <a:pt x="754352" y="-493"/>
                    <a:pt x="82580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" name="Google Shape;165;p3"/>
          <p:cNvGrpSpPr/>
          <p:nvPr/>
        </p:nvGrpSpPr>
        <p:grpSpPr>
          <a:xfrm>
            <a:off x="6532678" y="317242"/>
            <a:ext cx="1153223" cy="497461"/>
            <a:chOff x="3033562" y="1043489"/>
            <a:chExt cx="1537631" cy="663281"/>
          </a:xfrm>
        </p:grpSpPr>
        <p:sp>
          <p:nvSpPr>
            <p:cNvPr id="166" name="Google Shape;166;p3"/>
            <p:cNvSpPr/>
            <p:nvPr/>
          </p:nvSpPr>
          <p:spPr>
            <a:xfrm>
              <a:off x="3034040" y="1043562"/>
              <a:ext cx="1537152" cy="662932"/>
            </a:xfrm>
            <a:custGeom>
              <a:avLst/>
              <a:gdLst/>
              <a:ahLst/>
              <a:cxnLst/>
              <a:rect l="l" t="t" r="r" b="b"/>
              <a:pathLst>
                <a:path w="982206" h="423599" extrusionOk="0">
                  <a:moveTo>
                    <a:pt x="-305" y="423553"/>
                  </a:moveTo>
                  <a:cubicBezTo>
                    <a:pt x="46539" y="334487"/>
                    <a:pt x="156715" y="300260"/>
                    <a:pt x="245783" y="347104"/>
                  </a:cubicBezTo>
                  <a:cubicBezTo>
                    <a:pt x="254813" y="351854"/>
                    <a:pt x="263433" y="357353"/>
                    <a:pt x="271539" y="363546"/>
                  </a:cubicBezTo>
                  <a:cubicBezTo>
                    <a:pt x="262290" y="309890"/>
                    <a:pt x="298294" y="258898"/>
                    <a:pt x="351948" y="249651"/>
                  </a:cubicBezTo>
                  <a:cubicBezTo>
                    <a:pt x="376809" y="245366"/>
                    <a:pt x="402374" y="250778"/>
                    <a:pt x="423367" y="264771"/>
                  </a:cubicBezTo>
                  <a:cubicBezTo>
                    <a:pt x="401079" y="117610"/>
                    <a:pt x="514426" y="-1929"/>
                    <a:pt x="624631" y="-24"/>
                  </a:cubicBezTo>
                  <a:cubicBezTo>
                    <a:pt x="727881" y="1405"/>
                    <a:pt x="832752" y="109038"/>
                    <a:pt x="822274" y="247626"/>
                  </a:cubicBezTo>
                  <a:cubicBezTo>
                    <a:pt x="826370" y="246769"/>
                    <a:pt x="896474" y="233720"/>
                    <a:pt x="946099" y="286393"/>
                  </a:cubicBezTo>
                  <a:cubicBezTo>
                    <a:pt x="979675" y="322420"/>
                    <a:pt x="990666" y="374020"/>
                    <a:pt x="974674" y="4206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3033562" y="1043489"/>
              <a:ext cx="1440584" cy="663281"/>
            </a:xfrm>
            <a:custGeom>
              <a:avLst/>
              <a:gdLst/>
              <a:ahLst/>
              <a:cxnLst/>
              <a:rect l="l" t="t" r="r" b="b"/>
              <a:pathLst>
                <a:path w="1440584" h="663281" extrusionOk="0">
                  <a:moveTo>
                    <a:pt x="276601" y="511724"/>
                  </a:moveTo>
                  <a:cubicBezTo>
                    <a:pt x="313532" y="514835"/>
                    <a:pt x="350464" y="525238"/>
                    <a:pt x="385330" y="543576"/>
                  </a:cubicBezTo>
                  <a:lnTo>
                    <a:pt x="397838" y="551560"/>
                  </a:lnTo>
                  <a:lnTo>
                    <a:pt x="356968" y="535060"/>
                  </a:lnTo>
                  <a:cubicBezTo>
                    <a:pt x="247722" y="503368"/>
                    <a:pt x="129181" y="540194"/>
                    <a:pt x="57125" y="628208"/>
                  </a:cubicBezTo>
                  <a:lnTo>
                    <a:pt x="33980" y="663178"/>
                  </a:lnTo>
                  <a:lnTo>
                    <a:pt x="0" y="663281"/>
                  </a:lnTo>
                  <a:cubicBezTo>
                    <a:pt x="55013" y="558685"/>
                    <a:pt x="165806" y="502390"/>
                    <a:pt x="276601" y="511724"/>
                  </a:cubicBezTo>
                  <a:close/>
                  <a:moveTo>
                    <a:pt x="1311299" y="385172"/>
                  </a:moveTo>
                  <a:lnTo>
                    <a:pt x="1358222" y="386730"/>
                  </a:lnTo>
                  <a:cubicBezTo>
                    <a:pt x="1377201" y="389247"/>
                    <a:pt x="1398407" y="394383"/>
                    <a:pt x="1419726" y="404045"/>
                  </a:cubicBezTo>
                  <a:lnTo>
                    <a:pt x="1440584" y="415935"/>
                  </a:lnTo>
                  <a:lnTo>
                    <a:pt x="1383450" y="399850"/>
                  </a:lnTo>
                  <a:cubicBezTo>
                    <a:pt x="1345493" y="394816"/>
                    <a:pt x="1316447" y="400260"/>
                    <a:pt x="1313240" y="400931"/>
                  </a:cubicBezTo>
                  <a:close/>
                  <a:moveTo>
                    <a:pt x="978539" y="35"/>
                  </a:moveTo>
                  <a:cubicBezTo>
                    <a:pt x="1018956" y="595"/>
                    <a:pt x="1059533" y="11548"/>
                    <a:pt x="1097406" y="31053"/>
                  </a:cubicBezTo>
                  <a:lnTo>
                    <a:pt x="1110125" y="39336"/>
                  </a:lnTo>
                  <a:lnTo>
                    <a:pt x="1064155" y="21560"/>
                  </a:lnTo>
                  <a:cubicBezTo>
                    <a:pt x="1044224" y="16313"/>
                    <a:pt x="1023975" y="13435"/>
                    <a:pt x="1003767" y="13155"/>
                  </a:cubicBezTo>
                  <a:cubicBezTo>
                    <a:pt x="831205" y="10173"/>
                    <a:pt x="653724" y="197349"/>
                    <a:pt x="688623" y="427777"/>
                  </a:cubicBezTo>
                  <a:cubicBezTo>
                    <a:pt x="655752" y="405866"/>
                    <a:pt x="615722" y="397392"/>
                    <a:pt x="576794" y="404102"/>
                  </a:cubicBezTo>
                  <a:cubicBezTo>
                    <a:pt x="492781" y="418581"/>
                    <a:pt x="436405" y="498425"/>
                    <a:pt x="450888" y="582441"/>
                  </a:cubicBezTo>
                  <a:lnTo>
                    <a:pt x="425743" y="566389"/>
                  </a:lnTo>
                  <a:lnTo>
                    <a:pt x="427408" y="508047"/>
                  </a:lnTo>
                  <a:cubicBezTo>
                    <a:pt x="441093" y="449468"/>
                    <a:pt x="488556" y="401841"/>
                    <a:pt x="551566" y="390982"/>
                  </a:cubicBezTo>
                  <a:cubicBezTo>
                    <a:pt x="590494" y="384272"/>
                    <a:pt x="630524" y="392746"/>
                    <a:pt x="663395" y="414657"/>
                  </a:cubicBezTo>
                  <a:cubicBezTo>
                    <a:pt x="628496" y="184229"/>
                    <a:pt x="805977" y="-2947"/>
                    <a:pt x="978539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2154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"/>
          <p:cNvSpPr txBox="1">
            <a:spLocks noGrp="1"/>
          </p:cNvSpPr>
          <p:nvPr>
            <p:ph type="title"/>
          </p:nvPr>
        </p:nvSpPr>
        <p:spPr>
          <a:xfrm>
            <a:off x="311738" y="315829"/>
            <a:ext cx="8520525" cy="9229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5411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5"/>
          <p:cNvGrpSpPr/>
          <p:nvPr/>
        </p:nvGrpSpPr>
        <p:grpSpPr>
          <a:xfrm>
            <a:off x="3961599" y="2890502"/>
            <a:ext cx="5177826" cy="2288888"/>
            <a:chOff x="5288232" y="3813215"/>
            <a:chExt cx="6903768" cy="3051851"/>
          </a:xfrm>
        </p:grpSpPr>
        <p:sp>
          <p:nvSpPr>
            <p:cNvPr id="172" name="Google Shape;172;p5"/>
            <p:cNvSpPr/>
            <p:nvPr/>
          </p:nvSpPr>
          <p:spPr>
            <a:xfrm>
              <a:off x="5288232" y="3813215"/>
              <a:ext cx="6891656" cy="3050841"/>
            </a:xfrm>
            <a:custGeom>
              <a:avLst/>
              <a:gdLst/>
              <a:ahLst/>
              <a:cxnLst/>
              <a:rect l="l" t="t" r="r" b="b"/>
              <a:pathLst>
                <a:path w="6891656" h="3050841" extrusionOk="0">
                  <a:moveTo>
                    <a:pt x="6674374" y="68"/>
                  </a:moveTo>
                  <a:cubicBezTo>
                    <a:pt x="6790387" y="-2243"/>
                    <a:pt x="6881348" y="54229"/>
                    <a:pt x="6891656" y="60898"/>
                  </a:cubicBezTo>
                  <a:lnTo>
                    <a:pt x="6891656" y="3050841"/>
                  </a:lnTo>
                  <a:lnTo>
                    <a:pt x="0" y="3050841"/>
                  </a:lnTo>
                  <a:lnTo>
                    <a:pt x="16887" y="3016614"/>
                  </a:lnTo>
                  <a:cubicBezTo>
                    <a:pt x="75476" y="2904075"/>
                    <a:pt x="261498" y="2601557"/>
                    <a:pt x="643651" y="2490837"/>
                  </a:cubicBezTo>
                  <a:cubicBezTo>
                    <a:pt x="995906" y="2388690"/>
                    <a:pt x="1287656" y="2515362"/>
                    <a:pt x="1362984" y="2550803"/>
                  </a:cubicBezTo>
                  <a:cubicBezTo>
                    <a:pt x="1373765" y="2534228"/>
                    <a:pt x="1451924" y="2419415"/>
                    <a:pt x="1602717" y="2400953"/>
                  </a:cubicBezTo>
                  <a:cubicBezTo>
                    <a:pt x="1694217" y="2390846"/>
                    <a:pt x="1785972" y="2417798"/>
                    <a:pt x="1857407" y="2475878"/>
                  </a:cubicBezTo>
                  <a:cubicBezTo>
                    <a:pt x="1830456" y="2250296"/>
                    <a:pt x="1926268" y="2034953"/>
                    <a:pt x="2097140" y="1936850"/>
                  </a:cubicBezTo>
                  <a:cubicBezTo>
                    <a:pt x="2329326" y="1802901"/>
                    <a:pt x="2680233" y="1896423"/>
                    <a:pt x="2846388" y="2191540"/>
                  </a:cubicBezTo>
                  <a:cubicBezTo>
                    <a:pt x="2861279" y="2151788"/>
                    <a:pt x="2892044" y="2120120"/>
                    <a:pt x="2931286" y="2104083"/>
                  </a:cubicBezTo>
                  <a:cubicBezTo>
                    <a:pt x="2976120" y="2088183"/>
                    <a:pt x="3025790" y="2093706"/>
                    <a:pt x="3066043" y="2119040"/>
                  </a:cubicBezTo>
                  <a:cubicBezTo>
                    <a:pt x="2866332" y="1750616"/>
                    <a:pt x="3021977" y="1311848"/>
                    <a:pt x="3330705" y="1165098"/>
                  </a:cubicBezTo>
                  <a:cubicBezTo>
                    <a:pt x="3659915" y="1008510"/>
                    <a:pt x="4131160" y="1199192"/>
                    <a:pt x="4259854" y="1629605"/>
                  </a:cubicBezTo>
                  <a:cubicBezTo>
                    <a:pt x="4338551" y="1538914"/>
                    <a:pt x="4459698" y="1504550"/>
                    <a:pt x="4561979" y="1542148"/>
                  </a:cubicBezTo>
                  <a:cubicBezTo>
                    <a:pt x="4669784" y="1582575"/>
                    <a:pt x="4710212" y="1685259"/>
                    <a:pt x="4716814" y="1701969"/>
                  </a:cubicBezTo>
                  <a:cubicBezTo>
                    <a:pt x="4770205" y="1637152"/>
                    <a:pt x="4866004" y="1627987"/>
                    <a:pt x="4930808" y="1681351"/>
                  </a:cubicBezTo>
                  <a:cubicBezTo>
                    <a:pt x="4931078" y="1681620"/>
                    <a:pt x="4931348" y="1681756"/>
                    <a:pt x="4931618" y="1682025"/>
                  </a:cubicBezTo>
                  <a:cubicBezTo>
                    <a:pt x="4845400" y="1466414"/>
                    <a:pt x="4950349" y="1221695"/>
                    <a:pt x="5165824" y="1135585"/>
                  </a:cubicBezTo>
                  <a:cubicBezTo>
                    <a:pt x="5263522" y="1096505"/>
                    <a:pt x="5372272" y="1095428"/>
                    <a:pt x="5470645" y="1132621"/>
                  </a:cubicBezTo>
                  <a:cubicBezTo>
                    <a:pt x="5365938" y="812303"/>
                    <a:pt x="5540718" y="467865"/>
                    <a:pt x="5861036" y="363294"/>
                  </a:cubicBezTo>
                  <a:cubicBezTo>
                    <a:pt x="6017892" y="311951"/>
                    <a:pt x="6188764" y="326506"/>
                    <a:pt x="6334706" y="403316"/>
                  </a:cubicBezTo>
                  <a:cubicBezTo>
                    <a:pt x="6321231" y="238104"/>
                    <a:pt x="6411248" y="85963"/>
                    <a:pt x="6552069" y="25997"/>
                  </a:cubicBezTo>
                  <a:cubicBezTo>
                    <a:pt x="6594248" y="8141"/>
                    <a:pt x="6635703" y="839"/>
                    <a:pt x="6674374" y="6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  <a:effectLst>
              <a:outerShdw blurRad="200025" dist="19050" dir="5400000" algn="bl" rotWithShape="0">
                <a:srgbClr val="0C0C0C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300344" y="3814225"/>
              <a:ext cx="6891656" cy="3050841"/>
            </a:xfrm>
            <a:custGeom>
              <a:avLst/>
              <a:gdLst/>
              <a:ahLst/>
              <a:cxnLst/>
              <a:rect l="l" t="t" r="r" b="b"/>
              <a:pathLst>
                <a:path w="6891656" h="3050841" extrusionOk="0">
                  <a:moveTo>
                    <a:pt x="2288798" y="1878635"/>
                  </a:moveTo>
                  <a:cubicBezTo>
                    <a:pt x="2493233" y="1862262"/>
                    <a:pt x="2721772" y="1970203"/>
                    <a:pt x="2846388" y="2191540"/>
                  </a:cubicBezTo>
                  <a:cubicBezTo>
                    <a:pt x="2861279" y="2151788"/>
                    <a:pt x="2892044" y="2120120"/>
                    <a:pt x="2931286" y="2104083"/>
                  </a:cubicBezTo>
                  <a:cubicBezTo>
                    <a:pt x="2964912" y="2092158"/>
                    <a:pt x="3001258" y="2092284"/>
                    <a:pt x="3034311" y="2103779"/>
                  </a:cubicBezTo>
                  <a:lnTo>
                    <a:pt x="3038234" y="2105666"/>
                  </a:lnTo>
                  <a:lnTo>
                    <a:pt x="3066927" y="2174548"/>
                  </a:lnTo>
                  <a:cubicBezTo>
                    <a:pt x="3026674" y="2149214"/>
                    <a:pt x="2977004" y="2143691"/>
                    <a:pt x="2932170" y="2159591"/>
                  </a:cubicBezTo>
                  <a:cubicBezTo>
                    <a:pt x="2892928" y="2175628"/>
                    <a:pt x="2862163" y="2207296"/>
                    <a:pt x="2847272" y="2247048"/>
                  </a:cubicBezTo>
                  <a:cubicBezTo>
                    <a:pt x="2681117" y="1951931"/>
                    <a:pt x="2330210" y="1858409"/>
                    <a:pt x="2098024" y="1992358"/>
                  </a:cubicBezTo>
                  <a:cubicBezTo>
                    <a:pt x="1927152" y="2090461"/>
                    <a:pt x="1831340" y="2305804"/>
                    <a:pt x="1858291" y="2531386"/>
                  </a:cubicBezTo>
                  <a:cubicBezTo>
                    <a:pt x="1786856" y="2473306"/>
                    <a:pt x="1695101" y="2446354"/>
                    <a:pt x="1603601" y="2456461"/>
                  </a:cubicBezTo>
                  <a:cubicBezTo>
                    <a:pt x="1452808" y="2474923"/>
                    <a:pt x="1374649" y="2589736"/>
                    <a:pt x="1363868" y="2606311"/>
                  </a:cubicBezTo>
                  <a:cubicBezTo>
                    <a:pt x="1288540" y="2570870"/>
                    <a:pt x="996790" y="2444198"/>
                    <a:pt x="644535" y="2546345"/>
                  </a:cubicBezTo>
                  <a:cubicBezTo>
                    <a:pt x="310151" y="2643225"/>
                    <a:pt x="125930" y="2886951"/>
                    <a:pt x="45850" y="3021761"/>
                  </a:cubicBezTo>
                  <a:lnTo>
                    <a:pt x="29636" y="3050841"/>
                  </a:lnTo>
                  <a:lnTo>
                    <a:pt x="0" y="3050841"/>
                  </a:lnTo>
                  <a:lnTo>
                    <a:pt x="16887" y="3016614"/>
                  </a:lnTo>
                  <a:cubicBezTo>
                    <a:pt x="75476" y="2904075"/>
                    <a:pt x="261498" y="2601557"/>
                    <a:pt x="643651" y="2490837"/>
                  </a:cubicBezTo>
                  <a:cubicBezTo>
                    <a:pt x="995906" y="2388690"/>
                    <a:pt x="1287656" y="2515362"/>
                    <a:pt x="1362984" y="2550803"/>
                  </a:cubicBezTo>
                  <a:cubicBezTo>
                    <a:pt x="1373765" y="2534228"/>
                    <a:pt x="1451924" y="2419415"/>
                    <a:pt x="1602717" y="2400953"/>
                  </a:cubicBezTo>
                  <a:cubicBezTo>
                    <a:pt x="1694217" y="2390846"/>
                    <a:pt x="1785972" y="2417798"/>
                    <a:pt x="1857407" y="2475878"/>
                  </a:cubicBezTo>
                  <a:cubicBezTo>
                    <a:pt x="1830456" y="2250296"/>
                    <a:pt x="1926268" y="2034953"/>
                    <a:pt x="2097140" y="1936850"/>
                  </a:cubicBezTo>
                  <a:cubicBezTo>
                    <a:pt x="2155187" y="1903363"/>
                    <a:pt x="2220653" y="1884093"/>
                    <a:pt x="2288798" y="1878635"/>
                  </a:cubicBezTo>
                  <a:close/>
                  <a:moveTo>
                    <a:pt x="3596672" y="1111090"/>
                  </a:moveTo>
                  <a:cubicBezTo>
                    <a:pt x="3874128" y="1118834"/>
                    <a:pt x="4163333" y="1306796"/>
                    <a:pt x="4259854" y="1629605"/>
                  </a:cubicBezTo>
                  <a:cubicBezTo>
                    <a:pt x="4338551" y="1538914"/>
                    <a:pt x="4459698" y="1504550"/>
                    <a:pt x="4561979" y="1542148"/>
                  </a:cubicBezTo>
                  <a:cubicBezTo>
                    <a:pt x="4669784" y="1582575"/>
                    <a:pt x="4710212" y="1685259"/>
                    <a:pt x="4716814" y="1701969"/>
                  </a:cubicBezTo>
                  <a:cubicBezTo>
                    <a:pt x="4756857" y="1653356"/>
                    <a:pt x="4820755" y="1636048"/>
                    <a:pt x="4877540" y="1652945"/>
                  </a:cubicBezTo>
                  <a:lnTo>
                    <a:pt x="4913735" y="1672247"/>
                  </a:lnTo>
                  <a:lnTo>
                    <a:pt x="4932502" y="1737533"/>
                  </a:lnTo>
                  <a:cubicBezTo>
                    <a:pt x="4932232" y="1737264"/>
                    <a:pt x="4931962" y="1737128"/>
                    <a:pt x="4931692" y="1736859"/>
                  </a:cubicBezTo>
                  <a:cubicBezTo>
                    <a:pt x="4866888" y="1683495"/>
                    <a:pt x="4771089" y="1692660"/>
                    <a:pt x="4717698" y="1757477"/>
                  </a:cubicBezTo>
                  <a:cubicBezTo>
                    <a:pt x="4711096" y="1740767"/>
                    <a:pt x="4670668" y="1638083"/>
                    <a:pt x="4562863" y="1597656"/>
                  </a:cubicBezTo>
                  <a:cubicBezTo>
                    <a:pt x="4460582" y="1560058"/>
                    <a:pt x="4339435" y="1594422"/>
                    <a:pt x="4260738" y="1685113"/>
                  </a:cubicBezTo>
                  <a:cubicBezTo>
                    <a:pt x="4132044" y="1254700"/>
                    <a:pt x="3660799" y="1064018"/>
                    <a:pt x="3331589" y="1220606"/>
                  </a:cubicBezTo>
                  <a:cubicBezTo>
                    <a:pt x="3138634" y="1312325"/>
                    <a:pt x="3005477" y="1518113"/>
                    <a:pt x="2981502" y="1749504"/>
                  </a:cubicBezTo>
                  <a:lnTo>
                    <a:pt x="2980923" y="1841369"/>
                  </a:lnTo>
                  <a:lnTo>
                    <a:pt x="2979729" y="1835195"/>
                  </a:lnTo>
                  <a:cubicBezTo>
                    <a:pt x="2953723" y="1549483"/>
                    <a:pt x="3099159" y="1275161"/>
                    <a:pt x="3330705" y="1165098"/>
                  </a:cubicBezTo>
                  <a:cubicBezTo>
                    <a:pt x="3413008" y="1125951"/>
                    <a:pt x="3504187" y="1108509"/>
                    <a:pt x="3596672" y="1111090"/>
                  </a:cubicBezTo>
                  <a:close/>
                  <a:moveTo>
                    <a:pt x="5317981" y="1105501"/>
                  </a:moveTo>
                  <a:cubicBezTo>
                    <a:pt x="5343830" y="1105248"/>
                    <a:pt x="5369699" y="1107379"/>
                    <a:pt x="5395254" y="1111898"/>
                  </a:cubicBezTo>
                  <a:lnTo>
                    <a:pt x="5458658" y="1129326"/>
                  </a:lnTo>
                  <a:lnTo>
                    <a:pt x="5471529" y="1188129"/>
                  </a:lnTo>
                  <a:cubicBezTo>
                    <a:pt x="5373156" y="1150936"/>
                    <a:pt x="5264406" y="1152013"/>
                    <a:pt x="5166708" y="1191093"/>
                  </a:cubicBezTo>
                  <a:cubicBezTo>
                    <a:pt x="5058971" y="1234148"/>
                    <a:pt x="4978864" y="1316856"/>
                    <a:pt x="4936470" y="1415750"/>
                  </a:cubicBezTo>
                  <a:lnTo>
                    <a:pt x="4905003" y="1561359"/>
                  </a:lnTo>
                  <a:lnTo>
                    <a:pt x="4901538" y="1517792"/>
                  </a:lnTo>
                  <a:cubicBezTo>
                    <a:pt x="4904782" y="1353968"/>
                    <a:pt x="5004218" y="1200168"/>
                    <a:pt x="5165824" y="1135585"/>
                  </a:cubicBezTo>
                  <a:cubicBezTo>
                    <a:pt x="5214673" y="1116045"/>
                    <a:pt x="5266285" y="1106006"/>
                    <a:pt x="5317981" y="1105501"/>
                  </a:cubicBezTo>
                  <a:close/>
                  <a:moveTo>
                    <a:pt x="6674374" y="68"/>
                  </a:moveTo>
                  <a:cubicBezTo>
                    <a:pt x="6790387" y="-2243"/>
                    <a:pt x="6881348" y="54229"/>
                    <a:pt x="6891656" y="60898"/>
                  </a:cubicBezTo>
                  <a:lnTo>
                    <a:pt x="6891656" y="115898"/>
                  </a:lnTo>
                  <a:lnTo>
                    <a:pt x="6870555" y="103763"/>
                  </a:lnTo>
                  <a:cubicBezTo>
                    <a:pt x="6835186" y="85175"/>
                    <a:pt x="6762268" y="53843"/>
                    <a:pt x="6675258" y="55576"/>
                  </a:cubicBezTo>
                  <a:cubicBezTo>
                    <a:pt x="6636587" y="56347"/>
                    <a:pt x="6595132" y="63649"/>
                    <a:pt x="6552953" y="81505"/>
                  </a:cubicBezTo>
                  <a:cubicBezTo>
                    <a:pt x="6412132" y="141471"/>
                    <a:pt x="6322115" y="293612"/>
                    <a:pt x="6335590" y="458824"/>
                  </a:cubicBezTo>
                  <a:cubicBezTo>
                    <a:pt x="6189648" y="382014"/>
                    <a:pt x="6018776" y="367459"/>
                    <a:pt x="5861920" y="418802"/>
                  </a:cubicBezTo>
                  <a:cubicBezTo>
                    <a:pt x="5621682" y="497231"/>
                    <a:pt x="5463308" y="710584"/>
                    <a:pt x="5443310" y="947493"/>
                  </a:cubicBezTo>
                  <a:lnTo>
                    <a:pt x="5444277" y="1012150"/>
                  </a:lnTo>
                  <a:lnTo>
                    <a:pt x="5444219" y="1011887"/>
                  </a:lnTo>
                  <a:cubicBezTo>
                    <a:pt x="5411907" y="729942"/>
                    <a:pt x="5580758" y="454794"/>
                    <a:pt x="5861036" y="363294"/>
                  </a:cubicBezTo>
                  <a:cubicBezTo>
                    <a:pt x="6017892" y="311951"/>
                    <a:pt x="6188764" y="326506"/>
                    <a:pt x="6334706" y="403316"/>
                  </a:cubicBezTo>
                  <a:cubicBezTo>
                    <a:pt x="6321231" y="238104"/>
                    <a:pt x="6411248" y="85963"/>
                    <a:pt x="6552069" y="25997"/>
                  </a:cubicBezTo>
                  <a:cubicBezTo>
                    <a:pt x="6594248" y="8141"/>
                    <a:pt x="6635703" y="839"/>
                    <a:pt x="6674374" y="6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4" name="Google Shape;174;p5"/>
          <p:cNvSpPr/>
          <p:nvPr/>
        </p:nvSpPr>
        <p:spPr>
          <a:xfrm>
            <a:off x="-714" y="3474279"/>
            <a:ext cx="9144714" cy="1708623"/>
          </a:xfrm>
          <a:custGeom>
            <a:avLst/>
            <a:gdLst/>
            <a:ahLst/>
            <a:cxnLst/>
            <a:rect l="l" t="t" r="r" b="b"/>
            <a:pathLst>
              <a:path w="12192952" h="2278164" extrusionOk="0">
                <a:moveTo>
                  <a:pt x="-4" y="736841"/>
                </a:moveTo>
                <a:cubicBezTo>
                  <a:pt x="19046" y="656736"/>
                  <a:pt x="105628" y="326599"/>
                  <a:pt x="417953" y="133147"/>
                </a:cubicBezTo>
                <a:cubicBezTo>
                  <a:pt x="747041" y="-70688"/>
                  <a:pt x="1193573" y="-40494"/>
                  <a:pt x="1543332" y="212585"/>
                </a:cubicBezTo>
                <a:cubicBezTo>
                  <a:pt x="1701065" y="65615"/>
                  <a:pt x="1944715" y="65234"/>
                  <a:pt x="2096734" y="204584"/>
                </a:cubicBezTo>
                <a:cubicBezTo>
                  <a:pt x="2238180" y="334315"/>
                  <a:pt x="2267422" y="554819"/>
                  <a:pt x="2160266" y="723602"/>
                </a:cubicBezTo>
                <a:cubicBezTo>
                  <a:pt x="2180516" y="727603"/>
                  <a:pt x="2199023" y="737794"/>
                  <a:pt x="2213225" y="752747"/>
                </a:cubicBezTo>
                <a:cubicBezTo>
                  <a:pt x="2231532" y="772940"/>
                  <a:pt x="2241057" y="799611"/>
                  <a:pt x="2239704" y="826852"/>
                </a:cubicBezTo>
                <a:cubicBezTo>
                  <a:pt x="2504023" y="599300"/>
                  <a:pt x="2874260" y="544340"/>
                  <a:pt x="3183727" y="686549"/>
                </a:cubicBezTo>
                <a:cubicBezTo>
                  <a:pt x="3622639" y="888194"/>
                  <a:pt x="3684075" y="1369016"/>
                  <a:pt x="3686838" y="1393494"/>
                </a:cubicBezTo>
                <a:cubicBezTo>
                  <a:pt x="3709317" y="1393494"/>
                  <a:pt x="3886863" y="1397019"/>
                  <a:pt x="4005830" y="1547133"/>
                </a:cubicBezTo>
                <a:cubicBezTo>
                  <a:pt x="4113176" y="1682769"/>
                  <a:pt x="4091555" y="1836598"/>
                  <a:pt x="4087935" y="1862220"/>
                </a:cubicBezTo>
                <a:cubicBezTo>
                  <a:pt x="4108595" y="1849552"/>
                  <a:pt x="4133789" y="1846599"/>
                  <a:pt x="4156801" y="1854219"/>
                </a:cubicBezTo>
                <a:cubicBezTo>
                  <a:pt x="4181404" y="1863744"/>
                  <a:pt x="4200045" y="1884413"/>
                  <a:pt x="4207093" y="1909845"/>
                </a:cubicBezTo>
                <a:cubicBezTo>
                  <a:pt x="4237573" y="1868221"/>
                  <a:pt x="4399308" y="1655813"/>
                  <a:pt x="4696964" y="1610665"/>
                </a:cubicBezTo>
                <a:cubicBezTo>
                  <a:pt x="5036435" y="1559134"/>
                  <a:pt x="5276274" y="1766970"/>
                  <a:pt x="5308659" y="1796021"/>
                </a:cubicBezTo>
                <a:cubicBezTo>
                  <a:pt x="5346759" y="1766684"/>
                  <a:pt x="5703852" y="1500746"/>
                  <a:pt x="6149336" y="1629143"/>
                </a:cubicBezTo>
                <a:cubicBezTo>
                  <a:pt x="6507476" y="1732584"/>
                  <a:pt x="6674925" y="2019668"/>
                  <a:pt x="6707977" y="2079294"/>
                </a:cubicBezTo>
                <a:cubicBezTo>
                  <a:pt x="6854358" y="2060244"/>
                  <a:pt x="7003195" y="2077961"/>
                  <a:pt x="7140984" y="2130920"/>
                </a:cubicBezTo>
                <a:cubicBezTo>
                  <a:pt x="7226318" y="2164258"/>
                  <a:pt x="7305842" y="2210931"/>
                  <a:pt x="7376632" y="2269128"/>
                </a:cubicBezTo>
                <a:cubicBezTo>
                  <a:pt x="7459043" y="2158923"/>
                  <a:pt x="7572466" y="2075770"/>
                  <a:pt x="7702387" y="2030336"/>
                </a:cubicBezTo>
                <a:cubicBezTo>
                  <a:pt x="7947465" y="1945944"/>
                  <a:pt x="8157968" y="2032051"/>
                  <a:pt x="8208164" y="2054148"/>
                </a:cubicBezTo>
                <a:cubicBezTo>
                  <a:pt x="8210508" y="2001856"/>
                  <a:pt x="8234492" y="1952993"/>
                  <a:pt x="8274363" y="1919084"/>
                </a:cubicBezTo>
                <a:cubicBezTo>
                  <a:pt x="8305272" y="1894415"/>
                  <a:pt x="8343343" y="1880508"/>
                  <a:pt x="8382853" y="1879365"/>
                </a:cubicBezTo>
                <a:cubicBezTo>
                  <a:pt x="8388606" y="1670005"/>
                  <a:pt x="8548035" y="1497031"/>
                  <a:pt x="8756233" y="1474266"/>
                </a:cubicBezTo>
                <a:cubicBezTo>
                  <a:pt x="8689558" y="1208615"/>
                  <a:pt x="8789856" y="931341"/>
                  <a:pt x="9005121" y="778941"/>
                </a:cubicBezTo>
                <a:cubicBezTo>
                  <a:pt x="9192287" y="646640"/>
                  <a:pt x="9440509" y="627209"/>
                  <a:pt x="9653869" y="725983"/>
                </a:cubicBezTo>
                <a:cubicBezTo>
                  <a:pt x="9769312" y="571868"/>
                  <a:pt x="9987815" y="540531"/>
                  <a:pt x="10141930" y="655974"/>
                </a:cubicBezTo>
                <a:cubicBezTo>
                  <a:pt x="10238418" y="728364"/>
                  <a:pt x="10290710" y="845427"/>
                  <a:pt x="10280138" y="965632"/>
                </a:cubicBezTo>
                <a:cubicBezTo>
                  <a:pt x="10292901" y="953726"/>
                  <a:pt x="10310713" y="948773"/>
                  <a:pt x="10327763" y="952392"/>
                </a:cubicBezTo>
                <a:cubicBezTo>
                  <a:pt x="10348337" y="958107"/>
                  <a:pt x="10363100" y="976109"/>
                  <a:pt x="10364815" y="997350"/>
                </a:cubicBezTo>
                <a:cubicBezTo>
                  <a:pt x="10511881" y="776465"/>
                  <a:pt x="10768008" y="655593"/>
                  <a:pt x="11025469" y="686263"/>
                </a:cubicBezTo>
                <a:cubicBezTo>
                  <a:pt x="11382752" y="728840"/>
                  <a:pt x="11547534" y="1039736"/>
                  <a:pt x="11560393" y="1064882"/>
                </a:cubicBezTo>
                <a:cubicBezTo>
                  <a:pt x="11574776" y="1060215"/>
                  <a:pt x="11725461" y="1013828"/>
                  <a:pt x="11851572" y="1109935"/>
                </a:cubicBezTo>
                <a:cubicBezTo>
                  <a:pt x="11910056" y="1155465"/>
                  <a:pt x="11950442" y="1220140"/>
                  <a:pt x="11965872" y="1292625"/>
                </a:cubicBezTo>
                <a:cubicBezTo>
                  <a:pt x="11988923" y="1262526"/>
                  <a:pt x="12032071" y="1256811"/>
                  <a:pt x="12062170" y="1279862"/>
                </a:cubicBezTo>
                <a:cubicBezTo>
                  <a:pt x="12069504" y="1285481"/>
                  <a:pt x="12075600" y="1292530"/>
                  <a:pt x="12080172" y="1300530"/>
                </a:cubicBezTo>
                <a:cubicBezTo>
                  <a:pt x="12078934" y="1247000"/>
                  <a:pt x="12091697" y="1194042"/>
                  <a:pt x="12117224" y="1146987"/>
                </a:cubicBezTo>
                <a:cubicBezTo>
                  <a:pt x="12134941" y="1114793"/>
                  <a:pt x="12158372" y="1086027"/>
                  <a:pt x="12186471" y="1062215"/>
                </a:cubicBezTo>
                <a:cubicBezTo>
                  <a:pt x="12188662" y="1467218"/>
                  <a:pt x="12190852" y="1872221"/>
                  <a:pt x="12192948" y="2277224"/>
                </a:cubicBezTo>
                <a:lnTo>
                  <a:pt x="-4" y="2277224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5"/>
          <p:cNvSpPr/>
          <p:nvPr/>
        </p:nvSpPr>
        <p:spPr>
          <a:xfrm>
            <a:off x="-716" y="3473576"/>
            <a:ext cx="9140176" cy="1708622"/>
          </a:xfrm>
          <a:custGeom>
            <a:avLst/>
            <a:gdLst/>
            <a:ahLst/>
            <a:cxnLst/>
            <a:rect l="l" t="t" r="r" b="b"/>
            <a:pathLst>
              <a:path w="12186901" h="2278163" extrusionOk="0">
                <a:moveTo>
                  <a:pt x="10929198" y="682704"/>
                </a:moveTo>
                <a:cubicBezTo>
                  <a:pt x="10961129" y="681903"/>
                  <a:pt x="10993290" y="683369"/>
                  <a:pt x="11025473" y="687202"/>
                </a:cubicBezTo>
                <a:cubicBezTo>
                  <a:pt x="11382756" y="729779"/>
                  <a:pt x="11547538" y="1040675"/>
                  <a:pt x="11560397" y="1065821"/>
                </a:cubicBezTo>
                <a:cubicBezTo>
                  <a:pt x="11574780" y="1061154"/>
                  <a:pt x="11725465" y="1014767"/>
                  <a:pt x="11851576" y="1110874"/>
                </a:cubicBezTo>
                <a:cubicBezTo>
                  <a:pt x="11910060" y="1156404"/>
                  <a:pt x="11950446" y="1221079"/>
                  <a:pt x="11965876" y="1293564"/>
                </a:cubicBezTo>
                <a:cubicBezTo>
                  <a:pt x="11988927" y="1263465"/>
                  <a:pt x="12032075" y="1257750"/>
                  <a:pt x="12062174" y="1280801"/>
                </a:cubicBezTo>
                <a:cubicBezTo>
                  <a:pt x="12069508" y="1286420"/>
                  <a:pt x="12075604" y="1293469"/>
                  <a:pt x="12080176" y="1301469"/>
                </a:cubicBezTo>
                <a:cubicBezTo>
                  <a:pt x="12078938" y="1247939"/>
                  <a:pt x="12091701" y="1194981"/>
                  <a:pt x="12117228" y="1147926"/>
                </a:cubicBezTo>
                <a:cubicBezTo>
                  <a:pt x="12134945" y="1115732"/>
                  <a:pt x="12158376" y="1086966"/>
                  <a:pt x="12186475" y="1063154"/>
                </a:cubicBezTo>
                <a:lnTo>
                  <a:pt x="12186901" y="1142995"/>
                </a:lnTo>
                <a:lnTo>
                  <a:pt x="12127863" y="1215268"/>
                </a:lnTo>
                <a:cubicBezTo>
                  <a:pt x="12102336" y="1262323"/>
                  <a:pt x="12089573" y="1315281"/>
                  <a:pt x="12090811" y="1368811"/>
                </a:cubicBezTo>
                <a:cubicBezTo>
                  <a:pt x="12086239" y="1360811"/>
                  <a:pt x="12080143" y="1353762"/>
                  <a:pt x="12072809" y="1348143"/>
                </a:cubicBezTo>
                <a:cubicBezTo>
                  <a:pt x="12042710" y="1325092"/>
                  <a:pt x="11999562" y="1330807"/>
                  <a:pt x="11976511" y="1360906"/>
                </a:cubicBezTo>
                <a:cubicBezTo>
                  <a:pt x="11961081" y="1288421"/>
                  <a:pt x="11920695" y="1223746"/>
                  <a:pt x="11862211" y="1178216"/>
                </a:cubicBezTo>
                <a:cubicBezTo>
                  <a:pt x="11736100" y="1082109"/>
                  <a:pt x="11585415" y="1128496"/>
                  <a:pt x="11571032" y="1133163"/>
                </a:cubicBezTo>
                <a:cubicBezTo>
                  <a:pt x="11558173" y="1108017"/>
                  <a:pt x="11393391" y="797121"/>
                  <a:pt x="11036108" y="754544"/>
                </a:cubicBezTo>
                <a:cubicBezTo>
                  <a:pt x="10778647" y="723874"/>
                  <a:pt x="10522520" y="844746"/>
                  <a:pt x="10375454" y="1065631"/>
                </a:cubicBezTo>
                <a:cubicBezTo>
                  <a:pt x="10373739" y="1044390"/>
                  <a:pt x="10358976" y="1026388"/>
                  <a:pt x="10338402" y="1020673"/>
                </a:cubicBezTo>
                <a:cubicBezTo>
                  <a:pt x="10321352" y="1017054"/>
                  <a:pt x="10303540" y="1022007"/>
                  <a:pt x="10290777" y="1033913"/>
                </a:cubicBezTo>
                <a:lnTo>
                  <a:pt x="10287902" y="962223"/>
                </a:lnTo>
                <a:lnTo>
                  <a:pt x="10302347" y="954129"/>
                </a:lnTo>
                <a:cubicBezTo>
                  <a:pt x="10310527" y="951855"/>
                  <a:pt x="10319242" y="951522"/>
                  <a:pt x="10327767" y="953331"/>
                </a:cubicBezTo>
                <a:cubicBezTo>
                  <a:pt x="10348341" y="959046"/>
                  <a:pt x="10363104" y="977048"/>
                  <a:pt x="10364819" y="998289"/>
                </a:cubicBezTo>
                <a:cubicBezTo>
                  <a:pt x="10493502" y="805015"/>
                  <a:pt x="10705684" y="688313"/>
                  <a:pt x="10929198" y="682704"/>
                </a:cubicBezTo>
                <a:close/>
                <a:moveTo>
                  <a:pt x="2818734" y="609388"/>
                </a:moveTo>
                <a:cubicBezTo>
                  <a:pt x="2943085" y="608558"/>
                  <a:pt x="3067681" y="634160"/>
                  <a:pt x="3183731" y="687488"/>
                </a:cubicBezTo>
                <a:cubicBezTo>
                  <a:pt x="3622643" y="889133"/>
                  <a:pt x="3684079" y="1369955"/>
                  <a:pt x="3686842" y="1394433"/>
                </a:cubicBezTo>
                <a:cubicBezTo>
                  <a:pt x="3709321" y="1394433"/>
                  <a:pt x="3886867" y="1397958"/>
                  <a:pt x="4005834" y="1548072"/>
                </a:cubicBezTo>
                <a:cubicBezTo>
                  <a:pt x="4059507" y="1615890"/>
                  <a:pt x="4080939" y="1688256"/>
                  <a:pt x="4088499" y="1746871"/>
                </a:cubicBezTo>
                <a:lnTo>
                  <a:pt x="4091516" y="1783808"/>
                </a:lnTo>
                <a:lnTo>
                  <a:pt x="4075094" y="1718265"/>
                </a:lnTo>
                <a:cubicBezTo>
                  <a:pt x="4062082" y="1684369"/>
                  <a:pt x="4043306" y="1649323"/>
                  <a:pt x="4016469" y="1615414"/>
                </a:cubicBezTo>
                <a:cubicBezTo>
                  <a:pt x="3897502" y="1465300"/>
                  <a:pt x="3719956" y="1461775"/>
                  <a:pt x="3697477" y="1461775"/>
                </a:cubicBezTo>
                <a:cubicBezTo>
                  <a:pt x="3694714" y="1437297"/>
                  <a:pt x="3633278" y="956475"/>
                  <a:pt x="3194366" y="754830"/>
                </a:cubicBezTo>
                <a:cubicBezTo>
                  <a:pt x="2884899" y="612621"/>
                  <a:pt x="2514662" y="667581"/>
                  <a:pt x="2250343" y="895133"/>
                </a:cubicBezTo>
                <a:cubicBezTo>
                  <a:pt x="2251696" y="867892"/>
                  <a:pt x="2242171" y="841221"/>
                  <a:pt x="2223864" y="821028"/>
                </a:cubicBezTo>
                <a:cubicBezTo>
                  <a:pt x="2209662" y="806075"/>
                  <a:pt x="2191155" y="795884"/>
                  <a:pt x="2170905" y="791883"/>
                </a:cubicBezTo>
                <a:lnTo>
                  <a:pt x="2193036" y="738107"/>
                </a:lnTo>
                <a:lnTo>
                  <a:pt x="2213229" y="753686"/>
                </a:lnTo>
                <a:cubicBezTo>
                  <a:pt x="2231536" y="773879"/>
                  <a:pt x="2241061" y="800550"/>
                  <a:pt x="2239708" y="827791"/>
                </a:cubicBezTo>
                <a:cubicBezTo>
                  <a:pt x="2404908" y="685571"/>
                  <a:pt x="2611481" y="610770"/>
                  <a:pt x="2818734" y="609388"/>
                </a:cubicBezTo>
                <a:close/>
                <a:moveTo>
                  <a:pt x="9950221" y="587697"/>
                </a:moveTo>
                <a:cubicBezTo>
                  <a:pt x="10017293" y="590972"/>
                  <a:pt x="10084141" y="613622"/>
                  <a:pt x="10141934" y="656913"/>
                </a:cubicBezTo>
                <a:cubicBezTo>
                  <a:pt x="10214300" y="711206"/>
                  <a:pt x="10261806" y="790627"/>
                  <a:pt x="10276576" y="877656"/>
                </a:cubicBezTo>
                <a:lnTo>
                  <a:pt x="10278065" y="914798"/>
                </a:lnTo>
                <a:lnTo>
                  <a:pt x="10261821" y="861154"/>
                </a:lnTo>
                <a:cubicBezTo>
                  <a:pt x="10238008" y="807814"/>
                  <a:pt x="10200813" y="760450"/>
                  <a:pt x="10152569" y="724255"/>
                </a:cubicBezTo>
                <a:cubicBezTo>
                  <a:pt x="9998454" y="608812"/>
                  <a:pt x="9779951" y="640149"/>
                  <a:pt x="9664508" y="794264"/>
                </a:cubicBezTo>
                <a:cubicBezTo>
                  <a:pt x="9451148" y="695490"/>
                  <a:pt x="9202926" y="714921"/>
                  <a:pt x="9015760" y="847222"/>
                </a:cubicBezTo>
                <a:cubicBezTo>
                  <a:pt x="8800495" y="999622"/>
                  <a:pt x="8700197" y="1276896"/>
                  <a:pt x="8766872" y="1542547"/>
                </a:cubicBezTo>
                <a:cubicBezTo>
                  <a:pt x="8558674" y="1565312"/>
                  <a:pt x="8399245" y="1738286"/>
                  <a:pt x="8393492" y="1947646"/>
                </a:cubicBezTo>
                <a:cubicBezTo>
                  <a:pt x="8353982" y="1948789"/>
                  <a:pt x="8315911" y="1962696"/>
                  <a:pt x="8285002" y="1987365"/>
                </a:cubicBezTo>
                <a:cubicBezTo>
                  <a:pt x="8245131" y="2021274"/>
                  <a:pt x="8221147" y="2070137"/>
                  <a:pt x="8218803" y="2122429"/>
                </a:cubicBezTo>
                <a:cubicBezTo>
                  <a:pt x="8168607" y="2100332"/>
                  <a:pt x="7958104" y="2014225"/>
                  <a:pt x="7713026" y="2098617"/>
                </a:cubicBezTo>
                <a:cubicBezTo>
                  <a:pt x="7615585" y="2132693"/>
                  <a:pt x="7527425" y="2187985"/>
                  <a:pt x="7454667" y="2259994"/>
                </a:cubicBezTo>
                <a:lnTo>
                  <a:pt x="7438850" y="2278163"/>
                </a:lnTo>
                <a:lnTo>
                  <a:pt x="7302383" y="2278163"/>
                </a:lnTo>
                <a:lnTo>
                  <a:pt x="7274901" y="2258983"/>
                </a:lnTo>
                <a:cubicBezTo>
                  <a:pt x="7235505" y="2235873"/>
                  <a:pt x="7194290" y="2215870"/>
                  <a:pt x="7151623" y="2199201"/>
                </a:cubicBezTo>
                <a:cubicBezTo>
                  <a:pt x="7013834" y="2146242"/>
                  <a:pt x="6864997" y="2128525"/>
                  <a:pt x="6718616" y="2147575"/>
                </a:cubicBezTo>
                <a:cubicBezTo>
                  <a:pt x="6685564" y="2087949"/>
                  <a:pt x="6518115" y="1800865"/>
                  <a:pt x="6159975" y="1697424"/>
                </a:cubicBezTo>
                <a:cubicBezTo>
                  <a:pt x="5714491" y="1569027"/>
                  <a:pt x="5357398" y="1834965"/>
                  <a:pt x="5319298" y="1864302"/>
                </a:cubicBezTo>
                <a:cubicBezTo>
                  <a:pt x="5286914" y="1835251"/>
                  <a:pt x="5047075" y="1627415"/>
                  <a:pt x="4707603" y="1678946"/>
                </a:cubicBezTo>
                <a:cubicBezTo>
                  <a:pt x="4409947" y="1724094"/>
                  <a:pt x="4248212" y="1936502"/>
                  <a:pt x="4217732" y="1978126"/>
                </a:cubicBezTo>
                <a:cubicBezTo>
                  <a:pt x="4210684" y="1952694"/>
                  <a:pt x="4192043" y="1932025"/>
                  <a:pt x="4167440" y="1922500"/>
                </a:cubicBezTo>
                <a:cubicBezTo>
                  <a:pt x="4144428" y="1914880"/>
                  <a:pt x="4119234" y="1917833"/>
                  <a:pt x="4098574" y="1930501"/>
                </a:cubicBezTo>
                <a:cubicBezTo>
                  <a:pt x="4099479" y="1924096"/>
                  <a:pt x="4101509" y="1909677"/>
                  <a:pt x="4102368" y="1889533"/>
                </a:cubicBezTo>
                <a:lnTo>
                  <a:pt x="4102481" y="1858128"/>
                </a:lnTo>
                <a:lnTo>
                  <a:pt x="4121490" y="1851551"/>
                </a:lnTo>
                <a:cubicBezTo>
                  <a:pt x="4133248" y="1850181"/>
                  <a:pt x="4145299" y="1851348"/>
                  <a:pt x="4156805" y="1855158"/>
                </a:cubicBezTo>
                <a:cubicBezTo>
                  <a:pt x="4181408" y="1864683"/>
                  <a:pt x="4200049" y="1885352"/>
                  <a:pt x="4207097" y="1910784"/>
                </a:cubicBezTo>
                <a:cubicBezTo>
                  <a:pt x="4237577" y="1869160"/>
                  <a:pt x="4399312" y="1656752"/>
                  <a:pt x="4696968" y="1611604"/>
                </a:cubicBezTo>
                <a:cubicBezTo>
                  <a:pt x="5036440" y="1560073"/>
                  <a:pt x="5276279" y="1767909"/>
                  <a:pt x="5308663" y="1796960"/>
                </a:cubicBezTo>
                <a:cubicBezTo>
                  <a:pt x="5346763" y="1767623"/>
                  <a:pt x="5703856" y="1501685"/>
                  <a:pt x="6149340" y="1630082"/>
                </a:cubicBezTo>
                <a:cubicBezTo>
                  <a:pt x="6507480" y="1733523"/>
                  <a:pt x="6674929" y="2020607"/>
                  <a:pt x="6707981" y="2080233"/>
                </a:cubicBezTo>
                <a:cubicBezTo>
                  <a:pt x="6854362" y="2061183"/>
                  <a:pt x="7003199" y="2078900"/>
                  <a:pt x="7140988" y="2131859"/>
                </a:cubicBezTo>
                <a:cubicBezTo>
                  <a:pt x="7226322" y="2165197"/>
                  <a:pt x="7305846" y="2211870"/>
                  <a:pt x="7376636" y="2270067"/>
                </a:cubicBezTo>
                <a:cubicBezTo>
                  <a:pt x="7459047" y="2159862"/>
                  <a:pt x="7572470" y="2076709"/>
                  <a:pt x="7702391" y="2031275"/>
                </a:cubicBezTo>
                <a:cubicBezTo>
                  <a:pt x="7947469" y="1946883"/>
                  <a:pt x="8157972" y="2032990"/>
                  <a:pt x="8208168" y="2055087"/>
                </a:cubicBezTo>
                <a:cubicBezTo>
                  <a:pt x="8210512" y="2002795"/>
                  <a:pt x="8234496" y="1953932"/>
                  <a:pt x="8274367" y="1920023"/>
                </a:cubicBezTo>
                <a:cubicBezTo>
                  <a:pt x="8305276" y="1895354"/>
                  <a:pt x="8343347" y="1881447"/>
                  <a:pt x="8382857" y="1880304"/>
                </a:cubicBezTo>
                <a:cubicBezTo>
                  <a:pt x="8388610" y="1670944"/>
                  <a:pt x="8548039" y="1497970"/>
                  <a:pt x="8756237" y="1475205"/>
                </a:cubicBezTo>
                <a:cubicBezTo>
                  <a:pt x="8689562" y="1209554"/>
                  <a:pt x="8789860" y="932280"/>
                  <a:pt x="9005125" y="779880"/>
                </a:cubicBezTo>
                <a:cubicBezTo>
                  <a:pt x="9192291" y="647579"/>
                  <a:pt x="9440513" y="628148"/>
                  <a:pt x="9653873" y="726922"/>
                </a:cubicBezTo>
                <a:cubicBezTo>
                  <a:pt x="9726025" y="630600"/>
                  <a:pt x="9838435" y="582239"/>
                  <a:pt x="9950221" y="587697"/>
                </a:cubicBezTo>
                <a:close/>
                <a:moveTo>
                  <a:pt x="972895" y="2463"/>
                </a:moveTo>
                <a:cubicBezTo>
                  <a:pt x="1169384" y="16167"/>
                  <a:pt x="1368457" y="86985"/>
                  <a:pt x="1543336" y="213524"/>
                </a:cubicBezTo>
                <a:cubicBezTo>
                  <a:pt x="1701069" y="66554"/>
                  <a:pt x="1944719" y="66173"/>
                  <a:pt x="2096738" y="205523"/>
                </a:cubicBezTo>
                <a:cubicBezTo>
                  <a:pt x="2167461" y="270389"/>
                  <a:pt x="2210133" y="357948"/>
                  <a:pt x="2221730" y="450388"/>
                </a:cubicBezTo>
                <a:lnTo>
                  <a:pt x="2220466" y="478549"/>
                </a:lnTo>
                <a:lnTo>
                  <a:pt x="2192042" y="384957"/>
                </a:lnTo>
                <a:cubicBezTo>
                  <a:pt x="2171084" y="343404"/>
                  <a:pt x="2142735" y="305298"/>
                  <a:pt x="2107373" y="272865"/>
                </a:cubicBezTo>
                <a:cubicBezTo>
                  <a:pt x="1955354" y="133515"/>
                  <a:pt x="1711704" y="133896"/>
                  <a:pt x="1553971" y="280866"/>
                </a:cubicBezTo>
                <a:cubicBezTo>
                  <a:pt x="1204212" y="27787"/>
                  <a:pt x="757680" y="-2407"/>
                  <a:pt x="428592" y="201428"/>
                </a:cubicBezTo>
                <a:cubicBezTo>
                  <a:pt x="116267" y="394880"/>
                  <a:pt x="29685" y="725017"/>
                  <a:pt x="10635" y="805122"/>
                </a:cubicBezTo>
                <a:lnTo>
                  <a:pt x="10635" y="2278163"/>
                </a:lnTo>
                <a:lnTo>
                  <a:pt x="0" y="2278163"/>
                </a:lnTo>
                <a:lnTo>
                  <a:pt x="0" y="737780"/>
                </a:lnTo>
                <a:cubicBezTo>
                  <a:pt x="19050" y="657675"/>
                  <a:pt x="105632" y="327538"/>
                  <a:pt x="417957" y="134086"/>
                </a:cubicBezTo>
                <a:cubicBezTo>
                  <a:pt x="582501" y="32169"/>
                  <a:pt x="776406" y="-11242"/>
                  <a:pt x="972895" y="24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5"/>
          <p:cNvSpPr txBox="1">
            <a:spLocks noGrp="1"/>
          </p:cNvSpPr>
          <p:nvPr>
            <p:ph type="title"/>
          </p:nvPr>
        </p:nvSpPr>
        <p:spPr>
          <a:xfrm>
            <a:off x="4211644" y="845081"/>
            <a:ext cx="3991950" cy="99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525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7" name="Google Shape;177;p5"/>
          <p:cNvSpPr txBox="1">
            <a:spLocks noGrp="1"/>
          </p:cNvSpPr>
          <p:nvPr>
            <p:ph type="body" idx="1"/>
          </p:nvPr>
        </p:nvSpPr>
        <p:spPr>
          <a:xfrm>
            <a:off x="4211625" y="1898306"/>
            <a:ext cx="3991950" cy="16769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61938" algn="r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 algn="r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 algn="r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 algn="r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 algn="r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 algn="r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 algn="r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 algn="r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78" name="Google Shape;178;p5"/>
          <p:cNvGrpSpPr/>
          <p:nvPr/>
        </p:nvGrpSpPr>
        <p:grpSpPr>
          <a:xfrm>
            <a:off x="399886" y="3391024"/>
            <a:ext cx="1235522" cy="484910"/>
            <a:chOff x="500057" y="717990"/>
            <a:chExt cx="1647362" cy="646546"/>
          </a:xfrm>
        </p:grpSpPr>
        <p:sp>
          <p:nvSpPr>
            <p:cNvPr id="179" name="Google Shape;179;p5"/>
            <p:cNvSpPr/>
            <p:nvPr/>
          </p:nvSpPr>
          <p:spPr>
            <a:xfrm>
              <a:off x="500535" y="718062"/>
              <a:ext cx="1646884" cy="646206"/>
            </a:xfrm>
            <a:custGeom>
              <a:avLst/>
              <a:gdLst/>
              <a:ahLst/>
              <a:cxnLst/>
              <a:rect l="l" t="t" r="r" b="b"/>
              <a:pathLst>
                <a:path w="1052322" h="412911" extrusionOk="0">
                  <a:moveTo>
                    <a:pt x="-305" y="412866"/>
                  </a:moveTo>
                  <a:cubicBezTo>
                    <a:pt x="10049" y="387443"/>
                    <a:pt x="28718" y="366288"/>
                    <a:pt x="52654" y="352858"/>
                  </a:cubicBezTo>
                  <a:cubicBezTo>
                    <a:pt x="105899" y="324283"/>
                    <a:pt x="160191" y="350191"/>
                    <a:pt x="165621" y="352858"/>
                  </a:cubicBezTo>
                  <a:cubicBezTo>
                    <a:pt x="156096" y="286183"/>
                    <a:pt x="183813" y="221127"/>
                    <a:pt x="236296" y="186933"/>
                  </a:cubicBezTo>
                  <a:cubicBezTo>
                    <a:pt x="302018" y="144070"/>
                    <a:pt x="396411" y="157024"/>
                    <a:pt x="455371" y="222270"/>
                  </a:cubicBezTo>
                  <a:cubicBezTo>
                    <a:pt x="450370" y="201077"/>
                    <a:pt x="463505" y="179837"/>
                    <a:pt x="484698" y="174836"/>
                  </a:cubicBezTo>
                  <a:cubicBezTo>
                    <a:pt x="500348" y="171150"/>
                    <a:pt x="516674" y="177331"/>
                    <a:pt x="525951" y="190457"/>
                  </a:cubicBezTo>
                  <a:cubicBezTo>
                    <a:pt x="542430" y="77395"/>
                    <a:pt x="630726" y="-615"/>
                    <a:pt x="713022" y="-43"/>
                  </a:cubicBezTo>
                  <a:cubicBezTo>
                    <a:pt x="814082" y="433"/>
                    <a:pt x="920382" y="118734"/>
                    <a:pt x="893140" y="264752"/>
                  </a:cubicBezTo>
                  <a:cubicBezTo>
                    <a:pt x="938746" y="265047"/>
                    <a:pt x="982199" y="284221"/>
                    <a:pt x="1013155" y="317711"/>
                  </a:cubicBezTo>
                  <a:cubicBezTo>
                    <a:pt x="1035558" y="343362"/>
                    <a:pt x="1049169" y="375499"/>
                    <a:pt x="1052017" y="40943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500057" y="717990"/>
              <a:ext cx="1521718" cy="646546"/>
            </a:xfrm>
            <a:custGeom>
              <a:avLst/>
              <a:gdLst/>
              <a:ahLst/>
              <a:cxnLst/>
              <a:rect l="l" t="t" r="r" b="b"/>
              <a:pathLst>
                <a:path w="1521718" h="646546" extrusionOk="0">
                  <a:moveTo>
                    <a:pt x="1425018" y="417482"/>
                  </a:moveTo>
                  <a:lnTo>
                    <a:pt x="1451648" y="420403"/>
                  </a:lnTo>
                  <a:cubicBezTo>
                    <a:pt x="1468827" y="424102"/>
                    <a:pt x="1485541" y="429537"/>
                    <a:pt x="1501539" y="436596"/>
                  </a:cubicBezTo>
                  <a:lnTo>
                    <a:pt x="1521718" y="448077"/>
                  </a:lnTo>
                  <a:lnTo>
                    <a:pt x="1476876" y="433523"/>
                  </a:lnTo>
                  <a:cubicBezTo>
                    <a:pt x="1459698" y="429824"/>
                    <a:pt x="1442056" y="427861"/>
                    <a:pt x="1424204" y="427746"/>
                  </a:cubicBezTo>
                  <a:close/>
                  <a:moveTo>
                    <a:pt x="759428" y="273833"/>
                  </a:moveTo>
                  <a:cubicBezTo>
                    <a:pt x="771681" y="270947"/>
                    <a:pt x="784198" y="271924"/>
                    <a:pt x="795468" y="276191"/>
                  </a:cubicBezTo>
                  <a:lnTo>
                    <a:pt x="811655" y="288720"/>
                  </a:lnTo>
                  <a:lnTo>
                    <a:pt x="784656" y="286953"/>
                  </a:lnTo>
                  <a:cubicBezTo>
                    <a:pt x="751472" y="294784"/>
                    <a:pt x="730905" y="328042"/>
                    <a:pt x="738736" y="361226"/>
                  </a:cubicBezTo>
                  <a:lnTo>
                    <a:pt x="714970" y="339106"/>
                  </a:lnTo>
                  <a:lnTo>
                    <a:pt x="721087" y="301462"/>
                  </a:lnTo>
                  <a:cubicBezTo>
                    <a:pt x="729398" y="288021"/>
                    <a:pt x="742836" y="277748"/>
                    <a:pt x="759428" y="273833"/>
                  </a:cubicBezTo>
                  <a:close/>
                  <a:moveTo>
                    <a:pt x="499894" y="253850"/>
                  </a:moveTo>
                  <a:cubicBezTo>
                    <a:pt x="545818" y="252972"/>
                    <a:pt x="592762" y="264093"/>
                    <a:pt x="635433" y="286922"/>
                  </a:cubicBezTo>
                  <a:lnTo>
                    <a:pt x="645654" y="293576"/>
                  </a:lnTo>
                  <a:lnTo>
                    <a:pt x="616762" y="281126"/>
                  </a:lnTo>
                  <a:cubicBezTo>
                    <a:pt x="541876" y="256140"/>
                    <a:pt x="460021" y="263947"/>
                    <a:pt x="395703" y="305895"/>
                  </a:cubicBezTo>
                  <a:cubicBezTo>
                    <a:pt x="313524" y="359437"/>
                    <a:pt x="270124" y="461303"/>
                    <a:pt x="285039" y="565704"/>
                  </a:cubicBezTo>
                  <a:cubicBezTo>
                    <a:pt x="276536" y="561528"/>
                    <a:pt x="191525" y="520960"/>
                    <a:pt x="108153" y="565704"/>
                  </a:cubicBezTo>
                  <a:cubicBezTo>
                    <a:pt x="89413" y="576218"/>
                    <a:pt x="72735" y="589757"/>
                    <a:pt x="58716" y="605643"/>
                  </a:cubicBezTo>
                  <a:lnTo>
                    <a:pt x="33429" y="646437"/>
                  </a:lnTo>
                  <a:lnTo>
                    <a:pt x="0" y="646546"/>
                  </a:lnTo>
                  <a:cubicBezTo>
                    <a:pt x="16213" y="606738"/>
                    <a:pt x="45445" y="573613"/>
                    <a:pt x="82925" y="552584"/>
                  </a:cubicBezTo>
                  <a:cubicBezTo>
                    <a:pt x="166297" y="507840"/>
                    <a:pt x="251308" y="548408"/>
                    <a:pt x="259811" y="552584"/>
                  </a:cubicBezTo>
                  <a:cubicBezTo>
                    <a:pt x="244896" y="448183"/>
                    <a:pt x="288296" y="346317"/>
                    <a:pt x="370475" y="292775"/>
                  </a:cubicBezTo>
                  <a:cubicBezTo>
                    <a:pt x="409066" y="267606"/>
                    <a:pt x="453970" y="254728"/>
                    <a:pt x="499894" y="253850"/>
                  </a:cubicBezTo>
                  <a:close/>
                  <a:moveTo>
                    <a:pt x="1116943" y="4"/>
                  </a:moveTo>
                  <a:cubicBezTo>
                    <a:pt x="1156503" y="190"/>
                    <a:pt x="1196577" y="11907"/>
                    <a:pt x="1233767" y="32951"/>
                  </a:cubicBezTo>
                  <a:lnTo>
                    <a:pt x="1242059" y="38918"/>
                  </a:lnTo>
                  <a:lnTo>
                    <a:pt x="1201472" y="21776"/>
                  </a:lnTo>
                  <a:cubicBezTo>
                    <a:pt x="1181860" y="16193"/>
                    <a:pt x="1161951" y="13217"/>
                    <a:pt x="1142171" y="13124"/>
                  </a:cubicBezTo>
                  <a:cubicBezTo>
                    <a:pt x="1013310" y="12228"/>
                    <a:pt x="875054" y="134378"/>
                    <a:pt x="849251" y="311413"/>
                  </a:cubicBezTo>
                  <a:lnTo>
                    <a:pt x="825655" y="293150"/>
                  </a:lnTo>
                  <a:lnTo>
                    <a:pt x="862557" y="176873"/>
                  </a:lnTo>
                  <a:cubicBezTo>
                    <a:pt x="918367" y="67873"/>
                    <a:pt x="1020297" y="-668"/>
                    <a:pt x="111694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5"/>
          <p:cNvGrpSpPr/>
          <p:nvPr/>
        </p:nvGrpSpPr>
        <p:grpSpPr>
          <a:xfrm>
            <a:off x="8225648" y="4205781"/>
            <a:ext cx="913812" cy="358516"/>
            <a:chOff x="9875305" y="1414383"/>
            <a:chExt cx="1218416" cy="478021"/>
          </a:xfrm>
        </p:grpSpPr>
        <p:sp>
          <p:nvSpPr>
            <p:cNvPr id="182" name="Google Shape;182;p5"/>
            <p:cNvSpPr/>
            <p:nvPr/>
          </p:nvSpPr>
          <p:spPr>
            <a:xfrm>
              <a:off x="9875658" y="1414436"/>
              <a:ext cx="1218063" cy="477944"/>
            </a:xfrm>
            <a:custGeom>
              <a:avLst/>
              <a:gdLst/>
              <a:ahLst/>
              <a:cxnLst/>
              <a:rect l="l" t="t" r="r" b="b"/>
              <a:pathLst>
                <a:path w="1052322" h="412911" extrusionOk="0">
                  <a:moveTo>
                    <a:pt x="-305" y="412866"/>
                  </a:moveTo>
                  <a:cubicBezTo>
                    <a:pt x="10049" y="387443"/>
                    <a:pt x="28718" y="366288"/>
                    <a:pt x="52654" y="352858"/>
                  </a:cubicBezTo>
                  <a:cubicBezTo>
                    <a:pt x="105899" y="324283"/>
                    <a:pt x="160191" y="350191"/>
                    <a:pt x="165621" y="352858"/>
                  </a:cubicBezTo>
                  <a:cubicBezTo>
                    <a:pt x="156096" y="286183"/>
                    <a:pt x="183813" y="221127"/>
                    <a:pt x="236296" y="186933"/>
                  </a:cubicBezTo>
                  <a:cubicBezTo>
                    <a:pt x="302018" y="144070"/>
                    <a:pt x="396411" y="157024"/>
                    <a:pt x="455371" y="222270"/>
                  </a:cubicBezTo>
                  <a:cubicBezTo>
                    <a:pt x="450370" y="201077"/>
                    <a:pt x="463505" y="179837"/>
                    <a:pt x="484698" y="174836"/>
                  </a:cubicBezTo>
                  <a:cubicBezTo>
                    <a:pt x="500348" y="171150"/>
                    <a:pt x="516674" y="177331"/>
                    <a:pt x="525951" y="190457"/>
                  </a:cubicBezTo>
                  <a:cubicBezTo>
                    <a:pt x="542430" y="77395"/>
                    <a:pt x="630726" y="-615"/>
                    <a:pt x="713022" y="-43"/>
                  </a:cubicBezTo>
                  <a:cubicBezTo>
                    <a:pt x="814082" y="433"/>
                    <a:pt x="920382" y="118734"/>
                    <a:pt x="893140" y="264752"/>
                  </a:cubicBezTo>
                  <a:cubicBezTo>
                    <a:pt x="938746" y="265047"/>
                    <a:pt x="982199" y="284221"/>
                    <a:pt x="1013155" y="317711"/>
                  </a:cubicBezTo>
                  <a:cubicBezTo>
                    <a:pt x="1035558" y="343362"/>
                    <a:pt x="1049169" y="375499"/>
                    <a:pt x="1052017" y="40943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9875305" y="1414383"/>
              <a:ext cx="1122816" cy="478021"/>
            </a:xfrm>
            <a:custGeom>
              <a:avLst/>
              <a:gdLst/>
              <a:ahLst/>
              <a:cxnLst/>
              <a:rect l="l" t="t" r="r" b="b"/>
              <a:pathLst>
                <a:path w="1122816" h="478021" extrusionOk="0">
                  <a:moveTo>
                    <a:pt x="1059308" y="309292"/>
                  </a:moveTo>
                  <a:lnTo>
                    <a:pt x="1073269" y="310824"/>
                  </a:lnTo>
                  <a:cubicBezTo>
                    <a:pt x="1085970" y="313558"/>
                    <a:pt x="1098328" y="317577"/>
                    <a:pt x="1110155" y="322796"/>
                  </a:cubicBezTo>
                  <a:lnTo>
                    <a:pt x="1122816" y="331837"/>
                  </a:lnTo>
                  <a:lnTo>
                    <a:pt x="1098497" y="323944"/>
                  </a:lnTo>
                  <a:cubicBezTo>
                    <a:pt x="1085797" y="321209"/>
                    <a:pt x="1072753" y="319757"/>
                    <a:pt x="1059554" y="319672"/>
                  </a:cubicBezTo>
                  <a:close/>
                  <a:moveTo>
                    <a:pt x="561479" y="202458"/>
                  </a:moveTo>
                  <a:cubicBezTo>
                    <a:pt x="570538" y="200324"/>
                    <a:pt x="579793" y="201046"/>
                    <a:pt x="588125" y="204201"/>
                  </a:cubicBezTo>
                  <a:lnTo>
                    <a:pt x="604312" y="216730"/>
                  </a:lnTo>
                  <a:lnTo>
                    <a:pt x="586707" y="215578"/>
                  </a:lnTo>
                  <a:cubicBezTo>
                    <a:pt x="562173" y="221367"/>
                    <a:pt x="546967" y="245956"/>
                    <a:pt x="552756" y="270491"/>
                  </a:cubicBezTo>
                  <a:lnTo>
                    <a:pt x="528487" y="251472"/>
                  </a:lnTo>
                  <a:lnTo>
                    <a:pt x="533132" y="222885"/>
                  </a:lnTo>
                  <a:cubicBezTo>
                    <a:pt x="539277" y="212947"/>
                    <a:pt x="549212" y="205353"/>
                    <a:pt x="561479" y="202458"/>
                  </a:cubicBezTo>
                  <a:close/>
                  <a:moveTo>
                    <a:pt x="403654" y="189983"/>
                  </a:moveTo>
                  <a:cubicBezTo>
                    <a:pt x="426335" y="193477"/>
                    <a:pt x="448771" y="200883"/>
                    <a:pt x="469804" y="212135"/>
                  </a:cubicBezTo>
                  <a:lnTo>
                    <a:pt x="480213" y="220293"/>
                  </a:lnTo>
                  <a:lnTo>
                    <a:pt x="428882" y="203103"/>
                  </a:lnTo>
                  <a:cubicBezTo>
                    <a:pt x="383520" y="196115"/>
                    <a:pt x="337180" y="204771"/>
                    <a:pt x="299137" y="229582"/>
                  </a:cubicBezTo>
                  <a:cubicBezTo>
                    <a:pt x="238378" y="269168"/>
                    <a:pt x="206291" y="344482"/>
                    <a:pt x="217318" y="421671"/>
                  </a:cubicBezTo>
                  <a:cubicBezTo>
                    <a:pt x="211031" y="418583"/>
                    <a:pt x="148178" y="388590"/>
                    <a:pt x="86538" y="421671"/>
                  </a:cubicBezTo>
                  <a:cubicBezTo>
                    <a:pt x="72683" y="429445"/>
                    <a:pt x="60352" y="439454"/>
                    <a:pt x="49987" y="451199"/>
                  </a:cubicBezTo>
                  <a:lnTo>
                    <a:pt x="33428" y="477912"/>
                  </a:lnTo>
                  <a:lnTo>
                    <a:pt x="0" y="478021"/>
                  </a:lnTo>
                  <a:cubicBezTo>
                    <a:pt x="11987" y="448589"/>
                    <a:pt x="33599" y="424098"/>
                    <a:pt x="61310" y="408551"/>
                  </a:cubicBezTo>
                  <a:cubicBezTo>
                    <a:pt x="122950" y="375470"/>
                    <a:pt x="185803" y="405463"/>
                    <a:pt x="192090" y="408551"/>
                  </a:cubicBezTo>
                  <a:cubicBezTo>
                    <a:pt x="181063" y="331362"/>
                    <a:pt x="213150" y="256048"/>
                    <a:pt x="273909" y="216462"/>
                  </a:cubicBezTo>
                  <a:cubicBezTo>
                    <a:pt x="311952" y="191651"/>
                    <a:pt x="358292" y="182995"/>
                    <a:pt x="403654" y="189983"/>
                  </a:cubicBezTo>
                  <a:close/>
                  <a:moveTo>
                    <a:pt x="825806" y="3"/>
                  </a:moveTo>
                  <a:cubicBezTo>
                    <a:pt x="855055" y="141"/>
                    <a:pt x="884683" y="8804"/>
                    <a:pt x="912180" y="24362"/>
                  </a:cubicBezTo>
                  <a:lnTo>
                    <a:pt x="920472" y="30330"/>
                  </a:lnTo>
                  <a:lnTo>
                    <a:pt x="894878" y="19520"/>
                  </a:lnTo>
                  <a:cubicBezTo>
                    <a:pt x="880378" y="15392"/>
                    <a:pt x="865659" y="13192"/>
                    <a:pt x="851034" y="13123"/>
                  </a:cubicBezTo>
                  <a:cubicBezTo>
                    <a:pt x="755762" y="12461"/>
                    <a:pt x="653543" y="102772"/>
                    <a:pt x="634465" y="233662"/>
                  </a:cubicBezTo>
                  <a:cubicBezTo>
                    <a:pt x="629096" y="226064"/>
                    <a:pt x="621686" y="220476"/>
                    <a:pt x="613353" y="217321"/>
                  </a:cubicBezTo>
                  <a:lnTo>
                    <a:pt x="610322" y="217123"/>
                  </a:lnTo>
                  <a:lnTo>
                    <a:pt x="637727" y="130770"/>
                  </a:lnTo>
                  <a:cubicBezTo>
                    <a:pt x="678990" y="50182"/>
                    <a:pt x="754352" y="-493"/>
                    <a:pt x="82580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" name="Google Shape;184;p5"/>
          <p:cNvGrpSpPr/>
          <p:nvPr/>
        </p:nvGrpSpPr>
        <p:grpSpPr>
          <a:xfrm>
            <a:off x="5054222" y="4685430"/>
            <a:ext cx="1153223" cy="497461"/>
            <a:chOff x="3033562" y="1043489"/>
            <a:chExt cx="1537631" cy="663281"/>
          </a:xfrm>
        </p:grpSpPr>
        <p:sp>
          <p:nvSpPr>
            <p:cNvPr id="185" name="Google Shape;185;p5"/>
            <p:cNvSpPr/>
            <p:nvPr/>
          </p:nvSpPr>
          <p:spPr>
            <a:xfrm>
              <a:off x="3034040" y="1043562"/>
              <a:ext cx="1537152" cy="662932"/>
            </a:xfrm>
            <a:custGeom>
              <a:avLst/>
              <a:gdLst/>
              <a:ahLst/>
              <a:cxnLst/>
              <a:rect l="l" t="t" r="r" b="b"/>
              <a:pathLst>
                <a:path w="982206" h="423599" extrusionOk="0">
                  <a:moveTo>
                    <a:pt x="-305" y="423553"/>
                  </a:moveTo>
                  <a:cubicBezTo>
                    <a:pt x="46539" y="334487"/>
                    <a:pt x="156715" y="300260"/>
                    <a:pt x="245783" y="347104"/>
                  </a:cubicBezTo>
                  <a:cubicBezTo>
                    <a:pt x="254813" y="351854"/>
                    <a:pt x="263433" y="357353"/>
                    <a:pt x="271539" y="363546"/>
                  </a:cubicBezTo>
                  <a:cubicBezTo>
                    <a:pt x="262290" y="309890"/>
                    <a:pt x="298294" y="258898"/>
                    <a:pt x="351948" y="249651"/>
                  </a:cubicBezTo>
                  <a:cubicBezTo>
                    <a:pt x="376809" y="245366"/>
                    <a:pt x="402374" y="250778"/>
                    <a:pt x="423367" y="264771"/>
                  </a:cubicBezTo>
                  <a:cubicBezTo>
                    <a:pt x="401079" y="117610"/>
                    <a:pt x="514426" y="-1929"/>
                    <a:pt x="624631" y="-24"/>
                  </a:cubicBezTo>
                  <a:cubicBezTo>
                    <a:pt x="727881" y="1405"/>
                    <a:pt x="832752" y="109038"/>
                    <a:pt x="822274" y="247626"/>
                  </a:cubicBezTo>
                  <a:cubicBezTo>
                    <a:pt x="826370" y="246769"/>
                    <a:pt x="896474" y="233720"/>
                    <a:pt x="946099" y="286393"/>
                  </a:cubicBezTo>
                  <a:cubicBezTo>
                    <a:pt x="979675" y="322420"/>
                    <a:pt x="990666" y="374020"/>
                    <a:pt x="974674" y="4206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3033562" y="1043489"/>
              <a:ext cx="1440584" cy="663281"/>
            </a:xfrm>
            <a:custGeom>
              <a:avLst/>
              <a:gdLst/>
              <a:ahLst/>
              <a:cxnLst/>
              <a:rect l="l" t="t" r="r" b="b"/>
              <a:pathLst>
                <a:path w="1440584" h="663281" extrusionOk="0">
                  <a:moveTo>
                    <a:pt x="276601" y="511724"/>
                  </a:moveTo>
                  <a:cubicBezTo>
                    <a:pt x="313532" y="514835"/>
                    <a:pt x="350464" y="525238"/>
                    <a:pt x="385330" y="543576"/>
                  </a:cubicBezTo>
                  <a:lnTo>
                    <a:pt x="397838" y="551560"/>
                  </a:lnTo>
                  <a:lnTo>
                    <a:pt x="356968" y="535060"/>
                  </a:lnTo>
                  <a:cubicBezTo>
                    <a:pt x="247722" y="503368"/>
                    <a:pt x="129181" y="540194"/>
                    <a:pt x="57125" y="628208"/>
                  </a:cubicBezTo>
                  <a:lnTo>
                    <a:pt x="33980" y="663178"/>
                  </a:lnTo>
                  <a:lnTo>
                    <a:pt x="0" y="663281"/>
                  </a:lnTo>
                  <a:cubicBezTo>
                    <a:pt x="55013" y="558685"/>
                    <a:pt x="165806" y="502390"/>
                    <a:pt x="276601" y="511724"/>
                  </a:cubicBezTo>
                  <a:close/>
                  <a:moveTo>
                    <a:pt x="1311299" y="385172"/>
                  </a:moveTo>
                  <a:lnTo>
                    <a:pt x="1358222" y="386730"/>
                  </a:lnTo>
                  <a:cubicBezTo>
                    <a:pt x="1377201" y="389247"/>
                    <a:pt x="1398407" y="394383"/>
                    <a:pt x="1419726" y="404045"/>
                  </a:cubicBezTo>
                  <a:lnTo>
                    <a:pt x="1440584" y="415935"/>
                  </a:lnTo>
                  <a:lnTo>
                    <a:pt x="1383450" y="399850"/>
                  </a:lnTo>
                  <a:cubicBezTo>
                    <a:pt x="1345493" y="394816"/>
                    <a:pt x="1316447" y="400260"/>
                    <a:pt x="1313240" y="400931"/>
                  </a:cubicBezTo>
                  <a:close/>
                  <a:moveTo>
                    <a:pt x="978539" y="35"/>
                  </a:moveTo>
                  <a:cubicBezTo>
                    <a:pt x="1018956" y="595"/>
                    <a:pt x="1059533" y="11548"/>
                    <a:pt x="1097406" y="31053"/>
                  </a:cubicBezTo>
                  <a:lnTo>
                    <a:pt x="1110125" y="39336"/>
                  </a:lnTo>
                  <a:lnTo>
                    <a:pt x="1064155" y="21560"/>
                  </a:lnTo>
                  <a:cubicBezTo>
                    <a:pt x="1044224" y="16313"/>
                    <a:pt x="1023975" y="13435"/>
                    <a:pt x="1003767" y="13155"/>
                  </a:cubicBezTo>
                  <a:cubicBezTo>
                    <a:pt x="831205" y="10173"/>
                    <a:pt x="653724" y="197349"/>
                    <a:pt x="688623" y="427777"/>
                  </a:cubicBezTo>
                  <a:cubicBezTo>
                    <a:pt x="655752" y="405866"/>
                    <a:pt x="615722" y="397392"/>
                    <a:pt x="576794" y="404102"/>
                  </a:cubicBezTo>
                  <a:cubicBezTo>
                    <a:pt x="492781" y="418581"/>
                    <a:pt x="436405" y="498425"/>
                    <a:pt x="450888" y="582441"/>
                  </a:cubicBezTo>
                  <a:lnTo>
                    <a:pt x="425743" y="566389"/>
                  </a:lnTo>
                  <a:lnTo>
                    <a:pt x="427408" y="508047"/>
                  </a:lnTo>
                  <a:cubicBezTo>
                    <a:pt x="441093" y="449468"/>
                    <a:pt x="488556" y="401841"/>
                    <a:pt x="551566" y="390982"/>
                  </a:cubicBezTo>
                  <a:cubicBezTo>
                    <a:pt x="590494" y="384272"/>
                    <a:pt x="630524" y="392746"/>
                    <a:pt x="663395" y="414657"/>
                  </a:cubicBezTo>
                  <a:cubicBezTo>
                    <a:pt x="628496" y="184229"/>
                    <a:pt x="805977" y="-2947"/>
                    <a:pt x="978539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5"/>
          <p:cNvGrpSpPr/>
          <p:nvPr/>
        </p:nvGrpSpPr>
        <p:grpSpPr>
          <a:xfrm>
            <a:off x="1689259" y="3875929"/>
            <a:ext cx="736883" cy="318044"/>
            <a:chOff x="8575645" y="726630"/>
            <a:chExt cx="982511" cy="424058"/>
          </a:xfrm>
        </p:grpSpPr>
        <p:sp>
          <p:nvSpPr>
            <p:cNvPr id="188" name="Google Shape;188;p5"/>
            <p:cNvSpPr/>
            <p:nvPr/>
          </p:nvSpPr>
          <p:spPr>
            <a:xfrm>
              <a:off x="8575950" y="726676"/>
              <a:ext cx="982206" cy="423599"/>
            </a:xfrm>
            <a:custGeom>
              <a:avLst/>
              <a:gdLst/>
              <a:ahLst/>
              <a:cxnLst/>
              <a:rect l="l" t="t" r="r" b="b"/>
              <a:pathLst>
                <a:path w="982206" h="423599" extrusionOk="0">
                  <a:moveTo>
                    <a:pt x="-305" y="423553"/>
                  </a:moveTo>
                  <a:cubicBezTo>
                    <a:pt x="46539" y="334487"/>
                    <a:pt x="156715" y="300260"/>
                    <a:pt x="245783" y="347104"/>
                  </a:cubicBezTo>
                  <a:cubicBezTo>
                    <a:pt x="254813" y="351854"/>
                    <a:pt x="263433" y="357353"/>
                    <a:pt x="271539" y="363546"/>
                  </a:cubicBezTo>
                  <a:cubicBezTo>
                    <a:pt x="262290" y="309890"/>
                    <a:pt x="298294" y="258898"/>
                    <a:pt x="351948" y="249651"/>
                  </a:cubicBezTo>
                  <a:cubicBezTo>
                    <a:pt x="376809" y="245366"/>
                    <a:pt x="402374" y="250778"/>
                    <a:pt x="423367" y="264771"/>
                  </a:cubicBezTo>
                  <a:cubicBezTo>
                    <a:pt x="401079" y="117610"/>
                    <a:pt x="514426" y="-1929"/>
                    <a:pt x="624631" y="-24"/>
                  </a:cubicBezTo>
                  <a:cubicBezTo>
                    <a:pt x="727881" y="1405"/>
                    <a:pt x="832752" y="109038"/>
                    <a:pt x="822274" y="247626"/>
                  </a:cubicBezTo>
                  <a:cubicBezTo>
                    <a:pt x="826370" y="246769"/>
                    <a:pt x="896474" y="233720"/>
                    <a:pt x="946099" y="286393"/>
                  </a:cubicBezTo>
                  <a:cubicBezTo>
                    <a:pt x="979675" y="322420"/>
                    <a:pt x="990666" y="374020"/>
                    <a:pt x="974674" y="4206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8575645" y="726630"/>
              <a:ext cx="921555" cy="424058"/>
            </a:xfrm>
            <a:custGeom>
              <a:avLst/>
              <a:gdLst/>
              <a:ahLst/>
              <a:cxnLst/>
              <a:rect l="l" t="t" r="r" b="b"/>
              <a:pathLst>
                <a:path w="921555" h="424058" extrusionOk="0">
                  <a:moveTo>
                    <a:pt x="176840" y="327162"/>
                  </a:moveTo>
                  <a:cubicBezTo>
                    <a:pt x="200452" y="329151"/>
                    <a:pt x="224064" y="335802"/>
                    <a:pt x="246355" y="347526"/>
                  </a:cubicBezTo>
                  <a:lnTo>
                    <a:pt x="258861" y="355510"/>
                  </a:lnTo>
                  <a:lnTo>
                    <a:pt x="237321" y="346814"/>
                  </a:lnTo>
                  <a:cubicBezTo>
                    <a:pt x="179116" y="329929"/>
                    <a:pt x="116785" y="343465"/>
                    <a:pt x="70966" y="381010"/>
                  </a:cubicBezTo>
                  <a:lnTo>
                    <a:pt x="36000" y="423949"/>
                  </a:lnTo>
                  <a:lnTo>
                    <a:pt x="0" y="424058"/>
                  </a:lnTo>
                  <a:cubicBezTo>
                    <a:pt x="35171" y="357186"/>
                    <a:pt x="106005" y="321195"/>
                    <a:pt x="176840" y="327162"/>
                  </a:cubicBezTo>
                  <a:close/>
                  <a:moveTo>
                    <a:pt x="846910" y="246537"/>
                  </a:moveTo>
                  <a:lnTo>
                    <a:pt x="868358" y="247249"/>
                  </a:lnTo>
                  <a:cubicBezTo>
                    <a:pt x="880492" y="248858"/>
                    <a:pt x="894050" y="252142"/>
                    <a:pt x="907680" y="258319"/>
                  </a:cubicBezTo>
                  <a:lnTo>
                    <a:pt x="921555" y="268243"/>
                  </a:lnTo>
                  <a:lnTo>
                    <a:pt x="893586" y="260369"/>
                  </a:lnTo>
                  <a:cubicBezTo>
                    <a:pt x="869319" y="257151"/>
                    <a:pt x="850749" y="260631"/>
                    <a:pt x="848699" y="261060"/>
                  </a:cubicBezTo>
                  <a:close/>
                  <a:moveTo>
                    <a:pt x="625613" y="22"/>
                  </a:moveTo>
                  <a:cubicBezTo>
                    <a:pt x="651453" y="380"/>
                    <a:pt x="677395" y="7382"/>
                    <a:pt x="701609" y="19853"/>
                  </a:cubicBezTo>
                  <a:lnTo>
                    <a:pt x="714328" y="28136"/>
                  </a:lnTo>
                  <a:lnTo>
                    <a:pt x="689449" y="18515"/>
                  </a:lnTo>
                  <a:cubicBezTo>
                    <a:pt x="676707" y="15161"/>
                    <a:pt x="663761" y="13321"/>
                    <a:pt x="650841" y="13142"/>
                  </a:cubicBezTo>
                  <a:cubicBezTo>
                    <a:pt x="540517" y="11235"/>
                    <a:pt x="427047" y="130903"/>
                    <a:pt x="449359" y="278224"/>
                  </a:cubicBezTo>
                  <a:cubicBezTo>
                    <a:pt x="428343" y="264216"/>
                    <a:pt x="402751" y="258798"/>
                    <a:pt x="377863" y="263088"/>
                  </a:cubicBezTo>
                  <a:cubicBezTo>
                    <a:pt x="324150" y="272345"/>
                    <a:pt x="288107" y="323392"/>
                    <a:pt x="297366" y="377106"/>
                  </a:cubicBezTo>
                  <a:lnTo>
                    <a:pt x="272222" y="361054"/>
                  </a:lnTo>
                  <a:lnTo>
                    <a:pt x="273256" y="324812"/>
                  </a:lnTo>
                  <a:cubicBezTo>
                    <a:pt x="282005" y="287360"/>
                    <a:pt x="312350" y="256910"/>
                    <a:pt x="352635" y="249968"/>
                  </a:cubicBezTo>
                  <a:cubicBezTo>
                    <a:pt x="377523" y="245678"/>
                    <a:pt x="403115" y="251096"/>
                    <a:pt x="424131" y="265104"/>
                  </a:cubicBezTo>
                  <a:cubicBezTo>
                    <a:pt x="401819" y="117783"/>
                    <a:pt x="515289" y="-1885"/>
                    <a:pt x="625613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0" name="Google Shape;190;p5"/>
          <p:cNvGrpSpPr/>
          <p:nvPr/>
        </p:nvGrpSpPr>
        <p:grpSpPr>
          <a:xfrm>
            <a:off x="311167" y="1336289"/>
            <a:ext cx="526676" cy="696989"/>
            <a:chOff x="2256777" y="2198862"/>
            <a:chExt cx="2823618" cy="3736703"/>
          </a:xfrm>
        </p:grpSpPr>
        <p:grpSp>
          <p:nvGrpSpPr>
            <p:cNvPr id="191" name="Google Shape;191;p5"/>
            <p:cNvGrpSpPr/>
            <p:nvPr/>
          </p:nvGrpSpPr>
          <p:grpSpPr>
            <a:xfrm>
              <a:off x="3294899" y="5120706"/>
              <a:ext cx="748973" cy="454603"/>
              <a:chOff x="5910230" y="3314449"/>
              <a:chExt cx="375256" cy="227768"/>
            </a:xfrm>
          </p:grpSpPr>
          <p:sp>
            <p:nvSpPr>
              <p:cNvPr id="192" name="Google Shape;192;p5"/>
              <p:cNvSpPr/>
              <p:nvPr/>
            </p:nvSpPr>
            <p:spPr>
              <a:xfrm rot="-788041">
                <a:off x="5936369" y="3312998"/>
                <a:ext cx="9535" cy="23116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230885" extrusionOk="0">
                    <a:moveTo>
                      <a:pt x="-431" y="-319"/>
                    </a:moveTo>
                    <a:lnTo>
                      <a:pt x="9094" y="-319"/>
                    </a:lnTo>
                    <a:lnTo>
                      <a:pt x="9094" y="230567"/>
                    </a:lnTo>
                    <a:lnTo>
                      <a:pt x="-431" y="23056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 rot="-4611959">
                <a:off x="6139000" y="3423321"/>
                <a:ext cx="231160" cy="9535"/>
              </a:xfrm>
              <a:custGeom>
                <a:avLst/>
                <a:gdLst/>
                <a:ahLst/>
                <a:cxnLst/>
                <a:rect l="l" t="t" r="r" b="b"/>
                <a:pathLst>
                  <a:path w="230885" h="9524" extrusionOk="0">
                    <a:moveTo>
                      <a:pt x="-431" y="-319"/>
                    </a:moveTo>
                    <a:lnTo>
                      <a:pt x="230455" y="-319"/>
                    </a:lnTo>
                    <a:lnTo>
                      <a:pt x="230455" y="9206"/>
                    </a:lnTo>
                    <a:lnTo>
                      <a:pt x="-431" y="920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4" name="Google Shape;194;p5"/>
            <p:cNvSpPr/>
            <p:nvPr/>
          </p:nvSpPr>
          <p:spPr>
            <a:xfrm>
              <a:off x="3376049" y="5519665"/>
              <a:ext cx="585689" cy="415900"/>
            </a:xfrm>
            <a:custGeom>
              <a:avLst/>
              <a:gdLst/>
              <a:ahLst/>
              <a:cxnLst/>
              <a:rect l="l" t="t" r="r" b="b"/>
              <a:pathLst>
                <a:path w="273367" h="194119" extrusionOk="0">
                  <a:moveTo>
                    <a:pt x="273368" y="0"/>
                  </a:moveTo>
                  <a:lnTo>
                    <a:pt x="234125" y="194119"/>
                  </a:lnTo>
                  <a:lnTo>
                    <a:pt x="39243" y="194119"/>
                  </a:lnTo>
                  <a:lnTo>
                    <a:pt x="0" y="0"/>
                  </a:lnTo>
                  <a:lnTo>
                    <a:pt x="273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2256777" y="2203261"/>
              <a:ext cx="2823618" cy="3023507"/>
            </a:xfrm>
            <a:custGeom>
              <a:avLst/>
              <a:gdLst/>
              <a:ahLst/>
              <a:cxnLst/>
              <a:rect l="l" t="t" r="r" b="b"/>
              <a:pathLst>
                <a:path w="2823618" h="3023507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37215" y="-2797"/>
                    <a:pt x="1940079" y="2382"/>
                    <a:pt x="2304277" y="293914"/>
                  </a:cubicBezTo>
                  <a:cubicBezTo>
                    <a:pt x="2791372" y="683831"/>
                    <a:pt x="2817780" y="1272419"/>
                    <a:pt x="2822095" y="1379779"/>
                  </a:cubicBezTo>
                  <a:cubicBezTo>
                    <a:pt x="2854201" y="2097474"/>
                    <a:pt x="2369177" y="2553500"/>
                    <a:pt x="2294266" y="2622543"/>
                  </a:cubicBezTo>
                  <a:cubicBezTo>
                    <a:pt x="2048354" y="2843720"/>
                    <a:pt x="1740252" y="2983722"/>
                    <a:pt x="1411904" y="3023507"/>
                  </a:cubicBezTo>
                  <a:cubicBezTo>
                    <a:pt x="1083486" y="2983807"/>
                    <a:pt x="775298" y="2843788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3376049" y="5519665"/>
              <a:ext cx="585633" cy="415859"/>
            </a:xfrm>
            <a:custGeom>
              <a:avLst/>
              <a:gdLst/>
              <a:ahLst/>
              <a:cxnLst/>
              <a:rect l="l" t="t" r="r" b="b"/>
              <a:pathLst>
                <a:path w="585633" h="415859" extrusionOk="0">
                  <a:moveTo>
                    <a:pt x="0" y="0"/>
                  </a:moveTo>
                  <a:lnTo>
                    <a:pt x="585633" y="0"/>
                  </a:lnTo>
                  <a:lnTo>
                    <a:pt x="575636" y="49454"/>
                  </a:lnTo>
                  <a:lnTo>
                    <a:pt x="31288" y="49454"/>
                  </a:lnTo>
                  <a:lnTo>
                    <a:pt x="105361" y="415859"/>
                  </a:lnTo>
                  <a:lnTo>
                    <a:pt x="84070" y="41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2710203" y="2203261"/>
              <a:ext cx="1916798" cy="3023507"/>
            </a:xfrm>
            <a:custGeom>
              <a:avLst/>
              <a:gdLst/>
              <a:ahLst/>
              <a:cxnLst/>
              <a:rect l="l" t="t" r="r" b="b"/>
              <a:pathLst>
                <a:path w="1916798" h="3023507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cubicBezTo>
                    <a:pt x="1894695" y="683831"/>
                    <a:pt x="1912472" y="1272419"/>
                    <a:pt x="1915752" y="1379779"/>
                  </a:cubicBezTo>
                  <a:cubicBezTo>
                    <a:pt x="1937673" y="2097474"/>
                    <a:pt x="1608513" y="2553500"/>
                    <a:pt x="1557593" y="2622543"/>
                  </a:cubicBezTo>
                  <a:cubicBezTo>
                    <a:pt x="1323713" y="2935995"/>
                    <a:pt x="1062387" y="3004692"/>
                    <a:pt x="958479" y="3023507"/>
                  </a:cubicBez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3023507"/>
                  </a:lnTo>
                  <a:cubicBezTo>
                    <a:pt x="854394" y="3004692"/>
                    <a:pt x="593069" y="2935995"/>
                    <a:pt x="359188" y="2622715"/>
                  </a:cubicBez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2711213" y="2222437"/>
              <a:ext cx="1593165" cy="3015570"/>
            </a:xfrm>
            <a:custGeom>
              <a:avLst/>
              <a:gdLst/>
              <a:ahLst/>
              <a:cxnLst/>
              <a:rect l="l" t="t" r="r" b="b"/>
              <a:pathLst>
                <a:path w="1593165" h="3015570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lnTo>
                    <a:pt x="1593165" y="334631"/>
                  </a:lnTo>
                  <a:lnTo>
                    <a:pt x="1519727" y="257623"/>
                  </a:lnTo>
                  <a:cubicBezTo>
                    <a:pt x="1328034" y="79832"/>
                    <a:pt x="1134648" y="52079"/>
                    <a:pt x="1036092" y="49646"/>
                  </a:cubicBezTo>
                  <a:cubicBezTo>
                    <a:pt x="1020001" y="49249"/>
                    <a:pt x="1006438" y="49527"/>
                    <a:pt x="995823" y="49937"/>
                  </a:cubicBezTo>
                  <a:lnTo>
                    <a:pt x="995823" y="3015569"/>
                  </a:lnTo>
                  <a:lnTo>
                    <a:pt x="995820" y="3015570"/>
                  </a:lnTo>
                  <a:lnTo>
                    <a:pt x="995820" y="49937"/>
                  </a:lnTo>
                  <a:lnTo>
                    <a:pt x="958479" y="49668"/>
                  </a:ln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49668"/>
                  </a:lnTo>
                  <a:lnTo>
                    <a:pt x="955494" y="49646"/>
                  </a:lnTo>
                  <a:cubicBezTo>
                    <a:pt x="842746" y="52426"/>
                    <a:pt x="606270" y="88278"/>
                    <a:pt x="390146" y="343368"/>
                  </a:cubicBezTo>
                  <a:cubicBezTo>
                    <a:pt x="59605" y="733803"/>
                    <a:pt x="41482" y="1322045"/>
                    <a:pt x="38374" y="1429405"/>
                  </a:cubicBezTo>
                  <a:cubicBezTo>
                    <a:pt x="19345" y="2057390"/>
                    <a:pt x="268847" y="2485032"/>
                    <a:pt x="365631" y="2628383"/>
                  </a:cubicBezTo>
                  <a:lnTo>
                    <a:pt x="375174" y="2641905"/>
                  </a:lnTo>
                  <a:lnTo>
                    <a:pt x="359188" y="2622715"/>
                  </a:ln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3150463" y="2198862"/>
              <a:ext cx="1036590" cy="3027906"/>
            </a:xfrm>
            <a:custGeom>
              <a:avLst/>
              <a:gdLst/>
              <a:ahLst/>
              <a:cxnLst/>
              <a:rect l="l" t="t" r="r" b="b"/>
              <a:pathLst>
                <a:path w="1036590" h="302790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3027906"/>
                  </a:lnTo>
                  <a:cubicBezTo>
                    <a:pt x="461429" y="3009091"/>
                    <a:pt x="320582" y="2940394"/>
                    <a:pt x="194235" y="2627114"/>
                  </a:cubicBez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cubicBezTo>
                    <a:pt x="1024815" y="683831"/>
                    <a:pt x="1034481" y="1272419"/>
                    <a:pt x="1036035" y="1379779"/>
                  </a:cubicBezTo>
                  <a:cubicBezTo>
                    <a:pt x="1047773" y="2097474"/>
                    <a:pt x="869815" y="2553500"/>
                    <a:pt x="842370" y="2622543"/>
                  </a:cubicBezTo>
                  <a:cubicBezTo>
                    <a:pt x="715678" y="2935995"/>
                    <a:pt x="574486" y="3004692"/>
                    <a:pt x="518217" y="3023507"/>
                  </a:cubicBez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3"/>
                </a:gs>
                <a:gs pos="52000">
                  <a:schemeClr val="accent4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128588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3169640" y="2199871"/>
              <a:ext cx="864956" cy="3015976"/>
            </a:xfrm>
            <a:custGeom>
              <a:avLst/>
              <a:gdLst/>
              <a:ahLst/>
              <a:cxnLst/>
              <a:rect l="l" t="t" r="r" b="b"/>
              <a:pathLst>
                <a:path w="864956" h="301597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54080"/>
                  </a:lnTo>
                  <a:lnTo>
                    <a:pt x="515562" y="54045"/>
                  </a:lnTo>
                  <a:cubicBezTo>
                    <a:pt x="454545" y="56825"/>
                    <a:pt x="326641" y="92677"/>
                    <a:pt x="209440" y="347767"/>
                  </a:cubicBezTo>
                  <a:cubicBezTo>
                    <a:pt x="31829" y="738202"/>
                    <a:pt x="21473" y="1326444"/>
                    <a:pt x="19747" y="1433804"/>
                  </a:cubicBezTo>
                  <a:cubicBezTo>
                    <a:pt x="10816" y="1972077"/>
                    <a:pt x="108683" y="2363159"/>
                    <a:pt x="169826" y="2554185"/>
                  </a:cubicBezTo>
                  <a:lnTo>
                    <a:pt x="196316" y="2631739"/>
                  </a:lnTo>
                  <a:lnTo>
                    <a:pt x="194235" y="2627114"/>
                  </a:ln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lnTo>
                    <a:pt x="864956" y="342697"/>
                  </a:lnTo>
                  <a:lnTo>
                    <a:pt x="776562" y="190249"/>
                  </a:lnTo>
                  <a:cubicBezTo>
                    <a:pt x="688220" y="72419"/>
                    <a:pt x="604844" y="51731"/>
                    <a:pt x="559166" y="49646"/>
                  </a:cubicBezTo>
                  <a:cubicBezTo>
                    <a:pt x="550465" y="49249"/>
                    <a:pt x="543132" y="49527"/>
                    <a:pt x="537393" y="49937"/>
                  </a:cubicBezTo>
                  <a:lnTo>
                    <a:pt x="537393" y="3015976"/>
                  </a:lnTo>
                  <a:lnTo>
                    <a:pt x="537392" y="3015976"/>
                  </a:lnTo>
                  <a:lnTo>
                    <a:pt x="537392" y="54336"/>
                  </a:lnTo>
                  <a:lnTo>
                    <a:pt x="518217" y="54081"/>
                  </a:ln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2257788" y="2204270"/>
              <a:ext cx="2049602" cy="2904841"/>
            </a:xfrm>
            <a:custGeom>
              <a:avLst/>
              <a:gdLst/>
              <a:ahLst/>
              <a:cxnLst/>
              <a:rect l="l" t="t" r="r" b="b"/>
              <a:pathLst>
                <a:path w="2049602" h="2904841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05888" y="-1977"/>
                    <a:pt x="1755994" y="321"/>
                    <a:pt x="2028820" y="124614"/>
                  </a:cubicBezTo>
                  <a:lnTo>
                    <a:pt x="2049602" y="135611"/>
                  </a:lnTo>
                  <a:lnTo>
                    <a:pt x="1949422" y="96315"/>
                  </a:lnTo>
                  <a:cubicBezTo>
                    <a:pt x="1731466" y="23911"/>
                    <a:pt x="1544728" y="22657"/>
                    <a:pt x="1466408" y="24707"/>
                  </a:cubicBezTo>
                  <a:cubicBezTo>
                    <a:pt x="1450744" y="24297"/>
                    <a:pt x="1430740" y="24019"/>
                    <a:pt x="1407016" y="24416"/>
                  </a:cubicBezTo>
                  <a:cubicBezTo>
                    <a:pt x="1240944" y="27196"/>
                    <a:pt x="892536" y="63048"/>
                    <a:pt x="573861" y="318138"/>
                  </a:cubicBezTo>
                  <a:cubicBezTo>
                    <a:pt x="86768" y="708055"/>
                    <a:pt x="60360" y="1296643"/>
                    <a:pt x="56043" y="1404003"/>
                  </a:cubicBezTo>
                  <a:cubicBezTo>
                    <a:pt x="23767" y="2121698"/>
                    <a:pt x="508789" y="2577724"/>
                    <a:pt x="583873" y="2646767"/>
                  </a:cubicBezTo>
                  <a:cubicBezTo>
                    <a:pt x="676097" y="2729734"/>
                    <a:pt x="777075" y="2801279"/>
                    <a:pt x="884593" y="2860394"/>
                  </a:cubicBezTo>
                  <a:lnTo>
                    <a:pt x="973281" y="2904841"/>
                  </a:lnTo>
                  <a:lnTo>
                    <a:pt x="939703" y="2891105"/>
                  </a:lnTo>
                  <a:cubicBezTo>
                    <a:pt x="790863" y="2823482"/>
                    <a:pt x="652334" y="2733166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5"/>
          <p:cNvGrpSpPr/>
          <p:nvPr/>
        </p:nvGrpSpPr>
        <p:grpSpPr>
          <a:xfrm>
            <a:off x="114873" y="688536"/>
            <a:ext cx="375894" cy="497449"/>
            <a:chOff x="2256777" y="2198862"/>
            <a:chExt cx="2823618" cy="3736703"/>
          </a:xfrm>
        </p:grpSpPr>
        <p:grpSp>
          <p:nvGrpSpPr>
            <p:cNvPr id="203" name="Google Shape;203;p5"/>
            <p:cNvGrpSpPr/>
            <p:nvPr/>
          </p:nvGrpSpPr>
          <p:grpSpPr>
            <a:xfrm>
              <a:off x="3294899" y="5120706"/>
              <a:ext cx="748973" cy="454603"/>
              <a:chOff x="5910230" y="3314449"/>
              <a:chExt cx="375256" cy="227768"/>
            </a:xfrm>
          </p:grpSpPr>
          <p:sp>
            <p:nvSpPr>
              <p:cNvPr id="204" name="Google Shape;204;p5"/>
              <p:cNvSpPr/>
              <p:nvPr/>
            </p:nvSpPr>
            <p:spPr>
              <a:xfrm rot="-788041">
                <a:off x="5936369" y="3312998"/>
                <a:ext cx="9535" cy="23116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230885" extrusionOk="0">
                    <a:moveTo>
                      <a:pt x="-431" y="-319"/>
                    </a:moveTo>
                    <a:lnTo>
                      <a:pt x="9094" y="-319"/>
                    </a:lnTo>
                    <a:lnTo>
                      <a:pt x="9094" y="230567"/>
                    </a:lnTo>
                    <a:lnTo>
                      <a:pt x="-431" y="23056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 rot="-4611959">
                <a:off x="6139000" y="3423321"/>
                <a:ext cx="231160" cy="9535"/>
              </a:xfrm>
              <a:custGeom>
                <a:avLst/>
                <a:gdLst/>
                <a:ahLst/>
                <a:cxnLst/>
                <a:rect l="l" t="t" r="r" b="b"/>
                <a:pathLst>
                  <a:path w="230885" h="9524" extrusionOk="0">
                    <a:moveTo>
                      <a:pt x="-431" y="-319"/>
                    </a:moveTo>
                    <a:lnTo>
                      <a:pt x="230455" y="-319"/>
                    </a:lnTo>
                    <a:lnTo>
                      <a:pt x="230455" y="9206"/>
                    </a:lnTo>
                    <a:lnTo>
                      <a:pt x="-431" y="920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6" name="Google Shape;206;p5"/>
            <p:cNvSpPr/>
            <p:nvPr/>
          </p:nvSpPr>
          <p:spPr>
            <a:xfrm>
              <a:off x="3376049" y="5519665"/>
              <a:ext cx="585689" cy="415900"/>
            </a:xfrm>
            <a:custGeom>
              <a:avLst/>
              <a:gdLst/>
              <a:ahLst/>
              <a:cxnLst/>
              <a:rect l="l" t="t" r="r" b="b"/>
              <a:pathLst>
                <a:path w="273367" h="194119" extrusionOk="0">
                  <a:moveTo>
                    <a:pt x="273368" y="0"/>
                  </a:moveTo>
                  <a:lnTo>
                    <a:pt x="234125" y="194119"/>
                  </a:lnTo>
                  <a:lnTo>
                    <a:pt x="39243" y="194119"/>
                  </a:lnTo>
                  <a:lnTo>
                    <a:pt x="0" y="0"/>
                  </a:lnTo>
                  <a:lnTo>
                    <a:pt x="273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2256777" y="2203261"/>
              <a:ext cx="2823618" cy="3023507"/>
            </a:xfrm>
            <a:custGeom>
              <a:avLst/>
              <a:gdLst/>
              <a:ahLst/>
              <a:cxnLst/>
              <a:rect l="l" t="t" r="r" b="b"/>
              <a:pathLst>
                <a:path w="2823618" h="3023507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37215" y="-2797"/>
                    <a:pt x="1940079" y="2382"/>
                    <a:pt x="2304277" y="293914"/>
                  </a:cubicBezTo>
                  <a:cubicBezTo>
                    <a:pt x="2791372" y="683831"/>
                    <a:pt x="2817780" y="1272419"/>
                    <a:pt x="2822095" y="1379779"/>
                  </a:cubicBezTo>
                  <a:cubicBezTo>
                    <a:pt x="2854201" y="2097474"/>
                    <a:pt x="2369177" y="2553500"/>
                    <a:pt x="2294266" y="2622543"/>
                  </a:cubicBezTo>
                  <a:cubicBezTo>
                    <a:pt x="2048354" y="2843720"/>
                    <a:pt x="1740252" y="2983722"/>
                    <a:pt x="1411904" y="3023507"/>
                  </a:cubicBezTo>
                  <a:cubicBezTo>
                    <a:pt x="1083486" y="2983807"/>
                    <a:pt x="775298" y="2843788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3376049" y="5519665"/>
              <a:ext cx="585633" cy="415859"/>
            </a:xfrm>
            <a:custGeom>
              <a:avLst/>
              <a:gdLst/>
              <a:ahLst/>
              <a:cxnLst/>
              <a:rect l="l" t="t" r="r" b="b"/>
              <a:pathLst>
                <a:path w="585633" h="415859" extrusionOk="0">
                  <a:moveTo>
                    <a:pt x="0" y="0"/>
                  </a:moveTo>
                  <a:lnTo>
                    <a:pt x="585633" y="0"/>
                  </a:lnTo>
                  <a:lnTo>
                    <a:pt x="575636" y="49454"/>
                  </a:lnTo>
                  <a:lnTo>
                    <a:pt x="31288" y="49454"/>
                  </a:lnTo>
                  <a:lnTo>
                    <a:pt x="105361" y="415859"/>
                  </a:lnTo>
                  <a:lnTo>
                    <a:pt x="84070" y="41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2710203" y="2203261"/>
              <a:ext cx="1916798" cy="3023507"/>
            </a:xfrm>
            <a:custGeom>
              <a:avLst/>
              <a:gdLst/>
              <a:ahLst/>
              <a:cxnLst/>
              <a:rect l="l" t="t" r="r" b="b"/>
              <a:pathLst>
                <a:path w="1916798" h="3023507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cubicBezTo>
                    <a:pt x="1894695" y="683831"/>
                    <a:pt x="1912472" y="1272419"/>
                    <a:pt x="1915752" y="1379779"/>
                  </a:cubicBezTo>
                  <a:cubicBezTo>
                    <a:pt x="1937673" y="2097474"/>
                    <a:pt x="1608513" y="2553500"/>
                    <a:pt x="1557593" y="2622543"/>
                  </a:cubicBezTo>
                  <a:cubicBezTo>
                    <a:pt x="1323713" y="2935995"/>
                    <a:pt x="1062387" y="3004692"/>
                    <a:pt x="958479" y="3023507"/>
                  </a:cubicBez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3023507"/>
                  </a:lnTo>
                  <a:cubicBezTo>
                    <a:pt x="854394" y="3004692"/>
                    <a:pt x="593069" y="2935995"/>
                    <a:pt x="359188" y="2622715"/>
                  </a:cubicBez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2711213" y="2222437"/>
              <a:ext cx="1593165" cy="3015570"/>
            </a:xfrm>
            <a:custGeom>
              <a:avLst/>
              <a:gdLst/>
              <a:ahLst/>
              <a:cxnLst/>
              <a:rect l="l" t="t" r="r" b="b"/>
              <a:pathLst>
                <a:path w="1593165" h="3015570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lnTo>
                    <a:pt x="1593165" y="334631"/>
                  </a:lnTo>
                  <a:lnTo>
                    <a:pt x="1519727" y="257623"/>
                  </a:lnTo>
                  <a:cubicBezTo>
                    <a:pt x="1328034" y="79832"/>
                    <a:pt x="1134648" y="52079"/>
                    <a:pt x="1036092" y="49646"/>
                  </a:cubicBezTo>
                  <a:cubicBezTo>
                    <a:pt x="1020001" y="49249"/>
                    <a:pt x="1006438" y="49527"/>
                    <a:pt x="995823" y="49937"/>
                  </a:cubicBezTo>
                  <a:lnTo>
                    <a:pt x="995823" y="3015569"/>
                  </a:lnTo>
                  <a:lnTo>
                    <a:pt x="995820" y="3015570"/>
                  </a:lnTo>
                  <a:lnTo>
                    <a:pt x="995820" y="49937"/>
                  </a:lnTo>
                  <a:lnTo>
                    <a:pt x="958479" y="49668"/>
                  </a:ln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49668"/>
                  </a:lnTo>
                  <a:lnTo>
                    <a:pt x="955494" y="49646"/>
                  </a:lnTo>
                  <a:cubicBezTo>
                    <a:pt x="842746" y="52426"/>
                    <a:pt x="606270" y="88278"/>
                    <a:pt x="390146" y="343368"/>
                  </a:cubicBezTo>
                  <a:cubicBezTo>
                    <a:pt x="59605" y="733803"/>
                    <a:pt x="41482" y="1322045"/>
                    <a:pt x="38374" y="1429405"/>
                  </a:cubicBezTo>
                  <a:cubicBezTo>
                    <a:pt x="19345" y="2057390"/>
                    <a:pt x="268847" y="2485032"/>
                    <a:pt x="365631" y="2628383"/>
                  </a:cubicBezTo>
                  <a:lnTo>
                    <a:pt x="375174" y="2641905"/>
                  </a:lnTo>
                  <a:lnTo>
                    <a:pt x="359188" y="2622715"/>
                  </a:ln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3150463" y="2198862"/>
              <a:ext cx="1036590" cy="3027906"/>
            </a:xfrm>
            <a:custGeom>
              <a:avLst/>
              <a:gdLst/>
              <a:ahLst/>
              <a:cxnLst/>
              <a:rect l="l" t="t" r="r" b="b"/>
              <a:pathLst>
                <a:path w="1036590" h="302790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3027906"/>
                  </a:lnTo>
                  <a:cubicBezTo>
                    <a:pt x="461429" y="3009091"/>
                    <a:pt x="320582" y="2940394"/>
                    <a:pt x="194235" y="2627114"/>
                  </a:cubicBez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cubicBezTo>
                    <a:pt x="1024815" y="683831"/>
                    <a:pt x="1034481" y="1272419"/>
                    <a:pt x="1036035" y="1379779"/>
                  </a:cubicBezTo>
                  <a:cubicBezTo>
                    <a:pt x="1047773" y="2097474"/>
                    <a:pt x="869815" y="2553500"/>
                    <a:pt x="842370" y="2622543"/>
                  </a:cubicBezTo>
                  <a:cubicBezTo>
                    <a:pt x="715678" y="2935995"/>
                    <a:pt x="574486" y="3004692"/>
                    <a:pt x="518217" y="3023507"/>
                  </a:cubicBez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3"/>
                </a:gs>
                <a:gs pos="52000">
                  <a:schemeClr val="accent4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128588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3169640" y="2199871"/>
              <a:ext cx="864956" cy="3015976"/>
            </a:xfrm>
            <a:custGeom>
              <a:avLst/>
              <a:gdLst/>
              <a:ahLst/>
              <a:cxnLst/>
              <a:rect l="l" t="t" r="r" b="b"/>
              <a:pathLst>
                <a:path w="864956" h="301597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54080"/>
                  </a:lnTo>
                  <a:lnTo>
                    <a:pt x="515562" y="54045"/>
                  </a:lnTo>
                  <a:cubicBezTo>
                    <a:pt x="454545" y="56825"/>
                    <a:pt x="326641" y="92677"/>
                    <a:pt x="209440" y="347767"/>
                  </a:cubicBezTo>
                  <a:cubicBezTo>
                    <a:pt x="31829" y="738202"/>
                    <a:pt x="21473" y="1326444"/>
                    <a:pt x="19747" y="1433804"/>
                  </a:cubicBezTo>
                  <a:cubicBezTo>
                    <a:pt x="10816" y="1972077"/>
                    <a:pt x="108683" y="2363159"/>
                    <a:pt x="169826" y="2554185"/>
                  </a:cubicBezTo>
                  <a:lnTo>
                    <a:pt x="196316" y="2631739"/>
                  </a:lnTo>
                  <a:lnTo>
                    <a:pt x="194235" y="2627114"/>
                  </a:ln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lnTo>
                    <a:pt x="864956" y="342697"/>
                  </a:lnTo>
                  <a:lnTo>
                    <a:pt x="776562" y="190249"/>
                  </a:lnTo>
                  <a:cubicBezTo>
                    <a:pt x="688220" y="72419"/>
                    <a:pt x="604844" y="51731"/>
                    <a:pt x="559166" y="49646"/>
                  </a:cubicBezTo>
                  <a:cubicBezTo>
                    <a:pt x="550465" y="49249"/>
                    <a:pt x="543132" y="49527"/>
                    <a:pt x="537393" y="49937"/>
                  </a:cubicBezTo>
                  <a:lnTo>
                    <a:pt x="537393" y="3015976"/>
                  </a:lnTo>
                  <a:lnTo>
                    <a:pt x="537392" y="3015976"/>
                  </a:lnTo>
                  <a:lnTo>
                    <a:pt x="537392" y="54336"/>
                  </a:lnTo>
                  <a:lnTo>
                    <a:pt x="518217" y="54081"/>
                  </a:ln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2257788" y="2204270"/>
              <a:ext cx="2049602" cy="2904841"/>
            </a:xfrm>
            <a:custGeom>
              <a:avLst/>
              <a:gdLst/>
              <a:ahLst/>
              <a:cxnLst/>
              <a:rect l="l" t="t" r="r" b="b"/>
              <a:pathLst>
                <a:path w="2049602" h="2904841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05888" y="-1977"/>
                    <a:pt x="1755994" y="321"/>
                    <a:pt x="2028820" y="124614"/>
                  </a:cubicBezTo>
                  <a:lnTo>
                    <a:pt x="2049602" y="135611"/>
                  </a:lnTo>
                  <a:lnTo>
                    <a:pt x="1949422" y="96315"/>
                  </a:lnTo>
                  <a:cubicBezTo>
                    <a:pt x="1731466" y="23911"/>
                    <a:pt x="1544728" y="22657"/>
                    <a:pt x="1466408" y="24707"/>
                  </a:cubicBezTo>
                  <a:cubicBezTo>
                    <a:pt x="1450744" y="24297"/>
                    <a:pt x="1430740" y="24019"/>
                    <a:pt x="1407016" y="24416"/>
                  </a:cubicBezTo>
                  <a:cubicBezTo>
                    <a:pt x="1240944" y="27196"/>
                    <a:pt x="892536" y="63048"/>
                    <a:pt x="573861" y="318138"/>
                  </a:cubicBezTo>
                  <a:cubicBezTo>
                    <a:pt x="86768" y="708055"/>
                    <a:pt x="60360" y="1296643"/>
                    <a:pt x="56043" y="1404003"/>
                  </a:cubicBezTo>
                  <a:cubicBezTo>
                    <a:pt x="23767" y="2121698"/>
                    <a:pt x="508789" y="2577724"/>
                    <a:pt x="583873" y="2646767"/>
                  </a:cubicBezTo>
                  <a:cubicBezTo>
                    <a:pt x="676097" y="2729734"/>
                    <a:pt x="777075" y="2801279"/>
                    <a:pt x="884593" y="2860394"/>
                  </a:cubicBezTo>
                  <a:lnTo>
                    <a:pt x="973281" y="2904841"/>
                  </a:lnTo>
                  <a:lnTo>
                    <a:pt x="939703" y="2891105"/>
                  </a:lnTo>
                  <a:cubicBezTo>
                    <a:pt x="790863" y="2823482"/>
                    <a:pt x="652334" y="2733166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8293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 1">
  <p:cSld name="002 Intro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6"/>
          <p:cNvPicPr preferRelativeResize="0"/>
          <p:nvPr/>
        </p:nvPicPr>
        <p:blipFill rotWithShape="1">
          <a:blip r:embed="rId2">
            <a:alphaModFix/>
          </a:blip>
          <a:srcRect r="11520"/>
          <a:stretch/>
        </p:blipFill>
        <p:spPr>
          <a:xfrm>
            <a:off x="-5531" y="588767"/>
            <a:ext cx="616706" cy="696975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grpSp>
        <p:nvGrpSpPr>
          <p:cNvPr id="216" name="Google Shape;216;p6"/>
          <p:cNvGrpSpPr/>
          <p:nvPr/>
        </p:nvGrpSpPr>
        <p:grpSpPr>
          <a:xfrm>
            <a:off x="3961599" y="2890502"/>
            <a:ext cx="5177826" cy="2288888"/>
            <a:chOff x="5288232" y="3813215"/>
            <a:chExt cx="6903768" cy="3051851"/>
          </a:xfrm>
        </p:grpSpPr>
        <p:sp>
          <p:nvSpPr>
            <p:cNvPr id="217" name="Google Shape;217;p6"/>
            <p:cNvSpPr/>
            <p:nvPr/>
          </p:nvSpPr>
          <p:spPr>
            <a:xfrm>
              <a:off x="5288232" y="3813215"/>
              <a:ext cx="6891656" cy="3050841"/>
            </a:xfrm>
            <a:custGeom>
              <a:avLst/>
              <a:gdLst/>
              <a:ahLst/>
              <a:cxnLst/>
              <a:rect l="l" t="t" r="r" b="b"/>
              <a:pathLst>
                <a:path w="6891656" h="3050841" extrusionOk="0">
                  <a:moveTo>
                    <a:pt x="6674374" y="68"/>
                  </a:moveTo>
                  <a:cubicBezTo>
                    <a:pt x="6790387" y="-2243"/>
                    <a:pt x="6881348" y="54229"/>
                    <a:pt x="6891656" y="60898"/>
                  </a:cubicBezTo>
                  <a:lnTo>
                    <a:pt x="6891656" y="3050841"/>
                  </a:lnTo>
                  <a:lnTo>
                    <a:pt x="0" y="3050841"/>
                  </a:lnTo>
                  <a:lnTo>
                    <a:pt x="16887" y="3016614"/>
                  </a:lnTo>
                  <a:cubicBezTo>
                    <a:pt x="75476" y="2904075"/>
                    <a:pt x="261498" y="2601557"/>
                    <a:pt x="643651" y="2490837"/>
                  </a:cubicBezTo>
                  <a:cubicBezTo>
                    <a:pt x="995906" y="2388690"/>
                    <a:pt x="1287656" y="2515362"/>
                    <a:pt x="1362984" y="2550803"/>
                  </a:cubicBezTo>
                  <a:cubicBezTo>
                    <a:pt x="1373765" y="2534228"/>
                    <a:pt x="1451924" y="2419415"/>
                    <a:pt x="1602717" y="2400953"/>
                  </a:cubicBezTo>
                  <a:cubicBezTo>
                    <a:pt x="1694217" y="2390846"/>
                    <a:pt x="1785972" y="2417798"/>
                    <a:pt x="1857407" y="2475878"/>
                  </a:cubicBezTo>
                  <a:cubicBezTo>
                    <a:pt x="1830456" y="2250296"/>
                    <a:pt x="1926268" y="2034953"/>
                    <a:pt x="2097140" y="1936850"/>
                  </a:cubicBezTo>
                  <a:cubicBezTo>
                    <a:pt x="2329326" y="1802901"/>
                    <a:pt x="2680233" y="1896423"/>
                    <a:pt x="2846388" y="2191540"/>
                  </a:cubicBezTo>
                  <a:cubicBezTo>
                    <a:pt x="2861279" y="2151788"/>
                    <a:pt x="2892044" y="2120120"/>
                    <a:pt x="2931286" y="2104083"/>
                  </a:cubicBezTo>
                  <a:cubicBezTo>
                    <a:pt x="2976120" y="2088183"/>
                    <a:pt x="3025790" y="2093706"/>
                    <a:pt x="3066043" y="2119040"/>
                  </a:cubicBezTo>
                  <a:cubicBezTo>
                    <a:pt x="2866332" y="1750616"/>
                    <a:pt x="3021977" y="1311848"/>
                    <a:pt x="3330705" y="1165098"/>
                  </a:cubicBezTo>
                  <a:cubicBezTo>
                    <a:pt x="3659915" y="1008510"/>
                    <a:pt x="4131160" y="1199192"/>
                    <a:pt x="4259854" y="1629605"/>
                  </a:cubicBezTo>
                  <a:cubicBezTo>
                    <a:pt x="4338551" y="1538914"/>
                    <a:pt x="4459698" y="1504550"/>
                    <a:pt x="4561979" y="1542148"/>
                  </a:cubicBezTo>
                  <a:cubicBezTo>
                    <a:pt x="4669784" y="1582575"/>
                    <a:pt x="4710212" y="1685259"/>
                    <a:pt x="4716814" y="1701969"/>
                  </a:cubicBezTo>
                  <a:cubicBezTo>
                    <a:pt x="4770205" y="1637152"/>
                    <a:pt x="4866004" y="1627987"/>
                    <a:pt x="4930808" y="1681351"/>
                  </a:cubicBezTo>
                  <a:cubicBezTo>
                    <a:pt x="4931078" y="1681620"/>
                    <a:pt x="4931348" y="1681756"/>
                    <a:pt x="4931618" y="1682025"/>
                  </a:cubicBezTo>
                  <a:cubicBezTo>
                    <a:pt x="4845400" y="1466414"/>
                    <a:pt x="4950349" y="1221695"/>
                    <a:pt x="5165824" y="1135585"/>
                  </a:cubicBezTo>
                  <a:cubicBezTo>
                    <a:pt x="5263522" y="1096505"/>
                    <a:pt x="5372272" y="1095428"/>
                    <a:pt x="5470645" y="1132621"/>
                  </a:cubicBezTo>
                  <a:cubicBezTo>
                    <a:pt x="5365938" y="812303"/>
                    <a:pt x="5540718" y="467865"/>
                    <a:pt x="5861036" y="363294"/>
                  </a:cubicBezTo>
                  <a:cubicBezTo>
                    <a:pt x="6017892" y="311951"/>
                    <a:pt x="6188764" y="326506"/>
                    <a:pt x="6334706" y="403316"/>
                  </a:cubicBezTo>
                  <a:cubicBezTo>
                    <a:pt x="6321231" y="238104"/>
                    <a:pt x="6411248" y="85963"/>
                    <a:pt x="6552069" y="25997"/>
                  </a:cubicBezTo>
                  <a:cubicBezTo>
                    <a:pt x="6594248" y="8141"/>
                    <a:pt x="6635703" y="839"/>
                    <a:pt x="6674374" y="6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  <a:effectLst>
              <a:outerShdw blurRad="200025" dist="19050" dir="5400000" algn="bl" rotWithShape="0">
                <a:srgbClr val="0C0C0C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5300344" y="3814225"/>
              <a:ext cx="6891656" cy="3050841"/>
            </a:xfrm>
            <a:custGeom>
              <a:avLst/>
              <a:gdLst/>
              <a:ahLst/>
              <a:cxnLst/>
              <a:rect l="l" t="t" r="r" b="b"/>
              <a:pathLst>
                <a:path w="6891656" h="3050841" extrusionOk="0">
                  <a:moveTo>
                    <a:pt x="2288798" y="1878635"/>
                  </a:moveTo>
                  <a:cubicBezTo>
                    <a:pt x="2493233" y="1862262"/>
                    <a:pt x="2721772" y="1970203"/>
                    <a:pt x="2846388" y="2191540"/>
                  </a:cubicBezTo>
                  <a:cubicBezTo>
                    <a:pt x="2861279" y="2151788"/>
                    <a:pt x="2892044" y="2120120"/>
                    <a:pt x="2931286" y="2104083"/>
                  </a:cubicBezTo>
                  <a:cubicBezTo>
                    <a:pt x="2964912" y="2092158"/>
                    <a:pt x="3001258" y="2092284"/>
                    <a:pt x="3034311" y="2103779"/>
                  </a:cubicBezTo>
                  <a:lnTo>
                    <a:pt x="3038234" y="2105666"/>
                  </a:lnTo>
                  <a:lnTo>
                    <a:pt x="3066927" y="2174548"/>
                  </a:lnTo>
                  <a:cubicBezTo>
                    <a:pt x="3026674" y="2149214"/>
                    <a:pt x="2977004" y="2143691"/>
                    <a:pt x="2932170" y="2159591"/>
                  </a:cubicBezTo>
                  <a:cubicBezTo>
                    <a:pt x="2892928" y="2175628"/>
                    <a:pt x="2862163" y="2207296"/>
                    <a:pt x="2847272" y="2247048"/>
                  </a:cubicBezTo>
                  <a:cubicBezTo>
                    <a:pt x="2681117" y="1951931"/>
                    <a:pt x="2330210" y="1858409"/>
                    <a:pt x="2098024" y="1992358"/>
                  </a:cubicBezTo>
                  <a:cubicBezTo>
                    <a:pt x="1927152" y="2090461"/>
                    <a:pt x="1831340" y="2305804"/>
                    <a:pt x="1858291" y="2531386"/>
                  </a:cubicBezTo>
                  <a:cubicBezTo>
                    <a:pt x="1786856" y="2473306"/>
                    <a:pt x="1695101" y="2446354"/>
                    <a:pt x="1603601" y="2456461"/>
                  </a:cubicBezTo>
                  <a:cubicBezTo>
                    <a:pt x="1452808" y="2474923"/>
                    <a:pt x="1374649" y="2589736"/>
                    <a:pt x="1363868" y="2606311"/>
                  </a:cubicBezTo>
                  <a:cubicBezTo>
                    <a:pt x="1288540" y="2570870"/>
                    <a:pt x="996790" y="2444198"/>
                    <a:pt x="644535" y="2546345"/>
                  </a:cubicBezTo>
                  <a:cubicBezTo>
                    <a:pt x="310151" y="2643225"/>
                    <a:pt x="125930" y="2886951"/>
                    <a:pt x="45850" y="3021761"/>
                  </a:cubicBezTo>
                  <a:lnTo>
                    <a:pt x="29636" y="3050841"/>
                  </a:lnTo>
                  <a:lnTo>
                    <a:pt x="0" y="3050841"/>
                  </a:lnTo>
                  <a:lnTo>
                    <a:pt x="16887" y="3016614"/>
                  </a:lnTo>
                  <a:cubicBezTo>
                    <a:pt x="75476" y="2904075"/>
                    <a:pt x="261498" y="2601557"/>
                    <a:pt x="643651" y="2490837"/>
                  </a:cubicBezTo>
                  <a:cubicBezTo>
                    <a:pt x="995906" y="2388690"/>
                    <a:pt x="1287656" y="2515362"/>
                    <a:pt x="1362984" y="2550803"/>
                  </a:cubicBezTo>
                  <a:cubicBezTo>
                    <a:pt x="1373765" y="2534228"/>
                    <a:pt x="1451924" y="2419415"/>
                    <a:pt x="1602717" y="2400953"/>
                  </a:cubicBezTo>
                  <a:cubicBezTo>
                    <a:pt x="1694217" y="2390846"/>
                    <a:pt x="1785972" y="2417798"/>
                    <a:pt x="1857407" y="2475878"/>
                  </a:cubicBezTo>
                  <a:cubicBezTo>
                    <a:pt x="1830456" y="2250296"/>
                    <a:pt x="1926268" y="2034953"/>
                    <a:pt x="2097140" y="1936850"/>
                  </a:cubicBezTo>
                  <a:cubicBezTo>
                    <a:pt x="2155187" y="1903363"/>
                    <a:pt x="2220653" y="1884093"/>
                    <a:pt x="2288798" y="1878635"/>
                  </a:cubicBezTo>
                  <a:close/>
                  <a:moveTo>
                    <a:pt x="3596672" y="1111090"/>
                  </a:moveTo>
                  <a:cubicBezTo>
                    <a:pt x="3874128" y="1118834"/>
                    <a:pt x="4163333" y="1306796"/>
                    <a:pt x="4259854" y="1629605"/>
                  </a:cubicBezTo>
                  <a:cubicBezTo>
                    <a:pt x="4338551" y="1538914"/>
                    <a:pt x="4459698" y="1504550"/>
                    <a:pt x="4561979" y="1542148"/>
                  </a:cubicBezTo>
                  <a:cubicBezTo>
                    <a:pt x="4669784" y="1582575"/>
                    <a:pt x="4710212" y="1685259"/>
                    <a:pt x="4716814" y="1701969"/>
                  </a:cubicBezTo>
                  <a:cubicBezTo>
                    <a:pt x="4756857" y="1653356"/>
                    <a:pt x="4820755" y="1636048"/>
                    <a:pt x="4877540" y="1652945"/>
                  </a:cubicBezTo>
                  <a:lnTo>
                    <a:pt x="4913735" y="1672247"/>
                  </a:lnTo>
                  <a:lnTo>
                    <a:pt x="4932502" y="1737533"/>
                  </a:lnTo>
                  <a:cubicBezTo>
                    <a:pt x="4932232" y="1737264"/>
                    <a:pt x="4931962" y="1737128"/>
                    <a:pt x="4931692" y="1736859"/>
                  </a:cubicBezTo>
                  <a:cubicBezTo>
                    <a:pt x="4866888" y="1683495"/>
                    <a:pt x="4771089" y="1692660"/>
                    <a:pt x="4717698" y="1757477"/>
                  </a:cubicBezTo>
                  <a:cubicBezTo>
                    <a:pt x="4711096" y="1740767"/>
                    <a:pt x="4670668" y="1638083"/>
                    <a:pt x="4562863" y="1597656"/>
                  </a:cubicBezTo>
                  <a:cubicBezTo>
                    <a:pt x="4460582" y="1560058"/>
                    <a:pt x="4339435" y="1594422"/>
                    <a:pt x="4260738" y="1685113"/>
                  </a:cubicBezTo>
                  <a:cubicBezTo>
                    <a:pt x="4132044" y="1254700"/>
                    <a:pt x="3660799" y="1064018"/>
                    <a:pt x="3331589" y="1220606"/>
                  </a:cubicBezTo>
                  <a:cubicBezTo>
                    <a:pt x="3138634" y="1312325"/>
                    <a:pt x="3005477" y="1518113"/>
                    <a:pt x="2981502" y="1749504"/>
                  </a:cubicBezTo>
                  <a:lnTo>
                    <a:pt x="2980923" y="1841369"/>
                  </a:lnTo>
                  <a:lnTo>
                    <a:pt x="2979729" y="1835195"/>
                  </a:lnTo>
                  <a:cubicBezTo>
                    <a:pt x="2953723" y="1549483"/>
                    <a:pt x="3099159" y="1275161"/>
                    <a:pt x="3330705" y="1165098"/>
                  </a:cubicBezTo>
                  <a:cubicBezTo>
                    <a:pt x="3413008" y="1125951"/>
                    <a:pt x="3504187" y="1108509"/>
                    <a:pt x="3596672" y="1111090"/>
                  </a:cubicBezTo>
                  <a:close/>
                  <a:moveTo>
                    <a:pt x="5317981" y="1105501"/>
                  </a:moveTo>
                  <a:cubicBezTo>
                    <a:pt x="5343830" y="1105248"/>
                    <a:pt x="5369699" y="1107379"/>
                    <a:pt x="5395254" y="1111898"/>
                  </a:cubicBezTo>
                  <a:lnTo>
                    <a:pt x="5458658" y="1129326"/>
                  </a:lnTo>
                  <a:lnTo>
                    <a:pt x="5471529" y="1188129"/>
                  </a:lnTo>
                  <a:cubicBezTo>
                    <a:pt x="5373156" y="1150936"/>
                    <a:pt x="5264406" y="1152013"/>
                    <a:pt x="5166708" y="1191093"/>
                  </a:cubicBezTo>
                  <a:cubicBezTo>
                    <a:pt x="5058971" y="1234148"/>
                    <a:pt x="4978864" y="1316856"/>
                    <a:pt x="4936470" y="1415750"/>
                  </a:cubicBezTo>
                  <a:lnTo>
                    <a:pt x="4905003" y="1561359"/>
                  </a:lnTo>
                  <a:lnTo>
                    <a:pt x="4901538" y="1517792"/>
                  </a:lnTo>
                  <a:cubicBezTo>
                    <a:pt x="4904782" y="1353968"/>
                    <a:pt x="5004218" y="1200168"/>
                    <a:pt x="5165824" y="1135585"/>
                  </a:cubicBezTo>
                  <a:cubicBezTo>
                    <a:pt x="5214673" y="1116045"/>
                    <a:pt x="5266285" y="1106006"/>
                    <a:pt x="5317981" y="1105501"/>
                  </a:cubicBezTo>
                  <a:close/>
                  <a:moveTo>
                    <a:pt x="6674374" y="68"/>
                  </a:moveTo>
                  <a:cubicBezTo>
                    <a:pt x="6790387" y="-2243"/>
                    <a:pt x="6881348" y="54229"/>
                    <a:pt x="6891656" y="60898"/>
                  </a:cubicBezTo>
                  <a:lnTo>
                    <a:pt x="6891656" y="115898"/>
                  </a:lnTo>
                  <a:lnTo>
                    <a:pt x="6870555" y="103763"/>
                  </a:lnTo>
                  <a:cubicBezTo>
                    <a:pt x="6835186" y="85175"/>
                    <a:pt x="6762268" y="53843"/>
                    <a:pt x="6675258" y="55576"/>
                  </a:cubicBezTo>
                  <a:cubicBezTo>
                    <a:pt x="6636587" y="56347"/>
                    <a:pt x="6595132" y="63649"/>
                    <a:pt x="6552953" y="81505"/>
                  </a:cubicBezTo>
                  <a:cubicBezTo>
                    <a:pt x="6412132" y="141471"/>
                    <a:pt x="6322115" y="293612"/>
                    <a:pt x="6335590" y="458824"/>
                  </a:cubicBezTo>
                  <a:cubicBezTo>
                    <a:pt x="6189648" y="382014"/>
                    <a:pt x="6018776" y="367459"/>
                    <a:pt x="5861920" y="418802"/>
                  </a:cubicBezTo>
                  <a:cubicBezTo>
                    <a:pt x="5621682" y="497231"/>
                    <a:pt x="5463308" y="710584"/>
                    <a:pt x="5443310" y="947493"/>
                  </a:cubicBezTo>
                  <a:lnTo>
                    <a:pt x="5444277" y="1012150"/>
                  </a:lnTo>
                  <a:lnTo>
                    <a:pt x="5444219" y="1011887"/>
                  </a:lnTo>
                  <a:cubicBezTo>
                    <a:pt x="5411907" y="729942"/>
                    <a:pt x="5580758" y="454794"/>
                    <a:pt x="5861036" y="363294"/>
                  </a:cubicBezTo>
                  <a:cubicBezTo>
                    <a:pt x="6017892" y="311951"/>
                    <a:pt x="6188764" y="326506"/>
                    <a:pt x="6334706" y="403316"/>
                  </a:cubicBezTo>
                  <a:cubicBezTo>
                    <a:pt x="6321231" y="238104"/>
                    <a:pt x="6411248" y="85963"/>
                    <a:pt x="6552069" y="25997"/>
                  </a:cubicBezTo>
                  <a:cubicBezTo>
                    <a:pt x="6594248" y="8141"/>
                    <a:pt x="6635703" y="839"/>
                    <a:pt x="6674374" y="6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9" name="Google Shape;219;p6"/>
          <p:cNvSpPr/>
          <p:nvPr/>
        </p:nvSpPr>
        <p:spPr>
          <a:xfrm>
            <a:off x="-714" y="3474279"/>
            <a:ext cx="9144714" cy="1708623"/>
          </a:xfrm>
          <a:custGeom>
            <a:avLst/>
            <a:gdLst/>
            <a:ahLst/>
            <a:cxnLst/>
            <a:rect l="l" t="t" r="r" b="b"/>
            <a:pathLst>
              <a:path w="12192952" h="2278164" extrusionOk="0">
                <a:moveTo>
                  <a:pt x="-4" y="736841"/>
                </a:moveTo>
                <a:cubicBezTo>
                  <a:pt x="19046" y="656736"/>
                  <a:pt x="105628" y="326599"/>
                  <a:pt x="417953" y="133147"/>
                </a:cubicBezTo>
                <a:cubicBezTo>
                  <a:pt x="747041" y="-70688"/>
                  <a:pt x="1193573" y="-40494"/>
                  <a:pt x="1543332" y="212585"/>
                </a:cubicBezTo>
                <a:cubicBezTo>
                  <a:pt x="1701065" y="65615"/>
                  <a:pt x="1944715" y="65234"/>
                  <a:pt x="2096734" y="204584"/>
                </a:cubicBezTo>
                <a:cubicBezTo>
                  <a:pt x="2238180" y="334315"/>
                  <a:pt x="2267422" y="554819"/>
                  <a:pt x="2160266" y="723602"/>
                </a:cubicBezTo>
                <a:cubicBezTo>
                  <a:pt x="2180516" y="727603"/>
                  <a:pt x="2199023" y="737794"/>
                  <a:pt x="2213225" y="752747"/>
                </a:cubicBezTo>
                <a:cubicBezTo>
                  <a:pt x="2231532" y="772940"/>
                  <a:pt x="2241057" y="799611"/>
                  <a:pt x="2239704" y="826852"/>
                </a:cubicBezTo>
                <a:cubicBezTo>
                  <a:pt x="2504023" y="599300"/>
                  <a:pt x="2874260" y="544340"/>
                  <a:pt x="3183727" y="686549"/>
                </a:cubicBezTo>
                <a:cubicBezTo>
                  <a:pt x="3622639" y="888194"/>
                  <a:pt x="3684075" y="1369016"/>
                  <a:pt x="3686838" y="1393494"/>
                </a:cubicBezTo>
                <a:cubicBezTo>
                  <a:pt x="3709317" y="1393494"/>
                  <a:pt x="3886863" y="1397019"/>
                  <a:pt x="4005830" y="1547133"/>
                </a:cubicBezTo>
                <a:cubicBezTo>
                  <a:pt x="4113176" y="1682769"/>
                  <a:pt x="4091555" y="1836598"/>
                  <a:pt x="4087935" y="1862220"/>
                </a:cubicBezTo>
                <a:cubicBezTo>
                  <a:pt x="4108595" y="1849552"/>
                  <a:pt x="4133789" y="1846599"/>
                  <a:pt x="4156801" y="1854219"/>
                </a:cubicBezTo>
                <a:cubicBezTo>
                  <a:pt x="4181404" y="1863744"/>
                  <a:pt x="4200045" y="1884413"/>
                  <a:pt x="4207093" y="1909845"/>
                </a:cubicBezTo>
                <a:cubicBezTo>
                  <a:pt x="4237573" y="1868221"/>
                  <a:pt x="4399308" y="1655813"/>
                  <a:pt x="4696964" y="1610665"/>
                </a:cubicBezTo>
                <a:cubicBezTo>
                  <a:pt x="5036435" y="1559134"/>
                  <a:pt x="5276274" y="1766970"/>
                  <a:pt x="5308659" y="1796021"/>
                </a:cubicBezTo>
                <a:cubicBezTo>
                  <a:pt x="5346759" y="1766684"/>
                  <a:pt x="5703852" y="1500746"/>
                  <a:pt x="6149336" y="1629143"/>
                </a:cubicBezTo>
                <a:cubicBezTo>
                  <a:pt x="6507476" y="1732584"/>
                  <a:pt x="6674925" y="2019668"/>
                  <a:pt x="6707977" y="2079294"/>
                </a:cubicBezTo>
                <a:cubicBezTo>
                  <a:pt x="6854358" y="2060244"/>
                  <a:pt x="7003195" y="2077961"/>
                  <a:pt x="7140984" y="2130920"/>
                </a:cubicBezTo>
                <a:cubicBezTo>
                  <a:pt x="7226318" y="2164258"/>
                  <a:pt x="7305842" y="2210931"/>
                  <a:pt x="7376632" y="2269128"/>
                </a:cubicBezTo>
                <a:cubicBezTo>
                  <a:pt x="7459043" y="2158923"/>
                  <a:pt x="7572466" y="2075770"/>
                  <a:pt x="7702387" y="2030336"/>
                </a:cubicBezTo>
                <a:cubicBezTo>
                  <a:pt x="7947465" y="1945944"/>
                  <a:pt x="8157968" y="2032051"/>
                  <a:pt x="8208164" y="2054148"/>
                </a:cubicBezTo>
                <a:cubicBezTo>
                  <a:pt x="8210508" y="2001856"/>
                  <a:pt x="8234492" y="1952993"/>
                  <a:pt x="8274363" y="1919084"/>
                </a:cubicBezTo>
                <a:cubicBezTo>
                  <a:pt x="8305272" y="1894415"/>
                  <a:pt x="8343343" y="1880508"/>
                  <a:pt x="8382853" y="1879365"/>
                </a:cubicBezTo>
                <a:cubicBezTo>
                  <a:pt x="8388606" y="1670005"/>
                  <a:pt x="8548035" y="1497031"/>
                  <a:pt x="8756233" y="1474266"/>
                </a:cubicBezTo>
                <a:cubicBezTo>
                  <a:pt x="8689558" y="1208615"/>
                  <a:pt x="8789856" y="931341"/>
                  <a:pt x="9005121" y="778941"/>
                </a:cubicBezTo>
                <a:cubicBezTo>
                  <a:pt x="9192287" y="646640"/>
                  <a:pt x="9440509" y="627209"/>
                  <a:pt x="9653869" y="725983"/>
                </a:cubicBezTo>
                <a:cubicBezTo>
                  <a:pt x="9769312" y="571868"/>
                  <a:pt x="9987815" y="540531"/>
                  <a:pt x="10141930" y="655974"/>
                </a:cubicBezTo>
                <a:cubicBezTo>
                  <a:pt x="10238418" y="728364"/>
                  <a:pt x="10290710" y="845427"/>
                  <a:pt x="10280138" y="965632"/>
                </a:cubicBezTo>
                <a:cubicBezTo>
                  <a:pt x="10292901" y="953726"/>
                  <a:pt x="10310713" y="948773"/>
                  <a:pt x="10327763" y="952392"/>
                </a:cubicBezTo>
                <a:cubicBezTo>
                  <a:pt x="10348337" y="958107"/>
                  <a:pt x="10363100" y="976109"/>
                  <a:pt x="10364815" y="997350"/>
                </a:cubicBezTo>
                <a:cubicBezTo>
                  <a:pt x="10511881" y="776465"/>
                  <a:pt x="10768008" y="655593"/>
                  <a:pt x="11025469" y="686263"/>
                </a:cubicBezTo>
                <a:cubicBezTo>
                  <a:pt x="11382752" y="728840"/>
                  <a:pt x="11547534" y="1039736"/>
                  <a:pt x="11560393" y="1064882"/>
                </a:cubicBezTo>
                <a:cubicBezTo>
                  <a:pt x="11574776" y="1060215"/>
                  <a:pt x="11725461" y="1013828"/>
                  <a:pt x="11851572" y="1109935"/>
                </a:cubicBezTo>
                <a:cubicBezTo>
                  <a:pt x="11910056" y="1155465"/>
                  <a:pt x="11950442" y="1220140"/>
                  <a:pt x="11965872" y="1292625"/>
                </a:cubicBezTo>
                <a:cubicBezTo>
                  <a:pt x="11988923" y="1262526"/>
                  <a:pt x="12032071" y="1256811"/>
                  <a:pt x="12062170" y="1279862"/>
                </a:cubicBezTo>
                <a:cubicBezTo>
                  <a:pt x="12069504" y="1285481"/>
                  <a:pt x="12075600" y="1292530"/>
                  <a:pt x="12080172" y="1300530"/>
                </a:cubicBezTo>
                <a:cubicBezTo>
                  <a:pt x="12078934" y="1247000"/>
                  <a:pt x="12091697" y="1194042"/>
                  <a:pt x="12117224" y="1146987"/>
                </a:cubicBezTo>
                <a:cubicBezTo>
                  <a:pt x="12134941" y="1114793"/>
                  <a:pt x="12158372" y="1086027"/>
                  <a:pt x="12186471" y="1062215"/>
                </a:cubicBezTo>
                <a:cubicBezTo>
                  <a:pt x="12188662" y="1467218"/>
                  <a:pt x="12190852" y="1872221"/>
                  <a:pt x="12192948" y="2277224"/>
                </a:cubicBezTo>
                <a:lnTo>
                  <a:pt x="-4" y="2277224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6"/>
          <p:cNvSpPr/>
          <p:nvPr/>
        </p:nvSpPr>
        <p:spPr>
          <a:xfrm>
            <a:off x="-716" y="3473576"/>
            <a:ext cx="9140176" cy="1708622"/>
          </a:xfrm>
          <a:custGeom>
            <a:avLst/>
            <a:gdLst/>
            <a:ahLst/>
            <a:cxnLst/>
            <a:rect l="l" t="t" r="r" b="b"/>
            <a:pathLst>
              <a:path w="12186901" h="2278163" extrusionOk="0">
                <a:moveTo>
                  <a:pt x="10929198" y="682704"/>
                </a:moveTo>
                <a:cubicBezTo>
                  <a:pt x="10961129" y="681903"/>
                  <a:pt x="10993290" y="683369"/>
                  <a:pt x="11025473" y="687202"/>
                </a:cubicBezTo>
                <a:cubicBezTo>
                  <a:pt x="11382756" y="729779"/>
                  <a:pt x="11547538" y="1040675"/>
                  <a:pt x="11560397" y="1065821"/>
                </a:cubicBezTo>
                <a:cubicBezTo>
                  <a:pt x="11574780" y="1061154"/>
                  <a:pt x="11725465" y="1014767"/>
                  <a:pt x="11851576" y="1110874"/>
                </a:cubicBezTo>
                <a:cubicBezTo>
                  <a:pt x="11910060" y="1156404"/>
                  <a:pt x="11950446" y="1221079"/>
                  <a:pt x="11965876" y="1293564"/>
                </a:cubicBezTo>
                <a:cubicBezTo>
                  <a:pt x="11988927" y="1263465"/>
                  <a:pt x="12032075" y="1257750"/>
                  <a:pt x="12062174" y="1280801"/>
                </a:cubicBezTo>
                <a:cubicBezTo>
                  <a:pt x="12069508" y="1286420"/>
                  <a:pt x="12075604" y="1293469"/>
                  <a:pt x="12080176" y="1301469"/>
                </a:cubicBezTo>
                <a:cubicBezTo>
                  <a:pt x="12078938" y="1247939"/>
                  <a:pt x="12091701" y="1194981"/>
                  <a:pt x="12117228" y="1147926"/>
                </a:cubicBezTo>
                <a:cubicBezTo>
                  <a:pt x="12134945" y="1115732"/>
                  <a:pt x="12158376" y="1086966"/>
                  <a:pt x="12186475" y="1063154"/>
                </a:cubicBezTo>
                <a:lnTo>
                  <a:pt x="12186901" y="1142995"/>
                </a:lnTo>
                <a:lnTo>
                  <a:pt x="12127863" y="1215268"/>
                </a:lnTo>
                <a:cubicBezTo>
                  <a:pt x="12102336" y="1262323"/>
                  <a:pt x="12089573" y="1315281"/>
                  <a:pt x="12090811" y="1368811"/>
                </a:cubicBezTo>
                <a:cubicBezTo>
                  <a:pt x="12086239" y="1360811"/>
                  <a:pt x="12080143" y="1353762"/>
                  <a:pt x="12072809" y="1348143"/>
                </a:cubicBezTo>
                <a:cubicBezTo>
                  <a:pt x="12042710" y="1325092"/>
                  <a:pt x="11999562" y="1330807"/>
                  <a:pt x="11976511" y="1360906"/>
                </a:cubicBezTo>
                <a:cubicBezTo>
                  <a:pt x="11961081" y="1288421"/>
                  <a:pt x="11920695" y="1223746"/>
                  <a:pt x="11862211" y="1178216"/>
                </a:cubicBezTo>
                <a:cubicBezTo>
                  <a:pt x="11736100" y="1082109"/>
                  <a:pt x="11585415" y="1128496"/>
                  <a:pt x="11571032" y="1133163"/>
                </a:cubicBezTo>
                <a:cubicBezTo>
                  <a:pt x="11558173" y="1108017"/>
                  <a:pt x="11393391" y="797121"/>
                  <a:pt x="11036108" y="754544"/>
                </a:cubicBezTo>
                <a:cubicBezTo>
                  <a:pt x="10778647" y="723874"/>
                  <a:pt x="10522520" y="844746"/>
                  <a:pt x="10375454" y="1065631"/>
                </a:cubicBezTo>
                <a:cubicBezTo>
                  <a:pt x="10373739" y="1044390"/>
                  <a:pt x="10358976" y="1026388"/>
                  <a:pt x="10338402" y="1020673"/>
                </a:cubicBezTo>
                <a:cubicBezTo>
                  <a:pt x="10321352" y="1017054"/>
                  <a:pt x="10303540" y="1022007"/>
                  <a:pt x="10290777" y="1033913"/>
                </a:cubicBezTo>
                <a:lnTo>
                  <a:pt x="10287902" y="962223"/>
                </a:lnTo>
                <a:lnTo>
                  <a:pt x="10302347" y="954129"/>
                </a:lnTo>
                <a:cubicBezTo>
                  <a:pt x="10310527" y="951855"/>
                  <a:pt x="10319242" y="951522"/>
                  <a:pt x="10327767" y="953331"/>
                </a:cubicBezTo>
                <a:cubicBezTo>
                  <a:pt x="10348341" y="959046"/>
                  <a:pt x="10363104" y="977048"/>
                  <a:pt x="10364819" y="998289"/>
                </a:cubicBezTo>
                <a:cubicBezTo>
                  <a:pt x="10493502" y="805015"/>
                  <a:pt x="10705684" y="688313"/>
                  <a:pt x="10929198" y="682704"/>
                </a:cubicBezTo>
                <a:close/>
                <a:moveTo>
                  <a:pt x="2818734" y="609388"/>
                </a:moveTo>
                <a:cubicBezTo>
                  <a:pt x="2943085" y="608558"/>
                  <a:pt x="3067681" y="634160"/>
                  <a:pt x="3183731" y="687488"/>
                </a:cubicBezTo>
                <a:cubicBezTo>
                  <a:pt x="3622643" y="889133"/>
                  <a:pt x="3684079" y="1369955"/>
                  <a:pt x="3686842" y="1394433"/>
                </a:cubicBezTo>
                <a:cubicBezTo>
                  <a:pt x="3709321" y="1394433"/>
                  <a:pt x="3886867" y="1397958"/>
                  <a:pt x="4005834" y="1548072"/>
                </a:cubicBezTo>
                <a:cubicBezTo>
                  <a:pt x="4059507" y="1615890"/>
                  <a:pt x="4080939" y="1688256"/>
                  <a:pt x="4088499" y="1746871"/>
                </a:cubicBezTo>
                <a:lnTo>
                  <a:pt x="4091516" y="1783808"/>
                </a:lnTo>
                <a:lnTo>
                  <a:pt x="4075094" y="1718265"/>
                </a:lnTo>
                <a:cubicBezTo>
                  <a:pt x="4062082" y="1684369"/>
                  <a:pt x="4043306" y="1649323"/>
                  <a:pt x="4016469" y="1615414"/>
                </a:cubicBezTo>
                <a:cubicBezTo>
                  <a:pt x="3897502" y="1465300"/>
                  <a:pt x="3719956" y="1461775"/>
                  <a:pt x="3697477" y="1461775"/>
                </a:cubicBezTo>
                <a:cubicBezTo>
                  <a:pt x="3694714" y="1437297"/>
                  <a:pt x="3633278" y="956475"/>
                  <a:pt x="3194366" y="754830"/>
                </a:cubicBezTo>
                <a:cubicBezTo>
                  <a:pt x="2884899" y="612621"/>
                  <a:pt x="2514662" y="667581"/>
                  <a:pt x="2250343" y="895133"/>
                </a:cubicBezTo>
                <a:cubicBezTo>
                  <a:pt x="2251696" y="867892"/>
                  <a:pt x="2242171" y="841221"/>
                  <a:pt x="2223864" y="821028"/>
                </a:cubicBezTo>
                <a:cubicBezTo>
                  <a:pt x="2209662" y="806075"/>
                  <a:pt x="2191155" y="795884"/>
                  <a:pt x="2170905" y="791883"/>
                </a:cubicBezTo>
                <a:lnTo>
                  <a:pt x="2193036" y="738107"/>
                </a:lnTo>
                <a:lnTo>
                  <a:pt x="2213229" y="753686"/>
                </a:lnTo>
                <a:cubicBezTo>
                  <a:pt x="2231536" y="773879"/>
                  <a:pt x="2241061" y="800550"/>
                  <a:pt x="2239708" y="827791"/>
                </a:cubicBezTo>
                <a:cubicBezTo>
                  <a:pt x="2404908" y="685571"/>
                  <a:pt x="2611481" y="610770"/>
                  <a:pt x="2818734" y="609388"/>
                </a:cubicBezTo>
                <a:close/>
                <a:moveTo>
                  <a:pt x="9950221" y="587697"/>
                </a:moveTo>
                <a:cubicBezTo>
                  <a:pt x="10017293" y="590972"/>
                  <a:pt x="10084141" y="613622"/>
                  <a:pt x="10141934" y="656913"/>
                </a:cubicBezTo>
                <a:cubicBezTo>
                  <a:pt x="10214300" y="711206"/>
                  <a:pt x="10261806" y="790627"/>
                  <a:pt x="10276576" y="877656"/>
                </a:cubicBezTo>
                <a:lnTo>
                  <a:pt x="10278065" y="914798"/>
                </a:lnTo>
                <a:lnTo>
                  <a:pt x="10261821" y="861154"/>
                </a:lnTo>
                <a:cubicBezTo>
                  <a:pt x="10238008" y="807814"/>
                  <a:pt x="10200813" y="760450"/>
                  <a:pt x="10152569" y="724255"/>
                </a:cubicBezTo>
                <a:cubicBezTo>
                  <a:pt x="9998454" y="608812"/>
                  <a:pt x="9779951" y="640149"/>
                  <a:pt x="9664508" y="794264"/>
                </a:cubicBezTo>
                <a:cubicBezTo>
                  <a:pt x="9451148" y="695490"/>
                  <a:pt x="9202926" y="714921"/>
                  <a:pt x="9015760" y="847222"/>
                </a:cubicBezTo>
                <a:cubicBezTo>
                  <a:pt x="8800495" y="999622"/>
                  <a:pt x="8700197" y="1276896"/>
                  <a:pt x="8766872" y="1542547"/>
                </a:cubicBezTo>
                <a:cubicBezTo>
                  <a:pt x="8558674" y="1565312"/>
                  <a:pt x="8399245" y="1738286"/>
                  <a:pt x="8393492" y="1947646"/>
                </a:cubicBezTo>
                <a:cubicBezTo>
                  <a:pt x="8353982" y="1948789"/>
                  <a:pt x="8315911" y="1962696"/>
                  <a:pt x="8285002" y="1987365"/>
                </a:cubicBezTo>
                <a:cubicBezTo>
                  <a:pt x="8245131" y="2021274"/>
                  <a:pt x="8221147" y="2070137"/>
                  <a:pt x="8218803" y="2122429"/>
                </a:cubicBezTo>
                <a:cubicBezTo>
                  <a:pt x="8168607" y="2100332"/>
                  <a:pt x="7958104" y="2014225"/>
                  <a:pt x="7713026" y="2098617"/>
                </a:cubicBezTo>
                <a:cubicBezTo>
                  <a:pt x="7615585" y="2132693"/>
                  <a:pt x="7527425" y="2187985"/>
                  <a:pt x="7454667" y="2259994"/>
                </a:cubicBezTo>
                <a:lnTo>
                  <a:pt x="7438850" y="2278163"/>
                </a:lnTo>
                <a:lnTo>
                  <a:pt x="7302383" y="2278163"/>
                </a:lnTo>
                <a:lnTo>
                  <a:pt x="7274901" y="2258983"/>
                </a:lnTo>
                <a:cubicBezTo>
                  <a:pt x="7235505" y="2235873"/>
                  <a:pt x="7194290" y="2215870"/>
                  <a:pt x="7151623" y="2199201"/>
                </a:cubicBezTo>
                <a:cubicBezTo>
                  <a:pt x="7013834" y="2146242"/>
                  <a:pt x="6864997" y="2128525"/>
                  <a:pt x="6718616" y="2147575"/>
                </a:cubicBezTo>
                <a:cubicBezTo>
                  <a:pt x="6685564" y="2087949"/>
                  <a:pt x="6518115" y="1800865"/>
                  <a:pt x="6159975" y="1697424"/>
                </a:cubicBezTo>
                <a:cubicBezTo>
                  <a:pt x="5714491" y="1569027"/>
                  <a:pt x="5357398" y="1834965"/>
                  <a:pt x="5319298" y="1864302"/>
                </a:cubicBezTo>
                <a:cubicBezTo>
                  <a:pt x="5286914" y="1835251"/>
                  <a:pt x="5047075" y="1627415"/>
                  <a:pt x="4707603" y="1678946"/>
                </a:cubicBezTo>
                <a:cubicBezTo>
                  <a:pt x="4409947" y="1724094"/>
                  <a:pt x="4248212" y="1936502"/>
                  <a:pt x="4217732" y="1978126"/>
                </a:cubicBezTo>
                <a:cubicBezTo>
                  <a:pt x="4210684" y="1952694"/>
                  <a:pt x="4192043" y="1932025"/>
                  <a:pt x="4167440" y="1922500"/>
                </a:cubicBezTo>
                <a:cubicBezTo>
                  <a:pt x="4144428" y="1914880"/>
                  <a:pt x="4119234" y="1917833"/>
                  <a:pt x="4098574" y="1930501"/>
                </a:cubicBezTo>
                <a:cubicBezTo>
                  <a:pt x="4099479" y="1924096"/>
                  <a:pt x="4101509" y="1909677"/>
                  <a:pt x="4102368" y="1889533"/>
                </a:cubicBezTo>
                <a:lnTo>
                  <a:pt x="4102481" y="1858128"/>
                </a:lnTo>
                <a:lnTo>
                  <a:pt x="4121490" y="1851551"/>
                </a:lnTo>
                <a:cubicBezTo>
                  <a:pt x="4133248" y="1850181"/>
                  <a:pt x="4145299" y="1851348"/>
                  <a:pt x="4156805" y="1855158"/>
                </a:cubicBezTo>
                <a:cubicBezTo>
                  <a:pt x="4181408" y="1864683"/>
                  <a:pt x="4200049" y="1885352"/>
                  <a:pt x="4207097" y="1910784"/>
                </a:cubicBezTo>
                <a:cubicBezTo>
                  <a:pt x="4237577" y="1869160"/>
                  <a:pt x="4399312" y="1656752"/>
                  <a:pt x="4696968" y="1611604"/>
                </a:cubicBezTo>
                <a:cubicBezTo>
                  <a:pt x="5036440" y="1560073"/>
                  <a:pt x="5276279" y="1767909"/>
                  <a:pt x="5308663" y="1796960"/>
                </a:cubicBezTo>
                <a:cubicBezTo>
                  <a:pt x="5346763" y="1767623"/>
                  <a:pt x="5703856" y="1501685"/>
                  <a:pt x="6149340" y="1630082"/>
                </a:cubicBezTo>
                <a:cubicBezTo>
                  <a:pt x="6507480" y="1733523"/>
                  <a:pt x="6674929" y="2020607"/>
                  <a:pt x="6707981" y="2080233"/>
                </a:cubicBezTo>
                <a:cubicBezTo>
                  <a:pt x="6854362" y="2061183"/>
                  <a:pt x="7003199" y="2078900"/>
                  <a:pt x="7140988" y="2131859"/>
                </a:cubicBezTo>
                <a:cubicBezTo>
                  <a:pt x="7226322" y="2165197"/>
                  <a:pt x="7305846" y="2211870"/>
                  <a:pt x="7376636" y="2270067"/>
                </a:cubicBezTo>
                <a:cubicBezTo>
                  <a:pt x="7459047" y="2159862"/>
                  <a:pt x="7572470" y="2076709"/>
                  <a:pt x="7702391" y="2031275"/>
                </a:cubicBezTo>
                <a:cubicBezTo>
                  <a:pt x="7947469" y="1946883"/>
                  <a:pt x="8157972" y="2032990"/>
                  <a:pt x="8208168" y="2055087"/>
                </a:cubicBezTo>
                <a:cubicBezTo>
                  <a:pt x="8210512" y="2002795"/>
                  <a:pt x="8234496" y="1953932"/>
                  <a:pt x="8274367" y="1920023"/>
                </a:cubicBezTo>
                <a:cubicBezTo>
                  <a:pt x="8305276" y="1895354"/>
                  <a:pt x="8343347" y="1881447"/>
                  <a:pt x="8382857" y="1880304"/>
                </a:cubicBezTo>
                <a:cubicBezTo>
                  <a:pt x="8388610" y="1670944"/>
                  <a:pt x="8548039" y="1497970"/>
                  <a:pt x="8756237" y="1475205"/>
                </a:cubicBezTo>
                <a:cubicBezTo>
                  <a:pt x="8689562" y="1209554"/>
                  <a:pt x="8789860" y="932280"/>
                  <a:pt x="9005125" y="779880"/>
                </a:cubicBezTo>
                <a:cubicBezTo>
                  <a:pt x="9192291" y="647579"/>
                  <a:pt x="9440513" y="628148"/>
                  <a:pt x="9653873" y="726922"/>
                </a:cubicBezTo>
                <a:cubicBezTo>
                  <a:pt x="9726025" y="630600"/>
                  <a:pt x="9838435" y="582239"/>
                  <a:pt x="9950221" y="587697"/>
                </a:cubicBezTo>
                <a:close/>
                <a:moveTo>
                  <a:pt x="972895" y="2463"/>
                </a:moveTo>
                <a:cubicBezTo>
                  <a:pt x="1169384" y="16167"/>
                  <a:pt x="1368457" y="86985"/>
                  <a:pt x="1543336" y="213524"/>
                </a:cubicBezTo>
                <a:cubicBezTo>
                  <a:pt x="1701069" y="66554"/>
                  <a:pt x="1944719" y="66173"/>
                  <a:pt x="2096738" y="205523"/>
                </a:cubicBezTo>
                <a:cubicBezTo>
                  <a:pt x="2167461" y="270389"/>
                  <a:pt x="2210133" y="357948"/>
                  <a:pt x="2221730" y="450388"/>
                </a:cubicBezTo>
                <a:lnTo>
                  <a:pt x="2220466" y="478549"/>
                </a:lnTo>
                <a:lnTo>
                  <a:pt x="2192042" y="384957"/>
                </a:lnTo>
                <a:cubicBezTo>
                  <a:pt x="2171084" y="343404"/>
                  <a:pt x="2142735" y="305298"/>
                  <a:pt x="2107373" y="272865"/>
                </a:cubicBezTo>
                <a:cubicBezTo>
                  <a:pt x="1955354" y="133515"/>
                  <a:pt x="1711704" y="133896"/>
                  <a:pt x="1553971" y="280866"/>
                </a:cubicBezTo>
                <a:cubicBezTo>
                  <a:pt x="1204212" y="27787"/>
                  <a:pt x="757680" y="-2407"/>
                  <a:pt x="428592" y="201428"/>
                </a:cubicBezTo>
                <a:cubicBezTo>
                  <a:pt x="116267" y="394880"/>
                  <a:pt x="29685" y="725017"/>
                  <a:pt x="10635" y="805122"/>
                </a:cubicBezTo>
                <a:lnTo>
                  <a:pt x="10635" y="2278163"/>
                </a:lnTo>
                <a:lnTo>
                  <a:pt x="0" y="2278163"/>
                </a:lnTo>
                <a:lnTo>
                  <a:pt x="0" y="737780"/>
                </a:lnTo>
                <a:cubicBezTo>
                  <a:pt x="19050" y="657675"/>
                  <a:pt x="105632" y="327538"/>
                  <a:pt x="417957" y="134086"/>
                </a:cubicBezTo>
                <a:cubicBezTo>
                  <a:pt x="582501" y="32169"/>
                  <a:pt x="776406" y="-11242"/>
                  <a:pt x="972895" y="24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4211644" y="845081"/>
            <a:ext cx="3991950" cy="99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525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22" name="Google Shape;222;p6"/>
          <p:cNvSpPr txBox="1">
            <a:spLocks noGrp="1"/>
          </p:cNvSpPr>
          <p:nvPr>
            <p:ph type="body" idx="1"/>
          </p:nvPr>
        </p:nvSpPr>
        <p:spPr>
          <a:xfrm>
            <a:off x="4211625" y="1898306"/>
            <a:ext cx="3991950" cy="16769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 algn="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61938" algn="r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 algn="r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 algn="r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 algn="r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 algn="r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 algn="r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 algn="r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 algn="r" rtl="0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23" name="Google Shape;223;p6"/>
          <p:cNvGrpSpPr/>
          <p:nvPr/>
        </p:nvGrpSpPr>
        <p:grpSpPr>
          <a:xfrm>
            <a:off x="399886" y="3391024"/>
            <a:ext cx="1235522" cy="484910"/>
            <a:chOff x="500057" y="717990"/>
            <a:chExt cx="1647362" cy="646546"/>
          </a:xfrm>
        </p:grpSpPr>
        <p:sp>
          <p:nvSpPr>
            <p:cNvPr id="224" name="Google Shape;224;p6"/>
            <p:cNvSpPr/>
            <p:nvPr/>
          </p:nvSpPr>
          <p:spPr>
            <a:xfrm>
              <a:off x="500535" y="718062"/>
              <a:ext cx="1646884" cy="646206"/>
            </a:xfrm>
            <a:custGeom>
              <a:avLst/>
              <a:gdLst/>
              <a:ahLst/>
              <a:cxnLst/>
              <a:rect l="l" t="t" r="r" b="b"/>
              <a:pathLst>
                <a:path w="1052322" h="412911" extrusionOk="0">
                  <a:moveTo>
                    <a:pt x="-305" y="412866"/>
                  </a:moveTo>
                  <a:cubicBezTo>
                    <a:pt x="10049" y="387443"/>
                    <a:pt x="28718" y="366288"/>
                    <a:pt x="52654" y="352858"/>
                  </a:cubicBezTo>
                  <a:cubicBezTo>
                    <a:pt x="105899" y="324283"/>
                    <a:pt x="160191" y="350191"/>
                    <a:pt x="165621" y="352858"/>
                  </a:cubicBezTo>
                  <a:cubicBezTo>
                    <a:pt x="156096" y="286183"/>
                    <a:pt x="183813" y="221127"/>
                    <a:pt x="236296" y="186933"/>
                  </a:cubicBezTo>
                  <a:cubicBezTo>
                    <a:pt x="302018" y="144070"/>
                    <a:pt x="396411" y="157024"/>
                    <a:pt x="455371" y="222270"/>
                  </a:cubicBezTo>
                  <a:cubicBezTo>
                    <a:pt x="450370" y="201077"/>
                    <a:pt x="463505" y="179837"/>
                    <a:pt x="484698" y="174836"/>
                  </a:cubicBezTo>
                  <a:cubicBezTo>
                    <a:pt x="500348" y="171150"/>
                    <a:pt x="516674" y="177331"/>
                    <a:pt x="525951" y="190457"/>
                  </a:cubicBezTo>
                  <a:cubicBezTo>
                    <a:pt x="542430" y="77395"/>
                    <a:pt x="630726" y="-615"/>
                    <a:pt x="713022" y="-43"/>
                  </a:cubicBezTo>
                  <a:cubicBezTo>
                    <a:pt x="814082" y="433"/>
                    <a:pt x="920382" y="118734"/>
                    <a:pt x="893140" y="264752"/>
                  </a:cubicBezTo>
                  <a:cubicBezTo>
                    <a:pt x="938746" y="265047"/>
                    <a:pt x="982199" y="284221"/>
                    <a:pt x="1013155" y="317711"/>
                  </a:cubicBezTo>
                  <a:cubicBezTo>
                    <a:pt x="1035558" y="343362"/>
                    <a:pt x="1049169" y="375499"/>
                    <a:pt x="1052017" y="40943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00057" y="717990"/>
              <a:ext cx="1521718" cy="646546"/>
            </a:xfrm>
            <a:custGeom>
              <a:avLst/>
              <a:gdLst/>
              <a:ahLst/>
              <a:cxnLst/>
              <a:rect l="l" t="t" r="r" b="b"/>
              <a:pathLst>
                <a:path w="1521718" h="646546" extrusionOk="0">
                  <a:moveTo>
                    <a:pt x="1425018" y="417482"/>
                  </a:moveTo>
                  <a:lnTo>
                    <a:pt x="1451648" y="420403"/>
                  </a:lnTo>
                  <a:cubicBezTo>
                    <a:pt x="1468827" y="424102"/>
                    <a:pt x="1485541" y="429537"/>
                    <a:pt x="1501539" y="436596"/>
                  </a:cubicBezTo>
                  <a:lnTo>
                    <a:pt x="1521718" y="448077"/>
                  </a:lnTo>
                  <a:lnTo>
                    <a:pt x="1476876" y="433523"/>
                  </a:lnTo>
                  <a:cubicBezTo>
                    <a:pt x="1459698" y="429824"/>
                    <a:pt x="1442056" y="427861"/>
                    <a:pt x="1424204" y="427746"/>
                  </a:cubicBezTo>
                  <a:close/>
                  <a:moveTo>
                    <a:pt x="759428" y="273833"/>
                  </a:moveTo>
                  <a:cubicBezTo>
                    <a:pt x="771681" y="270947"/>
                    <a:pt x="784198" y="271924"/>
                    <a:pt x="795468" y="276191"/>
                  </a:cubicBezTo>
                  <a:lnTo>
                    <a:pt x="811655" y="288720"/>
                  </a:lnTo>
                  <a:lnTo>
                    <a:pt x="784656" y="286953"/>
                  </a:lnTo>
                  <a:cubicBezTo>
                    <a:pt x="751472" y="294784"/>
                    <a:pt x="730905" y="328042"/>
                    <a:pt x="738736" y="361226"/>
                  </a:cubicBezTo>
                  <a:lnTo>
                    <a:pt x="714970" y="339106"/>
                  </a:lnTo>
                  <a:lnTo>
                    <a:pt x="721087" y="301462"/>
                  </a:lnTo>
                  <a:cubicBezTo>
                    <a:pt x="729398" y="288021"/>
                    <a:pt x="742836" y="277748"/>
                    <a:pt x="759428" y="273833"/>
                  </a:cubicBezTo>
                  <a:close/>
                  <a:moveTo>
                    <a:pt x="499894" y="253850"/>
                  </a:moveTo>
                  <a:cubicBezTo>
                    <a:pt x="545818" y="252972"/>
                    <a:pt x="592762" y="264093"/>
                    <a:pt x="635433" y="286922"/>
                  </a:cubicBezTo>
                  <a:lnTo>
                    <a:pt x="645654" y="293576"/>
                  </a:lnTo>
                  <a:lnTo>
                    <a:pt x="616762" y="281126"/>
                  </a:lnTo>
                  <a:cubicBezTo>
                    <a:pt x="541876" y="256140"/>
                    <a:pt x="460021" y="263947"/>
                    <a:pt x="395703" y="305895"/>
                  </a:cubicBezTo>
                  <a:cubicBezTo>
                    <a:pt x="313524" y="359437"/>
                    <a:pt x="270124" y="461303"/>
                    <a:pt x="285039" y="565704"/>
                  </a:cubicBezTo>
                  <a:cubicBezTo>
                    <a:pt x="276536" y="561528"/>
                    <a:pt x="191525" y="520960"/>
                    <a:pt x="108153" y="565704"/>
                  </a:cubicBezTo>
                  <a:cubicBezTo>
                    <a:pt x="89413" y="576218"/>
                    <a:pt x="72735" y="589757"/>
                    <a:pt x="58716" y="605643"/>
                  </a:cubicBezTo>
                  <a:lnTo>
                    <a:pt x="33429" y="646437"/>
                  </a:lnTo>
                  <a:lnTo>
                    <a:pt x="0" y="646546"/>
                  </a:lnTo>
                  <a:cubicBezTo>
                    <a:pt x="16213" y="606738"/>
                    <a:pt x="45445" y="573613"/>
                    <a:pt x="82925" y="552584"/>
                  </a:cubicBezTo>
                  <a:cubicBezTo>
                    <a:pt x="166297" y="507840"/>
                    <a:pt x="251308" y="548408"/>
                    <a:pt x="259811" y="552584"/>
                  </a:cubicBezTo>
                  <a:cubicBezTo>
                    <a:pt x="244896" y="448183"/>
                    <a:pt x="288296" y="346317"/>
                    <a:pt x="370475" y="292775"/>
                  </a:cubicBezTo>
                  <a:cubicBezTo>
                    <a:pt x="409066" y="267606"/>
                    <a:pt x="453970" y="254728"/>
                    <a:pt x="499894" y="253850"/>
                  </a:cubicBezTo>
                  <a:close/>
                  <a:moveTo>
                    <a:pt x="1116943" y="4"/>
                  </a:moveTo>
                  <a:cubicBezTo>
                    <a:pt x="1156503" y="190"/>
                    <a:pt x="1196577" y="11907"/>
                    <a:pt x="1233767" y="32951"/>
                  </a:cubicBezTo>
                  <a:lnTo>
                    <a:pt x="1242059" y="38918"/>
                  </a:lnTo>
                  <a:lnTo>
                    <a:pt x="1201472" y="21776"/>
                  </a:lnTo>
                  <a:cubicBezTo>
                    <a:pt x="1181860" y="16193"/>
                    <a:pt x="1161951" y="13217"/>
                    <a:pt x="1142171" y="13124"/>
                  </a:cubicBezTo>
                  <a:cubicBezTo>
                    <a:pt x="1013310" y="12228"/>
                    <a:pt x="875054" y="134378"/>
                    <a:pt x="849251" y="311413"/>
                  </a:cubicBezTo>
                  <a:lnTo>
                    <a:pt x="825655" y="293150"/>
                  </a:lnTo>
                  <a:lnTo>
                    <a:pt x="862557" y="176873"/>
                  </a:lnTo>
                  <a:cubicBezTo>
                    <a:pt x="918367" y="67873"/>
                    <a:pt x="1020297" y="-668"/>
                    <a:pt x="111694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6" name="Google Shape;226;p6"/>
          <p:cNvGrpSpPr/>
          <p:nvPr/>
        </p:nvGrpSpPr>
        <p:grpSpPr>
          <a:xfrm>
            <a:off x="8225648" y="4205781"/>
            <a:ext cx="913812" cy="358516"/>
            <a:chOff x="9875305" y="1414383"/>
            <a:chExt cx="1218416" cy="478021"/>
          </a:xfrm>
        </p:grpSpPr>
        <p:sp>
          <p:nvSpPr>
            <p:cNvPr id="227" name="Google Shape;227;p6"/>
            <p:cNvSpPr/>
            <p:nvPr/>
          </p:nvSpPr>
          <p:spPr>
            <a:xfrm>
              <a:off x="9875658" y="1414436"/>
              <a:ext cx="1218063" cy="477944"/>
            </a:xfrm>
            <a:custGeom>
              <a:avLst/>
              <a:gdLst/>
              <a:ahLst/>
              <a:cxnLst/>
              <a:rect l="l" t="t" r="r" b="b"/>
              <a:pathLst>
                <a:path w="1052322" h="412911" extrusionOk="0">
                  <a:moveTo>
                    <a:pt x="-305" y="412866"/>
                  </a:moveTo>
                  <a:cubicBezTo>
                    <a:pt x="10049" y="387443"/>
                    <a:pt x="28718" y="366288"/>
                    <a:pt x="52654" y="352858"/>
                  </a:cubicBezTo>
                  <a:cubicBezTo>
                    <a:pt x="105899" y="324283"/>
                    <a:pt x="160191" y="350191"/>
                    <a:pt x="165621" y="352858"/>
                  </a:cubicBezTo>
                  <a:cubicBezTo>
                    <a:pt x="156096" y="286183"/>
                    <a:pt x="183813" y="221127"/>
                    <a:pt x="236296" y="186933"/>
                  </a:cubicBezTo>
                  <a:cubicBezTo>
                    <a:pt x="302018" y="144070"/>
                    <a:pt x="396411" y="157024"/>
                    <a:pt x="455371" y="222270"/>
                  </a:cubicBezTo>
                  <a:cubicBezTo>
                    <a:pt x="450370" y="201077"/>
                    <a:pt x="463505" y="179837"/>
                    <a:pt x="484698" y="174836"/>
                  </a:cubicBezTo>
                  <a:cubicBezTo>
                    <a:pt x="500348" y="171150"/>
                    <a:pt x="516674" y="177331"/>
                    <a:pt x="525951" y="190457"/>
                  </a:cubicBezTo>
                  <a:cubicBezTo>
                    <a:pt x="542430" y="77395"/>
                    <a:pt x="630726" y="-615"/>
                    <a:pt x="713022" y="-43"/>
                  </a:cubicBezTo>
                  <a:cubicBezTo>
                    <a:pt x="814082" y="433"/>
                    <a:pt x="920382" y="118734"/>
                    <a:pt x="893140" y="264752"/>
                  </a:cubicBezTo>
                  <a:cubicBezTo>
                    <a:pt x="938746" y="265047"/>
                    <a:pt x="982199" y="284221"/>
                    <a:pt x="1013155" y="317711"/>
                  </a:cubicBezTo>
                  <a:cubicBezTo>
                    <a:pt x="1035558" y="343362"/>
                    <a:pt x="1049169" y="375499"/>
                    <a:pt x="1052017" y="40943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9875305" y="1414383"/>
              <a:ext cx="1122816" cy="478021"/>
            </a:xfrm>
            <a:custGeom>
              <a:avLst/>
              <a:gdLst/>
              <a:ahLst/>
              <a:cxnLst/>
              <a:rect l="l" t="t" r="r" b="b"/>
              <a:pathLst>
                <a:path w="1122816" h="478021" extrusionOk="0">
                  <a:moveTo>
                    <a:pt x="1059308" y="309292"/>
                  </a:moveTo>
                  <a:lnTo>
                    <a:pt x="1073269" y="310824"/>
                  </a:lnTo>
                  <a:cubicBezTo>
                    <a:pt x="1085970" y="313558"/>
                    <a:pt x="1098328" y="317577"/>
                    <a:pt x="1110155" y="322796"/>
                  </a:cubicBezTo>
                  <a:lnTo>
                    <a:pt x="1122816" y="331837"/>
                  </a:lnTo>
                  <a:lnTo>
                    <a:pt x="1098497" y="323944"/>
                  </a:lnTo>
                  <a:cubicBezTo>
                    <a:pt x="1085797" y="321209"/>
                    <a:pt x="1072753" y="319757"/>
                    <a:pt x="1059554" y="319672"/>
                  </a:cubicBezTo>
                  <a:close/>
                  <a:moveTo>
                    <a:pt x="561479" y="202458"/>
                  </a:moveTo>
                  <a:cubicBezTo>
                    <a:pt x="570538" y="200324"/>
                    <a:pt x="579793" y="201046"/>
                    <a:pt x="588125" y="204201"/>
                  </a:cubicBezTo>
                  <a:lnTo>
                    <a:pt x="604312" y="216730"/>
                  </a:lnTo>
                  <a:lnTo>
                    <a:pt x="586707" y="215578"/>
                  </a:lnTo>
                  <a:cubicBezTo>
                    <a:pt x="562173" y="221367"/>
                    <a:pt x="546967" y="245956"/>
                    <a:pt x="552756" y="270491"/>
                  </a:cubicBezTo>
                  <a:lnTo>
                    <a:pt x="528487" y="251472"/>
                  </a:lnTo>
                  <a:lnTo>
                    <a:pt x="533132" y="222885"/>
                  </a:lnTo>
                  <a:cubicBezTo>
                    <a:pt x="539277" y="212947"/>
                    <a:pt x="549212" y="205353"/>
                    <a:pt x="561479" y="202458"/>
                  </a:cubicBezTo>
                  <a:close/>
                  <a:moveTo>
                    <a:pt x="403654" y="189983"/>
                  </a:moveTo>
                  <a:cubicBezTo>
                    <a:pt x="426335" y="193477"/>
                    <a:pt x="448771" y="200883"/>
                    <a:pt x="469804" y="212135"/>
                  </a:cubicBezTo>
                  <a:lnTo>
                    <a:pt x="480213" y="220293"/>
                  </a:lnTo>
                  <a:lnTo>
                    <a:pt x="428882" y="203103"/>
                  </a:lnTo>
                  <a:cubicBezTo>
                    <a:pt x="383520" y="196115"/>
                    <a:pt x="337180" y="204771"/>
                    <a:pt x="299137" y="229582"/>
                  </a:cubicBezTo>
                  <a:cubicBezTo>
                    <a:pt x="238378" y="269168"/>
                    <a:pt x="206291" y="344482"/>
                    <a:pt x="217318" y="421671"/>
                  </a:cubicBezTo>
                  <a:cubicBezTo>
                    <a:pt x="211031" y="418583"/>
                    <a:pt x="148178" y="388590"/>
                    <a:pt x="86538" y="421671"/>
                  </a:cubicBezTo>
                  <a:cubicBezTo>
                    <a:pt x="72683" y="429445"/>
                    <a:pt x="60352" y="439454"/>
                    <a:pt x="49987" y="451199"/>
                  </a:cubicBezTo>
                  <a:lnTo>
                    <a:pt x="33428" y="477912"/>
                  </a:lnTo>
                  <a:lnTo>
                    <a:pt x="0" y="478021"/>
                  </a:lnTo>
                  <a:cubicBezTo>
                    <a:pt x="11987" y="448589"/>
                    <a:pt x="33599" y="424098"/>
                    <a:pt x="61310" y="408551"/>
                  </a:cubicBezTo>
                  <a:cubicBezTo>
                    <a:pt x="122950" y="375470"/>
                    <a:pt x="185803" y="405463"/>
                    <a:pt x="192090" y="408551"/>
                  </a:cubicBezTo>
                  <a:cubicBezTo>
                    <a:pt x="181063" y="331362"/>
                    <a:pt x="213150" y="256048"/>
                    <a:pt x="273909" y="216462"/>
                  </a:cubicBezTo>
                  <a:cubicBezTo>
                    <a:pt x="311952" y="191651"/>
                    <a:pt x="358292" y="182995"/>
                    <a:pt x="403654" y="189983"/>
                  </a:cubicBezTo>
                  <a:close/>
                  <a:moveTo>
                    <a:pt x="825806" y="3"/>
                  </a:moveTo>
                  <a:cubicBezTo>
                    <a:pt x="855055" y="141"/>
                    <a:pt x="884683" y="8804"/>
                    <a:pt x="912180" y="24362"/>
                  </a:cubicBezTo>
                  <a:lnTo>
                    <a:pt x="920472" y="30330"/>
                  </a:lnTo>
                  <a:lnTo>
                    <a:pt x="894878" y="19520"/>
                  </a:lnTo>
                  <a:cubicBezTo>
                    <a:pt x="880378" y="15392"/>
                    <a:pt x="865659" y="13192"/>
                    <a:pt x="851034" y="13123"/>
                  </a:cubicBezTo>
                  <a:cubicBezTo>
                    <a:pt x="755762" y="12461"/>
                    <a:pt x="653543" y="102772"/>
                    <a:pt x="634465" y="233662"/>
                  </a:cubicBezTo>
                  <a:cubicBezTo>
                    <a:pt x="629096" y="226064"/>
                    <a:pt x="621686" y="220476"/>
                    <a:pt x="613353" y="217321"/>
                  </a:cubicBezTo>
                  <a:lnTo>
                    <a:pt x="610322" y="217123"/>
                  </a:lnTo>
                  <a:lnTo>
                    <a:pt x="637727" y="130770"/>
                  </a:lnTo>
                  <a:cubicBezTo>
                    <a:pt x="678990" y="50182"/>
                    <a:pt x="754352" y="-493"/>
                    <a:pt x="82580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p6"/>
          <p:cNvGrpSpPr/>
          <p:nvPr/>
        </p:nvGrpSpPr>
        <p:grpSpPr>
          <a:xfrm>
            <a:off x="5054222" y="4685430"/>
            <a:ext cx="1153223" cy="497461"/>
            <a:chOff x="3033562" y="1043489"/>
            <a:chExt cx="1537631" cy="663281"/>
          </a:xfrm>
        </p:grpSpPr>
        <p:sp>
          <p:nvSpPr>
            <p:cNvPr id="230" name="Google Shape;230;p6"/>
            <p:cNvSpPr/>
            <p:nvPr/>
          </p:nvSpPr>
          <p:spPr>
            <a:xfrm>
              <a:off x="3034040" y="1043562"/>
              <a:ext cx="1537152" cy="662932"/>
            </a:xfrm>
            <a:custGeom>
              <a:avLst/>
              <a:gdLst/>
              <a:ahLst/>
              <a:cxnLst/>
              <a:rect l="l" t="t" r="r" b="b"/>
              <a:pathLst>
                <a:path w="982206" h="423599" extrusionOk="0">
                  <a:moveTo>
                    <a:pt x="-305" y="423553"/>
                  </a:moveTo>
                  <a:cubicBezTo>
                    <a:pt x="46539" y="334487"/>
                    <a:pt x="156715" y="300260"/>
                    <a:pt x="245783" y="347104"/>
                  </a:cubicBezTo>
                  <a:cubicBezTo>
                    <a:pt x="254813" y="351854"/>
                    <a:pt x="263433" y="357353"/>
                    <a:pt x="271539" y="363546"/>
                  </a:cubicBezTo>
                  <a:cubicBezTo>
                    <a:pt x="262290" y="309890"/>
                    <a:pt x="298294" y="258898"/>
                    <a:pt x="351948" y="249651"/>
                  </a:cubicBezTo>
                  <a:cubicBezTo>
                    <a:pt x="376809" y="245366"/>
                    <a:pt x="402374" y="250778"/>
                    <a:pt x="423367" y="264771"/>
                  </a:cubicBezTo>
                  <a:cubicBezTo>
                    <a:pt x="401079" y="117610"/>
                    <a:pt x="514426" y="-1929"/>
                    <a:pt x="624631" y="-24"/>
                  </a:cubicBezTo>
                  <a:cubicBezTo>
                    <a:pt x="727881" y="1405"/>
                    <a:pt x="832752" y="109038"/>
                    <a:pt x="822274" y="247626"/>
                  </a:cubicBezTo>
                  <a:cubicBezTo>
                    <a:pt x="826370" y="246769"/>
                    <a:pt x="896474" y="233720"/>
                    <a:pt x="946099" y="286393"/>
                  </a:cubicBezTo>
                  <a:cubicBezTo>
                    <a:pt x="979675" y="322420"/>
                    <a:pt x="990666" y="374020"/>
                    <a:pt x="974674" y="4206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3033562" y="1043489"/>
              <a:ext cx="1440584" cy="663281"/>
            </a:xfrm>
            <a:custGeom>
              <a:avLst/>
              <a:gdLst/>
              <a:ahLst/>
              <a:cxnLst/>
              <a:rect l="l" t="t" r="r" b="b"/>
              <a:pathLst>
                <a:path w="1440584" h="663281" extrusionOk="0">
                  <a:moveTo>
                    <a:pt x="276601" y="511724"/>
                  </a:moveTo>
                  <a:cubicBezTo>
                    <a:pt x="313532" y="514835"/>
                    <a:pt x="350464" y="525238"/>
                    <a:pt x="385330" y="543576"/>
                  </a:cubicBezTo>
                  <a:lnTo>
                    <a:pt x="397838" y="551560"/>
                  </a:lnTo>
                  <a:lnTo>
                    <a:pt x="356968" y="535060"/>
                  </a:lnTo>
                  <a:cubicBezTo>
                    <a:pt x="247722" y="503368"/>
                    <a:pt x="129181" y="540194"/>
                    <a:pt x="57125" y="628208"/>
                  </a:cubicBezTo>
                  <a:lnTo>
                    <a:pt x="33980" y="663178"/>
                  </a:lnTo>
                  <a:lnTo>
                    <a:pt x="0" y="663281"/>
                  </a:lnTo>
                  <a:cubicBezTo>
                    <a:pt x="55013" y="558685"/>
                    <a:pt x="165806" y="502390"/>
                    <a:pt x="276601" y="511724"/>
                  </a:cubicBezTo>
                  <a:close/>
                  <a:moveTo>
                    <a:pt x="1311299" y="385172"/>
                  </a:moveTo>
                  <a:lnTo>
                    <a:pt x="1358222" y="386730"/>
                  </a:lnTo>
                  <a:cubicBezTo>
                    <a:pt x="1377201" y="389247"/>
                    <a:pt x="1398407" y="394383"/>
                    <a:pt x="1419726" y="404045"/>
                  </a:cubicBezTo>
                  <a:lnTo>
                    <a:pt x="1440584" y="415935"/>
                  </a:lnTo>
                  <a:lnTo>
                    <a:pt x="1383450" y="399850"/>
                  </a:lnTo>
                  <a:cubicBezTo>
                    <a:pt x="1345493" y="394816"/>
                    <a:pt x="1316447" y="400260"/>
                    <a:pt x="1313240" y="400931"/>
                  </a:cubicBezTo>
                  <a:close/>
                  <a:moveTo>
                    <a:pt x="978539" y="35"/>
                  </a:moveTo>
                  <a:cubicBezTo>
                    <a:pt x="1018956" y="595"/>
                    <a:pt x="1059533" y="11548"/>
                    <a:pt x="1097406" y="31053"/>
                  </a:cubicBezTo>
                  <a:lnTo>
                    <a:pt x="1110125" y="39336"/>
                  </a:lnTo>
                  <a:lnTo>
                    <a:pt x="1064155" y="21560"/>
                  </a:lnTo>
                  <a:cubicBezTo>
                    <a:pt x="1044224" y="16313"/>
                    <a:pt x="1023975" y="13435"/>
                    <a:pt x="1003767" y="13155"/>
                  </a:cubicBezTo>
                  <a:cubicBezTo>
                    <a:pt x="831205" y="10173"/>
                    <a:pt x="653724" y="197349"/>
                    <a:pt x="688623" y="427777"/>
                  </a:cubicBezTo>
                  <a:cubicBezTo>
                    <a:pt x="655752" y="405866"/>
                    <a:pt x="615722" y="397392"/>
                    <a:pt x="576794" y="404102"/>
                  </a:cubicBezTo>
                  <a:cubicBezTo>
                    <a:pt x="492781" y="418581"/>
                    <a:pt x="436405" y="498425"/>
                    <a:pt x="450888" y="582441"/>
                  </a:cubicBezTo>
                  <a:lnTo>
                    <a:pt x="425743" y="566389"/>
                  </a:lnTo>
                  <a:lnTo>
                    <a:pt x="427408" y="508047"/>
                  </a:lnTo>
                  <a:cubicBezTo>
                    <a:pt x="441093" y="449468"/>
                    <a:pt x="488556" y="401841"/>
                    <a:pt x="551566" y="390982"/>
                  </a:cubicBezTo>
                  <a:cubicBezTo>
                    <a:pt x="590494" y="384272"/>
                    <a:pt x="630524" y="392746"/>
                    <a:pt x="663395" y="414657"/>
                  </a:cubicBezTo>
                  <a:cubicBezTo>
                    <a:pt x="628496" y="184229"/>
                    <a:pt x="805977" y="-2947"/>
                    <a:pt x="978539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" name="Google Shape;232;p6"/>
          <p:cNvGrpSpPr/>
          <p:nvPr/>
        </p:nvGrpSpPr>
        <p:grpSpPr>
          <a:xfrm>
            <a:off x="1689259" y="3875929"/>
            <a:ext cx="736883" cy="318044"/>
            <a:chOff x="8575645" y="726630"/>
            <a:chExt cx="982511" cy="424058"/>
          </a:xfrm>
        </p:grpSpPr>
        <p:sp>
          <p:nvSpPr>
            <p:cNvPr id="233" name="Google Shape;233;p6"/>
            <p:cNvSpPr/>
            <p:nvPr/>
          </p:nvSpPr>
          <p:spPr>
            <a:xfrm>
              <a:off x="8575950" y="726676"/>
              <a:ext cx="982206" cy="423599"/>
            </a:xfrm>
            <a:custGeom>
              <a:avLst/>
              <a:gdLst/>
              <a:ahLst/>
              <a:cxnLst/>
              <a:rect l="l" t="t" r="r" b="b"/>
              <a:pathLst>
                <a:path w="982206" h="423599" extrusionOk="0">
                  <a:moveTo>
                    <a:pt x="-305" y="423553"/>
                  </a:moveTo>
                  <a:cubicBezTo>
                    <a:pt x="46539" y="334487"/>
                    <a:pt x="156715" y="300260"/>
                    <a:pt x="245783" y="347104"/>
                  </a:cubicBezTo>
                  <a:cubicBezTo>
                    <a:pt x="254813" y="351854"/>
                    <a:pt x="263433" y="357353"/>
                    <a:pt x="271539" y="363546"/>
                  </a:cubicBezTo>
                  <a:cubicBezTo>
                    <a:pt x="262290" y="309890"/>
                    <a:pt x="298294" y="258898"/>
                    <a:pt x="351948" y="249651"/>
                  </a:cubicBezTo>
                  <a:cubicBezTo>
                    <a:pt x="376809" y="245366"/>
                    <a:pt x="402374" y="250778"/>
                    <a:pt x="423367" y="264771"/>
                  </a:cubicBezTo>
                  <a:cubicBezTo>
                    <a:pt x="401079" y="117610"/>
                    <a:pt x="514426" y="-1929"/>
                    <a:pt x="624631" y="-24"/>
                  </a:cubicBezTo>
                  <a:cubicBezTo>
                    <a:pt x="727881" y="1405"/>
                    <a:pt x="832752" y="109038"/>
                    <a:pt x="822274" y="247626"/>
                  </a:cubicBezTo>
                  <a:cubicBezTo>
                    <a:pt x="826370" y="246769"/>
                    <a:pt x="896474" y="233720"/>
                    <a:pt x="946099" y="286393"/>
                  </a:cubicBezTo>
                  <a:cubicBezTo>
                    <a:pt x="979675" y="322420"/>
                    <a:pt x="990666" y="374020"/>
                    <a:pt x="974674" y="4206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8575645" y="726630"/>
              <a:ext cx="921555" cy="424058"/>
            </a:xfrm>
            <a:custGeom>
              <a:avLst/>
              <a:gdLst/>
              <a:ahLst/>
              <a:cxnLst/>
              <a:rect l="l" t="t" r="r" b="b"/>
              <a:pathLst>
                <a:path w="921555" h="424058" extrusionOk="0">
                  <a:moveTo>
                    <a:pt x="176840" y="327162"/>
                  </a:moveTo>
                  <a:cubicBezTo>
                    <a:pt x="200452" y="329151"/>
                    <a:pt x="224064" y="335802"/>
                    <a:pt x="246355" y="347526"/>
                  </a:cubicBezTo>
                  <a:lnTo>
                    <a:pt x="258861" y="355510"/>
                  </a:lnTo>
                  <a:lnTo>
                    <a:pt x="237321" y="346814"/>
                  </a:lnTo>
                  <a:cubicBezTo>
                    <a:pt x="179116" y="329929"/>
                    <a:pt x="116785" y="343465"/>
                    <a:pt x="70966" y="381010"/>
                  </a:cubicBezTo>
                  <a:lnTo>
                    <a:pt x="36000" y="423949"/>
                  </a:lnTo>
                  <a:lnTo>
                    <a:pt x="0" y="424058"/>
                  </a:lnTo>
                  <a:cubicBezTo>
                    <a:pt x="35171" y="357186"/>
                    <a:pt x="106005" y="321195"/>
                    <a:pt x="176840" y="327162"/>
                  </a:cubicBezTo>
                  <a:close/>
                  <a:moveTo>
                    <a:pt x="846910" y="246537"/>
                  </a:moveTo>
                  <a:lnTo>
                    <a:pt x="868358" y="247249"/>
                  </a:lnTo>
                  <a:cubicBezTo>
                    <a:pt x="880492" y="248858"/>
                    <a:pt x="894050" y="252142"/>
                    <a:pt x="907680" y="258319"/>
                  </a:cubicBezTo>
                  <a:lnTo>
                    <a:pt x="921555" y="268243"/>
                  </a:lnTo>
                  <a:lnTo>
                    <a:pt x="893586" y="260369"/>
                  </a:lnTo>
                  <a:cubicBezTo>
                    <a:pt x="869319" y="257151"/>
                    <a:pt x="850749" y="260631"/>
                    <a:pt x="848699" y="261060"/>
                  </a:cubicBezTo>
                  <a:close/>
                  <a:moveTo>
                    <a:pt x="625613" y="22"/>
                  </a:moveTo>
                  <a:cubicBezTo>
                    <a:pt x="651453" y="380"/>
                    <a:pt x="677395" y="7382"/>
                    <a:pt x="701609" y="19853"/>
                  </a:cubicBezTo>
                  <a:lnTo>
                    <a:pt x="714328" y="28136"/>
                  </a:lnTo>
                  <a:lnTo>
                    <a:pt x="689449" y="18515"/>
                  </a:lnTo>
                  <a:cubicBezTo>
                    <a:pt x="676707" y="15161"/>
                    <a:pt x="663761" y="13321"/>
                    <a:pt x="650841" y="13142"/>
                  </a:cubicBezTo>
                  <a:cubicBezTo>
                    <a:pt x="540517" y="11235"/>
                    <a:pt x="427047" y="130903"/>
                    <a:pt x="449359" y="278224"/>
                  </a:cubicBezTo>
                  <a:cubicBezTo>
                    <a:pt x="428343" y="264216"/>
                    <a:pt x="402751" y="258798"/>
                    <a:pt x="377863" y="263088"/>
                  </a:cubicBezTo>
                  <a:cubicBezTo>
                    <a:pt x="324150" y="272345"/>
                    <a:pt x="288107" y="323392"/>
                    <a:pt x="297366" y="377106"/>
                  </a:cubicBezTo>
                  <a:lnTo>
                    <a:pt x="272222" y="361054"/>
                  </a:lnTo>
                  <a:lnTo>
                    <a:pt x="273256" y="324812"/>
                  </a:lnTo>
                  <a:cubicBezTo>
                    <a:pt x="282005" y="287360"/>
                    <a:pt x="312350" y="256910"/>
                    <a:pt x="352635" y="249968"/>
                  </a:cubicBezTo>
                  <a:cubicBezTo>
                    <a:pt x="377523" y="245678"/>
                    <a:pt x="403115" y="251096"/>
                    <a:pt x="424131" y="265104"/>
                  </a:cubicBezTo>
                  <a:cubicBezTo>
                    <a:pt x="401819" y="117783"/>
                    <a:pt x="515289" y="-1885"/>
                    <a:pt x="625613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5" name="Google Shape;235;p6"/>
          <p:cNvPicPr preferRelativeResize="0"/>
          <p:nvPr/>
        </p:nvPicPr>
        <p:blipFill rotWithShape="1">
          <a:blip r:embed="rId3">
            <a:alphaModFix/>
          </a:blip>
          <a:srcRect r="18526" b="10176"/>
          <a:stretch/>
        </p:blipFill>
        <p:spPr>
          <a:xfrm>
            <a:off x="241613" y="980288"/>
            <a:ext cx="999669" cy="1102107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6975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7"/>
          <p:cNvSpPr txBox="1">
            <a:spLocks noGrp="1"/>
          </p:cNvSpPr>
          <p:nvPr>
            <p:ph type="title"/>
          </p:nvPr>
        </p:nvSpPr>
        <p:spPr>
          <a:xfrm>
            <a:off x="540300" y="502181"/>
            <a:ext cx="8291925" cy="5726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body" idx="1"/>
          </p:nvPr>
        </p:nvSpPr>
        <p:spPr>
          <a:xfrm>
            <a:off x="2503275" y="1416319"/>
            <a:ext cx="5395500" cy="31682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 rtl="0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9" name="Google Shape;239;p7"/>
          <p:cNvSpPr/>
          <p:nvPr/>
        </p:nvSpPr>
        <p:spPr>
          <a:xfrm>
            <a:off x="-3681" y="3716296"/>
            <a:ext cx="2711387" cy="1426131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3030684" y="233404"/>
                  <a:pt x="3185115" y="651150"/>
                  <a:pt x="3026641" y="1023214"/>
                </a:cubicBezTo>
                <a:cubicBezTo>
                  <a:pt x="3099168" y="1035208"/>
                  <a:pt x="3163905" y="1075635"/>
                  <a:pt x="3206408" y="1135602"/>
                </a:cubicBezTo>
                <a:cubicBezTo>
                  <a:pt x="3250418" y="1201768"/>
                  <a:pt x="3264057" y="1283564"/>
                  <a:pt x="3243869" y="1360376"/>
                </a:cubicBezTo>
                <a:cubicBezTo>
                  <a:pt x="3327931" y="1323049"/>
                  <a:pt x="3426358" y="1360914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85827" y="1497963"/>
                  <a:pt x="4029866" y="1605095"/>
                  <a:pt x="4015219" y="1712496"/>
                </a:cubicBezTo>
                <a:cubicBezTo>
                  <a:pt x="4131069" y="1641749"/>
                  <a:pt x="4282348" y="1678268"/>
                  <a:pt x="4353108" y="1794158"/>
                </a:cubicBezTo>
                <a:cubicBezTo>
                  <a:pt x="4406242" y="1881077"/>
                  <a:pt x="4400165" y="1991847"/>
                  <a:pt x="4337827" y="2072566"/>
                </a:cubicBezTo>
                <a:cubicBezTo>
                  <a:pt x="4360735" y="2069332"/>
                  <a:pt x="4535245" y="2047637"/>
                  <a:pt x="4674719" y="2177408"/>
                </a:cubicBezTo>
                <a:cubicBezTo>
                  <a:pt x="4805955" y="2299329"/>
                  <a:pt x="4806781" y="2462210"/>
                  <a:pt x="4803402" y="2514025"/>
                </a:cubicBezTo>
                <a:lnTo>
                  <a:pt x="4802249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7"/>
          <p:cNvSpPr/>
          <p:nvPr/>
        </p:nvSpPr>
        <p:spPr>
          <a:xfrm>
            <a:off x="-3681" y="4282332"/>
            <a:ext cx="1891592" cy="860520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0" y="152473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7"/>
          <p:cNvSpPr/>
          <p:nvPr/>
        </p:nvSpPr>
        <p:spPr>
          <a:xfrm>
            <a:off x="-9084" y="3717053"/>
            <a:ext cx="2711387" cy="1426131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4380517" y="2069334"/>
                </a:moveTo>
                <a:cubicBezTo>
                  <a:pt x="4445800" y="2067951"/>
                  <a:pt x="4570114" y="2080080"/>
                  <a:pt x="4674719" y="2177408"/>
                </a:cubicBezTo>
                <a:cubicBezTo>
                  <a:pt x="4789551" y="2284089"/>
                  <a:pt x="4804537" y="2422130"/>
                  <a:pt x="4804226" y="2489685"/>
                </a:cubicBezTo>
                <a:lnTo>
                  <a:pt x="4803567" y="2509158"/>
                </a:lnTo>
                <a:lnTo>
                  <a:pt x="4790425" y="2427515"/>
                </a:lnTo>
                <a:cubicBezTo>
                  <a:pt x="4774237" y="2365077"/>
                  <a:pt x="4741221" y="2293877"/>
                  <a:pt x="4675603" y="2232916"/>
                </a:cubicBezTo>
                <a:cubicBezTo>
                  <a:pt x="4536129" y="2103145"/>
                  <a:pt x="4361619" y="2124840"/>
                  <a:pt x="4338711" y="2128074"/>
                </a:cubicBezTo>
                <a:lnTo>
                  <a:pt x="4370933" y="2069855"/>
                </a:lnTo>
                <a:close/>
                <a:moveTo>
                  <a:pt x="4154383" y="1676688"/>
                </a:moveTo>
                <a:cubicBezTo>
                  <a:pt x="4233206" y="1680300"/>
                  <a:pt x="4308883" y="1721727"/>
                  <a:pt x="4353108" y="1794158"/>
                </a:cubicBezTo>
                <a:cubicBezTo>
                  <a:pt x="4379675" y="1837618"/>
                  <a:pt x="4391440" y="1887040"/>
                  <a:pt x="4388770" y="1935687"/>
                </a:cubicBezTo>
                <a:lnTo>
                  <a:pt x="4385779" y="1950163"/>
                </a:lnTo>
                <a:lnTo>
                  <a:pt x="4382787" y="1918485"/>
                </a:lnTo>
                <a:cubicBezTo>
                  <a:pt x="4376859" y="1894616"/>
                  <a:pt x="4367276" y="1871396"/>
                  <a:pt x="4353992" y="1849666"/>
                </a:cubicBezTo>
                <a:cubicBezTo>
                  <a:pt x="4283232" y="1733776"/>
                  <a:pt x="4131953" y="1697257"/>
                  <a:pt x="4016103" y="1768004"/>
                </a:cubicBezTo>
                <a:lnTo>
                  <a:pt x="4016273" y="1711990"/>
                </a:lnTo>
                <a:lnTo>
                  <a:pt x="4060097" y="1690940"/>
                </a:lnTo>
                <a:cubicBezTo>
                  <a:pt x="4090821" y="1679848"/>
                  <a:pt x="4122853" y="1675243"/>
                  <a:pt x="4154383" y="1676688"/>
                </a:cubicBezTo>
                <a:close/>
                <a:moveTo>
                  <a:pt x="3308430" y="1346027"/>
                </a:moveTo>
                <a:cubicBezTo>
                  <a:pt x="3373328" y="1344871"/>
                  <a:pt x="3435697" y="1381937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64323" y="1481455"/>
                  <a:pt x="4005223" y="1554098"/>
                  <a:pt x="4015462" y="1632634"/>
                </a:cubicBezTo>
                <a:lnTo>
                  <a:pt x="4015305" y="1684229"/>
                </a:lnTo>
                <a:lnTo>
                  <a:pt x="3996148" y="1612208"/>
                </a:lnTo>
                <a:cubicBezTo>
                  <a:pt x="3976217" y="1563746"/>
                  <a:pt x="3943704" y="1520455"/>
                  <a:pt x="3900696" y="1487439"/>
                </a:cubicBezTo>
                <a:cubicBezTo>
                  <a:pt x="3768325" y="1385969"/>
                  <a:pt x="3578668" y="1410899"/>
                  <a:pt x="3477074" y="1543229"/>
                </a:cubicBezTo>
                <a:cubicBezTo>
                  <a:pt x="3474851" y="1528541"/>
                  <a:pt x="3470647" y="1514122"/>
                  <a:pt x="3464596" y="1500512"/>
                </a:cubicBezTo>
                <a:cubicBezTo>
                  <a:pt x="3427242" y="1416422"/>
                  <a:pt x="3328815" y="1378557"/>
                  <a:pt x="3244753" y="1415884"/>
                </a:cubicBezTo>
                <a:lnTo>
                  <a:pt x="3247337" y="1359605"/>
                </a:lnTo>
                <a:close/>
                <a:moveTo>
                  <a:pt x="3043783" y="1027828"/>
                </a:moveTo>
                <a:lnTo>
                  <a:pt x="3079350" y="1037402"/>
                </a:lnTo>
                <a:cubicBezTo>
                  <a:pt x="3130147" y="1056643"/>
                  <a:pt x="3174531" y="1090627"/>
                  <a:pt x="3206408" y="1135602"/>
                </a:cubicBezTo>
                <a:cubicBezTo>
                  <a:pt x="3228413" y="1168685"/>
                  <a:pt x="3242825" y="1205676"/>
                  <a:pt x="3249213" y="1243997"/>
                </a:cubicBezTo>
                <a:lnTo>
                  <a:pt x="3247022" y="1291718"/>
                </a:lnTo>
                <a:lnTo>
                  <a:pt x="3207292" y="1191110"/>
                </a:lnTo>
                <a:cubicBezTo>
                  <a:pt x="3164789" y="1131143"/>
                  <a:pt x="3100052" y="1090716"/>
                  <a:pt x="3027525" y="1078722"/>
                </a:cubicBezTo>
                <a:close/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2952862" y="192977"/>
                  <a:pt x="3098096" y="458280"/>
                  <a:pt x="3089265" y="740315"/>
                </a:cubicBezTo>
                <a:lnTo>
                  <a:pt x="3087663" y="753253"/>
                </a:lnTo>
                <a:lnTo>
                  <a:pt x="3082031" y="656789"/>
                </a:lnTo>
                <a:cubicBezTo>
                  <a:pt x="3048118" y="429354"/>
                  <a:pt x="2914835" y="228272"/>
                  <a:pt x="2720279" y="127204"/>
                </a:cubicBezTo>
                <a:cubicBezTo>
                  <a:pt x="2631441" y="81117"/>
                  <a:pt x="2533523" y="57829"/>
                  <a:pt x="2434072" y="55673"/>
                </a:cubicBezTo>
                <a:cubicBezTo>
                  <a:pt x="2135721" y="49204"/>
                  <a:pt x="1823573" y="232921"/>
                  <a:pt x="1701383" y="561796"/>
                </a:cubicBezTo>
                <a:cubicBezTo>
                  <a:pt x="1627967" y="499807"/>
                  <a:pt x="1535227" y="465308"/>
                  <a:pt x="1439146" y="464366"/>
                </a:cubicBezTo>
                <a:cubicBezTo>
                  <a:pt x="1253855" y="464232"/>
                  <a:pt x="1140659" y="594945"/>
                  <a:pt x="1124488" y="614216"/>
                </a:cubicBezTo>
                <a:cubicBezTo>
                  <a:pt x="1107104" y="568667"/>
                  <a:pt x="975717" y="240938"/>
                  <a:pt x="614973" y="119657"/>
                </a:cubicBezTo>
                <a:cubicBezTo>
                  <a:pt x="313252" y="18319"/>
                  <a:pt x="56943" y="130978"/>
                  <a:pt x="884" y="157119"/>
                </a:cubicBezTo>
                <a:lnTo>
                  <a:pt x="884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solidFill>
            <a:srgbClr val="FFFFFF">
              <a:alpha val="2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7"/>
          <p:cNvSpPr/>
          <p:nvPr/>
        </p:nvSpPr>
        <p:spPr>
          <a:xfrm>
            <a:off x="-9084" y="4274006"/>
            <a:ext cx="1891592" cy="860520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3315141" y="1524731"/>
                </a:lnTo>
                <a:lnTo>
                  <a:pt x="3311622" y="1519508"/>
                </a:lnTo>
                <a:cubicBezTo>
                  <a:pt x="3244128" y="1434737"/>
                  <a:pt x="3157145" y="1366795"/>
                  <a:pt x="3057441" y="1321820"/>
                </a:cubicBezTo>
                <a:cubicBezTo>
                  <a:pt x="2803828" y="1209029"/>
                  <a:pt x="2570565" y="1296351"/>
                  <a:pt x="2525556" y="1314273"/>
                </a:cubicBezTo>
                <a:cubicBezTo>
                  <a:pt x="2517066" y="1272229"/>
                  <a:pt x="2462219" y="1021852"/>
                  <a:pt x="2218310" y="872272"/>
                </a:cubicBezTo>
                <a:cubicBezTo>
                  <a:pt x="1951357" y="708677"/>
                  <a:pt x="1677531" y="799638"/>
                  <a:pt x="1641416" y="812304"/>
                </a:cubicBezTo>
                <a:cubicBezTo>
                  <a:pt x="1637992" y="712448"/>
                  <a:pt x="1594871" y="617986"/>
                  <a:pt x="1521617" y="550068"/>
                </a:cubicBezTo>
                <a:cubicBezTo>
                  <a:pt x="1384029" y="426495"/>
                  <a:pt x="1208711" y="463822"/>
                  <a:pt x="1191867" y="467597"/>
                </a:cubicBezTo>
                <a:cubicBezTo>
                  <a:pt x="1154364" y="375019"/>
                  <a:pt x="1089923" y="295916"/>
                  <a:pt x="1006898" y="240396"/>
                </a:cubicBezTo>
                <a:cubicBezTo>
                  <a:pt x="777974" y="87312"/>
                  <a:pt x="468329" y="148761"/>
                  <a:pt x="315273" y="377712"/>
                </a:cubicBezTo>
                <a:cubicBezTo>
                  <a:pt x="264105" y="228537"/>
                  <a:pt x="148700" y="110356"/>
                  <a:pt x="884" y="55508"/>
                </a:cubicBezTo>
                <a:lnTo>
                  <a:pt x="884" y="1524731"/>
                </a:lnTo>
                <a:lnTo>
                  <a:pt x="0" y="15247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9533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8"/>
          <p:cNvGrpSpPr/>
          <p:nvPr/>
        </p:nvGrpSpPr>
        <p:grpSpPr>
          <a:xfrm>
            <a:off x="1154241" y="1159342"/>
            <a:ext cx="1153223" cy="497461"/>
            <a:chOff x="3033562" y="1043489"/>
            <a:chExt cx="1537631" cy="663281"/>
          </a:xfrm>
        </p:grpSpPr>
        <p:sp>
          <p:nvSpPr>
            <p:cNvPr id="245" name="Google Shape;245;p8"/>
            <p:cNvSpPr/>
            <p:nvPr/>
          </p:nvSpPr>
          <p:spPr>
            <a:xfrm>
              <a:off x="3034040" y="1043562"/>
              <a:ext cx="1537152" cy="662932"/>
            </a:xfrm>
            <a:custGeom>
              <a:avLst/>
              <a:gdLst/>
              <a:ahLst/>
              <a:cxnLst/>
              <a:rect l="l" t="t" r="r" b="b"/>
              <a:pathLst>
                <a:path w="982206" h="423599" extrusionOk="0">
                  <a:moveTo>
                    <a:pt x="-305" y="423553"/>
                  </a:moveTo>
                  <a:cubicBezTo>
                    <a:pt x="46539" y="334487"/>
                    <a:pt x="156715" y="300260"/>
                    <a:pt x="245783" y="347104"/>
                  </a:cubicBezTo>
                  <a:cubicBezTo>
                    <a:pt x="254813" y="351854"/>
                    <a:pt x="263433" y="357353"/>
                    <a:pt x="271539" y="363546"/>
                  </a:cubicBezTo>
                  <a:cubicBezTo>
                    <a:pt x="262290" y="309890"/>
                    <a:pt x="298294" y="258898"/>
                    <a:pt x="351948" y="249651"/>
                  </a:cubicBezTo>
                  <a:cubicBezTo>
                    <a:pt x="376809" y="245366"/>
                    <a:pt x="402374" y="250778"/>
                    <a:pt x="423367" y="264771"/>
                  </a:cubicBezTo>
                  <a:cubicBezTo>
                    <a:pt x="401079" y="117610"/>
                    <a:pt x="514426" y="-1929"/>
                    <a:pt x="624631" y="-24"/>
                  </a:cubicBezTo>
                  <a:cubicBezTo>
                    <a:pt x="727881" y="1405"/>
                    <a:pt x="832752" y="109038"/>
                    <a:pt x="822274" y="247626"/>
                  </a:cubicBezTo>
                  <a:cubicBezTo>
                    <a:pt x="826370" y="246769"/>
                    <a:pt x="896474" y="233720"/>
                    <a:pt x="946099" y="286393"/>
                  </a:cubicBezTo>
                  <a:cubicBezTo>
                    <a:pt x="979675" y="322420"/>
                    <a:pt x="990666" y="374020"/>
                    <a:pt x="974674" y="4206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033562" y="1043489"/>
              <a:ext cx="1440584" cy="663281"/>
            </a:xfrm>
            <a:custGeom>
              <a:avLst/>
              <a:gdLst/>
              <a:ahLst/>
              <a:cxnLst/>
              <a:rect l="l" t="t" r="r" b="b"/>
              <a:pathLst>
                <a:path w="1440584" h="663281" extrusionOk="0">
                  <a:moveTo>
                    <a:pt x="276601" y="511724"/>
                  </a:moveTo>
                  <a:cubicBezTo>
                    <a:pt x="313532" y="514835"/>
                    <a:pt x="350464" y="525238"/>
                    <a:pt x="385330" y="543576"/>
                  </a:cubicBezTo>
                  <a:lnTo>
                    <a:pt x="397838" y="551560"/>
                  </a:lnTo>
                  <a:lnTo>
                    <a:pt x="356968" y="535060"/>
                  </a:lnTo>
                  <a:cubicBezTo>
                    <a:pt x="247722" y="503368"/>
                    <a:pt x="129181" y="540194"/>
                    <a:pt x="57125" y="628208"/>
                  </a:cubicBezTo>
                  <a:lnTo>
                    <a:pt x="33980" y="663178"/>
                  </a:lnTo>
                  <a:lnTo>
                    <a:pt x="0" y="663281"/>
                  </a:lnTo>
                  <a:cubicBezTo>
                    <a:pt x="55013" y="558685"/>
                    <a:pt x="165806" y="502390"/>
                    <a:pt x="276601" y="511724"/>
                  </a:cubicBezTo>
                  <a:close/>
                  <a:moveTo>
                    <a:pt x="1311299" y="385172"/>
                  </a:moveTo>
                  <a:lnTo>
                    <a:pt x="1358222" y="386730"/>
                  </a:lnTo>
                  <a:cubicBezTo>
                    <a:pt x="1377201" y="389247"/>
                    <a:pt x="1398407" y="394383"/>
                    <a:pt x="1419726" y="404045"/>
                  </a:cubicBezTo>
                  <a:lnTo>
                    <a:pt x="1440584" y="415935"/>
                  </a:lnTo>
                  <a:lnTo>
                    <a:pt x="1383450" y="399850"/>
                  </a:lnTo>
                  <a:cubicBezTo>
                    <a:pt x="1345493" y="394816"/>
                    <a:pt x="1316447" y="400260"/>
                    <a:pt x="1313240" y="400931"/>
                  </a:cubicBezTo>
                  <a:close/>
                  <a:moveTo>
                    <a:pt x="978539" y="35"/>
                  </a:moveTo>
                  <a:cubicBezTo>
                    <a:pt x="1018956" y="595"/>
                    <a:pt x="1059533" y="11548"/>
                    <a:pt x="1097406" y="31053"/>
                  </a:cubicBezTo>
                  <a:lnTo>
                    <a:pt x="1110125" y="39336"/>
                  </a:lnTo>
                  <a:lnTo>
                    <a:pt x="1064155" y="21560"/>
                  </a:lnTo>
                  <a:cubicBezTo>
                    <a:pt x="1044224" y="16313"/>
                    <a:pt x="1023975" y="13435"/>
                    <a:pt x="1003767" y="13155"/>
                  </a:cubicBezTo>
                  <a:cubicBezTo>
                    <a:pt x="831205" y="10173"/>
                    <a:pt x="653724" y="197349"/>
                    <a:pt x="688623" y="427777"/>
                  </a:cubicBezTo>
                  <a:cubicBezTo>
                    <a:pt x="655752" y="405866"/>
                    <a:pt x="615722" y="397392"/>
                    <a:pt x="576794" y="404102"/>
                  </a:cubicBezTo>
                  <a:cubicBezTo>
                    <a:pt x="492781" y="418581"/>
                    <a:pt x="436405" y="498425"/>
                    <a:pt x="450888" y="582441"/>
                  </a:cubicBezTo>
                  <a:lnTo>
                    <a:pt x="425743" y="566389"/>
                  </a:lnTo>
                  <a:lnTo>
                    <a:pt x="427408" y="508047"/>
                  </a:lnTo>
                  <a:cubicBezTo>
                    <a:pt x="441093" y="449468"/>
                    <a:pt x="488556" y="401841"/>
                    <a:pt x="551566" y="390982"/>
                  </a:cubicBezTo>
                  <a:cubicBezTo>
                    <a:pt x="590494" y="384272"/>
                    <a:pt x="630524" y="392746"/>
                    <a:pt x="663395" y="414657"/>
                  </a:cubicBezTo>
                  <a:cubicBezTo>
                    <a:pt x="628496" y="184229"/>
                    <a:pt x="805977" y="-2947"/>
                    <a:pt x="978539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7" name="Google Shape;247;p8"/>
          <p:cNvGrpSpPr/>
          <p:nvPr/>
        </p:nvGrpSpPr>
        <p:grpSpPr>
          <a:xfrm>
            <a:off x="7598881" y="372175"/>
            <a:ext cx="1092983" cy="1092980"/>
            <a:chOff x="8018175" y="827982"/>
            <a:chExt cx="1784827" cy="1784822"/>
          </a:xfrm>
        </p:grpSpPr>
        <p:grpSp>
          <p:nvGrpSpPr>
            <p:cNvPr id="248" name="Google Shape;248;p8"/>
            <p:cNvGrpSpPr/>
            <p:nvPr/>
          </p:nvGrpSpPr>
          <p:grpSpPr>
            <a:xfrm>
              <a:off x="8018175" y="827982"/>
              <a:ext cx="1784827" cy="1784822"/>
              <a:chOff x="8360218" y="1166853"/>
              <a:chExt cx="1375271" cy="1375267"/>
            </a:xfrm>
          </p:grpSpPr>
          <p:sp>
            <p:nvSpPr>
              <p:cNvPr id="249" name="Google Shape;249;p8"/>
              <p:cNvSpPr/>
              <p:nvPr/>
            </p:nvSpPr>
            <p:spPr>
              <a:xfrm>
                <a:off x="8360222" y="1166853"/>
                <a:ext cx="1375267" cy="1375267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1642110" extrusionOk="0">
                    <a:moveTo>
                      <a:pt x="1642110" y="821055"/>
                    </a:moveTo>
                    <a:cubicBezTo>
                      <a:pt x="1642110" y="1274511"/>
                      <a:pt x="1274512" y="1642110"/>
                      <a:pt x="821055" y="1642110"/>
                    </a:cubicBezTo>
                    <a:cubicBezTo>
                      <a:pt x="367599" y="1642110"/>
                      <a:pt x="0" y="1274511"/>
                      <a:pt x="0" y="821055"/>
                    </a:cubicBezTo>
                    <a:cubicBezTo>
                      <a:pt x="0" y="367599"/>
                      <a:pt x="367599" y="0"/>
                      <a:pt x="821055" y="0"/>
                    </a:cubicBezTo>
                    <a:cubicBezTo>
                      <a:pt x="1274512" y="0"/>
                      <a:pt x="1642110" y="367599"/>
                      <a:pt x="1642110" y="82105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4F7"/>
                  </a:gs>
                  <a:gs pos="34000">
                    <a:srgbClr val="F5F4F7"/>
                  </a:gs>
                  <a:gs pos="64000">
                    <a:srgbClr val="E7E6E6"/>
                  </a:gs>
                  <a:gs pos="82000">
                    <a:srgbClr val="D2CED9"/>
                  </a:gs>
                  <a:gs pos="100000">
                    <a:srgbClr val="D2CED9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71500" algn="bl" rotWithShape="0">
                  <a:srgbClr val="FFFFFF">
                    <a:alpha val="4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8"/>
              <p:cNvSpPr/>
              <p:nvPr/>
            </p:nvSpPr>
            <p:spPr>
              <a:xfrm>
                <a:off x="8360218" y="1166853"/>
                <a:ext cx="1184346" cy="1184346"/>
              </a:xfrm>
              <a:custGeom>
                <a:avLst/>
                <a:gdLst/>
                <a:ahLst/>
                <a:cxnLst/>
                <a:rect l="l" t="t" r="r" b="b"/>
                <a:pathLst>
                  <a:path w="1414145" h="1414144" extrusionOk="0">
                    <a:moveTo>
                      <a:pt x="25400" y="846455"/>
                    </a:moveTo>
                    <a:cubicBezTo>
                      <a:pt x="25400" y="393065"/>
                      <a:pt x="393065" y="25400"/>
                      <a:pt x="846455" y="25400"/>
                    </a:cubicBezTo>
                    <a:cubicBezTo>
                      <a:pt x="1066800" y="25400"/>
                      <a:pt x="1266825" y="112395"/>
                      <a:pt x="1414145" y="253365"/>
                    </a:cubicBezTo>
                    <a:cubicBezTo>
                      <a:pt x="1264920" y="97155"/>
                      <a:pt x="1054100" y="0"/>
                      <a:pt x="821055" y="0"/>
                    </a:cubicBezTo>
                    <a:cubicBezTo>
                      <a:pt x="367665" y="0"/>
                      <a:pt x="0" y="367665"/>
                      <a:pt x="0" y="821055"/>
                    </a:cubicBezTo>
                    <a:cubicBezTo>
                      <a:pt x="0" y="1054100"/>
                      <a:pt x="97155" y="1264285"/>
                      <a:pt x="253365" y="1414145"/>
                    </a:cubicBezTo>
                    <a:cubicBezTo>
                      <a:pt x="112395" y="1266825"/>
                      <a:pt x="25400" y="1066800"/>
                      <a:pt x="25400" y="8464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1" name="Google Shape;251;p8"/>
            <p:cNvGrpSpPr/>
            <p:nvPr/>
          </p:nvGrpSpPr>
          <p:grpSpPr>
            <a:xfrm>
              <a:off x="8103650" y="1044518"/>
              <a:ext cx="925552" cy="1366411"/>
              <a:chOff x="4816753" y="2449658"/>
              <a:chExt cx="925552" cy="1366411"/>
            </a:xfrm>
          </p:grpSpPr>
          <p:sp>
            <p:nvSpPr>
              <p:cNvPr id="252" name="Google Shape;252;p8"/>
              <p:cNvSpPr/>
              <p:nvPr/>
            </p:nvSpPr>
            <p:spPr>
              <a:xfrm>
                <a:off x="5148264" y="2715819"/>
                <a:ext cx="393006" cy="491856"/>
              </a:xfrm>
              <a:custGeom>
                <a:avLst/>
                <a:gdLst/>
                <a:ahLst/>
                <a:cxnLst/>
                <a:rect l="l" t="t" r="r" b="b"/>
                <a:pathLst>
                  <a:path w="393006" h="491856" extrusionOk="0">
                    <a:moveTo>
                      <a:pt x="45741" y="382680"/>
                    </a:moveTo>
                    <a:cubicBezTo>
                      <a:pt x="6117" y="343437"/>
                      <a:pt x="497" y="280667"/>
                      <a:pt x="-169" y="273238"/>
                    </a:cubicBezTo>
                    <a:cubicBezTo>
                      <a:pt x="-2265" y="233662"/>
                      <a:pt x="5631" y="194190"/>
                      <a:pt x="22786" y="158462"/>
                    </a:cubicBezTo>
                    <a:cubicBezTo>
                      <a:pt x="36873" y="126667"/>
                      <a:pt x="55304" y="96987"/>
                      <a:pt x="77555" y="70260"/>
                    </a:cubicBezTo>
                    <a:cubicBezTo>
                      <a:pt x="104225" y="35018"/>
                      <a:pt x="117655" y="17396"/>
                      <a:pt x="137562" y="8443"/>
                    </a:cubicBezTo>
                    <a:cubicBezTo>
                      <a:pt x="179568" y="-10607"/>
                      <a:pt x="225002" y="8443"/>
                      <a:pt x="241670" y="15491"/>
                    </a:cubicBezTo>
                    <a:cubicBezTo>
                      <a:pt x="316251" y="46543"/>
                      <a:pt x="348636" y="118457"/>
                      <a:pt x="363495" y="151413"/>
                    </a:cubicBezTo>
                    <a:cubicBezTo>
                      <a:pt x="391413" y="212659"/>
                      <a:pt x="399443" y="281106"/>
                      <a:pt x="386450" y="347152"/>
                    </a:cubicBezTo>
                    <a:cubicBezTo>
                      <a:pt x="378068" y="387538"/>
                      <a:pt x="361781" y="465643"/>
                      <a:pt x="303487" y="486598"/>
                    </a:cubicBezTo>
                    <a:cubicBezTo>
                      <a:pt x="270303" y="496961"/>
                      <a:pt x="234260" y="492475"/>
                      <a:pt x="204618" y="474311"/>
                    </a:cubicBezTo>
                    <a:cubicBezTo>
                      <a:pt x="164518" y="449450"/>
                      <a:pt x="162899" y="410493"/>
                      <a:pt x="126990" y="405445"/>
                    </a:cubicBezTo>
                    <a:cubicBezTo>
                      <a:pt x="108987" y="402873"/>
                      <a:pt x="96509" y="410874"/>
                      <a:pt x="74031" y="401921"/>
                    </a:cubicBezTo>
                    <a:cubicBezTo>
                      <a:pt x="63400" y="397472"/>
                      <a:pt x="53781" y="390929"/>
                      <a:pt x="45741" y="382680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8"/>
              <p:cNvSpPr/>
              <p:nvPr/>
            </p:nvSpPr>
            <p:spPr>
              <a:xfrm>
                <a:off x="5327856" y="3494849"/>
                <a:ext cx="414449" cy="321220"/>
              </a:xfrm>
              <a:custGeom>
                <a:avLst/>
                <a:gdLst/>
                <a:ahLst/>
                <a:cxnLst/>
                <a:rect l="l" t="t" r="r" b="b"/>
                <a:pathLst>
                  <a:path w="414449" h="321220" extrusionOk="0">
                    <a:moveTo>
                      <a:pt x="14072" y="67612"/>
                    </a:moveTo>
                    <a:cubicBezTo>
                      <a:pt x="35113" y="30329"/>
                      <a:pt x="72851" y="5499"/>
                      <a:pt x="115418" y="937"/>
                    </a:cubicBezTo>
                    <a:cubicBezTo>
                      <a:pt x="150566" y="-2682"/>
                      <a:pt x="185618" y="7890"/>
                      <a:pt x="218669" y="19987"/>
                    </a:cubicBezTo>
                    <a:cubicBezTo>
                      <a:pt x="253169" y="32921"/>
                      <a:pt x="286830" y="48000"/>
                      <a:pt x="319444" y="65136"/>
                    </a:cubicBezTo>
                    <a:cubicBezTo>
                      <a:pt x="349066" y="80661"/>
                      <a:pt x="378784" y="98854"/>
                      <a:pt x="397073" y="126762"/>
                    </a:cubicBezTo>
                    <a:cubicBezTo>
                      <a:pt x="427362" y="176452"/>
                      <a:pt x="415932" y="240917"/>
                      <a:pt x="370402" y="277162"/>
                    </a:cubicBezTo>
                    <a:cubicBezTo>
                      <a:pt x="344494" y="296212"/>
                      <a:pt x="311728" y="303546"/>
                      <a:pt x="280105" y="310023"/>
                    </a:cubicBezTo>
                    <a:cubicBezTo>
                      <a:pt x="226480" y="321168"/>
                      <a:pt x="166948" y="331455"/>
                      <a:pt x="119990" y="303356"/>
                    </a:cubicBezTo>
                    <a:cubicBezTo>
                      <a:pt x="95511" y="288687"/>
                      <a:pt x="77699" y="265256"/>
                      <a:pt x="60554" y="242491"/>
                    </a:cubicBezTo>
                    <a:cubicBezTo>
                      <a:pt x="19311" y="187246"/>
                      <a:pt x="-23742" y="137716"/>
                      <a:pt x="14072" y="67612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8"/>
              <p:cNvSpPr/>
              <p:nvPr/>
            </p:nvSpPr>
            <p:spPr>
              <a:xfrm>
                <a:off x="5022506" y="3266662"/>
                <a:ext cx="244496" cy="299730"/>
              </a:xfrm>
              <a:custGeom>
                <a:avLst/>
                <a:gdLst/>
                <a:ahLst/>
                <a:cxnLst/>
                <a:rect l="l" t="t" r="r" b="b"/>
                <a:pathLst>
                  <a:path w="244496" h="299730" extrusionOk="0">
                    <a:moveTo>
                      <a:pt x="164355" y="3763"/>
                    </a:moveTo>
                    <a:cubicBezTo>
                      <a:pt x="203693" y="15384"/>
                      <a:pt x="231888" y="52722"/>
                      <a:pt x="240555" y="92822"/>
                    </a:cubicBezTo>
                    <a:cubicBezTo>
                      <a:pt x="249223" y="132922"/>
                      <a:pt x="240555" y="175023"/>
                      <a:pt x="225315" y="213123"/>
                    </a:cubicBezTo>
                    <a:cubicBezTo>
                      <a:pt x="215962" y="240211"/>
                      <a:pt x="199160" y="264113"/>
                      <a:pt x="176833" y="282084"/>
                    </a:cubicBezTo>
                    <a:cubicBezTo>
                      <a:pt x="139686" y="308659"/>
                      <a:pt x="85202" y="304563"/>
                      <a:pt x="49103" y="276559"/>
                    </a:cubicBezTo>
                    <a:cubicBezTo>
                      <a:pt x="13336" y="246701"/>
                      <a:pt x="-4961" y="200822"/>
                      <a:pt x="430" y="154544"/>
                    </a:cubicBezTo>
                    <a:cubicBezTo>
                      <a:pt x="8050" y="84536"/>
                      <a:pt x="81964" y="-20430"/>
                      <a:pt x="164355" y="3763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8"/>
              <p:cNvSpPr/>
              <p:nvPr/>
            </p:nvSpPr>
            <p:spPr>
              <a:xfrm>
                <a:off x="4816753" y="3009981"/>
                <a:ext cx="210378" cy="243480"/>
              </a:xfrm>
              <a:custGeom>
                <a:avLst/>
                <a:gdLst/>
                <a:ahLst/>
                <a:cxnLst/>
                <a:rect l="l" t="t" r="r" b="b"/>
                <a:pathLst>
                  <a:path w="210378" h="243480" extrusionOk="0">
                    <a:moveTo>
                      <a:pt x="13778" y="202342"/>
                    </a:moveTo>
                    <a:cubicBezTo>
                      <a:pt x="-4129" y="163384"/>
                      <a:pt x="-4320" y="155574"/>
                      <a:pt x="8349" y="118236"/>
                    </a:cubicBezTo>
                    <a:cubicBezTo>
                      <a:pt x="18636" y="88042"/>
                      <a:pt x="41782" y="64134"/>
                      <a:pt x="64165" y="41464"/>
                    </a:cubicBezTo>
                    <a:cubicBezTo>
                      <a:pt x="84073" y="21367"/>
                      <a:pt x="107218" y="-160"/>
                      <a:pt x="135413" y="221"/>
                    </a:cubicBezTo>
                    <a:cubicBezTo>
                      <a:pt x="153414" y="1155"/>
                      <a:pt x="170198" y="9584"/>
                      <a:pt x="181704" y="23462"/>
                    </a:cubicBezTo>
                    <a:cubicBezTo>
                      <a:pt x="193067" y="37283"/>
                      <a:pt x="200963" y="53609"/>
                      <a:pt x="204754" y="71087"/>
                    </a:cubicBezTo>
                    <a:cubicBezTo>
                      <a:pt x="214213" y="106911"/>
                      <a:pt x="210498" y="144934"/>
                      <a:pt x="194277" y="178243"/>
                    </a:cubicBezTo>
                    <a:cubicBezTo>
                      <a:pt x="177665" y="211581"/>
                      <a:pt x="146461" y="235279"/>
                      <a:pt x="109886" y="242347"/>
                    </a:cubicBezTo>
                    <a:cubicBezTo>
                      <a:pt x="72823" y="248557"/>
                      <a:pt x="35486" y="233012"/>
                      <a:pt x="13778" y="202342"/>
                    </a:cubicBezTo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8"/>
              <p:cNvSpPr/>
              <p:nvPr/>
            </p:nvSpPr>
            <p:spPr>
              <a:xfrm>
                <a:off x="5008691" y="2845862"/>
                <a:ext cx="57442" cy="84019"/>
              </a:xfrm>
              <a:custGeom>
                <a:avLst/>
                <a:gdLst/>
                <a:ahLst/>
                <a:cxnLst/>
                <a:rect l="l" t="t" r="r" b="b"/>
                <a:pathLst>
                  <a:path w="57442" h="84019" extrusionOk="0">
                    <a:moveTo>
                      <a:pt x="148" y="63757"/>
                    </a:moveTo>
                    <a:cubicBezTo>
                      <a:pt x="2815" y="74825"/>
                      <a:pt x="12159" y="83026"/>
                      <a:pt x="23484" y="84235"/>
                    </a:cubicBezTo>
                    <a:cubicBezTo>
                      <a:pt x="34723" y="83788"/>
                      <a:pt x="44734" y="76987"/>
                      <a:pt x="49297" y="66709"/>
                    </a:cubicBezTo>
                    <a:cubicBezTo>
                      <a:pt x="53697" y="56594"/>
                      <a:pt x="56088" y="45726"/>
                      <a:pt x="56345" y="34705"/>
                    </a:cubicBezTo>
                    <a:cubicBezTo>
                      <a:pt x="57327" y="27990"/>
                      <a:pt x="57098" y="21151"/>
                      <a:pt x="55678" y="14512"/>
                    </a:cubicBezTo>
                    <a:cubicBezTo>
                      <a:pt x="42915" y="-28827"/>
                      <a:pt x="-6710" y="37753"/>
                      <a:pt x="148" y="63757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8"/>
              <p:cNvSpPr/>
              <p:nvPr/>
            </p:nvSpPr>
            <p:spPr>
              <a:xfrm>
                <a:off x="5546163" y="3238122"/>
                <a:ext cx="190482" cy="156272"/>
              </a:xfrm>
              <a:custGeom>
                <a:avLst/>
                <a:gdLst/>
                <a:ahLst/>
                <a:cxnLst/>
                <a:rect l="l" t="t" r="r" b="b"/>
                <a:pathLst>
                  <a:path w="190482" h="156272" extrusionOk="0">
                    <a:moveTo>
                      <a:pt x="4077" y="102598"/>
                    </a:moveTo>
                    <a:cubicBezTo>
                      <a:pt x="7049" y="117037"/>
                      <a:pt x="13602" y="130498"/>
                      <a:pt x="23127" y="141746"/>
                    </a:cubicBezTo>
                    <a:cubicBezTo>
                      <a:pt x="32814" y="153080"/>
                      <a:pt x="47778" y="158442"/>
                      <a:pt x="62465" y="155843"/>
                    </a:cubicBezTo>
                    <a:cubicBezTo>
                      <a:pt x="78753" y="151937"/>
                      <a:pt x="89421" y="136793"/>
                      <a:pt x="104470" y="129173"/>
                    </a:cubicBezTo>
                    <a:cubicBezTo>
                      <a:pt x="119520" y="121553"/>
                      <a:pt x="134379" y="123267"/>
                      <a:pt x="148857" y="118600"/>
                    </a:cubicBezTo>
                    <a:cubicBezTo>
                      <a:pt x="180499" y="106666"/>
                      <a:pt x="197244" y="72041"/>
                      <a:pt x="186957" y="39828"/>
                    </a:cubicBezTo>
                    <a:cubicBezTo>
                      <a:pt x="178232" y="18140"/>
                      <a:pt x="158287" y="3024"/>
                      <a:pt x="135046" y="490"/>
                    </a:cubicBezTo>
                    <a:cubicBezTo>
                      <a:pt x="110567" y="-2368"/>
                      <a:pt x="92469" y="18206"/>
                      <a:pt x="69133" y="12587"/>
                    </a:cubicBezTo>
                    <a:cubicBezTo>
                      <a:pt x="45797" y="6967"/>
                      <a:pt x="35224" y="-1701"/>
                      <a:pt x="15507" y="20778"/>
                    </a:cubicBezTo>
                    <a:cubicBezTo>
                      <a:pt x="-4210" y="43257"/>
                      <a:pt x="-2686" y="75737"/>
                      <a:pt x="4077" y="102598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8"/>
              <p:cNvSpPr/>
              <p:nvPr/>
            </p:nvSpPr>
            <p:spPr>
              <a:xfrm>
                <a:off x="5454850" y="2449658"/>
                <a:ext cx="69986" cy="73178"/>
              </a:xfrm>
              <a:custGeom>
                <a:avLst/>
                <a:gdLst/>
                <a:ahLst/>
                <a:cxnLst/>
                <a:rect l="l" t="t" r="r" b="b"/>
                <a:pathLst>
                  <a:path w="69986" h="73178" extrusionOk="0">
                    <a:moveTo>
                      <a:pt x="17666" y="72198"/>
                    </a:moveTo>
                    <a:cubicBezTo>
                      <a:pt x="28048" y="76103"/>
                      <a:pt x="39383" y="69721"/>
                      <a:pt x="48717" y="63625"/>
                    </a:cubicBezTo>
                    <a:cubicBezTo>
                      <a:pt x="58052" y="57529"/>
                      <a:pt x="69768" y="48480"/>
                      <a:pt x="69482" y="36669"/>
                    </a:cubicBezTo>
                    <a:cubicBezTo>
                      <a:pt x="68815" y="15524"/>
                      <a:pt x="31382" y="-9146"/>
                      <a:pt x="12332" y="3808"/>
                    </a:cubicBezTo>
                    <a:cubicBezTo>
                      <a:pt x="-6718" y="16762"/>
                      <a:pt x="-4242" y="63815"/>
                      <a:pt x="17666" y="72198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9" name="Google Shape;259;p8"/>
          <p:cNvSpPr/>
          <p:nvPr/>
        </p:nvSpPr>
        <p:spPr>
          <a:xfrm>
            <a:off x="-4995" y="2585967"/>
            <a:ext cx="3860480" cy="2555609"/>
          </a:xfrm>
          <a:custGeom>
            <a:avLst/>
            <a:gdLst/>
            <a:ahLst/>
            <a:cxnLst/>
            <a:rect l="l" t="t" r="r" b="b"/>
            <a:pathLst>
              <a:path w="6840274" h="4528211" extrusionOk="0">
                <a:moveTo>
                  <a:pt x="1186196" y="384"/>
                </a:moveTo>
                <a:cubicBezTo>
                  <a:pt x="1214762" y="1365"/>
                  <a:pt x="1243048" y="4230"/>
                  <a:pt x="1270892" y="9048"/>
                </a:cubicBezTo>
                <a:cubicBezTo>
                  <a:pt x="1697668" y="82760"/>
                  <a:pt x="2073100" y="623943"/>
                  <a:pt x="1915301" y="1215256"/>
                </a:cubicBezTo>
                <a:cubicBezTo>
                  <a:pt x="2077668" y="1212158"/>
                  <a:pt x="2211766" y="1341389"/>
                  <a:pt x="2214825" y="1503772"/>
                </a:cubicBezTo>
                <a:cubicBezTo>
                  <a:pt x="2214837" y="1504984"/>
                  <a:pt x="2214852" y="1506197"/>
                  <a:pt x="2214864" y="1507411"/>
                </a:cubicBezTo>
                <a:cubicBezTo>
                  <a:pt x="2244106" y="1496899"/>
                  <a:pt x="2495834" y="1368880"/>
                  <a:pt x="2682201" y="1503637"/>
                </a:cubicBezTo>
                <a:cubicBezTo>
                  <a:pt x="2861294" y="1633273"/>
                  <a:pt x="2790680" y="1868693"/>
                  <a:pt x="2791894" y="1882033"/>
                </a:cubicBezTo>
                <a:cubicBezTo>
                  <a:pt x="2940571" y="1889311"/>
                  <a:pt x="3055223" y="2015714"/>
                  <a:pt x="3047999" y="2164351"/>
                </a:cubicBezTo>
                <a:cubicBezTo>
                  <a:pt x="3047716" y="2170144"/>
                  <a:pt x="3047245" y="2175939"/>
                  <a:pt x="3046584" y="2181733"/>
                </a:cubicBezTo>
                <a:cubicBezTo>
                  <a:pt x="3051571" y="2178903"/>
                  <a:pt x="3151830" y="2125405"/>
                  <a:pt x="3248719" y="2181733"/>
                </a:cubicBezTo>
                <a:cubicBezTo>
                  <a:pt x="3300049" y="2212998"/>
                  <a:pt x="3335504" y="2264879"/>
                  <a:pt x="3346149" y="2324037"/>
                </a:cubicBezTo>
                <a:cubicBezTo>
                  <a:pt x="3461313" y="2217713"/>
                  <a:pt x="3626767" y="2185776"/>
                  <a:pt x="3773193" y="2241701"/>
                </a:cubicBezTo>
                <a:cubicBezTo>
                  <a:pt x="3983819" y="2323633"/>
                  <a:pt x="4025997" y="2544904"/>
                  <a:pt x="4027885" y="2556358"/>
                </a:cubicBezTo>
                <a:cubicBezTo>
                  <a:pt x="4064269" y="2539917"/>
                  <a:pt x="4335669" y="2421601"/>
                  <a:pt x="4619871" y="2563903"/>
                </a:cubicBezTo>
                <a:cubicBezTo>
                  <a:pt x="4855561" y="2681413"/>
                  <a:pt x="4939515" y="2897561"/>
                  <a:pt x="4956764" y="2945941"/>
                </a:cubicBezTo>
                <a:cubicBezTo>
                  <a:pt x="4973608" y="2931386"/>
                  <a:pt x="5080067" y="2842716"/>
                  <a:pt x="5226277" y="2863603"/>
                </a:cubicBezTo>
                <a:cubicBezTo>
                  <a:pt x="5353219" y="2881526"/>
                  <a:pt x="5460754" y="2974913"/>
                  <a:pt x="5503473" y="3103336"/>
                </a:cubicBezTo>
                <a:cubicBezTo>
                  <a:pt x="5638230" y="3026525"/>
                  <a:pt x="5802634" y="3043235"/>
                  <a:pt x="5907744" y="3140799"/>
                </a:cubicBezTo>
                <a:cubicBezTo>
                  <a:pt x="6039401" y="3262080"/>
                  <a:pt x="6007194" y="3444542"/>
                  <a:pt x="6005038" y="3455455"/>
                </a:cubicBezTo>
                <a:cubicBezTo>
                  <a:pt x="6057863" y="3452761"/>
                  <a:pt x="6379123" y="3441979"/>
                  <a:pt x="6619395" y="3687642"/>
                </a:cubicBezTo>
                <a:cubicBezTo>
                  <a:pt x="6777061" y="3849350"/>
                  <a:pt x="6853771" y="4073518"/>
                  <a:pt x="6838326" y="4302102"/>
                </a:cubicBezTo>
                <a:lnTo>
                  <a:pt x="6792115" y="4528211"/>
                </a:lnTo>
                <a:lnTo>
                  <a:pt x="0" y="4528211"/>
                </a:lnTo>
                <a:lnTo>
                  <a:pt x="1751" y="1035357"/>
                </a:lnTo>
                <a:cubicBezTo>
                  <a:pt x="29134" y="1001398"/>
                  <a:pt x="67095" y="977681"/>
                  <a:pt x="109556" y="967978"/>
                </a:cubicBezTo>
                <a:cubicBezTo>
                  <a:pt x="161519" y="957466"/>
                  <a:pt x="215503" y="968383"/>
                  <a:pt x="259406" y="998028"/>
                </a:cubicBezTo>
                <a:cubicBezTo>
                  <a:pt x="266229" y="394907"/>
                  <a:pt x="757702" y="-14330"/>
                  <a:pt x="1186196" y="38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8"/>
          <p:cNvSpPr/>
          <p:nvPr/>
        </p:nvSpPr>
        <p:spPr>
          <a:xfrm>
            <a:off x="-9084" y="2586724"/>
            <a:ext cx="3860480" cy="2555609"/>
          </a:xfrm>
          <a:custGeom>
            <a:avLst/>
            <a:gdLst/>
            <a:ahLst/>
            <a:cxnLst/>
            <a:rect l="l" t="t" r="r" b="b"/>
            <a:pathLst>
              <a:path w="6840274" h="4528211" extrusionOk="0">
                <a:moveTo>
                  <a:pt x="6036748" y="3454583"/>
                </a:moveTo>
                <a:cubicBezTo>
                  <a:pt x="6136913" y="3454073"/>
                  <a:pt x="6409157" y="3472687"/>
                  <a:pt x="6619395" y="3687642"/>
                </a:cubicBezTo>
                <a:cubicBezTo>
                  <a:pt x="6777061" y="3849350"/>
                  <a:pt x="6853771" y="4073518"/>
                  <a:pt x="6838326" y="4302102"/>
                </a:cubicBezTo>
                <a:lnTo>
                  <a:pt x="6837531" y="4305992"/>
                </a:lnTo>
                <a:lnTo>
                  <a:pt x="6833690" y="4187907"/>
                </a:lnTo>
                <a:cubicBezTo>
                  <a:pt x="6811240" y="4020846"/>
                  <a:pt x="6738529" y="3864431"/>
                  <a:pt x="6620279" y="3743150"/>
                </a:cubicBezTo>
                <a:cubicBezTo>
                  <a:pt x="6380007" y="3497487"/>
                  <a:pt x="6058747" y="3508269"/>
                  <a:pt x="6005922" y="3510963"/>
                </a:cubicBezTo>
                <a:cubicBezTo>
                  <a:pt x="6006461" y="3508235"/>
                  <a:pt x="6008878" y="3494785"/>
                  <a:pt x="6010144" y="3474249"/>
                </a:cubicBezTo>
                <a:lnTo>
                  <a:pt x="6010492" y="3455305"/>
                </a:lnTo>
                <a:close/>
                <a:moveTo>
                  <a:pt x="3176962" y="2157572"/>
                </a:moveTo>
                <a:cubicBezTo>
                  <a:pt x="3200064" y="2160433"/>
                  <a:pt x="3224497" y="2167651"/>
                  <a:pt x="3248719" y="2181733"/>
                </a:cubicBezTo>
                <a:cubicBezTo>
                  <a:pt x="3300049" y="2212998"/>
                  <a:pt x="3335504" y="2264879"/>
                  <a:pt x="3346149" y="2324037"/>
                </a:cubicBezTo>
                <a:cubicBezTo>
                  <a:pt x="3461313" y="2217713"/>
                  <a:pt x="3626767" y="2185776"/>
                  <a:pt x="3773193" y="2241701"/>
                </a:cubicBezTo>
                <a:cubicBezTo>
                  <a:pt x="3983819" y="2323633"/>
                  <a:pt x="4025997" y="2544904"/>
                  <a:pt x="4027885" y="2556358"/>
                </a:cubicBezTo>
                <a:cubicBezTo>
                  <a:pt x="4064269" y="2539917"/>
                  <a:pt x="4335669" y="2421601"/>
                  <a:pt x="4619871" y="2563903"/>
                </a:cubicBezTo>
                <a:cubicBezTo>
                  <a:pt x="4855561" y="2681413"/>
                  <a:pt x="4939515" y="2897561"/>
                  <a:pt x="4956764" y="2945941"/>
                </a:cubicBezTo>
                <a:cubicBezTo>
                  <a:pt x="4973608" y="2931386"/>
                  <a:pt x="5080067" y="2842716"/>
                  <a:pt x="5226277" y="2863603"/>
                </a:cubicBezTo>
                <a:cubicBezTo>
                  <a:pt x="5353219" y="2881526"/>
                  <a:pt x="5460754" y="2974913"/>
                  <a:pt x="5503473" y="3103336"/>
                </a:cubicBezTo>
                <a:cubicBezTo>
                  <a:pt x="5638230" y="3026525"/>
                  <a:pt x="5802634" y="3043235"/>
                  <a:pt x="5907744" y="3140799"/>
                </a:cubicBezTo>
                <a:cubicBezTo>
                  <a:pt x="5990030" y="3216600"/>
                  <a:pt x="6008306" y="3316299"/>
                  <a:pt x="6009916" y="3383079"/>
                </a:cubicBezTo>
                <a:lnTo>
                  <a:pt x="6009263" y="3418572"/>
                </a:lnTo>
                <a:lnTo>
                  <a:pt x="6007455" y="3395023"/>
                </a:lnTo>
                <a:cubicBezTo>
                  <a:pt x="5999319" y="3332884"/>
                  <a:pt x="5974457" y="3256948"/>
                  <a:pt x="5908628" y="3196307"/>
                </a:cubicBezTo>
                <a:cubicBezTo>
                  <a:pt x="5803518" y="3098743"/>
                  <a:pt x="5639114" y="3082033"/>
                  <a:pt x="5504357" y="3158844"/>
                </a:cubicBezTo>
                <a:cubicBezTo>
                  <a:pt x="5461638" y="3030421"/>
                  <a:pt x="5354103" y="2937034"/>
                  <a:pt x="5227161" y="2919111"/>
                </a:cubicBezTo>
                <a:cubicBezTo>
                  <a:pt x="5080951" y="2898224"/>
                  <a:pt x="4974492" y="2986894"/>
                  <a:pt x="4957648" y="3001449"/>
                </a:cubicBezTo>
                <a:cubicBezTo>
                  <a:pt x="4940399" y="2953069"/>
                  <a:pt x="4856445" y="2736921"/>
                  <a:pt x="4620755" y="2619411"/>
                </a:cubicBezTo>
                <a:cubicBezTo>
                  <a:pt x="4336553" y="2477109"/>
                  <a:pt x="4065153" y="2595425"/>
                  <a:pt x="4028769" y="2611866"/>
                </a:cubicBezTo>
                <a:cubicBezTo>
                  <a:pt x="4026881" y="2600412"/>
                  <a:pt x="3984703" y="2379141"/>
                  <a:pt x="3774077" y="2297209"/>
                </a:cubicBezTo>
                <a:cubicBezTo>
                  <a:pt x="3627651" y="2241284"/>
                  <a:pt x="3462197" y="2273221"/>
                  <a:pt x="3347033" y="2379545"/>
                </a:cubicBezTo>
                <a:cubicBezTo>
                  <a:pt x="3336388" y="2320387"/>
                  <a:pt x="3300933" y="2268506"/>
                  <a:pt x="3249603" y="2237241"/>
                </a:cubicBezTo>
                <a:cubicBezTo>
                  <a:pt x="3152714" y="2180913"/>
                  <a:pt x="3052455" y="2234411"/>
                  <a:pt x="3047468" y="2237241"/>
                </a:cubicBezTo>
                <a:cubicBezTo>
                  <a:pt x="3048129" y="2231447"/>
                  <a:pt x="3048600" y="2225652"/>
                  <a:pt x="3048883" y="2219859"/>
                </a:cubicBezTo>
                <a:lnTo>
                  <a:pt x="3046895" y="2181592"/>
                </a:lnTo>
                <a:lnTo>
                  <a:pt x="3066647" y="2172618"/>
                </a:lnTo>
                <a:cubicBezTo>
                  <a:pt x="3089876" y="2163552"/>
                  <a:pt x="3130757" y="2151849"/>
                  <a:pt x="3176962" y="2157572"/>
                </a:cubicBezTo>
                <a:close/>
                <a:moveTo>
                  <a:pt x="2801065" y="1883413"/>
                </a:moveTo>
                <a:lnTo>
                  <a:pt x="2845882" y="1890157"/>
                </a:lnTo>
                <a:cubicBezTo>
                  <a:pt x="2967330" y="1921259"/>
                  <a:pt x="3054320" y="2034294"/>
                  <a:pt x="3047999" y="2164351"/>
                </a:cubicBezTo>
                <a:lnTo>
                  <a:pt x="3046778" y="2179350"/>
                </a:lnTo>
                <a:lnTo>
                  <a:pt x="3046051" y="2165352"/>
                </a:lnTo>
                <a:cubicBezTo>
                  <a:pt x="3026913" y="2041483"/>
                  <a:pt x="2922871" y="1943910"/>
                  <a:pt x="2792778" y="1937541"/>
                </a:cubicBezTo>
                <a:cubicBezTo>
                  <a:pt x="2792475" y="1934206"/>
                  <a:pt x="2796660" y="1916991"/>
                  <a:pt x="2800312" y="1891019"/>
                </a:cubicBezTo>
                <a:close/>
                <a:moveTo>
                  <a:pt x="1927785" y="1216276"/>
                </a:moveTo>
                <a:lnTo>
                  <a:pt x="1974663" y="1220104"/>
                </a:lnTo>
                <a:cubicBezTo>
                  <a:pt x="2109145" y="1244984"/>
                  <a:pt x="2212149" y="1361687"/>
                  <a:pt x="2214825" y="1503772"/>
                </a:cubicBezTo>
                <a:cubicBezTo>
                  <a:pt x="2214837" y="1504984"/>
                  <a:pt x="2214852" y="1506197"/>
                  <a:pt x="2214864" y="1507411"/>
                </a:cubicBezTo>
                <a:cubicBezTo>
                  <a:pt x="2244106" y="1496899"/>
                  <a:pt x="2495834" y="1368880"/>
                  <a:pt x="2682201" y="1503637"/>
                </a:cubicBezTo>
                <a:cubicBezTo>
                  <a:pt x="2771748" y="1568455"/>
                  <a:pt x="2798867" y="1659719"/>
                  <a:pt x="2803752" y="1736446"/>
                </a:cubicBezTo>
                <a:lnTo>
                  <a:pt x="2803866" y="1786523"/>
                </a:lnTo>
                <a:lnTo>
                  <a:pt x="2796176" y="1732324"/>
                </a:lnTo>
                <a:cubicBezTo>
                  <a:pt x="2782290" y="1671248"/>
                  <a:pt x="2750245" y="1607759"/>
                  <a:pt x="2683085" y="1559145"/>
                </a:cubicBezTo>
                <a:cubicBezTo>
                  <a:pt x="2496718" y="1424388"/>
                  <a:pt x="2244990" y="1552407"/>
                  <a:pt x="2215748" y="1562919"/>
                </a:cubicBezTo>
                <a:cubicBezTo>
                  <a:pt x="2215736" y="1561705"/>
                  <a:pt x="2215721" y="1560492"/>
                  <a:pt x="2215709" y="1559280"/>
                </a:cubicBezTo>
                <a:cubicBezTo>
                  <a:pt x="2212650" y="1396897"/>
                  <a:pt x="2078552" y="1267666"/>
                  <a:pt x="1916185" y="1270764"/>
                </a:cubicBezTo>
                <a:close/>
                <a:moveTo>
                  <a:pt x="1186196" y="384"/>
                </a:moveTo>
                <a:cubicBezTo>
                  <a:pt x="1214762" y="1365"/>
                  <a:pt x="1243048" y="4230"/>
                  <a:pt x="1270892" y="9048"/>
                </a:cubicBezTo>
                <a:cubicBezTo>
                  <a:pt x="1644321" y="73546"/>
                  <a:pt x="1978440" y="495952"/>
                  <a:pt x="1950422" y="996679"/>
                </a:cubicBezTo>
                <a:lnTo>
                  <a:pt x="1949311" y="1006996"/>
                </a:lnTo>
                <a:lnTo>
                  <a:pt x="1942083" y="843200"/>
                </a:lnTo>
                <a:cubicBezTo>
                  <a:pt x="1883059" y="438077"/>
                  <a:pt x="1591858" y="119840"/>
                  <a:pt x="1271776" y="64556"/>
                </a:cubicBezTo>
                <a:cubicBezTo>
                  <a:pt x="1243932" y="59738"/>
                  <a:pt x="1215646" y="56873"/>
                  <a:pt x="1187080" y="55892"/>
                </a:cubicBezTo>
                <a:cubicBezTo>
                  <a:pt x="758586" y="41178"/>
                  <a:pt x="267113" y="450415"/>
                  <a:pt x="260290" y="1053536"/>
                </a:cubicBezTo>
                <a:cubicBezTo>
                  <a:pt x="216387" y="1023891"/>
                  <a:pt x="162403" y="1012974"/>
                  <a:pt x="110440" y="1023486"/>
                </a:cubicBezTo>
                <a:cubicBezTo>
                  <a:pt x="67979" y="1033189"/>
                  <a:pt x="30018" y="1056906"/>
                  <a:pt x="2635" y="1090865"/>
                </a:cubicBezTo>
                <a:lnTo>
                  <a:pt x="912" y="4528211"/>
                </a:lnTo>
                <a:lnTo>
                  <a:pt x="0" y="4528211"/>
                </a:lnTo>
                <a:lnTo>
                  <a:pt x="1751" y="1035357"/>
                </a:lnTo>
                <a:cubicBezTo>
                  <a:pt x="29134" y="1001398"/>
                  <a:pt x="67095" y="977681"/>
                  <a:pt x="109556" y="967978"/>
                </a:cubicBezTo>
                <a:cubicBezTo>
                  <a:pt x="161519" y="957466"/>
                  <a:pt x="215503" y="968383"/>
                  <a:pt x="259406" y="998028"/>
                </a:cubicBezTo>
                <a:cubicBezTo>
                  <a:pt x="266229" y="394907"/>
                  <a:pt x="757702" y="-14330"/>
                  <a:pt x="1186196" y="384"/>
                </a:cubicBezTo>
                <a:close/>
              </a:path>
            </a:pathLst>
          </a:custGeom>
          <a:solidFill>
            <a:srgbClr val="FFFFFF">
              <a:alpha val="2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8"/>
          <p:cNvSpPr/>
          <p:nvPr/>
        </p:nvSpPr>
        <p:spPr>
          <a:xfrm>
            <a:off x="-3681" y="3716296"/>
            <a:ext cx="2711387" cy="1426131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3030684" y="233404"/>
                  <a:pt x="3185115" y="651150"/>
                  <a:pt x="3026641" y="1023214"/>
                </a:cubicBezTo>
                <a:cubicBezTo>
                  <a:pt x="3099168" y="1035208"/>
                  <a:pt x="3163905" y="1075635"/>
                  <a:pt x="3206408" y="1135602"/>
                </a:cubicBezTo>
                <a:cubicBezTo>
                  <a:pt x="3250418" y="1201768"/>
                  <a:pt x="3264057" y="1283564"/>
                  <a:pt x="3243869" y="1360376"/>
                </a:cubicBezTo>
                <a:cubicBezTo>
                  <a:pt x="3327931" y="1323049"/>
                  <a:pt x="3426358" y="1360914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85827" y="1497963"/>
                  <a:pt x="4029866" y="1605095"/>
                  <a:pt x="4015219" y="1712496"/>
                </a:cubicBezTo>
                <a:cubicBezTo>
                  <a:pt x="4131069" y="1641749"/>
                  <a:pt x="4282348" y="1678268"/>
                  <a:pt x="4353108" y="1794158"/>
                </a:cubicBezTo>
                <a:cubicBezTo>
                  <a:pt x="4406242" y="1881077"/>
                  <a:pt x="4400165" y="1991847"/>
                  <a:pt x="4337827" y="2072566"/>
                </a:cubicBezTo>
                <a:cubicBezTo>
                  <a:pt x="4360735" y="2069332"/>
                  <a:pt x="4535245" y="2047637"/>
                  <a:pt x="4674719" y="2177408"/>
                </a:cubicBezTo>
                <a:cubicBezTo>
                  <a:pt x="4805955" y="2299329"/>
                  <a:pt x="4806781" y="2462210"/>
                  <a:pt x="4803402" y="2514025"/>
                </a:cubicBezTo>
                <a:lnTo>
                  <a:pt x="4802249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8"/>
          <p:cNvSpPr/>
          <p:nvPr/>
        </p:nvSpPr>
        <p:spPr>
          <a:xfrm>
            <a:off x="-3681" y="4282332"/>
            <a:ext cx="1891592" cy="860520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0" y="152473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9084" y="3717053"/>
            <a:ext cx="2711387" cy="1426131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4380517" y="2069334"/>
                </a:moveTo>
                <a:cubicBezTo>
                  <a:pt x="4445800" y="2067951"/>
                  <a:pt x="4570114" y="2080080"/>
                  <a:pt x="4674719" y="2177408"/>
                </a:cubicBezTo>
                <a:cubicBezTo>
                  <a:pt x="4789551" y="2284089"/>
                  <a:pt x="4804537" y="2422130"/>
                  <a:pt x="4804226" y="2489685"/>
                </a:cubicBezTo>
                <a:lnTo>
                  <a:pt x="4803567" y="2509158"/>
                </a:lnTo>
                <a:lnTo>
                  <a:pt x="4790425" y="2427515"/>
                </a:lnTo>
                <a:cubicBezTo>
                  <a:pt x="4774237" y="2365077"/>
                  <a:pt x="4741221" y="2293877"/>
                  <a:pt x="4675603" y="2232916"/>
                </a:cubicBezTo>
                <a:cubicBezTo>
                  <a:pt x="4536129" y="2103145"/>
                  <a:pt x="4361619" y="2124840"/>
                  <a:pt x="4338711" y="2128074"/>
                </a:cubicBezTo>
                <a:lnTo>
                  <a:pt x="4370933" y="2069855"/>
                </a:lnTo>
                <a:close/>
                <a:moveTo>
                  <a:pt x="4154383" y="1676688"/>
                </a:moveTo>
                <a:cubicBezTo>
                  <a:pt x="4233206" y="1680300"/>
                  <a:pt x="4308883" y="1721727"/>
                  <a:pt x="4353108" y="1794158"/>
                </a:cubicBezTo>
                <a:cubicBezTo>
                  <a:pt x="4379675" y="1837618"/>
                  <a:pt x="4391440" y="1887040"/>
                  <a:pt x="4388770" y="1935687"/>
                </a:cubicBezTo>
                <a:lnTo>
                  <a:pt x="4385779" y="1950163"/>
                </a:lnTo>
                <a:lnTo>
                  <a:pt x="4382787" y="1918485"/>
                </a:lnTo>
                <a:cubicBezTo>
                  <a:pt x="4376859" y="1894616"/>
                  <a:pt x="4367276" y="1871396"/>
                  <a:pt x="4353992" y="1849666"/>
                </a:cubicBezTo>
                <a:cubicBezTo>
                  <a:pt x="4283232" y="1733776"/>
                  <a:pt x="4131953" y="1697257"/>
                  <a:pt x="4016103" y="1768004"/>
                </a:cubicBezTo>
                <a:lnTo>
                  <a:pt x="4016273" y="1711990"/>
                </a:lnTo>
                <a:lnTo>
                  <a:pt x="4060097" y="1690940"/>
                </a:lnTo>
                <a:cubicBezTo>
                  <a:pt x="4090821" y="1679848"/>
                  <a:pt x="4122853" y="1675243"/>
                  <a:pt x="4154383" y="1676688"/>
                </a:cubicBezTo>
                <a:close/>
                <a:moveTo>
                  <a:pt x="3308430" y="1346027"/>
                </a:moveTo>
                <a:cubicBezTo>
                  <a:pt x="3373328" y="1344871"/>
                  <a:pt x="3435697" y="1381937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64323" y="1481455"/>
                  <a:pt x="4005223" y="1554098"/>
                  <a:pt x="4015462" y="1632634"/>
                </a:cubicBezTo>
                <a:lnTo>
                  <a:pt x="4015305" y="1684229"/>
                </a:lnTo>
                <a:lnTo>
                  <a:pt x="3996148" y="1612208"/>
                </a:lnTo>
                <a:cubicBezTo>
                  <a:pt x="3976217" y="1563746"/>
                  <a:pt x="3943704" y="1520455"/>
                  <a:pt x="3900696" y="1487439"/>
                </a:cubicBezTo>
                <a:cubicBezTo>
                  <a:pt x="3768325" y="1385969"/>
                  <a:pt x="3578668" y="1410899"/>
                  <a:pt x="3477074" y="1543229"/>
                </a:cubicBezTo>
                <a:cubicBezTo>
                  <a:pt x="3474851" y="1528541"/>
                  <a:pt x="3470647" y="1514122"/>
                  <a:pt x="3464596" y="1500512"/>
                </a:cubicBezTo>
                <a:cubicBezTo>
                  <a:pt x="3427242" y="1416422"/>
                  <a:pt x="3328815" y="1378557"/>
                  <a:pt x="3244753" y="1415884"/>
                </a:cubicBezTo>
                <a:lnTo>
                  <a:pt x="3247337" y="1359605"/>
                </a:lnTo>
                <a:close/>
                <a:moveTo>
                  <a:pt x="3043783" y="1027828"/>
                </a:moveTo>
                <a:lnTo>
                  <a:pt x="3079350" y="1037402"/>
                </a:lnTo>
                <a:cubicBezTo>
                  <a:pt x="3130147" y="1056643"/>
                  <a:pt x="3174531" y="1090627"/>
                  <a:pt x="3206408" y="1135602"/>
                </a:cubicBezTo>
                <a:cubicBezTo>
                  <a:pt x="3228413" y="1168685"/>
                  <a:pt x="3242825" y="1205676"/>
                  <a:pt x="3249213" y="1243997"/>
                </a:cubicBezTo>
                <a:lnTo>
                  <a:pt x="3247022" y="1291718"/>
                </a:lnTo>
                <a:lnTo>
                  <a:pt x="3207292" y="1191110"/>
                </a:lnTo>
                <a:cubicBezTo>
                  <a:pt x="3164789" y="1131143"/>
                  <a:pt x="3100052" y="1090716"/>
                  <a:pt x="3027525" y="1078722"/>
                </a:cubicBezTo>
                <a:close/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2952862" y="192977"/>
                  <a:pt x="3098096" y="458280"/>
                  <a:pt x="3089265" y="740315"/>
                </a:cubicBezTo>
                <a:lnTo>
                  <a:pt x="3087663" y="753253"/>
                </a:lnTo>
                <a:lnTo>
                  <a:pt x="3082031" y="656789"/>
                </a:lnTo>
                <a:cubicBezTo>
                  <a:pt x="3048118" y="429354"/>
                  <a:pt x="2914835" y="228272"/>
                  <a:pt x="2720279" y="127204"/>
                </a:cubicBezTo>
                <a:cubicBezTo>
                  <a:pt x="2631441" y="81117"/>
                  <a:pt x="2533523" y="57829"/>
                  <a:pt x="2434072" y="55673"/>
                </a:cubicBezTo>
                <a:cubicBezTo>
                  <a:pt x="2135721" y="49204"/>
                  <a:pt x="1823573" y="232921"/>
                  <a:pt x="1701383" y="561796"/>
                </a:cubicBezTo>
                <a:cubicBezTo>
                  <a:pt x="1627967" y="499807"/>
                  <a:pt x="1535227" y="465308"/>
                  <a:pt x="1439146" y="464366"/>
                </a:cubicBezTo>
                <a:cubicBezTo>
                  <a:pt x="1253855" y="464232"/>
                  <a:pt x="1140659" y="594945"/>
                  <a:pt x="1124488" y="614216"/>
                </a:cubicBezTo>
                <a:cubicBezTo>
                  <a:pt x="1107104" y="568667"/>
                  <a:pt x="975717" y="240938"/>
                  <a:pt x="614973" y="119657"/>
                </a:cubicBezTo>
                <a:cubicBezTo>
                  <a:pt x="313252" y="18319"/>
                  <a:pt x="56943" y="130978"/>
                  <a:pt x="884" y="157119"/>
                </a:cubicBezTo>
                <a:lnTo>
                  <a:pt x="884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solidFill>
            <a:srgbClr val="FFFFFF">
              <a:alpha val="2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-9084" y="4274006"/>
            <a:ext cx="1891592" cy="860520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3315141" y="1524731"/>
                </a:lnTo>
                <a:lnTo>
                  <a:pt x="3311622" y="1519508"/>
                </a:lnTo>
                <a:cubicBezTo>
                  <a:pt x="3244128" y="1434737"/>
                  <a:pt x="3157145" y="1366795"/>
                  <a:pt x="3057441" y="1321820"/>
                </a:cubicBezTo>
                <a:cubicBezTo>
                  <a:pt x="2803828" y="1209029"/>
                  <a:pt x="2570565" y="1296351"/>
                  <a:pt x="2525556" y="1314273"/>
                </a:cubicBezTo>
                <a:cubicBezTo>
                  <a:pt x="2517066" y="1272229"/>
                  <a:pt x="2462219" y="1021852"/>
                  <a:pt x="2218310" y="872272"/>
                </a:cubicBezTo>
                <a:cubicBezTo>
                  <a:pt x="1951357" y="708677"/>
                  <a:pt x="1677531" y="799638"/>
                  <a:pt x="1641416" y="812304"/>
                </a:cubicBezTo>
                <a:cubicBezTo>
                  <a:pt x="1637992" y="712448"/>
                  <a:pt x="1594871" y="617986"/>
                  <a:pt x="1521617" y="550068"/>
                </a:cubicBezTo>
                <a:cubicBezTo>
                  <a:pt x="1384029" y="426495"/>
                  <a:pt x="1208711" y="463822"/>
                  <a:pt x="1191867" y="467597"/>
                </a:cubicBezTo>
                <a:cubicBezTo>
                  <a:pt x="1154364" y="375019"/>
                  <a:pt x="1089923" y="295916"/>
                  <a:pt x="1006898" y="240396"/>
                </a:cubicBezTo>
                <a:cubicBezTo>
                  <a:pt x="777974" y="87312"/>
                  <a:pt x="468329" y="148761"/>
                  <a:pt x="315273" y="377712"/>
                </a:cubicBezTo>
                <a:cubicBezTo>
                  <a:pt x="264105" y="228537"/>
                  <a:pt x="148700" y="110356"/>
                  <a:pt x="884" y="55508"/>
                </a:cubicBezTo>
                <a:lnTo>
                  <a:pt x="884" y="1524731"/>
                </a:lnTo>
                <a:lnTo>
                  <a:pt x="0" y="15247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5165497" y="2785730"/>
            <a:ext cx="3974135" cy="2360830"/>
          </a:xfrm>
          <a:custGeom>
            <a:avLst/>
            <a:gdLst/>
            <a:ahLst/>
            <a:cxnLst/>
            <a:rect l="l" t="t" r="r" b="b"/>
            <a:pathLst>
              <a:path w="7308753" h="4341756" extrusionOk="0">
                <a:moveTo>
                  <a:pt x="7110886" y="101"/>
                </a:moveTo>
                <a:cubicBezTo>
                  <a:pt x="7211330" y="-1977"/>
                  <a:pt x="7290731" y="28417"/>
                  <a:pt x="7308753" y="35912"/>
                </a:cubicBezTo>
                <a:lnTo>
                  <a:pt x="7308753" y="4341756"/>
                </a:lnTo>
                <a:lnTo>
                  <a:pt x="45625" y="4341756"/>
                </a:lnTo>
                <a:lnTo>
                  <a:pt x="7570" y="4185900"/>
                </a:lnTo>
                <a:cubicBezTo>
                  <a:pt x="-43691" y="3817116"/>
                  <a:pt x="169077" y="3450821"/>
                  <a:pt x="533756" y="3321826"/>
                </a:cubicBezTo>
                <a:cubicBezTo>
                  <a:pt x="685331" y="3268193"/>
                  <a:pt x="849518" y="3261590"/>
                  <a:pt x="1004959" y="3302555"/>
                </a:cubicBezTo>
                <a:cubicBezTo>
                  <a:pt x="1059537" y="2969706"/>
                  <a:pt x="1312610" y="2705851"/>
                  <a:pt x="1634409" y="2643190"/>
                </a:cubicBezTo>
                <a:cubicBezTo>
                  <a:pt x="1925484" y="2586592"/>
                  <a:pt x="2227340" y="2703156"/>
                  <a:pt x="2413574" y="2942889"/>
                </a:cubicBezTo>
                <a:cubicBezTo>
                  <a:pt x="2578274" y="2864865"/>
                  <a:pt x="2773806" y="2894511"/>
                  <a:pt x="2907997" y="3017814"/>
                </a:cubicBezTo>
                <a:cubicBezTo>
                  <a:pt x="2861601" y="2573655"/>
                  <a:pt x="3184035" y="2175987"/>
                  <a:pt x="3628152" y="2129632"/>
                </a:cubicBezTo>
                <a:cubicBezTo>
                  <a:pt x="3857508" y="2105645"/>
                  <a:pt x="4086177" y="2180838"/>
                  <a:pt x="4256646" y="2336078"/>
                </a:cubicBezTo>
                <a:cubicBezTo>
                  <a:pt x="4256646" y="2319639"/>
                  <a:pt x="4249503" y="1977086"/>
                  <a:pt x="4541387" y="1789101"/>
                </a:cubicBezTo>
                <a:cubicBezTo>
                  <a:pt x="4827879" y="1604484"/>
                  <a:pt x="5131081" y="1743418"/>
                  <a:pt x="5147793" y="1751638"/>
                </a:cubicBezTo>
                <a:cubicBezTo>
                  <a:pt x="5146175" y="1746382"/>
                  <a:pt x="5112217" y="1629413"/>
                  <a:pt x="5192801" y="1541821"/>
                </a:cubicBezTo>
                <a:cubicBezTo>
                  <a:pt x="5235829" y="1497217"/>
                  <a:pt x="5295648" y="1472692"/>
                  <a:pt x="5357609" y="1474442"/>
                </a:cubicBezTo>
                <a:cubicBezTo>
                  <a:pt x="4954146" y="1125154"/>
                  <a:pt x="4983389" y="549741"/>
                  <a:pt x="5260179" y="313108"/>
                </a:cubicBezTo>
                <a:cubicBezTo>
                  <a:pt x="5533601" y="79440"/>
                  <a:pt x="6096751" y="134825"/>
                  <a:pt x="6384053" y="575344"/>
                </a:cubicBezTo>
                <a:cubicBezTo>
                  <a:pt x="6435801" y="492604"/>
                  <a:pt x="6544683" y="467404"/>
                  <a:pt x="6627559" y="519152"/>
                </a:cubicBezTo>
                <a:cubicBezTo>
                  <a:pt x="6659900" y="539365"/>
                  <a:pt x="6684965" y="569686"/>
                  <a:pt x="6698710" y="605395"/>
                </a:cubicBezTo>
                <a:cubicBezTo>
                  <a:pt x="6644807" y="375500"/>
                  <a:pt x="6738193" y="148435"/>
                  <a:pt x="6916074" y="50871"/>
                </a:cubicBezTo>
                <a:cubicBezTo>
                  <a:pt x="6982778" y="14285"/>
                  <a:pt x="7050620" y="1348"/>
                  <a:pt x="7110886" y="10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5392621" y="3490480"/>
            <a:ext cx="3747338" cy="1658895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329326" y="1802901"/>
                  <a:pt x="2680233" y="189642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76120" y="2088183"/>
                  <a:pt x="3025790" y="2093706"/>
                  <a:pt x="3066043" y="2119040"/>
                </a:cubicBezTo>
                <a:cubicBezTo>
                  <a:pt x="2866332" y="1750616"/>
                  <a:pt x="3021977" y="1311848"/>
                  <a:pt x="3330705" y="1165098"/>
                </a:cubicBezTo>
                <a:cubicBezTo>
                  <a:pt x="3659915" y="1008510"/>
                  <a:pt x="4131160" y="1199192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70205" y="1637152"/>
                  <a:pt x="4866004" y="1627987"/>
                  <a:pt x="4930808" y="1681351"/>
                </a:cubicBezTo>
                <a:cubicBezTo>
                  <a:pt x="4931078" y="1681620"/>
                  <a:pt x="4931348" y="1681756"/>
                  <a:pt x="4931618" y="1682025"/>
                </a:cubicBezTo>
                <a:cubicBezTo>
                  <a:pt x="4845400" y="1466414"/>
                  <a:pt x="4950349" y="1221695"/>
                  <a:pt x="5165824" y="1135585"/>
                </a:cubicBezTo>
                <a:cubicBezTo>
                  <a:pt x="5263522" y="1096505"/>
                  <a:pt x="5372272" y="1095428"/>
                  <a:pt x="5470645" y="1132621"/>
                </a:cubicBezTo>
                <a:cubicBezTo>
                  <a:pt x="5365938" y="812303"/>
                  <a:pt x="5540718" y="467865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7342157" y="4069024"/>
            <a:ext cx="1796294" cy="1076666"/>
          </a:xfrm>
          <a:custGeom>
            <a:avLst/>
            <a:gdLst/>
            <a:ahLst/>
            <a:cxnLst/>
            <a:rect l="l" t="t" r="r" b="b"/>
            <a:pathLst>
              <a:path w="3303529" h="1980074" extrusionOk="0">
                <a:moveTo>
                  <a:pt x="3303529" y="0"/>
                </a:moveTo>
                <a:lnTo>
                  <a:pt x="3303529" y="1980074"/>
                </a:lnTo>
                <a:lnTo>
                  <a:pt x="71" y="1980074"/>
                </a:lnTo>
                <a:lnTo>
                  <a:pt x="0" y="1975617"/>
                </a:lnTo>
                <a:cubicBezTo>
                  <a:pt x="-29" y="1952498"/>
                  <a:pt x="4275" y="1871638"/>
                  <a:pt x="75022" y="1820701"/>
                </a:cubicBezTo>
                <a:cubicBezTo>
                  <a:pt x="155876" y="1762485"/>
                  <a:pt x="250206" y="1800082"/>
                  <a:pt x="254787" y="1801970"/>
                </a:cubicBezTo>
                <a:cubicBezTo>
                  <a:pt x="222985" y="1731627"/>
                  <a:pt x="254289" y="1648751"/>
                  <a:pt x="324699" y="1616949"/>
                </a:cubicBezTo>
                <a:cubicBezTo>
                  <a:pt x="359467" y="1601181"/>
                  <a:pt x="399153" y="1600373"/>
                  <a:pt x="434553" y="1614657"/>
                </a:cubicBezTo>
                <a:cubicBezTo>
                  <a:pt x="432653" y="1292588"/>
                  <a:pt x="692155" y="1030082"/>
                  <a:pt x="1014183" y="1028060"/>
                </a:cubicBezTo>
                <a:cubicBezTo>
                  <a:pt x="1185958" y="1027118"/>
                  <a:pt x="1349417" y="1101908"/>
                  <a:pt x="1460996" y="1232486"/>
                </a:cubicBezTo>
                <a:cubicBezTo>
                  <a:pt x="1514899" y="1188826"/>
                  <a:pt x="1582817" y="1166320"/>
                  <a:pt x="1652081" y="1168882"/>
                </a:cubicBezTo>
                <a:cubicBezTo>
                  <a:pt x="1712453" y="1171981"/>
                  <a:pt x="1770128" y="1194217"/>
                  <a:pt x="1816890" y="1232486"/>
                </a:cubicBezTo>
                <a:cubicBezTo>
                  <a:pt x="1806783" y="1021997"/>
                  <a:pt x="1969299" y="843039"/>
                  <a:pt x="2179790" y="833067"/>
                </a:cubicBezTo>
                <a:cubicBezTo>
                  <a:pt x="2307943" y="826869"/>
                  <a:pt x="2430437" y="885488"/>
                  <a:pt x="2506171" y="988981"/>
                </a:cubicBezTo>
                <a:cubicBezTo>
                  <a:pt x="2555897" y="884813"/>
                  <a:pt x="2680681" y="840749"/>
                  <a:pt x="2784848" y="890474"/>
                </a:cubicBezTo>
                <a:cubicBezTo>
                  <a:pt x="2785657" y="890744"/>
                  <a:pt x="2786331" y="891149"/>
                  <a:pt x="2787140" y="891552"/>
                </a:cubicBezTo>
                <a:cubicBezTo>
                  <a:pt x="2779323" y="845195"/>
                  <a:pt x="2718279" y="440925"/>
                  <a:pt x="2996956" y="172353"/>
                </a:cubicBezTo>
                <a:cubicBezTo>
                  <a:pt x="3083335" y="90422"/>
                  <a:pt x="3188580" y="31128"/>
                  <a:pt x="3303529" y="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7342343" y="4049829"/>
            <a:ext cx="1796294" cy="1076666"/>
          </a:xfrm>
          <a:custGeom>
            <a:avLst/>
            <a:gdLst/>
            <a:ahLst/>
            <a:cxnLst/>
            <a:rect l="l" t="t" r="r" b="b"/>
            <a:pathLst>
              <a:path w="3303529" h="1980074" extrusionOk="0">
                <a:moveTo>
                  <a:pt x="193507" y="1788797"/>
                </a:moveTo>
                <a:cubicBezTo>
                  <a:pt x="210638" y="1789976"/>
                  <a:pt x="225385" y="1793033"/>
                  <a:pt x="236136" y="1795914"/>
                </a:cubicBezTo>
                <a:lnTo>
                  <a:pt x="244107" y="1798502"/>
                </a:lnTo>
                <a:lnTo>
                  <a:pt x="243277" y="1803365"/>
                </a:lnTo>
                <a:cubicBezTo>
                  <a:pt x="243714" y="1821523"/>
                  <a:pt x="247721" y="1839892"/>
                  <a:pt x="255671" y="1857478"/>
                </a:cubicBezTo>
                <a:cubicBezTo>
                  <a:pt x="251090" y="1855590"/>
                  <a:pt x="156760" y="1817993"/>
                  <a:pt x="75906" y="1876209"/>
                </a:cubicBezTo>
                <a:cubicBezTo>
                  <a:pt x="40533" y="1901678"/>
                  <a:pt x="21770" y="1934627"/>
                  <a:pt x="11854" y="1964099"/>
                </a:cubicBezTo>
                <a:lnTo>
                  <a:pt x="8197" y="1980074"/>
                </a:lnTo>
                <a:lnTo>
                  <a:pt x="71" y="1980074"/>
                </a:lnTo>
                <a:lnTo>
                  <a:pt x="0" y="1975617"/>
                </a:lnTo>
                <a:cubicBezTo>
                  <a:pt x="-29" y="1952498"/>
                  <a:pt x="4275" y="1871638"/>
                  <a:pt x="75022" y="1820701"/>
                </a:cubicBezTo>
                <a:cubicBezTo>
                  <a:pt x="115449" y="1791593"/>
                  <a:pt x="159245" y="1786438"/>
                  <a:pt x="193507" y="1788797"/>
                </a:cubicBezTo>
                <a:close/>
                <a:moveTo>
                  <a:pt x="2179790" y="833067"/>
                </a:moveTo>
                <a:cubicBezTo>
                  <a:pt x="2307943" y="826869"/>
                  <a:pt x="2430437" y="885488"/>
                  <a:pt x="2506171" y="988981"/>
                </a:cubicBezTo>
                <a:cubicBezTo>
                  <a:pt x="2549681" y="897834"/>
                  <a:pt x="2650658" y="852704"/>
                  <a:pt x="2745006" y="876158"/>
                </a:cubicBezTo>
                <a:lnTo>
                  <a:pt x="2781325" y="889208"/>
                </a:lnTo>
                <a:lnTo>
                  <a:pt x="2783365" y="913863"/>
                </a:lnTo>
                <a:cubicBezTo>
                  <a:pt x="2785238" y="929879"/>
                  <a:pt x="2787047" y="941266"/>
                  <a:pt x="2788024" y="947060"/>
                </a:cubicBezTo>
                <a:cubicBezTo>
                  <a:pt x="2787215" y="946657"/>
                  <a:pt x="2786541" y="946252"/>
                  <a:pt x="2785732" y="945982"/>
                </a:cubicBezTo>
                <a:cubicBezTo>
                  <a:pt x="2681565" y="896257"/>
                  <a:pt x="2556781" y="940321"/>
                  <a:pt x="2507055" y="1044489"/>
                </a:cubicBezTo>
                <a:cubicBezTo>
                  <a:pt x="2431321" y="940996"/>
                  <a:pt x="2308827" y="882377"/>
                  <a:pt x="2180674" y="888575"/>
                </a:cubicBezTo>
                <a:cubicBezTo>
                  <a:pt x="1970183" y="898547"/>
                  <a:pt x="1807667" y="1077505"/>
                  <a:pt x="1817774" y="1287994"/>
                </a:cubicBezTo>
                <a:cubicBezTo>
                  <a:pt x="1771012" y="1249725"/>
                  <a:pt x="1713337" y="1227489"/>
                  <a:pt x="1652965" y="1224390"/>
                </a:cubicBezTo>
                <a:cubicBezTo>
                  <a:pt x="1583701" y="1221828"/>
                  <a:pt x="1515783" y="1244334"/>
                  <a:pt x="1461880" y="1287994"/>
                </a:cubicBezTo>
                <a:cubicBezTo>
                  <a:pt x="1350301" y="1157416"/>
                  <a:pt x="1186842" y="1082626"/>
                  <a:pt x="1015067" y="1083568"/>
                </a:cubicBezTo>
                <a:cubicBezTo>
                  <a:pt x="693039" y="1085590"/>
                  <a:pt x="433537" y="1348096"/>
                  <a:pt x="435437" y="1670165"/>
                </a:cubicBezTo>
                <a:cubicBezTo>
                  <a:pt x="400037" y="1655881"/>
                  <a:pt x="360351" y="1656689"/>
                  <a:pt x="325583" y="1672457"/>
                </a:cubicBezTo>
                <a:cubicBezTo>
                  <a:pt x="290378" y="1688358"/>
                  <a:pt x="264950" y="1717028"/>
                  <a:pt x="252298" y="1750515"/>
                </a:cubicBezTo>
                <a:lnTo>
                  <a:pt x="248328" y="1773771"/>
                </a:lnTo>
                <a:lnTo>
                  <a:pt x="242393" y="1747857"/>
                </a:lnTo>
                <a:cubicBezTo>
                  <a:pt x="241081" y="1693381"/>
                  <a:pt x="271892" y="1640801"/>
                  <a:pt x="324699" y="1616949"/>
                </a:cubicBezTo>
                <a:cubicBezTo>
                  <a:pt x="359467" y="1601181"/>
                  <a:pt x="399153" y="1600373"/>
                  <a:pt x="434553" y="1614657"/>
                </a:cubicBezTo>
                <a:cubicBezTo>
                  <a:pt x="432653" y="1292588"/>
                  <a:pt x="692155" y="1030082"/>
                  <a:pt x="1014183" y="1028060"/>
                </a:cubicBezTo>
                <a:cubicBezTo>
                  <a:pt x="1185958" y="1027118"/>
                  <a:pt x="1349417" y="1101908"/>
                  <a:pt x="1460996" y="1232486"/>
                </a:cubicBezTo>
                <a:cubicBezTo>
                  <a:pt x="1514899" y="1188826"/>
                  <a:pt x="1582817" y="1166320"/>
                  <a:pt x="1652081" y="1168882"/>
                </a:cubicBezTo>
                <a:cubicBezTo>
                  <a:pt x="1712453" y="1171981"/>
                  <a:pt x="1770128" y="1194217"/>
                  <a:pt x="1816890" y="1232486"/>
                </a:cubicBezTo>
                <a:cubicBezTo>
                  <a:pt x="1806783" y="1021997"/>
                  <a:pt x="1969299" y="843039"/>
                  <a:pt x="2179790" y="833067"/>
                </a:cubicBezTo>
                <a:close/>
                <a:moveTo>
                  <a:pt x="3303529" y="0"/>
                </a:moveTo>
                <a:lnTo>
                  <a:pt x="3303529" y="55808"/>
                </a:lnTo>
                <a:lnTo>
                  <a:pt x="3220164" y="84049"/>
                </a:lnTo>
                <a:cubicBezTo>
                  <a:pt x="3138021" y="117698"/>
                  <a:pt x="3062624" y="166413"/>
                  <a:pt x="2997840" y="227861"/>
                </a:cubicBezTo>
                <a:cubicBezTo>
                  <a:pt x="2823667" y="395719"/>
                  <a:pt x="2782197" y="616583"/>
                  <a:pt x="2777497" y="769944"/>
                </a:cubicBezTo>
                <a:lnTo>
                  <a:pt x="2777815" y="801954"/>
                </a:lnTo>
                <a:lnTo>
                  <a:pt x="2777437" y="797388"/>
                </a:lnTo>
                <a:cubicBezTo>
                  <a:pt x="2770034" y="651541"/>
                  <a:pt x="2787948" y="373782"/>
                  <a:pt x="2996956" y="172353"/>
                </a:cubicBezTo>
                <a:cubicBezTo>
                  <a:pt x="3083335" y="90422"/>
                  <a:pt x="3188580" y="31128"/>
                  <a:pt x="33035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5399203" y="3491028"/>
            <a:ext cx="3747338" cy="1658895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2288798" y="1878635"/>
                </a:moveTo>
                <a:cubicBezTo>
                  <a:pt x="2493233" y="1862262"/>
                  <a:pt x="2721772" y="197020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64912" y="2092158"/>
                  <a:pt x="3001258" y="2092284"/>
                  <a:pt x="3034311" y="2103779"/>
                </a:cubicBezTo>
                <a:lnTo>
                  <a:pt x="3038234" y="2105666"/>
                </a:lnTo>
                <a:lnTo>
                  <a:pt x="3066927" y="2174548"/>
                </a:lnTo>
                <a:cubicBezTo>
                  <a:pt x="3026674" y="2149214"/>
                  <a:pt x="2977004" y="2143691"/>
                  <a:pt x="2932170" y="2159591"/>
                </a:cubicBezTo>
                <a:cubicBezTo>
                  <a:pt x="2892928" y="2175628"/>
                  <a:pt x="2862163" y="2207296"/>
                  <a:pt x="2847272" y="2247048"/>
                </a:cubicBezTo>
                <a:cubicBezTo>
                  <a:pt x="2681117" y="1951931"/>
                  <a:pt x="2330210" y="1858409"/>
                  <a:pt x="2098024" y="1992358"/>
                </a:cubicBezTo>
                <a:cubicBezTo>
                  <a:pt x="1927152" y="2090461"/>
                  <a:pt x="1831340" y="2305804"/>
                  <a:pt x="1858291" y="2531386"/>
                </a:cubicBezTo>
                <a:cubicBezTo>
                  <a:pt x="1786856" y="2473306"/>
                  <a:pt x="1695101" y="2446354"/>
                  <a:pt x="1603601" y="2456461"/>
                </a:cubicBezTo>
                <a:cubicBezTo>
                  <a:pt x="1452808" y="2474923"/>
                  <a:pt x="1374649" y="2589736"/>
                  <a:pt x="1363868" y="2606311"/>
                </a:cubicBezTo>
                <a:cubicBezTo>
                  <a:pt x="1288540" y="2570870"/>
                  <a:pt x="996790" y="2444198"/>
                  <a:pt x="644535" y="2546345"/>
                </a:cubicBezTo>
                <a:cubicBezTo>
                  <a:pt x="310151" y="2643225"/>
                  <a:pt x="125930" y="2886951"/>
                  <a:pt x="45850" y="3021761"/>
                </a:cubicBezTo>
                <a:lnTo>
                  <a:pt x="2963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155187" y="1903363"/>
                  <a:pt x="2220653" y="1884093"/>
                  <a:pt x="2288798" y="1878635"/>
                </a:cubicBezTo>
                <a:close/>
                <a:moveTo>
                  <a:pt x="3596672" y="1111090"/>
                </a:moveTo>
                <a:cubicBezTo>
                  <a:pt x="3874128" y="1118834"/>
                  <a:pt x="4163333" y="1306796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56857" y="1653356"/>
                  <a:pt x="4820755" y="1636048"/>
                  <a:pt x="4877540" y="1652945"/>
                </a:cubicBezTo>
                <a:lnTo>
                  <a:pt x="4913735" y="1672247"/>
                </a:lnTo>
                <a:lnTo>
                  <a:pt x="4932502" y="1737533"/>
                </a:lnTo>
                <a:cubicBezTo>
                  <a:pt x="4932232" y="1737264"/>
                  <a:pt x="4931962" y="1737128"/>
                  <a:pt x="4931692" y="1736859"/>
                </a:cubicBezTo>
                <a:cubicBezTo>
                  <a:pt x="4866888" y="1683495"/>
                  <a:pt x="4771089" y="1692660"/>
                  <a:pt x="4717698" y="1757477"/>
                </a:cubicBezTo>
                <a:cubicBezTo>
                  <a:pt x="4711096" y="1740767"/>
                  <a:pt x="4670668" y="1638083"/>
                  <a:pt x="4562863" y="1597656"/>
                </a:cubicBezTo>
                <a:cubicBezTo>
                  <a:pt x="4460582" y="1560058"/>
                  <a:pt x="4339435" y="1594422"/>
                  <a:pt x="4260738" y="1685113"/>
                </a:cubicBezTo>
                <a:cubicBezTo>
                  <a:pt x="4132044" y="1254700"/>
                  <a:pt x="3660799" y="1064018"/>
                  <a:pt x="3331589" y="1220606"/>
                </a:cubicBezTo>
                <a:cubicBezTo>
                  <a:pt x="3138634" y="1312325"/>
                  <a:pt x="3005477" y="1518113"/>
                  <a:pt x="2981502" y="1749504"/>
                </a:cubicBezTo>
                <a:lnTo>
                  <a:pt x="2980923" y="1841369"/>
                </a:lnTo>
                <a:lnTo>
                  <a:pt x="2979729" y="1835195"/>
                </a:lnTo>
                <a:cubicBezTo>
                  <a:pt x="2953723" y="1549483"/>
                  <a:pt x="3099159" y="1275161"/>
                  <a:pt x="3330705" y="1165098"/>
                </a:cubicBezTo>
                <a:cubicBezTo>
                  <a:pt x="3413008" y="1125951"/>
                  <a:pt x="3504187" y="1108509"/>
                  <a:pt x="3596672" y="1111090"/>
                </a:cubicBezTo>
                <a:close/>
                <a:moveTo>
                  <a:pt x="5317981" y="1105501"/>
                </a:moveTo>
                <a:cubicBezTo>
                  <a:pt x="5343830" y="1105248"/>
                  <a:pt x="5369699" y="1107379"/>
                  <a:pt x="5395254" y="1111898"/>
                </a:cubicBezTo>
                <a:lnTo>
                  <a:pt x="5458658" y="1129326"/>
                </a:lnTo>
                <a:lnTo>
                  <a:pt x="5471529" y="1188129"/>
                </a:lnTo>
                <a:cubicBezTo>
                  <a:pt x="5373156" y="1150936"/>
                  <a:pt x="5264406" y="1152013"/>
                  <a:pt x="5166708" y="1191093"/>
                </a:cubicBezTo>
                <a:cubicBezTo>
                  <a:pt x="5058971" y="1234148"/>
                  <a:pt x="4978864" y="1316856"/>
                  <a:pt x="4936470" y="1415750"/>
                </a:cubicBezTo>
                <a:lnTo>
                  <a:pt x="4905003" y="1561359"/>
                </a:lnTo>
                <a:lnTo>
                  <a:pt x="4901538" y="1517792"/>
                </a:lnTo>
                <a:cubicBezTo>
                  <a:pt x="4904782" y="1353968"/>
                  <a:pt x="5004218" y="1200168"/>
                  <a:pt x="5165824" y="1135585"/>
                </a:cubicBezTo>
                <a:cubicBezTo>
                  <a:pt x="5214673" y="1116045"/>
                  <a:pt x="5266285" y="1106006"/>
                  <a:pt x="5317981" y="1105501"/>
                </a:cubicBezTo>
                <a:close/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115898"/>
                </a:lnTo>
                <a:lnTo>
                  <a:pt x="6870555" y="103763"/>
                </a:lnTo>
                <a:cubicBezTo>
                  <a:pt x="6835186" y="85175"/>
                  <a:pt x="6762268" y="53843"/>
                  <a:pt x="6675258" y="55576"/>
                </a:cubicBezTo>
                <a:cubicBezTo>
                  <a:pt x="6636587" y="56347"/>
                  <a:pt x="6595132" y="63649"/>
                  <a:pt x="6552953" y="81505"/>
                </a:cubicBezTo>
                <a:cubicBezTo>
                  <a:pt x="6412132" y="141471"/>
                  <a:pt x="6322115" y="293612"/>
                  <a:pt x="6335590" y="458824"/>
                </a:cubicBezTo>
                <a:cubicBezTo>
                  <a:pt x="6189648" y="382014"/>
                  <a:pt x="6018776" y="367459"/>
                  <a:pt x="5861920" y="418802"/>
                </a:cubicBezTo>
                <a:cubicBezTo>
                  <a:pt x="5621682" y="497231"/>
                  <a:pt x="5463308" y="710584"/>
                  <a:pt x="5443310" y="947493"/>
                </a:cubicBezTo>
                <a:lnTo>
                  <a:pt x="5444277" y="1012150"/>
                </a:lnTo>
                <a:lnTo>
                  <a:pt x="5444219" y="1011887"/>
                </a:lnTo>
                <a:cubicBezTo>
                  <a:pt x="5411907" y="729942"/>
                  <a:pt x="5580758" y="454794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solidFill>
            <a:srgbClr val="FFFFFF">
              <a:alpha val="2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5165772" y="2785731"/>
            <a:ext cx="3973860" cy="2225203"/>
          </a:xfrm>
          <a:custGeom>
            <a:avLst/>
            <a:gdLst/>
            <a:ahLst/>
            <a:cxnLst/>
            <a:rect l="l" t="t" r="r" b="b"/>
            <a:pathLst>
              <a:path w="7308248" h="4092327" extrusionOk="0">
                <a:moveTo>
                  <a:pt x="4854246" y="1693950"/>
                </a:moveTo>
                <a:cubicBezTo>
                  <a:pt x="4982439" y="1691032"/>
                  <a:pt x="5086385" y="1726416"/>
                  <a:pt x="5128184" y="1743316"/>
                </a:cubicBezTo>
                <a:lnTo>
                  <a:pt x="5140873" y="1748844"/>
                </a:lnTo>
                <a:lnTo>
                  <a:pt x="5143190" y="1784463"/>
                </a:lnTo>
                <a:cubicBezTo>
                  <a:pt x="5145342" y="1797536"/>
                  <a:pt x="5147768" y="1805832"/>
                  <a:pt x="5148172" y="1807146"/>
                </a:cubicBezTo>
                <a:cubicBezTo>
                  <a:pt x="5131460" y="1798926"/>
                  <a:pt x="4828258" y="1659992"/>
                  <a:pt x="4541766" y="1844609"/>
                </a:cubicBezTo>
                <a:cubicBezTo>
                  <a:pt x="4249882" y="2032594"/>
                  <a:pt x="4257025" y="2375147"/>
                  <a:pt x="4257025" y="2391586"/>
                </a:cubicBezTo>
                <a:cubicBezTo>
                  <a:pt x="4086556" y="2236346"/>
                  <a:pt x="3857887" y="2161153"/>
                  <a:pt x="3628531" y="2185140"/>
                </a:cubicBezTo>
                <a:cubicBezTo>
                  <a:pt x="3184414" y="2231495"/>
                  <a:pt x="2861980" y="2629163"/>
                  <a:pt x="2908376" y="3073322"/>
                </a:cubicBezTo>
                <a:cubicBezTo>
                  <a:pt x="2774185" y="2950019"/>
                  <a:pt x="2578653" y="2920373"/>
                  <a:pt x="2413953" y="2998397"/>
                </a:cubicBezTo>
                <a:cubicBezTo>
                  <a:pt x="2227719" y="2758664"/>
                  <a:pt x="1925863" y="2642100"/>
                  <a:pt x="1634788" y="2698698"/>
                </a:cubicBezTo>
                <a:cubicBezTo>
                  <a:pt x="1312989" y="2761359"/>
                  <a:pt x="1059916" y="3025214"/>
                  <a:pt x="1005338" y="3358063"/>
                </a:cubicBezTo>
                <a:cubicBezTo>
                  <a:pt x="849897" y="3317098"/>
                  <a:pt x="685710" y="3323701"/>
                  <a:pt x="534135" y="3377334"/>
                </a:cubicBezTo>
                <a:cubicBezTo>
                  <a:pt x="260626" y="3474080"/>
                  <a:pt x="72567" y="3704308"/>
                  <a:pt x="17257" y="3968956"/>
                </a:cubicBezTo>
                <a:lnTo>
                  <a:pt x="2265" y="4092327"/>
                </a:lnTo>
                <a:lnTo>
                  <a:pt x="0" y="4048182"/>
                </a:lnTo>
                <a:cubicBezTo>
                  <a:pt x="11370" y="3729250"/>
                  <a:pt x="214157" y="3434697"/>
                  <a:pt x="533251" y="3321826"/>
                </a:cubicBezTo>
                <a:cubicBezTo>
                  <a:pt x="684826" y="3268193"/>
                  <a:pt x="849013" y="3261590"/>
                  <a:pt x="1004454" y="3302555"/>
                </a:cubicBezTo>
                <a:cubicBezTo>
                  <a:pt x="1059032" y="2969706"/>
                  <a:pt x="1312105" y="2705851"/>
                  <a:pt x="1633904" y="2643190"/>
                </a:cubicBezTo>
                <a:cubicBezTo>
                  <a:pt x="1924979" y="2586592"/>
                  <a:pt x="2226835" y="2703156"/>
                  <a:pt x="2413069" y="2942889"/>
                </a:cubicBezTo>
                <a:cubicBezTo>
                  <a:pt x="2577769" y="2864865"/>
                  <a:pt x="2773301" y="2894511"/>
                  <a:pt x="2907492" y="3017814"/>
                </a:cubicBezTo>
                <a:cubicBezTo>
                  <a:pt x="2861096" y="2573655"/>
                  <a:pt x="3183530" y="2175987"/>
                  <a:pt x="3627647" y="2129632"/>
                </a:cubicBezTo>
                <a:cubicBezTo>
                  <a:pt x="3857003" y="2105645"/>
                  <a:pt x="4085672" y="2180838"/>
                  <a:pt x="4256141" y="2336078"/>
                </a:cubicBezTo>
                <a:cubicBezTo>
                  <a:pt x="4256141" y="2319639"/>
                  <a:pt x="4248998" y="1977086"/>
                  <a:pt x="4540882" y="1789101"/>
                </a:cubicBezTo>
                <a:cubicBezTo>
                  <a:pt x="4648316" y="1719870"/>
                  <a:pt x="4758101" y="1696138"/>
                  <a:pt x="4854246" y="1693950"/>
                </a:cubicBezTo>
                <a:close/>
                <a:moveTo>
                  <a:pt x="5309774" y="1478396"/>
                </a:moveTo>
                <a:lnTo>
                  <a:pt x="5357988" y="1529950"/>
                </a:lnTo>
                <a:cubicBezTo>
                  <a:pt x="5296027" y="1528200"/>
                  <a:pt x="5236208" y="1552725"/>
                  <a:pt x="5193180" y="1597329"/>
                </a:cubicBezTo>
                <a:cubicBezTo>
                  <a:pt x="5173034" y="1619227"/>
                  <a:pt x="5160047" y="1642961"/>
                  <a:pt x="5151924" y="1666327"/>
                </a:cubicBezTo>
                <a:lnTo>
                  <a:pt x="5141855" y="1722024"/>
                </a:lnTo>
                <a:lnTo>
                  <a:pt x="5138966" y="1677606"/>
                </a:lnTo>
                <a:cubicBezTo>
                  <a:pt x="5140347" y="1636758"/>
                  <a:pt x="5152004" y="1585617"/>
                  <a:pt x="5192296" y="1541821"/>
                </a:cubicBezTo>
                <a:cubicBezTo>
                  <a:pt x="5213810" y="1519519"/>
                  <a:pt x="5239522" y="1502237"/>
                  <a:pt x="5267600" y="1490749"/>
                </a:cubicBezTo>
                <a:close/>
                <a:moveTo>
                  <a:pt x="5659678" y="177243"/>
                </a:moveTo>
                <a:cubicBezTo>
                  <a:pt x="5916667" y="175138"/>
                  <a:pt x="6203984" y="300020"/>
                  <a:pt x="6383548" y="575344"/>
                </a:cubicBezTo>
                <a:cubicBezTo>
                  <a:pt x="6435296" y="492604"/>
                  <a:pt x="6544178" y="467404"/>
                  <a:pt x="6627054" y="519152"/>
                </a:cubicBezTo>
                <a:cubicBezTo>
                  <a:pt x="6643225" y="529259"/>
                  <a:pt x="6657576" y="541892"/>
                  <a:pt x="6669603" y="556463"/>
                </a:cubicBezTo>
                <a:lnTo>
                  <a:pt x="6687549" y="587165"/>
                </a:lnTo>
                <a:lnTo>
                  <a:pt x="6699089" y="660903"/>
                </a:lnTo>
                <a:cubicBezTo>
                  <a:pt x="6685344" y="625194"/>
                  <a:pt x="6660279" y="594873"/>
                  <a:pt x="6627938" y="574660"/>
                </a:cubicBezTo>
                <a:cubicBezTo>
                  <a:pt x="6545062" y="522912"/>
                  <a:pt x="6436180" y="548112"/>
                  <a:pt x="6384432" y="630852"/>
                </a:cubicBezTo>
                <a:cubicBezTo>
                  <a:pt x="6097130" y="190333"/>
                  <a:pt x="5533980" y="134948"/>
                  <a:pt x="5260558" y="368616"/>
                </a:cubicBezTo>
                <a:cubicBezTo>
                  <a:pt x="5156762" y="457354"/>
                  <a:pt x="5087777" y="593732"/>
                  <a:pt x="5063367" y="747961"/>
                </a:cubicBezTo>
                <a:lnTo>
                  <a:pt x="5056178" y="872414"/>
                </a:lnTo>
                <a:lnTo>
                  <a:pt x="5053294" y="851530"/>
                </a:lnTo>
                <a:cubicBezTo>
                  <a:pt x="5044771" y="634436"/>
                  <a:pt x="5121279" y="431425"/>
                  <a:pt x="5259674" y="313108"/>
                </a:cubicBezTo>
                <a:cubicBezTo>
                  <a:pt x="5362207" y="225483"/>
                  <a:pt x="5505484" y="178505"/>
                  <a:pt x="5659678" y="177243"/>
                </a:cubicBezTo>
                <a:close/>
                <a:moveTo>
                  <a:pt x="7110381" y="101"/>
                </a:moveTo>
                <a:cubicBezTo>
                  <a:pt x="7210825" y="-1977"/>
                  <a:pt x="7290226" y="28417"/>
                  <a:pt x="7308248" y="35912"/>
                </a:cubicBezTo>
                <a:lnTo>
                  <a:pt x="7308248" y="91092"/>
                </a:lnTo>
                <a:lnTo>
                  <a:pt x="7284737" y="82371"/>
                </a:lnTo>
                <a:cubicBezTo>
                  <a:pt x="7250094" y="70758"/>
                  <a:pt x="7186598" y="54051"/>
                  <a:pt x="7111265" y="55609"/>
                </a:cubicBezTo>
                <a:cubicBezTo>
                  <a:pt x="7050999" y="56856"/>
                  <a:pt x="6983157" y="69793"/>
                  <a:pt x="6916453" y="106379"/>
                </a:cubicBezTo>
                <a:cubicBezTo>
                  <a:pt x="6783042" y="179552"/>
                  <a:pt x="6697160" y="325570"/>
                  <a:pt x="6685297" y="490992"/>
                </a:cubicBezTo>
                <a:lnTo>
                  <a:pt x="6685438" y="523812"/>
                </a:lnTo>
                <a:lnTo>
                  <a:pt x="6684773" y="519565"/>
                </a:lnTo>
                <a:cubicBezTo>
                  <a:pt x="6668969" y="320757"/>
                  <a:pt x="6759923" y="136240"/>
                  <a:pt x="6915569" y="50871"/>
                </a:cubicBezTo>
                <a:cubicBezTo>
                  <a:pt x="6982273" y="14285"/>
                  <a:pt x="7050115" y="1348"/>
                  <a:pt x="7110381" y="101"/>
                </a:cubicBezTo>
                <a:close/>
              </a:path>
            </a:pathLst>
          </a:custGeom>
          <a:solidFill>
            <a:srgbClr val="FFFFFF">
              <a:alpha val="2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8"/>
          <p:cNvSpPr/>
          <p:nvPr/>
        </p:nvSpPr>
        <p:spPr>
          <a:xfrm>
            <a:off x="375401" y="538546"/>
            <a:ext cx="1235163" cy="484655"/>
          </a:xfrm>
          <a:custGeom>
            <a:avLst/>
            <a:gdLst/>
            <a:ahLst/>
            <a:cxnLst/>
            <a:rect l="l" t="t" r="r" b="b"/>
            <a:pathLst>
              <a:path w="1052322" h="412911" extrusionOk="0">
                <a:moveTo>
                  <a:pt x="-305" y="412866"/>
                </a:moveTo>
                <a:cubicBezTo>
                  <a:pt x="10049" y="387443"/>
                  <a:pt x="28718" y="366288"/>
                  <a:pt x="52654" y="352858"/>
                </a:cubicBezTo>
                <a:cubicBezTo>
                  <a:pt x="105899" y="324283"/>
                  <a:pt x="160191" y="350191"/>
                  <a:pt x="165621" y="352858"/>
                </a:cubicBezTo>
                <a:cubicBezTo>
                  <a:pt x="156096" y="286183"/>
                  <a:pt x="183813" y="221127"/>
                  <a:pt x="236296" y="186933"/>
                </a:cubicBezTo>
                <a:cubicBezTo>
                  <a:pt x="302018" y="144070"/>
                  <a:pt x="396411" y="157024"/>
                  <a:pt x="455371" y="222270"/>
                </a:cubicBezTo>
                <a:cubicBezTo>
                  <a:pt x="450370" y="201077"/>
                  <a:pt x="463505" y="179837"/>
                  <a:pt x="484698" y="174836"/>
                </a:cubicBezTo>
                <a:cubicBezTo>
                  <a:pt x="500348" y="171150"/>
                  <a:pt x="516674" y="177331"/>
                  <a:pt x="525951" y="190457"/>
                </a:cubicBezTo>
                <a:cubicBezTo>
                  <a:pt x="542430" y="77395"/>
                  <a:pt x="630726" y="-615"/>
                  <a:pt x="713022" y="-43"/>
                </a:cubicBezTo>
                <a:cubicBezTo>
                  <a:pt x="814082" y="433"/>
                  <a:pt x="920382" y="118734"/>
                  <a:pt x="893140" y="264752"/>
                </a:cubicBezTo>
                <a:cubicBezTo>
                  <a:pt x="938746" y="265047"/>
                  <a:pt x="982199" y="284221"/>
                  <a:pt x="1013155" y="317711"/>
                </a:cubicBezTo>
                <a:cubicBezTo>
                  <a:pt x="1035558" y="343362"/>
                  <a:pt x="1049169" y="375499"/>
                  <a:pt x="1052017" y="40943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5400012" scaled="0"/>
          </a:gradFill>
          <a:ln>
            <a:noFill/>
          </a:ln>
          <a:effectLst>
            <a:outerShdw blurRad="114300" algn="bl" rotWithShape="0">
              <a:srgbClr val="1C0935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8"/>
          <p:cNvSpPr/>
          <p:nvPr/>
        </p:nvSpPr>
        <p:spPr>
          <a:xfrm>
            <a:off x="6431962" y="545008"/>
            <a:ext cx="736655" cy="317699"/>
          </a:xfrm>
          <a:custGeom>
            <a:avLst/>
            <a:gdLst/>
            <a:ahLst/>
            <a:cxnLst/>
            <a:rect l="l" t="t" r="r" b="b"/>
            <a:pathLst>
              <a:path w="982206" h="423599" extrusionOk="0">
                <a:moveTo>
                  <a:pt x="-305" y="423553"/>
                </a:moveTo>
                <a:cubicBezTo>
                  <a:pt x="46539" y="334487"/>
                  <a:pt x="156715" y="300260"/>
                  <a:pt x="245783" y="347104"/>
                </a:cubicBezTo>
                <a:cubicBezTo>
                  <a:pt x="254813" y="351854"/>
                  <a:pt x="263433" y="357353"/>
                  <a:pt x="271539" y="363546"/>
                </a:cubicBezTo>
                <a:cubicBezTo>
                  <a:pt x="262290" y="309890"/>
                  <a:pt x="298294" y="258898"/>
                  <a:pt x="351948" y="249651"/>
                </a:cubicBezTo>
                <a:cubicBezTo>
                  <a:pt x="376809" y="245366"/>
                  <a:pt x="402374" y="250778"/>
                  <a:pt x="423367" y="264771"/>
                </a:cubicBezTo>
                <a:cubicBezTo>
                  <a:pt x="401079" y="117610"/>
                  <a:pt x="514426" y="-1929"/>
                  <a:pt x="624631" y="-24"/>
                </a:cubicBezTo>
                <a:cubicBezTo>
                  <a:pt x="727881" y="1405"/>
                  <a:pt x="832752" y="109038"/>
                  <a:pt x="822274" y="247626"/>
                </a:cubicBezTo>
                <a:cubicBezTo>
                  <a:pt x="826370" y="246769"/>
                  <a:pt x="896474" y="233720"/>
                  <a:pt x="946099" y="286393"/>
                </a:cubicBezTo>
                <a:cubicBezTo>
                  <a:pt x="979675" y="322420"/>
                  <a:pt x="990666" y="374020"/>
                  <a:pt x="974674" y="42060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5400012" scaled="0"/>
          </a:gradFill>
          <a:ln>
            <a:noFill/>
          </a:ln>
          <a:effectLst>
            <a:outerShdw blurRad="114300" algn="bl" rotWithShape="0">
              <a:srgbClr val="1C0935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8"/>
          <p:cNvSpPr/>
          <p:nvPr/>
        </p:nvSpPr>
        <p:spPr>
          <a:xfrm>
            <a:off x="7406744" y="1060827"/>
            <a:ext cx="913547" cy="358458"/>
          </a:xfrm>
          <a:custGeom>
            <a:avLst/>
            <a:gdLst/>
            <a:ahLst/>
            <a:cxnLst/>
            <a:rect l="l" t="t" r="r" b="b"/>
            <a:pathLst>
              <a:path w="1052322" h="412911" extrusionOk="0">
                <a:moveTo>
                  <a:pt x="-305" y="412866"/>
                </a:moveTo>
                <a:cubicBezTo>
                  <a:pt x="10049" y="387443"/>
                  <a:pt x="28718" y="366288"/>
                  <a:pt x="52654" y="352858"/>
                </a:cubicBezTo>
                <a:cubicBezTo>
                  <a:pt x="105899" y="324283"/>
                  <a:pt x="160191" y="350191"/>
                  <a:pt x="165621" y="352858"/>
                </a:cubicBezTo>
                <a:cubicBezTo>
                  <a:pt x="156096" y="286183"/>
                  <a:pt x="183813" y="221127"/>
                  <a:pt x="236296" y="186933"/>
                </a:cubicBezTo>
                <a:cubicBezTo>
                  <a:pt x="302018" y="144070"/>
                  <a:pt x="396411" y="157024"/>
                  <a:pt x="455371" y="222270"/>
                </a:cubicBezTo>
                <a:cubicBezTo>
                  <a:pt x="450370" y="201077"/>
                  <a:pt x="463505" y="179837"/>
                  <a:pt x="484698" y="174836"/>
                </a:cubicBezTo>
                <a:cubicBezTo>
                  <a:pt x="500348" y="171150"/>
                  <a:pt x="516674" y="177331"/>
                  <a:pt x="525951" y="190457"/>
                </a:cubicBezTo>
                <a:cubicBezTo>
                  <a:pt x="542430" y="77395"/>
                  <a:pt x="630726" y="-615"/>
                  <a:pt x="713022" y="-43"/>
                </a:cubicBezTo>
                <a:cubicBezTo>
                  <a:pt x="814082" y="433"/>
                  <a:pt x="920382" y="118734"/>
                  <a:pt x="893140" y="264752"/>
                </a:cubicBezTo>
                <a:cubicBezTo>
                  <a:pt x="938746" y="265047"/>
                  <a:pt x="982199" y="284221"/>
                  <a:pt x="1013155" y="317711"/>
                </a:cubicBezTo>
                <a:cubicBezTo>
                  <a:pt x="1035558" y="343362"/>
                  <a:pt x="1049169" y="375499"/>
                  <a:pt x="1052017" y="40943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5400012" scaled="0"/>
          </a:gradFill>
          <a:ln>
            <a:noFill/>
          </a:ln>
          <a:effectLst>
            <a:outerShdw blurRad="114300" algn="bl" rotWithShape="0">
              <a:srgbClr val="1C0935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8"/>
          <p:cNvSpPr/>
          <p:nvPr/>
        </p:nvSpPr>
        <p:spPr>
          <a:xfrm>
            <a:off x="375043" y="538492"/>
            <a:ext cx="1141289" cy="484910"/>
          </a:xfrm>
          <a:custGeom>
            <a:avLst/>
            <a:gdLst/>
            <a:ahLst/>
            <a:cxnLst/>
            <a:rect l="l" t="t" r="r" b="b"/>
            <a:pathLst>
              <a:path w="1521718" h="646546" extrusionOk="0">
                <a:moveTo>
                  <a:pt x="1425018" y="417482"/>
                </a:moveTo>
                <a:lnTo>
                  <a:pt x="1451648" y="420403"/>
                </a:lnTo>
                <a:cubicBezTo>
                  <a:pt x="1468827" y="424102"/>
                  <a:pt x="1485541" y="429537"/>
                  <a:pt x="1501539" y="436596"/>
                </a:cubicBezTo>
                <a:lnTo>
                  <a:pt x="1521718" y="448077"/>
                </a:lnTo>
                <a:lnTo>
                  <a:pt x="1476876" y="433523"/>
                </a:lnTo>
                <a:cubicBezTo>
                  <a:pt x="1459698" y="429824"/>
                  <a:pt x="1442056" y="427861"/>
                  <a:pt x="1424204" y="427746"/>
                </a:cubicBezTo>
                <a:close/>
                <a:moveTo>
                  <a:pt x="759428" y="273833"/>
                </a:moveTo>
                <a:cubicBezTo>
                  <a:pt x="771681" y="270947"/>
                  <a:pt x="784198" y="271924"/>
                  <a:pt x="795468" y="276191"/>
                </a:cubicBezTo>
                <a:lnTo>
                  <a:pt x="811655" y="288720"/>
                </a:lnTo>
                <a:lnTo>
                  <a:pt x="784656" y="286953"/>
                </a:lnTo>
                <a:cubicBezTo>
                  <a:pt x="751472" y="294784"/>
                  <a:pt x="730905" y="328042"/>
                  <a:pt x="738736" y="361226"/>
                </a:cubicBezTo>
                <a:lnTo>
                  <a:pt x="714970" y="339106"/>
                </a:lnTo>
                <a:lnTo>
                  <a:pt x="721087" y="301462"/>
                </a:lnTo>
                <a:cubicBezTo>
                  <a:pt x="729398" y="288021"/>
                  <a:pt x="742836" y="277748"/>
                  <a:pt x="759428" y="273833"/>
                </a:cubicBezTo>
                <a:close/>
                <a:moveTo>
                  <a:pt x="499894" y="253850"/>
                </a:moveTo>
                <a:cubicBezTo>
                  <a:pt x="545818" y="252972"/>
                  <a:pt x="592762" y="264093"/>
                  <a:pt x="635433" y="286922"/>
                </a:cubicBezTo>
                <a:lnTo>
                  <a:pt x="645654" y="293576"/>
                </a:lnTo>
                <a:lnTo>
                  <a:pt x="616762" y="281126"/>
                </a:lnTo>
                <a:cubicBezTo>
                  <a:pt x="541876" y="256140"/>
                  <a:pt x="460021" y="263947"/>
                  <a:pt x="395703" y="305895"/>
                </a:cubicBezTo>
                <a:cubicBezTo>
                  <a:pt x="313524" y="359437"/>
                  <a:pt x="270124" y="461303"/>
                  <a:pt x="285039" y="565704"/>
                </a:cubicBezTo>
                <a:cubicBezTo>
                  <a:pt x="276536" y="561528"/>
                  <a:pt x="191525" y="520960"/>
                  <a:pt x="108153" y="565704"/>
                </a:cubicBezTo>
                <a:cubicBezTo>
                  <a:pt x="89413" y="576218"/>
                  <a:pt x="72735" y="589757"/>
                  <a:pt x="58716" y="605643"/>
                </a:cubicBezTo>
                <a:lnTo>
                  <a:pt x="33429" y="646437"/>
                </a:lnTo>
                <a:lnTo>
                  <a:pt x="0" y="646546"/>
                </a:lnTo>
                <a:cubicBezTo>
                  <a:pt x="16213" y="606738"/>
                  <a:pt x="45445" y="573613"/>
                  <a:pt x="82925" y="552584"/>
                </a:cubicBezTo>
                <a:cubicBezTo>
                  <a:pt x="166297" y="507840"/>
                  <a:pt x="251308" y="548408"/>
                  <a:pt x="259811" y="552584"/>
                </a:cubicBezTo>
                <a:cubicBezTo>
                  <a:pt x="244896" y="448183"/>
                  <a:pt x="288296" y="346317"/>
                  <a:pt x="370475" y="292775"/>
                </a:cubicBezTo>
                <a:cubicBezTo>
                  <a:pt x="409066" y="267606"/>
                  <a:pt x="453970" y="254728"/>
                  <a:pt x="499894" y="253850"/>
                </a:cubicBezTo>
                <a:close/>
                <a:moveTo>
                  <a:pt x="1116943" y="4"/>
                </a:moveTo>
                <a:cubicBezTo>
                  <a:pt x="1156503" y="190"/>
                  <a:pt x="1196577" y="11907"/>
                  <a:pt x="1233767" y="32951"/>
                </a:cubicBezTo>
                <a:lnTo>
                  <a:pt x="1242059" y="38918"/>
                </a:lnTo>
                <a:lnTo>
                  <a:pt x="1201472" y="21776"/>
                </a:lnTo>
                <a:cubicBezTo>
                  <a:pt x="1181860" y="16193"/>
                  <a:pt x="1161951" y="13217"/>
                  <a:pt x="1142171" y="13124"/>
                </a:cubicBezTo>
                <a:cubicBezTo>
                  <a:pt x="1013310" y="12228"/>
                  <a:pt x="875054" y="134378"/>
                  <a:pt x="849251" y="311413"/>
                </a:cubicBezTo>
                <a:lnTo>
                  <a:pt x="825655" y="293150"/>
                </a:lnTo>
                <a:lnTo>
                  <a:pt x="862557" y="176873"/>
                </a:lnTo>
                <a:cubicBezTo>
                  <a:pt x="918367" y="67873"/>
                  <a:pt x="1020297" y="-668"/>
                  <a:pt x="1116943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8"/>
          <p:cNvSpPr/>
          <p:nvPr/>
        </p:nvSpPr>
        <p:spPr>
          <a:xfrm>
            <a:off x="6431734" y="544972"/>
            <a:ext cx="691166" cy="318044"/>
          </a:xfrm>
          <a:custGeom>
            <a:avLst/>
            <a:gdLst/>
            <a:ahLst/>
            <a:cxnLst/>
            <a:rect l="l" t="t" r="r" b="b"/>
            <a:pathLst>
              <a:path w="921555" h="424058" extrusionOk="0">
                <a:moveTo>
                  <a:pt x="176840" y="327162"/>
                </a:moveTo>
                <a:cubicBezTo>
                  <a:pt x="200452" y="329151"/>
                  <a:pt x="224064" y="335802"/>
                  <a:pt x="246355" y="347526"/>
                </a:cubicBezTo>
                <a:lnTo>
                  <a:pt x="258861" y="355510"/>
                </a:lnTo>
                <a:lnTo>
                  <a:pt x="237321" y="346814"/>
                </a:lnTo>
                <a:cubicBezTo>
                  <a:pt x="179116" y="329929"/>
                  <a:pt x="116785" y="343465"/>
                  <a:pt x="70966" y="381010"/>
                </a:cubicBezTo>
                <a:lnTo>
                  <a:pt x="36000" y="423949"/>
                </a:lnTo>
                <a:lnTo>
                  <a:pt x="0" y="424058"/>
                </a:lnTo>
                <a:cubicBezTo>
                  <a:pt x="35171" y="357186"/>
                  <a:pt x="106005" y="321195"/>
                  <a:pt x="176840" y="327162"/>
                </a:cubicBezTo>
                <a:close/>
                <a:moveTo>
                  <a:pt x="846910" y="246537"/>
                </a:moveTo>
                <a:lnTo>
                  <a:pt x="868358" y="247249"/>
                </a:lnTo>
                <a:cubicBezTo>
                  <a:pt x="880492" y="248858"/>
                  <a:pt x="894050" y="252142"/>
                  <a:pt x="907680" y="258319"/>
                </a:cubicBezTo>
                <a:lnTo>
                  <a:pt x="921555" y="268243"/>
                </a:lnTo>
                <a:lnTo>
                  <a:pt x="893586" y="260369"/>
                </a:lnTo>
                <a:cubicBezTo>
                  <a:pt x="869319" y="257151"/>
                  <a:pt x="850749" y="260631"/>
                  <a:pt x="848699" y="261060"/>
                </a:cubicBezTo>
                <a:close/>
                <a:moveTo>
                  <a:pt x="625613" y="22"/>
                </a:moveTo>
                <a:cubicBezTo>
                  <a:pt x="651453" y="380"/>
                  <a:pt x="677395" y="7382"/>
                  <a:pt x="701609" y="19853"/>
                </a:cubicBezTo>
                <a:lnTo>
                  <a:pt x="714328" y="28136"/>
                </a:lnTo>
                <a:lnTo>
                  <a:pt x="689449" y="18515"/>
                </a:lnTo>
                <a:cubicBezTo>
                  <a:pt x="676707" y="15161"/>
                  <a:pt x="663761" y="13321"/>
                  <a:pt x="650841" y="13142"/>
                </a:cubicBezTo>
                <a:cubicBezTo>
                  <a:pt x="540517" y="11235"/>
                  <a:pt x="427047" y="130903"/>
                  <a:pt x="449359" y="278224"/>
                </a:cubicBezTo>
                <a:cubicBezTo>
                  <a:pt x="428343" y="264216"/>
                  <a:pt x="402751" y="258798"/>
                  <a:pt x="377863" y="263088"/>
                </a:cubicBezTo>
                <a:cubicBezTo>
                  <a:pt x="324150" y="272345"/>
                  <a:pt x="288107" y="323392"/>
                  <a:pt x="297366" y="377106"/>
                </a:cubicBezTo>
                <a:lnTo>
                  <a:pt x="272222" y="361054"/>
                </a:lnTo>
                <a:lnTo>
                  <a:pt x="273256" y="324812"/>
                </a:lnTo>
                <a:cubicBezTo>
                  <a:pt x="282005" y="287360"/>
                  <a:pt x="312350" y="256910"/>
                  <a:pt x="352635" y="249968"/>
                </a:cubicBezTo>
                <a:cubicBezTo>
                  <a:pt x="377523" y="245678"/>
                  <a:pt x="403115" y="251096"/>
                  <a:pt x="424131" y="265104"/>
                </a:cubicBezTo>
                <a:cubicBezTo>
                  <a:pt x="401819" y="117783"/>
                  <a:pt x="515289" y="-1885"/>
                  <a:pt x="625613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8"/>
          <p:cNvSpPr/>
          <p:nvPr/>
        </p:nvSpPr>
        <p:spPr>
          <a:xfrm>
            <a:off x="7406479" y="1060788"/>
            <a:ext cx="842112" cy="358516"/>
          </a:xfrm>
          <a:custGeom>
            <a:avLst/>
            <a:gdLst/>
            <a:ahLst/>
            <a:cxnLst/>
            <a:rect l="l" t="t" r="r" b="b"/>
            <a:pathLst>
              <a:path w="1122816" h="478021" extrusionOk="0">
                <a:moveTo>
                  <a:pt x="1059308" y="309292"/>
                </a:moveTo>
                <a:lnTo>
                  <a:pt x="1073269" y="310824"/>
                </a:lnTo>
                <a:cubicBezTo>
                  <a:pt x="1085970" y="313558"/>
                  <a:pt x="1098328" y="317577"/>
                  <a:pt x="1110155" y="322796"/>
                </a:cubicBezTo>
                <a:lnTo>
                  <a:pt x="1122816" y="331837"/>
                </a:lnTo>
                <a:lnTo>
                  <a:pt x="1098497" y="323944"/>
                </a:lnTo>
                <a:cubicBezTo>
                  <a:pt x="1085797" y="321209"/>
                  <a:pt x="1072753" y="319757"/>
                  <a:pt x="1059554" y="319672"/>
                </a:cubicBezTo>
                <a:close/>
                <a:moveTo>
                  <a:pt x="561479" y="202458"/>
                </a:moveTo>
                <a:cubicBezTo>
                  <a:pt x="570538" y="200324"/>
                  <a:pt x="579793" y="201046"/>
                  <a:pt x="588125" y="204201"/>
                </a:cubicBezTo>
                <a:lnTo>
                  <a:pt x="604312" y="216730"/>
                </a:lnTo>
                <a:lnTo>
                  <a:pt x="586707" y="215578"/>
                </a:lnTo>
                <a:cubicBezTo>
                  <a:pt x="562173" y="221367"/>
                  <a:pt x="546967" y="245956"/>
                  <a:pt x="552756" y="270491"/>
                </a:cubicBezTo>
                <a:lnTo>
                  <a:pt x="528487" y="251472"/>
                </a:lnTo>
                <a:lnTo>
                  <a:pt x="533132" y="222885"/>
                </a:lnTo>
                <a:cubicBezTo>
                  <a:pt x="539277" y="212947"/>
                  <a:pt x="549212" y="205353"/>
                  <a:pt x="561479" y="202458"/>
                </a:cubicBezTo>
                <a:close/>
                <a:moveTo>
                  <a:pt x="403654" y="189983"/>
                </a:moveTo>
                <a:cubicBezTo>
                  <a:pt x="426335" y="193477"/>
                  <a:pt x="448771" y="200883"/>
                  <a:pt x="469804" y="212135"/>
                </a:cubicBezTo>
                <a:lnTo>
                  <a:pt x="480213" y="220293"/>
                </a:lnTo>
                <a:lnTo>
                  <a:pt x="428882" y="203103"/>
                </a:lnTo>
                <a:cubicBezTo>
                  <a:pt x="383520" y="196115"/>
                  <a:pt x="337180" y="204771"/>
                  <a:pt x="299137" y="229582"/>
                </a:cubicBezTo>
                <a:cubicBezTo>
                  <a:pt x="238378" y="269168"/>
                  <a:pt x="206291" y="344482"/>
                  <a:pt x="217318" y="421671"/>
                </a:cubicBezTo>
                <a:cubicBezTo>
                  <a:pt x="211031" y="418583"/>
                  <a:pt x="148178" y="388590"/>
                  <a:pt x="86538" y="421671"/>
                </a:cubicBezTo>
                <a:cubicBezTo>
                  <a:pt x="72683" y="429445"/>
                  <a:pt x="60352" y="439454"/>
                  <a:pt x="49987" y="451199"/>
                </a:cubicBezTo>
                <a:lnTo>
                  <a:pt x="33428" y="477912"/>
                </a:lnTo>
                <a:lnTo>
                  <a:pt x="0" y="478021"/>
                </a:lnTo>
                <a:cubicBezTo>
                  <a:pt x="11987" y="448589"/>
                  <a:pt x="33599" y="424098"/>
                  <a:pt x="61310" y="408551"/>
                </a:cubicBezTo>
                <a:cubicBezTo>
                  <a:pt x="122950" y="375470"/>
                  <a:pt x="185803" y="405463"/>
                  <a:pt x="192090" y="408551"/>
                </a:cubicBezTo>
                <a:cubicBezTo>
                  <a:pt x="181063" y="331362"/>
                  <a:pt x="213150" y="256048"/>
                  <a:pt x="273909" y="216462"/>
                </a:cubicBezTo>
                <a:cubicBezTo>
                  <a:pt x="311952" y="191651"/>
                  <a:pt x="358292" y="182995"/>
                  <a:pt x="403654" y="189983"/>
                </a:cubicBezTo>
                <a:close/>
                <a:moveTo>
                  <a:pt x="825806" y="3"/>
                </a:moveTo>
                <a:cubicBezTo>
                  <a:pt x="855055" y="141"/>
                  <a:pt x="884683" y="8804"/>
                  <a:pt x="912180" y="24362"/>
                </a:cubicBezTo>
                <a:lnTo>
                  <a:pt x="920472" y="30330"/>
                </a:lnTo>
                <a:lnTo>
                  <a:pt x="894878" y="19520"/>
                </a:lnTo>
                <a:cubicBezTo>
                  <a:pt x="880378" y="15392"/>
                  <a:pt x="865659" y="13192"/>
                  <a:pt x="851034" y="13123"/>
                </a:cubicBezTo>
                <a:cubicBezTo>
                  <a:pt x="755762" y="12461"/>
                  <a:pt x="653543" y="102772"/>
                  <a:pt x="634465" y="233662"/>
                </a:cubicBezTo>
                <a:cubicBezTo>
                  <a:pt x="629096" y="226064"/>
                  <a:pt x="621686" y="220476"/>
                  <a:pt x="613353" y="217321"/>
                </a:cubicBezTo>
                <a:lnTo>
                  <a:pt x="610322" y="217123"/>
                </a:lnTo>
                <a:lnTo>
                  <a:pt x="637727" y="130770"/>
                </a:lnTo>
                <a:cubicBezTo>
                  <a:pt x="678990" y="50182"/>
                  <a:pt x="754352" y="-493"/>
                  <a:pt x="825806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8"/>
          <p:cNvSpPr txBox="1">
            <a:spLocks noGrp="1"/>
          </p:cNvSpPr>
          <p:nvPr>
            <p:ph type="body" idx="1"/>
          </p:nvPr>
        </p:nvSpPr>
        <p:spPr>
          <a:xfrm>
            <a:off x="1820119" y="2294325"/>
            <a:ext cx="5541975" cy="15563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61938" algn="ctr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 algn="ctr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 algn="ctr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 algn="ctr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 algn="ctr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 algn="ctr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 algn="ctr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 algn="ctr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8"/>
          <p:cNvSpPr txBox="1">
            <a:spLocks noGrp="1"/>
          </p:cNvSpPr>
          <p:nvPr>
            <p:ph type="title"/>
          </p:nvPr>
        </p:nvSpPr>
        <p:spPr>
          <a:xfrm>
            <a:off x="1820119" y="1600988"/>
            <a:ext cx="5541975" cy="5726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ldrich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bril Fatface"/>
              <a:buNone/>
              <a:defRPr sz="3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bril Fatface"/>
              <a:buNone/>
              <a:defRPr sz="3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bril Fatface"/>
              <a:buNone/>
              <a:defRPr sz="3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bril Fatface"/>
              <a:buNone/>
              <a:defRPr sz="3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bril Fatface"/>
              <a:buNone/>
              <a:defRPr sz="3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bril Fatface"/>
              <a:buNone/>
              <a:defRPr sz="3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bril Fatface"/>
              <a:buNone/>
              <a:defRPr sz="3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bril Fatface"/>
              <a:buNone/>
              <a:defRPr sz="3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279" name="Google Shape;279;p8"/>
          <p:cNvGrpSpPr/>
          <p:nvPr/>
        </p:nvGrpSpPr>
        <p:grpSpPr>
          <a:xfrm>
            <a:off x="8394649" y="1889752"/>
            <a:ext cx="526676" cy="696989"/>
            <a:chOff x="2256777" y="2198862"/>
            <a:chExt cx="2823618" cy="3736703"/>
          </a:xfrm>
        </p:grpSpPr>
        <p:grpSp>
          <p:nvGrpSpPr>
            <p:cNvPr id="280" name="Google Shape;280;p8"/>
            <p:cNvGrpSpPr/>
            <p:nvPr/>
          </p:nvGrpSpPr>
          <p:grpSpPr>
            <a:xfrm>
              <a:off x="3294899" y="5120706"/>
              <a:ext cx="748973" cy="454603"/>
              <a:chOff x="5910230" y="3314449"/>
              <a:chExt cx="375256" cy="227768"/>
            </a:xfrm>
          </p:grpSpPr>
          <p:sp>
            <p:nvSpPr>
              <p:cNvPr id="281" name="Google Shape;281;p8"/>
              <p:cNvSpPr/>
              <p:nvPr/>
            </p:nvSpPr>
            <p:spPr>
              <a:xfrm rot="-788041">
                <a:off x="5936369" y="3312998"/>
                <a:ext cx="9535" cy="23116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230885" extrusionOk="0">
                    <a:moveTo>
                      <a:pt x="-431" y="-319"/>
                    </a:moveTo>
                    <a:lnTo>
                      <a:pt x="9094" y="-319"/>
                    </a:lnTo>
                    <a:lnTo>
                      <a:pt x="9094" y="230567"/>
                    </a:lnTo>
                    <a:lnTo>
                      <a:pt x="-431" y="23056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8"/>
              <p:cNvSpPr/>
              <p:nvPr/>
            </p:nvSpPr>
            <p:spPr>
              <a:xfrm rot="-4611959">
                <a:off x="6139000" y="3423321"/>
                <a:ext cx="231160" cy="9535"/>
              </a:xfrm>
              <a:custGeom>
                <a:avLst/>
                <a:gdLst/>
                <a:ahLst/>
                <a:cxnLst/>
                <a:rect l="l" t="t" r="r" b="b"/>
                <a:pathLst>
                  <a:path w="230885" h="9524" extrusionOk="0">
                    <a:moveTo>
                      <a:pt x="-431" y="-319"/>
                    </a:moveTo>
                    <a:lnTo>
                      <a:pt x="230455" y="-319"/>
                    </a:lnTo>
                    <a:lnTo>
                      <a:pt x="230455" y="9206"/>
                    </a:lnTo>
                    <a:lnTo>
                      <a:pt x="-431" y="920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3" name="Google Shape;283;p8"/>
            <p:cNvSpPr/>
            <p:nvPr/>
          </p:nvSpPr>
          <p:spPr>
            <a:xfrm>
              <a:off x="3376049" y="5519665"/>
              <a:ext cx="585689" cy="415900"/>
            </a:xfrm>
            <a:custGeom>
              <a:avLst/>
              <a:gdLst/>
              <a:ahLst/>
              <a:cxnLst/>
              <a:rect l="l" t="t" r="r" b="b"/>
              <a:pathLst>
                <a:path w="273367" h="194119" extrusionOk="0">
                  <a:moveTo>
                    <a:pt x="273368" y="0"/>
                  </a:moveTo>
                  <a:lnTo>
                    <a:pt x="234125" y="194119"/>
                  </a:lnTo>
                  <a:lnTo>
                    <a:pt x="39243" y="194119"/>
                  </a:lnTo>
                  <a:lnTo>
                    <a:pt x="0" y="0"/>
                  </a:lnTo>
                  <a:lnTo>
                    <a:pt x="273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2256777" y="2203261"/>
              <a:ext cx="2823618" cy="3023507"/>
            </a:xfrm>
            <a:custGeom>
              <a:avLst/>
              <a:gdLst/>
              <a:ahLst/>
              <a:cxnLst/>
              <a:rect l="l" t="t" r="r" b="b"/>
              <a:pathLst>
                <a:path w="2823618" h="3023507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37215" y="-2797"/>
                    <a:pt x="1940079" y="2382"/>
                    <a:pt x="2304277" y="293914"/>
                  </a:cubicBezTo>
                  <a:cubicBezTo>
                    <a:pt x="2791372" y="683831"/>
                    <a:pt x="2817780" y="1272419"/>
                    <a:pt x="2822095" y="1379779"/>
                  </a:cubicBezTo>
                  <a:cubicBezTo>
                    <a:pt x="2854201" y="2097474"/>
                    <a:pt x="2369177" y="2553500"/>
                    <a:pt x="2294266" y="2622543"/>
                  </a:cubicBezTo>
                  <a:cubicBezTo>
                    <a:pt x="2048354" y="2843720"/>
                    <a:pt x="1740252" y="2983722"/>
                    <a:pt x="1411904" y="3023507"/>
                  </a:cubicBezTo>
                  <a:cubicBezTo>
                    <a:pt x="1083486" y="2983807"/>
                    <a:pt x="775298" y="2843788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376049" y="5519665"/>
              <a:ext cx="585633" cy="415859"/>
            </a:xfrm>
            <a:custGeom>
              <a:avLst/>
              <a:gdLst/>
              <a:ahLst/>
              <a:cxnLst/>
              <a:rect l="l" t="t" r="r" b="b"/>
              <a:pathLst>
                <a:path w="585633" h="415859" extrusionOk="0">
                  <a:moveTo>
                    <a:pt x="0" y="0"/>
                  </a:moveTo>
                  <a:lnTo>
                    <a:pt x="585633" y="0"/>
                  </a:lnTo>
                  <a:lnTo>
                    <a:pt x="575636" y="49454"/>
                  </a:lnTo>
                  <a:lnTo>
                    <a:pt x="31288" y="49454"/>
                  </a:lnTo>
                  <a:lnTo>
                    <a:pt x="105361" y="415859"/>
                  </a:lnTo>
                  <a:lnTo>
                    <a:pt x="84070" y="41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2710203" y="2203261"/>
              <a:ext cx="1916798" cy="3023507"/>
            </a:xfrm>
            <a:custGeom>
              <a:avLst/>
              <a:gdLst/>
              <a:ahLst/>
              <a:cxnLst/>
              <a:rect l="l" t="t" r="r" b="b"/>
              <a:pathLst>
                <a:path w="1916798" h="3023507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cubicBezTo>
                    <a:pt x="1894695" y="683831"/>
                    <a:pt x="1912472" y="1272419"/>
                    <a:pt x="1915752" y="1379779"/>
                  </a:cubicBezTo>
                  <a:cubicBezTo>
                    <a:pt x="1937673" y="2097474"/>
                    <a:pt x="1608513" y="2553500"/>
                    <a:pt x="1557593" y="2622543"/>
                  </a:cubicBezTo>
                  <a:cubicBezTo>
                    <a:pt x="1323713" y="2935995"/>
                    <a:pt x="1062387" y="3004692"/>
                    <a:pt x="958479" y="3023507"/>
                  </a:cubicBez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3023507"/>
                  </a:lnTo>
                  <a:cubicBezTo>
                    <a:pt x="854394" y="3004692"/>
                    <a:pt x="593069" y="2935995"/>
                    <a:pt x="359188" y="2622715"/>
                  </a:cubicBez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2711213" y="2222437"/>
              <a:ext cx="1593165" cy="3015570"/>
            </a:xfrm>
            <a:custGeom>
              <a:avLst/>
              <a:gdLst/>
              <a:ahLst/>
              <a:cxnLst/>
              <a:rect l="l" t="t" r="r" b="b"/>
              <a:pathLst>
                <a:path w="1593165" h="3015570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lnTo>
                    <a:pt x="1593165" y="334631"/>
                  </a:lnTo>
                  <a:lnTo>
                    <a:pt x="1519727" y="257623"/>
                  </a:lnTo>
                  <a:cubicBezTo>
                    <a:pt x="1328034" y="79832"/>
                    <a:pt x="1134648" y="52079"/>
                    <a:pt x="1036092" y="49646"/>
                  </a:cubicBezTo>
                  <a:cubicBezTo>
                    <a:pt x="1020001" y="49249"/>
                    <a:pt x="1006438" y="49527"/>
                    <a:pt x="995823" y="49937"/>
                  </a:cubicBezTo>
                  <a:lnTo>
                    <a:pt x="995823" y="3015569"/>
                  </a:lnTo>
                  <a:lnTo>
                    <a:pt x="995820" y="3015570"/>
                  </a:lnTo>
                  <a:lnTo>
                    <a:pt x="995820" y="49937"/>
                  </a:lnTo>
                  <a:lnTo>
                    <a:pt x="958479" y="49668"/>
                  </a:ln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49668"/>
                  </a:lnTo>
                  <a:lnTo>
                    <a:pt x="955494" y="49646"/>
                  </a:lnTo>
                  <a:cubicBezTo>
                    <a:pt x="842746" y="52426"/>
                    <a:pt x="606270" y="88278"/>
                    <a:pt x="390146" y="343368"/>
                  </a:cubicBezTo>
                  <a:cubicBezTo>
                    <a:pt x="59605" y="733803"/>
                    <a:pt x="41482" y="1322045"/>
                    <a:pt x="38374" y="1429405"/>
                  </a:cubicBezTo>
                  <a:cubicBezTo>
                    <a:pt x="19345" y="2057390"/>
                    <a:pt x="268847" y="2485032"/>
                    <a:pt x="365631" y="2628383"/>
                  </a:cubicBezTo>
                  <a:lnTo>
                    <a:pt x="375174" y="2641905"/>
                  </a:lnTo>
                  <a:lnTo>
                    <a:pt x="359188" y="2622715"/>
                  </a:ln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150463" y="2198862"/>
              <a:ext cx="1036590" cy="3027906"/>
            </a:xfrm>
            <a:custGeom>
              <a:avLst/>
              <a:gdLst/>
              <a:ahLst/>
              <a:cxnLst/>
              <a:rect l="l" t="t" r="r" b="b"/>
              <a:pathLst>
                <a:path w="1036590" h="302790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3027906"/>
                  </a:lnTo>
                  <a:cubicBezTo>
                    <a:pt x="461429" y="3009091"/>
                    <a:pt x="320582" y="2940394"/>
                    <a:pt x="194235" y="2627114"/>
                  </a:cubicBez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cubicBezTo>
                    <a:pt x="1024815" y="683831"/>
                    <a:pt x="1034481" y="1272419"/>
                    <a:pt x="1036035" y="1379779"/>
                  </a:cubicBezTo>
                  <a:cubicBezTo>
                    <a:pt x="1047773" y="2097474"/>
                    <a:pt x="869815" y="2553500"/>
                    <a:pt x="842370" y="2622543"/>
                  </a:cubicBezTo>
                  <a:cubicBezTo>
                    <a:pt x="715678" y="2935995"/>
                    <a:pt x="574486" y="3004692"/>
                    <a:pt x="518217" y="3023507"/>
                  </a:cubicBez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3"/>
                </a:gs>
                <a:gs pos="52000">
                  <a:schemeClr val="accent4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128588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169640" y="2199871"/>
              <a:ext cx="864956" cy="3015976"/>
            </a:xfrm>
            <a:custGeom>
              <a:avLst/>
              <a:gdLst/>
              <a:ahLst/>
              <a:cxnLst/>
              <a:rect l="l" t="t" r="r" b="b"/>
              <a:pathLst>
                <a:path w="864956" h="301597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54080"/>
                  </a:lnTo>
                  <a:lnTo>
                    <a:pt x="515562" y="54045"/>
                  </a:lnTo>
                  <a:cubicBezTo>
                    <a:pt x="454545" y="56825"/>
                    <a:pt x="326641" y="92677"/>
                    <a:pt x="209440" y="347767"/>
                  </a:cubicBezTo>
                  <a:cubicBezTo>
                    <a:pt x="31829" y="738202"/>
                    <a:pt x="21473" y="1326444"/>
                    <a:pt x="19747" y="1433804"/>
                  </a:cubicBezTo>
                  <a:cubicBezTo>
                    <a:pt x="10816" y="1972077"/>
                    <a:pt x="108683" y="2363159"/>
                    <a:pt x="169826" y="2554185"/>
                  </a:cubicBezTo>
                  <a:lnTo>
                    <a:pt x="196316" y="2631739"/>
                  </a:lnTo>
                  <a:lnTo>
                    <a:pt x="194235" y="2627114"/>
                  </a:ln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lnTo>
                    <a:pt x="864956" y="342697"/>
                  </a:lnTo>
                  <a:lnTo>
                    <a:pt x="776562" y="190249"/>
                  </a:lnTo>
                  <a:cubicBezTo>
                    <a:pt x="688220" y="72419"/>
                    <a:pt x="604844" y="51731"/>
                    <a:pt x="559166" y="49646"/>
                  </a:cubicBezTo>
                  <a:cubicBezTo>
                    <a:pt x="550465" y="49249"/>
                    <a:pt x="543132" y="49527"/>
                    <a:pt x="537393" y="49937"/>
                  </a:cubicBezTo>
                  <a:lnTo>
                    <a:pt x="537393" y="3015976"/>
                  </a:lnTo>
                  <a:lnTo>
                    <a:pt x="537392" y="3015976"/>
                  </a:lnTo>
                  <a:lnTo>
                    <a:pt x="537392" y="54336"/>
                  </a:lnTo>
                  <a:lnTo>
                    <a:pt x="518217" y="54081"/>
                  </a:ln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2257788" y="2204270"/>
              <a:ext cx="2049602" cy="2904841"/>
            </a:xfrm>
            <a:custGeom>
              <a:avLst/>
              <a:gdLst/>
              <a:ahLst/>
              <a:cxnLst/>
              <a:rect l="l" t="t" r="r" b="b"/>
              <a:pathLst>
                <a:path w="2049602" h="2904841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05888" y="-1977"/>
                    <a:pt x="1755994" y="321"/>
                    <a:pt x="2028820" y="124614"/>
                  </a:cubicBezTo>
                  <a:lnTo>
                    <a:pt x="2049602" y="135611"/>
                  </a:lnTo>
                  <a:lnTo>
                    <a:pt x="1949422" y="96315"/>
                  </a:lnTo>
                  <a:cubicBezTo>
                    <a:pt x="1731466" y="23911"/>
                    <a:pt x="1544728" y="22657"/>
                    <a:pt x="1466408" y="24707"/>
                  </a:cubicBezTo>
                  <a:cubicBezTo>
                    <a:pt x="1450744" y="24297"/>
                    <a:pt x="1430740" y="24019"/>
                    <a:pt x="1407016" y="24416"/>
                  </a:cubicBezTo>
                  <a:cubicBezTo>
                    <a:pt x="1240944" y="27196"/>
                    <a:pt x="892536" y="63048"/>
                    <a:pt x="573861" y="318138"/>
                  </a:cubicBezTo>
                  <a:cubicBezTo>
                    <a:pt x="86768" y="708055"/>
                    <a:pt x="60360" y="1296643"/>
                    <a:pt x="56043" y="1404003"/>
                  </a:cubicBezTo>
                  <a:cubicBezTo>
                    <a:pt x="23767" y="2121698"/>
                    <a:pt x="508789" y="2577724"/>
                    <a:pt x="583873" y="2646767"/>
                  </a:cubicBezTo>
                  <a:cubicBezTo>
                    <a:pt x="676097" y="2729734"/>
                    <a:pt x="777075" y="2801279"/>
                    <a:pt x="884593" y="2860394"/>
                  </a:cubicBezTo>
                  <a:lnTo>
                    <a:pt x="973281" y="2904841"/>
                  </a:lnTo>
                  <a:lnTo>
                    <a:pt x="939703" y="2891105"/>
                  </a:lnTo>
                  <a:cubicBezTo>
                    <a:pt x="790863" y="2823482"/>
                    <a:pt x="652334" y="2733166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31053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 1">
  <p:cSld name="004 Section Title 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9"/>
          <p:cNvGrpSpPr/>
          <p:nvPr/>
        </p:nvGrpSpPr>
        <p:grpSpPr>
          <a:xfrm>
            <a:off x="1154241" y="1159342"/>
            <a:ext cx="1153223" cy="497461"/>
            <a:chOff x="3033562" y="1043489"/>
            <a:chExt cx="1537631" cy="663281"/>
          </a:xfrm>
        </p:grpSpPr>
        <p:sp>
          <p:nvSpPr>
            <p:cNvPr id="293" name="Google Shape;293;p9"/>
            <p:cNvSpPr/>
            <p:nvPr/>
          </p:nvSpPr>
          <p:spPr>
            <a:xfrm>
              <a:off x="3034040" y="1043562"/>
              <a:ext cx="1537152" cy="662932"/>
            </a:xfrm>
            <a:custGeom>
              <a:avLst/>
              <a:gdLst/>
              <a:ahLst/>
              <a:cxnLst/>
              <a:rect l="l" t="t" r="r" b="b"/>
              <a:pathLst>
                <a:path w="982206" h="423599" extrusionOk="0">
                  <a:moveTo>
                    <a:pt x="-305" y="423553"/>
                  </a:moveTo>
                  <a:cubicBezTo>
                    <a:pt x="46539" y="334487"/>
                    <a:pt x="156715" y="300260"/>
                    <a:pt x="245783" y="347104"/>
                  </a:cubicBezTo>
                  <a:cubicBezTo>
                    <a:pt x="254813" y="351854"/>
                    <a:pt x="263433" y="357353"/>
                    <a:pt x="271539" y="363546"/>
                  </a:cubicBezTo>
                  <a:cubicBezTo>
                    <a:pt x="262290" y="309890"/>
                    <a:pt x="298294" y="258898"/>
                    <a:pt x="351948" y="249651"/>
                  </a:cubicBezTo>
                  <a:cubicBezTo>
                    <a:pt x="376809" y="245366"/>
                    <a:pt x="402374" y="250778"/>
                    <a:pt x="423367" y="264771"/>
                  </a:cubicBezTo>
                  <a:cubicBezTo>
                    <a:pt x="401079" y="117610"/>
                    <a:pt x="514426" y="-1929"/>
                    <a:pt x="624631" y="-24"/>
                  </a:cubicBezTo>
                  <a:cubicBezTo>
                    <a:pt x="727881" y="1405"/>
                    <a:pt x="832752" y="109038"/>
                    <a:pt x="822274" y="247626"/>
                  </a:cubicBezTo>
                  <a:cubicBezTo>
                    <a:pt x="826370" y="246769"/>
                    <a:pt x="896474" y="233720"/>
                    <a:pt x="946099" y="286393"/>
                  </a:cubicBezTo>
                  <a:cubicBezTo>
                    <a:pt x="979675" y="322420"/>
                    <a:pt x="990666" y="374020"/>
                    <a:pt x="974674" y="4206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3033562" y="1043489"/>
              <a:ext cx="1440584" cy="663281"/>
            </a:xfrm>
            <a:custGeom>
              <a:avLst/>
              <a:gdLst/>
              <a:ahLst/>
              <a:cxnLst/>
              <a:rect l="l" t="t" r="r" b="b"/>
              <a:pathLst>
                <a:path w="1440584" h="663281" extrusionOk="0">
                  <a:moveTo>
                    <a:pt x="276601" y="511724"/>
                  </a:moveTo>
                  <a:cubicBezTo>
                    <a:pt x="313532" y="514835"/>
                    <a:pt x="350464" y="525238"/>
                    <a:pt x="385330" y="543576"/>
                  </a:cubicBezTo>
                  <a:lnTo>
                    <a:pt x="397838" y="551560"/>
                  </a:lnTo>
                  <a:lnTo>
                    <a:pt x="356968" y="535060"/>
                  </a:lnTo>
                  <a:cubicBezTo>
                    <a:pt x="247722" y="503368"/>
                    <a:pt x="129181" y="540194"/>
                    <a:pt x="57125" y="628208"/>
                  </a:cubicBezTo>
                  <a:lnTo>
                    <a:pt x="33980" y="663178"/>
                  </a:lnTo>
                  <a:lnTo>
                    <a:pt x="0" y="663281"/>
                  </a:lnTo>
                  <a:cubicBezTo>
                    <a:pt x="55013" y="558685"/>
                    <a:pt x="165806" y="502390"/>
                    <a:pt x="276601" y="511724"/>
                  </a:cubicBezTo>
                  <a:close/>
                  <a:moveTo>
                    <a:pt x="1311299" y="385172"/>
                  </a:moveTo>
                  <a:lnTo>
                    <a:pt x="1358222" y="386730"/>
                  </a:lnTo>
                  <a:cubicBezTo>
                    <a:pt x="1377201" y="389247"/>
                    <a:pt x="1398407" y="394383"/>
                    <a:pt x="1419726" y="404045"/>
                  </a:cubicBezTo>
                  <a:lnTo>
                    <a:pt x="1440584" y="415935"/>
                  </a:lnTo>
                  <a:lnTo>
                    <a:pt x="1383450" y="399850"/>
                  </a:lnTo>
                  <a:cubicBezTo>
                    <a:pt x="1345493" y="394816"/>
                    <a:pt x="1316447" y="400260"/>
                    <a:pt x="1313240" y="400931"/>
                  </a:cubicBezTo>
                  <a:close/>
                  <a:moveTo>
                    <a:pt x="978539" y="35"/>
                  </a:moveTo>
                  <a:cubicBezTo>
                    <a:pt x="1018956" y="595"/>
                    <a:pt x="1059533" y="11548"/>
                    <a:pt x="1097406" y="31053"/>
                  </a:cubicBezTo>
                  <a:lnTo>
                    <a:pt x="1110125" y="39336"/>
                  </a:lnTo>
                  <a:lnTo>
                    <a:pt x="1064155" y="21560"/>
                  </a:lnTo>
                  <a:cubicBezTo>
                    <a:pt x="1044224" y="16313"/>
                    <a:pt x="1023975" y="13435"/>
                    <a:pt x="1003767" y="13155"/>
                  </a:cubicBezTo>
                  <a:cubicBezTo>
                    <a:pt x="831205" y="10173"/>
                    <a:pt x="653724" y="197349"/>
                    <a:pt x="688623" y="427777"/>
                  </a:cubicBezTo>
                  <a:cubicBezTo>
                    <a:pt x="655752" y="405866"/>
                    <a:pt x="615722" y="397392"/>
                    <a:pt x="576794" y="404102"/>
                  </a:cubicBezTo>
                  <a:cubicBezTo>
                    <a:pt x="492781" y="418581"/>
                    <a:pt x="436405" y="498425"/>
                    <a:pt x="450888" y="582441"/>
                  </a:cubicBezTo>
                  <a:lnTo>
                    <a:pt x="425743" y="566389"/>
                  </a:lnTo>
                  <a:lnTo>
                    <a:pt x="427408" y="508047"/>
                  </a:lnTo>
                  <a:cubicBezTo>
                    <a:pt x="441093" y="449468"/>
                    <a:pt x="488556" y="401841"/>
                    <a:pt x="551566" y="390982"/>
                  </a:cubicBezTo>
                  <a:cubicBezTo>
                    <a:pt x="590494" y="384272"/>
                    <a:pt x="630524" y="392746"/>
                    <a:pt x="663395" y="414657"/>
                  </a:cubicBezTo>
                  <a:cubicBezTo>
                    <a:pt x="628496" y="184229"/>
                    <a:pt x="805977" y="-2947"/>
                    <a:pt x="978539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5" name="Google Shape;295;p9"/>
          <p:cNvGrpSpPr/>
          <p:nvPr/>
        </p:nvGrpSpPr>
        <p:grpSpPr>
          <a:xfrm>
            <a:off x="7598881" y="372175"/>
            <a:ext cx="1092983" cy="1092980"/>
            <a:chOff x="8018175" y="827982"/>
            <a:chExt cx="1784827" cy="1784822"/>
          </a:xfrm>
        </p:grpSpPr>
        <p:grpSp>
          <p:nvGrpSpPr>
            <p:cNvPr id="296" name="Google Shape;296;p9"/>
            <p:cNvGrpSpPr/>
            <p:nvPr/>
          </p:nvGrpSpPr>
          <p:grpSpPr>
            <a:xfrm>
              <a:off x="8018175" y="827982"/>
              <a:ext cx="1784827" cy="1784822"/>
              <a:chOff x="8360218" y="1166853"/>
              <a:chExt cx="1375271" cy="1375267"/>
            </a:xfrm>
          </p:grpSpPr>
          <p:sp>
            <p:nvSpPr>
              <p:cNvPr id="297" name="Google Shape;297;p9"/>
              <p:cNvSpPr/>
              <p:nvPr/>
            </p:nvSpPr>
            <p:spPr>
              <a:xfrm>
                <a:off x="8360222" y="1166853"/>
                <a:ext cx="1375267" cy="1375267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1642110" extrusionOk="0">
                    <a:moveTo>
                      <a:pt x="1642110" y="821055"/>
                    </a:moveTo>
                    <a:cubicBezTo>
                      <a:pt x="1642110" y="1274511"/>
                      <a:pt x="1274512" y="1642110"/>
                      <a:pt x="821055" y="1642110"/>
                    </a:cubicBezTo>
                    <a:cubicBezTo>
                      <a:pt x="367599" y="1642110"/>
                      <a:pt x="0" y="1274511"/>
                      <a:pt x="0" y="821055"/>
                    </a:cubicBezTo>
                    <a:cubicBezTo>
                      <a:pt x="0" y="367599"/>
                      <a:pt x="367599" y="0"/>
                      <a:pt x="821055" y="0"/>
                    </a:cubicBezTo>
                    <a:cubicBezTo>
                      <a:pt x="1274512" y="0"/>
                      <a:pt x="1642110" y="367599"/>
                      <a:pt x="1642110" y="82105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4F7"/>
                  </a:gs>
                  <a:gs pos="34000">
                    <a:srgbClr val="F5F4F7"/>
                  </a:gs>
                  <a:gs pos="64000">
                    <a:srgbClr val="E7E6E6"/>
                  </a:gs>
                  <a:gs pos="82000">
                    <a:srgbClr val="D2CED9"/>
                  </a:gs>
                  <a:gs pos="100000">
                    <a:srgbClr val="D2CED9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71500" algn="bl" rotWithShape="0">
                  <a:srgbClr val="FFFFFF">
                    <a:alpha val="4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9"/>
              <p:cNvSpPr/>
              <p:nvPr/>
            </p:nvSpPr>
            <p:spPr>
              <a:xfrm>
                <a:off x="8360218" y="1166853"/>
                <a:ext cx="1184346" cy="1184346"/>
              </a:xfrm>
              <a:custGeom>
                <a:avLst/>
                <a:gdLst/>
                <a:ahLst/>
                <a:cxnLst/>
                <a:rect l="l" t="t" r="r" b="b"/>
                <a:pathLst>
                  <a:path w="1414145" h="1414144" extrusionOk="0">
                    <a:moveTo>
                      <a:pt x="25400" y="846455"/>
                    </a:moveTo>
                    <a:cubicBezTo>
                      <a:pt x="25400" y="393065"/>
                      <a:pt x="393065" y="25400"/>
                      <a:pt x="846455" y="25400"/>
                    </a:cubicBezTo>
                    <a:cubicBezTo>
                      <a:pt x="1066800" y="25400"/>
                      <a:pt x="1266825" y="112395"/>
                      <a:pt x="1414145" y="253365"/>
                    </a:cubicBezTo>
                    <a:cubicBezTo>
                      <a:pt x="1264920" y="97155"/>
                      <a:pt x="1054100" y="0"/>
                      <a:pt x="821055" y="0"/>
                    </a:cubicBezTo>
                    <a:cubicBezTo>
                      <a:pt x="367665" y="0"/>
                      <a:pt x="0" y="367665"/>
                      <a:pt x="0" y="821055"/>
                    </a:cubicBezTo>
                    <a:cubicBezTo>
                      <a:pt x="0" y="1054100"/>
                      <a:pt x="97155" y="1264285"/>
                      <a:pt x="253365" y="1414145"/>
                    </a:cubicBezTo>
                    <a:cubicBezTo>
                      <a:pt x="112395" y="1266825"/>
                      <a:pt x="25400" y="1066800"/>
                      <a:pt x="25400" y="8464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9" name="Google Shape;299;p9"/>
            <p:cNvGrpSpPr/>
            <p:nvPr/>
          </p:nvGrpSpPr>
          <p:grpSpPr>
            <a:xfrm>
              <a:off x="8103650" y="1044518"/>
              <a:ext cx="925552" cy="1366411"/>
              <a:chOff x="4816753" y="2449658"/>
              <a:chExt cx="925552" cy="1366411"/>
            </a:xfrm>
          </p:grpSpPr>
          <p:sp>
            <p:nvSpPr>
              <p:cNvPr id="300" name="Google Shape;300;p9"/>
              <p:cNvSpPr/>
              <p:nvPr/>
            </p:nvSpPr>
            <p:spPr>
              <a:xfrm>
                <a:off x="5148264" y="2715819"/>
                <a:ext cx="393006" cy="491856"/>
              </a:xfrm>
              <a:custGeom>
                <a:avLst/>
                <a:gdLst/>
                <a:ahLst/>
                <a:cxnLst/>
                <a:rect l="l" t="t" r="r" b="b"/>
                <a:pathLst>
                  <a:path w="393006" h="491856" extrusionOk="0">
                    <a:moveTo>
                      <a:pt x="45741" y="382680"/>
                    </a:moveTo>
                    <a:cubicBezTo>
                      <a:pt x="6117" y="343437"/>
                      <a:pt x="497" y="280667"/>
                      <a:pt x="-169" y="273238"/>
                    </a:cubicBezTo>
                    <a:cubicBezTo>
                      <a:pt x="-2265" y="233662"/>
                      <a:pt x="5631" y="194190"/>
                      <a:pt x="22786" y="158462"/>
                    </a:cubicBezTo>
                    <a:cubicBezTo>
                      <a:pt x="36873" y="126667"/>
                      <a:pt x="55304" y="96987"/>
                      <a:pt x="77555" y="70260"/>
                    </a:cubicBezTo>
                    <a:cubicBezTo>
                      <a:pt x="104225" y="35018"/>
                      <a:pt x="117655" y="17396"/>
                      <a:pt x="137562" y="8443"/>
                    </a:cubicBezTo>
                    <a:cubicBezTo>
                      <a:pt x="179568" y="-10607"/>
                      <a:pt x="225002" y="8443"/>
                      <a:pt x="241670" y="15491"/>
                    </a:cubicBezTo>
                    <a:cubicBezTo>
                      <a:pt x="316251" y="46543"/>
                      <a:pt x="348636" y="118457"/>
                      <a:pt x="363495" y="151413"/>
                    </a:cubicBezTo>
                    <a:cubicBezTo>
                      <a:pt x="391413" y="212659"/>
                      <a:pt x="399443" y="281106"/>
                      <a:pt x="386450" y="347152"/>
                    </a:cubicBezTo>
                    <a:cubicBezTo>
                      <a:pt x="378068" y="387538"/>
                      <a:pt x="361781" y="465643"/>
                      <a:pt x="303487" y="486598"/>
                    </a:cubicBezTo>
                    <a:cubicBezTo>
                      <a:pt x="270303" y="496961"/>
                      <a:pt x="234260" y="492475"/>
                      <a:pt x="204618" y="474311"/>
                    </a:cubicBezTo>
                    <a:cubicBezTo>
                      <a:pt x="164518" y="449450"/>
                      <a:pt x="162899" y="410493"/>
                      <a:pt x="126990" y="405445"/>
                    </a:cubicBezTo>
                    <a:cubicBezTo>
                      <a:pt x="108987" y="402873"/>
                      <a:pt x="96509" y="410874"/>
                      <a:pt x="74031" y="401921"/>
                    </a:cubicBezTo>
                    <a:cubicBezTo>
                      <a:pt x="63400" y="397472"/>
                      <a:pt x="53781" y="390929"/>
                      <a:pt x="45741" y="382680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9"/>
              <p:cNvSpPr/>
              <p:nvPr/>
            </p:nvSpPr>
            <p:spPr>
              <a:xfrm>
                <a:off x="5327856" y="3494849"/>
                <a:ext cx="414449" cy="321220"/>
              </a:xfrm>
              <a:custGeom>
                <a:avLst/>
                <a:gdLst/>
                <a:ahLst/>
                <a:cxnLst/>
                <a:rect l="l" t="t" r="r" b="b"/>
                <a:pathLst>
                  <a:path w="414449" h="321220" extrusionOk="0">
                    <a:moveTo>
                      <a:pt x="14072" y="67612"/>
                    </a:moveTo>
                    <a:cubicBezTo>
                      <a:pt x="35113" y="30329"/>
                      <a:pt x="72851" y="5499"/>
                      <a:pt x="115418" y="937"/>
                    </a:cubicBezTo>
                    <a:cubicBezTo>
                      <a:pt x="150566" y="-2682"/>
                      <a:pt x="185618" y="7890"/>
                      <a:pt x="218669" y="19987"/>
                    </a:cubicBezTo>
                    <a:cubicBezTo>
                      <a:pt x="253169" y="32921"/>
                      <a:pt x="286830" y="48000"/>
                      <a:pt x="319444" y="65136"/>
                    </a:cubicBezTo>
                    <a:cubicBezTo>
                      <a:pt x="349066" y="80661"/>
                      <a:pt x="378784" y="98854"/>
                      <a:pt x="397073" y="126762"/>
                    </a:cubicBezTo>
                    <a:cubicBezTo>
                      <a:pt x="427362" y="176452"/>
                      <a:pt x="415932" y="240917"/>
                      <a:pt x="370402" y="277162"/>
                    </a:cubicBezTo>
                    <a:cubicBezTo>
                      <a:pt x="344494" y="296212"/>
                      <a:pt x="311728" y="303546"/>
                      <a:pt x="280105" y="310023"/>
                    </a:cubicBezTo>
                    <a:cubicBezTo>
                      <a:pt x="226480" y="321168"/>
                      <a:pt x="166948" y="331455"/>
                      <a:pt x="119990" y="303356"/>
                    </a:cubicBezTo>
                    <a:cubicBezTo>
                      <a:pt x="95511" y="288687"/>
                      <a:pt x="77699" y="265256"/>
                      <a:pt x="60554" y="242491"/>
                    </a:cubicBezTo>
                    <a:cubicBezTo>
                      <a:pt x="19311" y="187246"/>
                      <a:pt x="-23742" y="137716"/>
                      <a:pt x="14072" y="67612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9"/>
              <p:cNvSpPr/>
              <p:nvPr/>
            </p:nvSpPr>
            <p:spPr>
              <a:xfrm>
                <a:off x="5022506" y="3266662"/>
                <a:ext cx="244496" cy="299730"/>
              </a:xfrm>
              <a:custGeom>
                <a:avLst/>
                <a:gdLst/>
                <a:ahLst/>
                <a:cxnLst/>
                <a:rect l="l" t="t" r="r" b="b"/>
                <a:pathLst>
                  <a:path w="244496" h="299730" extrusionOk="0">
                    <a:moveTo>
                      <a:pt x="164355" y="3763"/>
                    </a:moveTo>
                    <a:cubicBezTo>
                      <a:pt x="203693" y="15384"/>
                      <a:pt x="231888" y="52722"/>
                      <a:pt x="240555" y="92822"/>
                    </a:cubicBezTo>
                    <a:cubicBezTo>
                      <a:pt x="249223" y="132922"/>
                      <a:pt x="240555" y="175023"/>
                      <a:pt x="225315" y="213123"/>
                    </a:cubicBezTo>
                    <a:cubicBezTo>
                      <a:pt x="215962" y="240211"/>
                      <a:pt x="199160" y="264113"/>
                      <a:pt x="176833" y="282084"/>
                    </a:cubicBezTo>
                    <a:cubicBezTo>
                      <a:pt x="139686" y="308659"/>
                      <a:pt x="85202" y="304563"/>
                      <a:pt x="49103" y="276559"/>
                    </a:cubicBezTo>
                    <a:cubicBezTo>
                      <a:pt x="13336" y="246701"/>
                      <a:pt x="-4961" y="200822"/>
                      <a:pt x="430" y="154544"/>
                    </a:cubicBezTo>
                    <a:cubicBezTo>
                      <a:pt x="8050" y="84536"/>
                      <a:pt x="81964" y="-20430"/>
                      <a:pt x="164355" y="3763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9"/>
              <p:cNvSpPr/>
              <p:nvPr/>
            </p:nvSpPr>
            <p:spPr>
              <a:xfrm>
                <a:off x="4816753" y="3009981"/>
                <a:ext cx="210378" cy="243480"/>
              </a:xfrm>
              <a:custGeom>
                <a:avLst/>
                <a:gdLst/>
                <a:ahLst/>
                <a:cxnLst/>
                <a:rect l="l" t="t" r="r" b="b"/>
                <a:pathLst>
                  <a:path w="210378" h="243480" extrusionOk="0">
                    <a:moveTo>
                      <a:pt x="13778" y="202342"/>
                    </a:moveTo>
                    <a:cubicBezTo>
                      <a:pt x="-4129" y="163384"/>
                      <a:pt x="-4320" y="155574"/>
                      <a:pt x="8349" y="118236"/>
                    </a:cubicBezTo>
                    <a:cubicBezTo>
                      <a:pt x="18636" y="88042"/>
                      <a:pt x="41782" y="64134"/>
                      <a:pt x="64165" y="41464"/>
                    </a:cubicBezTo>
                    <a:cubicBezTo>
                      <a:pt x="84073" y="21367"/>
                      <a:pt x="107218" y="-160"/>
                      <a:pt x="135413" y="221"/>
                    </a:cubicBezTo>
                    <a:cubicBezTo>
                      <a:pt x="153414" y="1155"/>
                      <a:pt x="170198" y="9584"/>
                      <a:pt x="181704" y="23462"/>
                    </a:cubicBezTo>
                    <a:cubicBezTo>
                      <a:pt x="193067" y="37283"/>
                      <a:pt x="200963" y="53609"/>
                      <a:pt x="204754" y="71087"/>
                    </a:cubicBezTo>
                    <a:cubicBezTo>
                      <a:pt x="214213" y="106911"/>
                      <a:pt x="210498" y="144934"/>
                      <a:pt x="194277" y="178243"/>
                    </a:cubicBezTo>
                    <a:cubicBezTo>
                      <a:pt x="177665" y="211581"/>
                      <a:pt x="146461" y="235279"/>
                      <a:pt x="109886" y="242347"/>
                    </a:cubicBezTo>
                    <a:cubicBezTo>
                      <a:pt x="72823" y="248557"/>
                      <a:pt x="35486" y="233012"/>
                      <a:pt x="13778" y="202342"/>
                    </a:cubicBezTo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9"/>
              <p:cNvSpPr/>
              <p:nvPr/>
            </p:nvSpPr>
            <p:spPr>
              <a:xfrm>
                <a:off x="5008691" y="2845862"/>
                <a:ext cx="57442" cy="84019"/>
              </a:xfrm>
              <a:custGeom>
                <a:avLst/>
                <a:gdLst/>
                <a:ahLst/>
                <a:cxnLst/>
                <a:rect l="l" t="t" r="r" b="b"/>
                <a:pathLst>
                  <a:path w="57442" h="84019" extrusionOk="0">
                    <a:moveTo>
                      <a:pt x="148" y="63757"/>
                    </a:moveTo>
                    <a:cubicBezTo>
                      <a:pt x="2815" y="74825"/>
                      <a:pt x="12159" y="83026"/>
                      <a:pt x="23484" y="84235"/>
                    </a:cubicBezTo>
                    <a:cubicBezTo>
                      <a:pt x="34723" y="83788"/>
                      <a:pt x="44734" y="76987"/>
                      <a:pt x="49297" y="66709"/>
                    </a:cubicBezTo>
                    <a:cubicBezTo>
                      <a:pt x="53697" y="56594"/>
                      <a:pt x="56088" y="45726"/>
                      <a:pt x="56345" y="34705"/>
                    </a:cubicBezTo>
                    <a:cubicBezTo>
                      <a:pt x="57327" y="27990"/>
                      <a:pt x="57098" y="21151"/>
                      <a:pt x="55678" y="14512"/>
                    </a:cubicBezTo>
                    <a:cubicBezTo>
                      <a:pt x="42915" y="-28827"/>
                      <a:pt x="-6710" y="37753"/>
                      <a:pt x="148" y="63757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9"/>
              <p:cNvSpPr/>
              <p:nvPr/>
            </p:nvSpPr>
            <p:spPr>
              <a:xfrm>
                <a:off x="5546163" y="3238122"/>
                <a:ext cx="190482" cy="156272"/>
              </a:xfrm>
              <a:custGeom>
                <a:avLst/>
                <a:gdLst/>
                <a:ahLst/>
                <a:cxnLst/>
                <a:rect l="l" t="t" r="r" b="b"/>
                <a:pathLst>
                  <a:path w="190482" h="156272" extrusionOk="0">
                    <a:moveTo>
                      <a:pt x="4077" y="102598"/>
                    </a:moveTo>
                    <a:cubicBezTo>
                      <a:pt x="7049" y="117037"/>
                      <a:pt x="13602" y="130498"/>
                      <a:pt x="23127" y="141746"/>
                    </a:cubicBezTo>
                    <a:cubicBezTo>
                      <a:pt x="32814" y="153080"/>
                      <a:pt x="47778" y="158442"/>
                      <a:pt x="62465" y="155843"/>
                    </a:cubicBezTo>
                    <a:cubicBezTo>
                      <a:pt x="78753" y="151937"/>
                      <a:pt x="89421" y="136793"/>
                      <a:pt x="104470" y="129173"/>
                    </a:cubicBezTo>
                    <a:cubicBezTo>
                      <a:pt x="119520" y="121553"/>
                      <a:pt x="134379" y="123267"/>
                      <a:pt x="148857" y="118600"/>
                    </a:cubicBezTo>
                    <a:cubicBezTo>
                      <a:pt x="180499" y="106666"/>
                      <a:pt x="197244" y="72041"/>
                      <a:pt x="186957" y="39828"/>
                    </a:cubicBezTo>
                    <a:cubicBezTo>
                      <a:pt x="178232" y="18140"/>
                      <a:pt x="158287" y="3024"/>
                      <a:pt x="135046" y="490"/>
                    </a:cubicBezTo>
                    <a:cubicBezTo>
                      <a:pt x="110567" y="-2368"/>
                      <a:pt x="92469" y="18206"/>
                      <a:pt x="69133" y="12587"/>
                    </a:cubicBezTo>
                    <a:cubicBezTo>
                      <a:pt x="45797" y="6967"/>
                      <a:pt x="35224" y="-1701"/>
                      <a:pt x="15507" y="20778"/>
                    </a:cubicBezTo>
                    <a:cubicBezTo>
                      <a:pt x="-4210" y="43257"/>
                      <a:pt x="-2686" y="75737"/>
                      <a:pt x="4077" y="102598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9"/>
              <p:cNvSpPr/>
              <p:nvPr/>
            </p:nvSpPr>
            <p:spPr>
              <a:xfrm>
                <a:off x="5454850" y="2449658"/>
                <a:ext cx="69986" cy="73178"/>
              </a:xfrm>
              <a:custGeom>
                <a:avLst/>
                <a:gdLst/>
                <a:ahLst/>
                <a:cxnLst/>
                <a:rect l="l" t="t" r="r" b="b"/>
                <a:pathLst>
                  <a:path w="69986" h="73178" extrusionOk="0">
                    <a:moveTo>
                      <a:pt x="17666" y="72198"/>
                    </a:moveTo>
                    <a:cubicBezTo>
                      <a:pt x="28048" y="76103"/>
                      <a:pt x="39383" y="69721"/>
                      <a:pt x="48717" y="63625"/>
                    </a:cubicBezTo>
                    <a:cubicBezTo>
                      <a:pt x="58052" y="57529"/>
                      <a:pt x="69768" y="48480"/>
                      <a:pt x="69482" y="36669"/>
                    </a:cubicBezTo>
                    <a:cubicBezTo>
                      <a:pt x="68815" y="15524"/>
                      <a:pt x="31382" y="-9146"/>
                      <a:pt x="12332" y="3808"/>
                    </a:cubicBezTo>
                    <a:cubicBezTo>
                      <a:pt x="-6718" y="16762"/>
                      <a:pt x="-4242" y="63815"/>
                      <a:pt x="17666" y="72198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7" name="Google Shape;307;p9"/>
          <p:cNvSpPr/>
          <p:nvPr/>
        </p:nvSpPr>
        <p:spPr>
          <a:xfrm>
            <a:off x="-4995" y="2585967"/>
            <a:ext cx="3860480" cy="2555609"/>
          </a:xfrm>
          <a:custGeom>
            <a:avLst/>
            <a:gdLst/>
            <a:ahLst/>
            <a:cxnLst/>
            <a:rect l="l" t="t" r="r" b="b"/>
            <a:pathLst>
              <a:path w="6840274" h="4528211" extrusionOk="0">
                <a:moveTo>
                  <a:pt x="1186196" y="384"/>
                </a:moveTo>
                <a:cubicBezTo>
                  <a:pt x="1214762" y="1365"/>
                  <a:pt x="1243048" y="4230"/>
                  <a:pt x="1270892" y="9048"/>
                </a:cubicBezTo>
                <a:cubicBezTo>
                  <a:pt x="1697668" y="82760"/>
                  <a:pt x="2073100" y="623943"/>
                  <a:pt x="1915301" y="1215256"/>
                </a:cubicBezTo>
                <a:cubicBezTo>
                  <a:pt x="2077668" y="1212158"/>
                  <a:pt x="2211766" y="1341389"/>
                  <a:pt x="2214825" y="1503772"/>
                </a:cubicBezTo>
                <a:cubicBezTo>
                  <a:pt x="2214837" y="1504984"/>
                  <a:pt x="2214852" y="1506197"/>
                  <a:pt x="2214864" y="1507411"/>
                </a:cubicBezTo>
                <a:cubicBezTo>
                  <a:pt x="2244106" y="1496899"/>
                  <a:pt x="2495834" y="1368880"/>
                  <a:pt x="2682201" y="1503637"/>
                </a:cubicBezTo>
                <a:cubicBezTo>
                  <a:pt x="2861294" y="1633273"/>
                  <a:pt x="2790680" y="1868693"/>
                  <a:pt x="2791894" y="1882033"/>
                </a:cubicBezTo>
                <a:cubicBezTo>
                  <a:pt x="2940571" y="1889311"/>
                  <a:pt x="3055223" y="2015714"/>
                  <a:pt x="3047999" y="2164351"/>
                </a:cubicBezTo>
                <a:cubicBezTo>
                  <a:pt x="3047716" y="2170144"/>
                  <a:pt x="3047245" y="2175939"/>
                  <a:pt x="3046584" y="2181733"/>
                </a:cubicBezTo>
                <a:cubicBezTo>
                  <a:pt x="3051571" y="2178903"/>
                  <a:pt x="3151830" y="2125405"/>
                  <a:pt x="3248719" y="2181733"/>
                </a:cubicBezTo>
                <a:cubicBezTo>
                  <a:pt x="3300049" y="2212998"/>
                  <a:pt x="3335504" y="2264879"/>
                  <a:pt x="3346149" y="2324037"/>
                </a:cubicBezTo>
                <a:cubicBezTo>
                  <a:pt x="3461313" y="2217713"/>
                  <a:pt x="3626767" y="2185776"/>
                  <a:pt x="3773193" y="2241701"/>
                </a:cubicBezTo>
                <a:cubicBezTo>
                  <a:pt x="3983819" y="2323633"/>
                  <a:pt x="4025997" y="2544904"/>
                  <a:pt x="4027885" y="2556358"/>
                </a:cubicBezTo>
                <a:cubicBezTo>
                  <a:pt x="4064269" y="2539917"/>
                  <a:pt x="4335669" y="2421601"/>
                  <a:pt x="4619871" y="2563903"/>
                </a:cubicBezTo>
                <a:cubicBezTo>
                  <a:pt x="4855561" y="2681413"/>
                  <a:pt x="4939515" y="2897561"/>
                  <a:pt x="4956764" y="2945941"/>
                </a:cubicBezTo>
                <a:cubicBezTo>
                  <a:pt x="4973608" y="2931386"/>
                  <a:pt x="5080067" y="2842716"/>
                  <a:pt x="5226277" y="2863603"/>
                </a:cubicBezTo>
                <a:cubicBezTo>
                  <a:pt x="5353219" y="2881526"/>
                  <a:pt x="5460754" y="2974913"/>
                  <a:pt x="5503473" y="3103336"/>
                </a:cubicBezTo>
                <a:cubicBezTo>
                  <a:pt x="5638230" y="3026525"/>
                  <a:pt x="5802634" y="3043235"/>
                  <a:pt x="5907744" y="3140799"/>
                </a:cubicBezTo>
                <a:cubicBezTo>
                  <a:pt x="6039401" y="3262080"/>
                  <a:pt x="6007194" y="3444542"/>
                  <a:pt x="6005038" y="3455455"/>
                </a:cubicBezTo>
                <a:cubicBezTo>
                  <a:pt x="6057863" y="3452761"/>
                  <a:pt x="6379123" y="3441979"/>
                  <a:pt x="6619395" y="3687642"/>
                </a:cubicBezTo>
                <a:cubicBezTo>
                  <a:pt x="6777061" y="3849350"/>
                  <a:pt x="6853771" y="4073518"/>
                  <a:pt x="6838326" y="4302102"/>
                </a:cubicBezTo>
                <a:lnTo>
                  <a:pt x="6792115" y="4528211"/>
                </a:lnTo>
                <a:lnTo>
                  <a:pt x="0" y="4528211"/>
                </a:lnTo>
                <a:lnTo>
                  <a:pt x="1751" y="1035357"/>
                </a:lnTo>
                <a:cubicBezTo>
                  <a:pt x="29134" y="1001398"/>
                  <a:pt x="67095" y="977681"/>
                  <a:pt x="109556" y="967978"/>
                </a:cubicBezTo>
                <a:cubicBezTo>
                  <a:pt x="161519" y="957466"/>
                  <a:pt x="215503" y="968383"/>
                  <a:pt x="259406" y="998028"/>
                </a:cubicBezTo>
                <a:cubicBezTo>
                  <a:pt x="266229" y="394907"/>
                  <a:pt x="757702" y="-14330"/>
                  <a:pt x="1186196" y="38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-9084" y="2586724"/>
            <a:ext cx="3860480" cy="2555609"/>
          </a:xfrm>
          <a:custGeom>
            <a:avLst/>
            <a:gdLst/>
            <a:ahLst/>
            <a:cxnLst/>
            <a:rect l="l" t="t" r="r" b="b"/>
            <a:pathLst>
              <a:path w="6840274" h="4528211" extrusionOk="0">
                <a:moveTo>
                  <a:pt x="6036748" y="3454583"/>
                </a:moveTo>
                <a:cubicBezTo>
                  <a:pt x="6136913" y="3454073"/>
                  <a:pt x="6409157" y="3472687"/>
                  <a:pt x="6619395" y="3687642"/>
                </a:cubicBezTo>
                <a:cubicBezTo>
                  <a:pt x="6777061" y="3849350"/>
                  <a:pt x="6853771" y="4073518"/>
                  <a:pt x="6838326" y="4302102"/>
                </a:cubicBezTo>
                <a:lnTo>
                  <a:pt x="6837531" y="4305992"/>
                </a:lnTo>
                <a:lnTo>
                  <a:pt x="6833690" y="4187907"/>
                </a:lnTo>
                <a:cubicBezTo>
                  <a:pt x="6811240" y="4020846"/>
                  <a:pt x="6738529" y="3864431"/>
                  <a:pt x="6620279" y="3743150"/>
                </a:cubicBezTo>
                <a:cubicBezTo>
                  <a:pt x="6380007" y="3497487"/>
                  <a:pt x="6058747" y="3508269"/>
                  <a:pt x="6005922" y="3510963"/>
                </a:cubicBezTo>
                <a:cubicBezTo>
                  <a:pt x="6006461" y="3508235"/>
                  <a:pt x="6008878" y="3494785"/>
                  <a:pt x="6010144" y="3474249"/>
                </a:cubicBezTo>
                <a:lnTo>
                  <a:pt x="6010492" y="3455305"/>
                </a:lnTo>
                <a:close/>
                <a:moveTo>
                  <a:pt x="3176962" y="2157572"/>
                </a:moveTo>
                <a:cubicBezTo>
                  <a:pt x="3200064" y="2160433"/>
                  <a:pt x="3224497" y="2167651"/>
                  <a:pt x="3248719" y="2181733"/>
                </a:cubicBezTo>
                <a:cubicBezTo>
                  <a:pt x="3300049" y="2212998"/>
                  <a:pt x="3335504" y="2264879"/>
                  <a:pt x="3346149" y="2324037"/>
                </a:cubicBezTo>
                <a:cubicBezTo>
                  <a:pt x="3461313" y="2217713"/>
                  <a:pt x="3626767" y="2185776"/>
                  <a:pt x="3773193" y="2241701"/>
                </a:cubicBezTo>
                <a:cubicBezTo>
                  <a:pt x="3983819" y="2323633"/>
                  <a:pt x="4025997" y="2544904"/>
                  <a:pt x="4027885" y="2556358"/>
                </a:cubicBezTo>
                <a:cubicBezTo>
                  <a:pt x="4064269" y="2539917"/>
                  <a:pt x="4335669" y="2421601"/>
                  <a:pt x="4619871" y="2563903"/>
                </a:cubicBezTo>
                <a:cubicBezTo>
                  <a:pt x="4855561" y="2681413"/>
                  <a:pt x="4939515" y="2897561"/>
                  <a:pt x="4956764" y="2945941"/>
                </a:cubicBezTo>
                <a:cubicBezTo>
                  <a:pt x="4973608" y="2931386"/>
                  <a:pt x="5080067" y="2842716"/>
                  <a:pt x="5226277" y="2863603"/>
                </a:cubicBezTo>
                <a:cubicBezTo>
                  <a:pt x="5353219" y="2881526"/>
                  <a:pt x="5460754" y="2974913"/>
                  <a:pt x="5503473" y="3103336"/>
                </a:cubicBezTo>
                <a:cubicBezTo>
                  <a:pt x="5638230" y="3026525"/>
                  <a:pt x="5802634" y="3043235"/>
                  <a:pt x="5907744" y="3140799"/>
                </a:cubicBezTo>
                <a:cubicBezTo>
                  <a:pt x="5990030" y="3216600"/>
                  <a:pt x="6008306" y="3316299"/>
                  <a:pt x="6009916" y="3383079"/>
                </a:cubicBezTo>
                <a:lnTo>
                  <a:pt x="6009263" y="3418572"/>
                </a:lnTo>
                <a:lnTo>
                  <a:pt x="6007455" y="3395023"/>
                </a:lnTo>
                <a:cubicBezTo>
                  <a:pt x="5999319" y="3332884"/>
                  <a:pt x="5974457" y="3256948"/>
                  <a:pt x="5908628" y="3196307"/>
                </a:cubicBezTo>
                <a:cubicBezTo>
                  <a:pt x="5803518" y="3098743"/>
                  <a:pt x="5639114" y="3082033"/>
                  <a:pt x="5504357" y="3158844"/>
                </a:cubicBezTo>
                <a:cubicBezTo>
                  <a:pt x="5461638" y="3030421"/>
                  <a:pt x="5354103" y="2937034"/>
                  <a:pt x="5227161" y="2919111"/>
                </a:cubicBezTo>
                <a:cubicBezTo>
                  <a:pt x="5080951" y="2898224"/>
                  <a:pt x="4974492" y="2986894"/>
                  <a:pt x="4957648" y="3001449"/>
                </a:cubicBezTo>
                <a:cubicBezTo>
                  <a:pt x="4940399" y="2953069"/>
                  <a:pt x="4856445" y="2736921"/>
                  <a:pt x="4620755" y="2619411"/>
                </a:cubicBezTo>
                <a:cubicBezTo>
                  <a:pt x="4336553" y="2477109"/>
                  <a:pt x="4065153" y="2595425"/>
                  <a:pt x="4028769" y="2611866"/>
                </a:cubicBezTo>
                <a:cubicBezTo>
                  <a:pt x="4026881" y="2600412"/>
                  <a:pt x="3984703" y="2379141"/>
                  <a:pt x="3774077" y="2297209"/>
                </a:cubicBezTo>
                <a:cubicBezTo>
                  <a:pt x="3627651" y="2241284"/>
                  <a:pt x="3462197" y="2273221"/>
                  <a:pt x="3347033" y="2379545"/>
                </a:cubicBezTo>
                <a:cubicBezTo>
                  <a:pt x="3336388" y="2320387"/>
                  <a:pt x="3300933" y="2268506"/>
                  <a:pt x="3249603" y="2237241"/>
                </a:cubicBezTo>
                <a:cubicBezTo>
                  <a:pt x="3152714" y="2180913"/>
                  <a:pt x="3052455" y="2234411"/>
                  <a:pt x="3047468" y="2237241"/>
                </a:cubicBezTo>
                <a:cubicBezTo>
                  <a:pt x="3048129" y="2231447"/>
                  <a:pt x="3048600" y="2225652"/>
                  <a:pt x="3048883" y="2219859"/>
                </a:cubicBezTo>
                <a:lnTo>
                  <a:pt x="3046895" y="2181592"/>
                </a:lnTo>
                <a:lnTo>
                  <a:pt x="3066647" y="2172618"/>
                </a:lnTo>
                <a:cubicBezTo>
                  <a:pt x="3089876" y="2163552"/>
                  <a:pt x="3130757" y="2151849"/>
                  <a:pt x="3176962" y="2157572"/>
                </a:cubicBezTo>
                <a:close/>
                <a:moveTo>
                  <a:pt x="2801065" y="1883413"/>
                </a:moveTo>
                <a:lnTo>
                  <a:pt x="2845882" y="1890157"/>
                </a:lnTo>
                <a:cubicBezTo>
                  <a:pt x="2967330" y="1921259"/>
                  <a:pt x="3054320" y="2034294"/>
                  <a:pt x="3047999" y="2164351"/>
                </a:cubicBezTo>
                <a:lnTo>
                  <a:pt x="3046778" y="2179350"/>
                </a:lnTo>
                <a:lnTo>
                  <a:pt x="3046051" y="2165352"/>
                </a:lnTo>
                <a:cubicBezTo>
                  <a:pt x="3026913" y="2041483"/>
                  <a:pt x="2922871" y="1943910"/>
                  <a:pt x="2792778" y="1937541"/>
                </a:cubicBezTo>
                <a:cubicBezTo>
                  <a:pt x="2792475" y="1934206"/>
                  <a:pt x="2796660" y="1916991"/>
                  <a:pt x="2800312" y="1891019"/>
                </a:cubicBezTo>
                <a:close/>
                <a:moveTo>
                  <a:pt x="1927785" y="1216276"/>
                </a:moveTo>
                <a:lnTo>
                  <a:pt x="1974663" y="1220104"/>
                </a:lnTo>
                <a:cubicBezTo>
                  <a:pt x="2109145" y="1244984"/>
                  <a:pt x="2212149" y="1361687"/>
                  <a:pt x="2214825" y="1503772"/>
                </a:cubicBezTo>
                <a:cubicBezTo>
                  <a:pt x="2214837" y="1504984"/>
                  <a:pt x="2214852" y="1506197"/>
                  <a:pt x="2214864" y="1507411"/>
                </a:cubicBezTo>
                <a:cubicBezTo>
                  <a:pt x="2244106" y="1496899"/>
                  <a:pt x="2495834" y="1368880"/>
                  <a:pt x="2682201" y="1503637"/>
                </a:cubicBezTo>
                <a:cubicBezTo>
                  <a:pt x="2771748" y="1568455"/>
                  <a:pt x="2798867" y="1659719"/>
                  <a:pt x="2803752" y="1736446"/>
                </a:cubicBezTo>
                <a:lnTo>
                  <a:pt x="2803866" y="1786523"/>
                </a:lnTo>
                <a:lnTo>
                  <a:pt x="2796176" y="1732324"/>
                </a:lnTo>
                <a:cubicBezTo>
                  <a:pt x="2782290" y="1671248"/>
                  <a:pt x="2750245" y="1607759"/>
                  <a:pt x="2683085" y="1559145"/>
                </a:cubicBezTo>
                <a:cubicBezTo>
                  <a:pt x="2496718" y="1424388"/>
                  <a:pt x="2244990" y="1552407"/>
                  <a:pt x="2215748" y="1562919"/>
                </a:cubicBezTo>
                <a:cubicBezTo>
                  <a:pt x="2215736" y="1561705"/>
                  <a:pt x="2215721" y="1560492"/>
                  <a:pt x="2215709" y="1559280"/>
                </a:cubicBezTo>
                <a:cubicBezTo>
                  <a:pt x="2212650" y="1396897"/>
                  <a:pt x="2078552" y="1267666"/>
                  <a:pt x="1916185" y="1270764"/>
                </a:cubicBezTo>
                <a:close/>
                <a:moveTo>
                  <a:pt x="1186196" y="384"/>
                </a:moveTo>
                <a:cubicBezTo>
                  <a:pt x="1214762" y="1365"/>
                  <a:pt x="1243048" y="4230"/>
                  <a:pt x="1270892" y="9048"/>
                </a:cubicBezTo>
                <a:cubicBezTo>
                  <a:pt x="1644321" y="73546"/>
                  <a:pt x="1978440" y="495952"/>
                  <a:pt x="1950422" y="996679"/>
                </a:cubicBezTo>
                <a:lnTo>
                  <a:pt x="1949311" y="1006996"/>
                </a:lnTo>
                <a:lnTo>
                  <a:pt x="1942083" y="843200"/>
                </a:lnTo>
                <a:cubicBezTo>
                  <a:pt x="1883059" y="438077"/>
                  <a:pt x="1591858" y="119840"/>
                  <a:pt x="1271776" y="64556"/>
                </a:cubicBezTo>
                <a:cubicBezTo>
                  <a:pt x="1243932" y="59738"/>
                  <a:pt x="1215646" y="56873"/>
                  <a:pt x="1187080" y="55892"/>
                </a:cubicBezTo>
                <a:cubicBezTo>
                  <a:pt x="758586" y="41178"/>
                  <a:pt x="267113" y="450415"/>
                  <a:pt x="260290" y="1053536"/>
                </a:cubicBezTo>
                <a:cubicBezTo>
                  <a:pt x="216387" y="1023891"/>
                  <a:pt x="162403" y="1012974"/>
                  <a:pt x="110440" y="1023486"/>
                </a:cubicBezTo>
                <a:cubicBezTo>
                  <a:pt x="67979" y="1033189"/>
                  <a:pt x="30018" y="1056906"/>
                  <a:pt x="2635" y="1090865"/>
                </a:cubicBezTo>
                <a:lnTo>
                  <a:pt x="912" y="4528211"/>
                </a:lnTo>
                <a:lnTo>
                  <a:pt x="0" y="4528211"/>
                </a:lnTo>
                <a:lnTo>
                  <a:pt x="1751" y="1035357"/>
                </a:lnTo>
                <a:cubicBezTo>
                  <a:pt x="29134" y="1001398"/>
                  <a:pt x="67095" y="977681"/>
                  <a:pt x="109556" y="967978"/>
                </a:cubicBezTo>
                <a:cubicBezTo>
                  <a:pt x="161519" y="957466"/>
                  <a:pt x="215503" y="968383"/>
                  <a:pt x="259406" y="998028"/>
                </a:cubicBezTo>
                <a:cubicBezTo>
                  <a:pt x="266229" y="394907"/>
                  <a:pt x="757702" y="-14330"/>
                  <a:pt x="1186196" y="384"/>
                </a:cubicBezTo>
                <a:close/>
              </a:path>
            </a:pathLst>
          </a:custGeom>
          <a:solidFill>
            <a:srgbClr val="FFFFFF">
              <a:alpha val="2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-3681" y="3716296"/>
            <a:ext cx="2711387" cy="1426131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3030684" y="233404"/>
                  <a:pt x="3185115" y="651150"/>
                  <a:pt x="3026641" y="1023214"/>
                </a:cubicBezTo>
                <a:cubicBezTo>
                  <a:pt x="3099168" y="1035208"/>
                  <a:pt x="3163905" y="1075635"/>
                  <a:pt x="3206408" y="1135602"/>
                </a:cubicBezTo>
                <a:cubicBezTo>
                  <a:pt x="3250418" y="1201768"/>
                  <a:pt x="3264057" y="1283564"/>
                  <a:pt x="3243869" y="1360376"/>
                </a:cubicBezTo>
                <a:cubicBezTo>
                  <a:pt x="3327931" y="1323049"/>
                  <a:pt x="3426358" y="1360914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85827" y="1497963"/>
                  <a:pt x="4029866" y="1605095"/>
                  <a:pt x="4015219" y="1712496"/>
                </a:cubicBezTo>
                <a:cubicBezTo>
                  <a:pt x="4131069" y="1641749"/>
                  <a:pt x="4282348" y="1678268"/>
                  <a:pt x="4353108" y="1794158"/>
                </a:cubicBezTo>
                <a:cubicBezTo>
                  <a:pt x="4406242" y="1881077"/>
                  <a:pt x="4400165" y="1991847"/>
                  <a:pt x="4337827" y="2072566"/>
                </a:cubicBezTo>
                <a:cubicBezTo>
                  <a:pt x="4360735" y="2069332"/>
                  <a:pt x="4535245" y="2047637"/>
                  <a:pt x="4674719" y="2177408"/>
                </a:cubicBezTo>
                <a:cubicBezTo>
                  <a:pt x="4805955" y="2299329"/>
                  <a:pt x="4806781" y="2462210"/>
                  <a:pt x="4803402" y="2514025"/>
                </a:cubicBezTo>
                <a:lnTo>
                  <a:pt x="4802249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-3681" y="4282332"/>
            <a:ext cx="1891592" cy="860520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0" y="152473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-9084" y="3717053"/>
            <a:ext cx="2711387" cy="1426131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4380517" y="2069334"/>
                </a:moveTo>
                <a:cubicBezTo>
                  <a:pt x="4445800" y="2067951"/>
                  <a:pt x="4570114" y="2080080"/>
                  <a:pt x="4674719" y="2177408"/>
                </a:cubicBezTo>
                <a:cubicBezTo>
                  <a:pt x="4789551" y="2284089"/>
                  <a:pt x="4804537" y="2422130"/>
                  <a:pt x="4804226" y="2489685"/>
                </a:cubicBezTo>
                <a:lnTo>
                  <a:pt x="4803567" y="2509158"/>
                </a:lnTo>
                <a:lnTo>
                  <a:pt x="4790425" y="2427515"/>
                </a:lnTo>
                <a:cubicBezTo>
                  <a:pt x="4774237" y="2365077"/>
                  <a:pt x="4741221" y="2293877"/>
                  <a:pt x="4675603" y="2232916"/>
                </a:cubicBezTo>
                <a:cubicBezTo>
                  <a:pt x="4536129" y="2103145"/>
                  <a:pt x="4361619" y="2124840"/>
                  <a:pt x="4338711" y="2128074"/>
                </a:cubicBezTo>
                <a:lnTo>
                  <a:pt x="4370933" y="2069855"/>
                </a:lnTo>
                <a:close/>
                <a:moveTo>
                  <a:pt x="4154383" y="1676688"/>
                </a:moveTo>
                <a:cubicBezTo>
                  <a:pt x="4233206" y="1680300"/>
                  <a:pt x="4308883" y="1721727"/>
                  <a:pt x="4353108" y="1794158"/>
                </a:cubicBezTo>
                <a:cubicBezTo>
                  <a:pt x="4379675" y="1837618"/>
                  <a:pt x="4391440" y="1887040"/>
                  <a:pt x="4388770" y="1935687"/>
                </a:cubicBezTo>
                <a:lnTo>
                  <a:pt x="4385779" y="1950163"/>
                </a:lnTo>
                <a:lnTo>
                  <a:pt x="4382787" y="1918485"/>
                </a:lnTo>
                <a:cubicBezTo>
                  <a:pt x="4376859" y="1894616"/>
                  <a:pt x="4367276" y="1871396"/>
                  <a:pt x="4353992" y="1849666"/>
                </a:cubicBezTo>
                <a:cubicBezTo>
                  <a:pt x="4283232" y="1733776"/>
                  <a:pt x="4131953" y="1697257"/>
                  <a:pt x="4016103" y="1768004"/>
                </a:cubicBezTo>
                <a:lnTo>
                  <a:pt x="4016273" y="1711990"/>
                </a:lnTo>
                <a:lnTo>
                  <a:pt x="4060097" y="1690940"/>
                </a:lnTo>
                <a:cubicBezTo>
                  <a:pt x="4090821" y="1679848"/>
                  <a:pt x="4122853" y="1675243"/>
                  <a:pt x="4154383" y="1676688"/>
                </a:cubicBezTo>
                <a:close/>
                <a:moveTo>
                  <a:pt x="3308430" y="1346027"/>
                </a:moveTo>
                <a:cubicBezTo>
                  <a:pt x="3373328" y="1344871"/>
                  <a:pt x="3435697" y="1381937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64323" y="1481455"/>
                  <a:pt x="4005223" y="1554098"/>
                  <a:pt x="4015462" y="1632634"/>
                </a:cubicBezTo>
                <a:lnTo>
                  <a:pt x="4015305" y="1684229"/>
                </a:lnTo>
                <a:lnTo>
                  <a:pt x="3996148" y="1612208"/>
                </a:lnTo>
                <a:cubicBezTo>
                  <a:pt x="3976217" y="1563746"/>
                  <a:pt x="3943704" y="1520455"/>
                  <a:pt x="3900696" y="1487439"/>
                </a:cubicBezTo>
                <a:cubicBezTo>
                  <a:pt x="3768325" y="1385969"/>
                  <a:pt x="3578668" y="1410899"/>
                  <a:pt x="3477074" y="1543229"/>
                </a:cubicBezTo>
                <a:cubicBezTo>
                  <a:pt x="3474851" y="1528541"/>
                  <a:pt x="3470647" y="1514122"/>
                  <a:pt x="3464596" y="1500512"/>
                </a:cubicBezTo>
                <a:cubicBezTo>
                  <a:pt x="3427242" y="1416422"/>
                  <a:pt x="3328815" y="1378557"/>
                  <a:pt x="3244753" y="1415884"/>
                </a:cubicBezTo>
                <a:lnTo>
                  <a:pt x="3247337" y="1359605"/>
                </a:lnTo>
                <a:close/>
                <a:moveTo>
                  <a:pt x="3043783" y="1027828"/>
                </a:moveTo>
                <a:lnTo>
                  <a:pt x="3079350" y="1037402"/>
                </a:lnTo>
                <a:cubicBezTo>
                  <a:pt x="3130147" y="1056643"/>
                  <a:pt x="3174531" y="1090627"/>
                  <a:pt x="3206408" y="1135602"/>
                </a:cubicBezTo>
                <a:cubicBezTo>
                  <a:pt x="3228413" y="1168685"/>
                  <a:pt x="3242825" y="1205676"/>
                  <a:pt x="3249213" y="1243997"/>
                </a:cubicBezTo>
                <a:lnTo>
                  <a:pt x="3247022" y="1291718"/>
                </a:lnTo>
                <a:lnTo>
                  <a:pt x="3207292" y="1191110"/>
                </a:lnTo>
                <a:cubicBezTo>
                  <a:pt x="3164789" y="1131143"/>
                  <a:pt x="3100052" y="1090716"/>
                  <a:pt x="3027525" y="1078722"/>
                </a:cubicBezTo>
                <a:close/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2952862" y="192977"/>
                  <a:pt x="3098096" y="458280"/>
                  <a:pt x="3089265" y="740315"/>
                </a:cubicBezTo>
                <a:lnTo>
                  <a:pt x="3087663" y="753253"/>
                </a:lnTo>
                <a:lnTo>
                  <a:pt x="3082031" y="656789"/>
                </a:lnTo>
                <a:cubicBezTo>
                  <a:pt x="3048118" y="429354"/>
                  <a:pt x="2914835" y="228272"/>
                  <a:pt x="2720279" y="127204"/>
                </a:cubicBezTo>
                <a:cubicBezTo>
                  <a:pt x="2631441" y="81117"/>
                  <a:pt x="2533523" y="57829"/>
                  <a:pt x="2434072" y="55673"/>
                </a:cubicBezTo>
                <a:cubicBezTo>
                  <a:pt x="2135721" y="49204"/>
                  <a:pt x="1823573" y="232921"/>
                  <a:pt x="1701383" y="561796"/>
                </a:cubicBezTo>
                <a:cubicBezTo>
                  <a:pt x="1627967" y="499807"/>
                  <a:pt x="1535227" y="465308"/>
                  <a:pt x="1439146" y="464366"/>
                </a:cubicBezTo>
                <a:cubicBezTo>
                  <a:pt x="1253855" y="464232"/>
                  <a:pt x="1140659" y="594945"/>
                  <a:pt x="1124488" y="614216"/>
                </a:cubicBezTo>
                <a:cubicBezTo>
                  <a:pt x="1107104" y="568667"/>
                  <a:pt x="975717" y="240938"/>
                  <a:pt x="614973" y="119657"/>
                </a:cubicBezTo>
                <a:cubicBezTo>
                  <a:pt x="313252" y="18319"/>
                  <a:pt x="56943" y="130978"/>
                  <a:pt x="884" y="157119"/>
                </a:cubicBezTo>
                <a:lnTo>
                  <a:pt x="884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solidFill>
            <a:srgbClr val="FFFFFF">
              <a:alpha val="2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-9084" y="4274006"/>
            <a:ext cx="1891592" cy="860520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3315141" y="1524731"/>
                </a:lnTo>
                <a:lnTo>
                  <a:pt x="3311622" y="1519508"/>
                </a:lnTo>
                <a:cubicBezTo>
                  <a:pt x="3244128" y="1434737"/>
                  <a:pt x="3157145" y="1366795"/>
                  <a:pt x="3057441" y="1321820"/>
                </a:cubicBezTo>
                <a:cubicBezTo>
                  <a:pt x="2803828" y="1209029"/>
                  <a:pt x="2570565" y="1296351"/>
                  <a:pt x="2525556" y="1314273"/>
                </a:cubicBezTo>
                <a:cubicBezTo>
                  <a:pt x="2517066" y="1272229"/>
                  <a:pt x="2462219" y="1021852"/>
                  <a:pt x="2218310" y="872272"/>
                </a:cubicBezTo>
                <a:cubicBezTo>
                  <a:pt x="1951357" y="708677"/>
                  <a:pt x="1677531" y="799638"/>
                  <a:pt x="1641416" y="812304"/>
                </a:cubicBezTo>
                <a:cubicBezTo>
                  <a:pt x="1637992" y="712448"/>
                  <a:pt x="1594871" y="617986"/>
                  <a:pt x="1521617" y="550068"/>
                </a:cubicBezTo>
                <a:cubicBezTo>
                  <a:pt x="1384029" y="426495"/>
                  <a:pt x="1208711" y="463822"/>
                  <a:pt x="1191867" y="467597"/>
                </a:cubicBezTo>
                <a:cubicBezTo>
                  <a:pt x="1154364" y="375019"/>
                  <a:pt x="1089923" y="295916"/>
                  <a:pt x="1006898" y="240396"/>
                </a:cubicBezTo>
                <a:cubicBezTo>
                  <a:pt x="777974" y="87312"/>
                  <a:pt x="468329" y="148761"/>
                  <a:pt x="315273" y="377712"/>
                </a:cubicBezTo>
                <a:cubicBezTo>
                  <a:pt x="264105" y="228537"/>
                  <a:pt x="148700" y="110356"/>
                  <a:pt x="884" y="55508"/>
                </a:cubicBezTo>
                <a:lnTo>
                  <a:pt x="884" y="1524731"/>
                </a:lnTo>
                <a:lnTo>
                  <a:pt x="0" y="15247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5165497" y="2785730"/>
            <a:ext cx="3974135" cy="2360830"/>
          </a:xfrm>
          <a:custGeom>
            <a:avLst/>
            <a:gdLst/>
            <a:ahLst/>
            <a:cxnLst/>
            <a:rect l="l" t="t" r="r" b="b"/>
            <a:pathLst>
              <a:path w="7308753" h="4341756" extrusionOk="0">
                <a:moveTo>
                  <a:pt x="7110886" y="101"/>
                </a:moveTo>
                <a:cubicBezTo>
                  <a:pt x="7211330" y="-1977"/>
                  <a:pt x="7290731" y="28417"/>
                  <a:pt x="7308753" y="35912"/>
                </a:cubicBezTo>
                <a:lnTo>
                  <a:pt x="7308753" y="4341756"/>
                </a:lnTo>
                <a:lnTo>
                  <a:pt x="45625" y="4341756"/>
                </a:lnTo>
                <a:lnTo>
                  <a:pt x="7570" y="4185900"/>
                </a:lnTo>
                <a:cubicBezTo>
                  <a:pt x="-43691" y="3817116"/>
                  <a:pt x="169077" y="3450821"/>
                  <a:pt x="533756" y="3321826"/>
                </a:cubicBezTo>
                <a:cubicBezTo>
                  <a:pt x="685331" y="3268193"/>
                  <a:pt x="849518" y="3261590"/>
                  <a:pt x="1004959" y="3302555"/>
                </a:cubicBezTo>
                <a:cubicBezTo>
                  <a:pt x="1059537" y="2969706"/>
                  <a:pt x="1312610" y="2705851"/>
                  <a:pt x="1634409" y="2643190"/>
                </a:cubicBezTo>
                <a:cubicBezTo>
                  <a:pt x="1925484" y="2586592"/>
                  <a:pt x="2227340" y="2703156"/>
                  <a:pt x="2413574" y="2942889"/>
                </a:cubicBezTo>
                <a:cubicBezTo>
                  <a:pt x="2578274" y="2864865"/>
                  <a:pt x="2773806" y="2894511"/>
                  <a:pt x="2907997" y="3017814"/>
                </a:cubicBezTo>
                <a:cubicBezTo>
                  <a:pt x="2861601" y="2573655"/>
                  <a:pt x="3184035" y="2175987"/>
                  <a:pt x="3628152" y="2129632"/>
                </a:cubicBezTo>
                <a:cubicBezTo>
                  <a:pt x="3857508" y="2105645"/>
                  <a:pt x="4086177" y="2180838"/>
                  <a:pt x="4256646" y="2336078"/>
                </a:cubicBezTo>
                <a:cubicBezTo>
                  <a:pt x="4256646" y="2319639"/>
                  <a:pt x="4249503" y="1977086"/>
                  <a:pt x="4541387" y="1789101"/>
                </a:cubicBezTo>
                <a:cubicBezTo>
                  <a:pt x="4827879" y="1604484"/>
                  <a:pt x="5131081" y="1743418"/>
                  <a:pt x="5147793" y="1751638"/>
                </a:cubicBezTo>
                <a:cubicBezTo>
                  <a:pt x="5146175" y="1746382"/>
                  <a:pt x="5112217" y="1629413"/>
                  <a:pt x="5192801" y="1541821"/>
                </a:cubicBezTo>
                <a:cubicBezTo>
                  <a:pt x="5235829" y="1497217"/>
                  <a:pt x="5295648" y="1472692"/>
                  <a:pt x="5357609" y="1474442"/>
                </a:cubicBezTo>
                <a:cubicBezTo>
                  <a:pt x="4954146" y="1125154"/>
                  <a:pt x="4983389" y="549741"/>
                  <a:pt x="5260179" y="313108"/>
                </a:cubicBezTo>
                <a:cubicBezTo>
                  <a:pt x="5533601" y="79440"/>
                  <a:pt x="6096751" y="134825"/>
                  <a:pt x="6384053" y="575344"/>
                </a:cubicBezTo>
                <a:cubicBezTo>
                  <a:pt x="6435801" y="492604"/>
                  <a:pt x="6544683" y="467404"/>
                  <a:pt x="6627559" y="519152"/>
                </a:cubicBezTo>
                <a:cubicBezTo>
                  <a:pt x="6659900" y="539365"/>
                  <a:pt x="6684965" y="569686"/>
                  <a:pt x="6698710" y="605395"/>
                </a:cubicBezTo>
                <a:cubicBezTo>
                  <a:pt x="6644807" y="375500"/>
                  <a:pt x="6738193" y="148435"/>
                  <a:pt x="6916074" y="50871"/>
                </a:cubicBezTo>
                <a:cubicBezTo>
                  <a:pt x="6982778" y="14285"/>
                  <a:pt x="7050620" y="1348"/>
                  <a:pt x="7110886" y="10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5392621" y="3490480"/>
            <a:ext cx="3747338" cy="1658895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329326" y="1802901"/>
                  <a:pt x="2680233" y="189642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76120" y="2088183"/>
                  <a:pt x="3025790" y="2093706"/>
                  <a:pt x="3066043" y="2119040"/>
                </a:cubicBezTo>
                <a:cubicBezTo>
                  <a:pt x="2866332" y="1750616"/>
                  <a:pt x="3021977" y="1311848"/>
                  <a:pt x="3330705" y="1165098"/>
                </a:cubicBezTo>
                <a:cubicBezTo>
                  <a:pt x="3659915" y="1008510"/>
                  <a:pt x="4131160" y="1199192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70205" y="1637152"/>
                  <a:pt x="4866004" y="1627987"/>
                  <a:pt x="4930808" y="1681351"/>
                </a:cubicBezTo>
                <a:cubicBezTo>
                  <a:pt x="4931078" y="1681620"/>
                  <a:pt x="4931348" y="1681756"/>
                  <a:pt x="4931618" y="1682025"/>
                </a:cubicBezTo>
                <a:cubicBezTo>
                  <a:pt x="4845400" y="1466414"/>
                  <a:pt x="4950349" y="1221695"/>
                  <a:pt x="5165824" y="1135585"/>
                </a:cubicBezTo>
                <a:cubicBezTo>
                  <a:pt x="5263522" y="1096505"/>
                  <a:pt x="5372272" y="1095428"/>
                  <a:pt x="5470645" y="1132621"/>
                </a:cubicBezTo>
                <a:cubicBezTo>
                  <a:pt x="5365938" y="812303"/>
                  <a:pt x="5540718" y="467865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9"/>
          <p:cNvSpPr/>
          <p:nvPr/>
        </p:nvSpPr>
        <p:spPr>
          <a:xfrm>
            <a:off x="7342157" y="4069024"/>
            <a:ext cx="1796294" cy="1076666"/>
          </a:xfrm>
          <a:custGeom>
            <a:avLst/>
            <a:gdLst/>
            <a:ahLst/>
            <a:cxnLst/>
            <a:rect l="l" t="t" r="r" b="b"/>
            <a:pathLst>
              <a:path w="3303529" h="1980074" extrusionOk="0">
                <a:moveTo>
                  <a:pt x="3303529" y="0"/>
                </a:moveTo>
                <a:lnTo>
                  <a:pt x="3303529" y="1980074"/>
                </a:lnTo>
                <a:lnTo>
                  <a:pt x="71" y="1980074"/>
                </a:lnTo>
                <a:lnTo>
                  <a:pt x="0" y="1975617"/>
                </a:lnTo>
                <a:cubicBezTo>
                  <a:pt x="-29" y="1952498"/>
                  <a:pt x="4275" y="1871638"/>
                  <a:pt x="75022" y="1820701"/>
                </a:cubicBezTo>
                <a:cubicBezTo>
                  <a:pt x="155876" y="1762485"/>
                  <a:pt x="250206" y="1800082"/>
                  <a:pt x="254787" y="1801970"/>
                </a:cubicBezTo>
                <a:cubicBezTo>
                  <a:pt x="222985" y="1731627"/>
                  <a:pt x="254289" y="1648751"/>
                  <a:pt x="324699" y="1616949"/>
                </a:cubicBezTo>
                <a:cubicBezTo>
                  <a:pt x="359467" y="1601181"/>
                  <a:pt x="399153" y="1600373"/>
                  <a:pt x="434553" y="1614657"/>
                </a:cubicBezTo>
                <a:cubicBezTo>
                  <a:pt x="432653" y="1292588"/>
                  <a:pt x="692155" y="1030082"/>
                  <a:pt x="1014183" y="1028060"/>
                </a:cubicBezTo>
                <a:cubicBezTo>
                  <a:pt x="1185958" y="1027118"/>
                  <a:pt x="1349417" y="1101908"/>
                  <a:pt x="1460996" y="1232486"/>
                </a:cubicBezTo>
                <a:cubicBezTo>
                  <a:pt x="1514899" y="1188826"/>
                  <a:pt x="1582817" y="1166320"/>
                  <a:pt x="1652081" y="1168882"/>
                </a:cubicBezTo>
                <a:cubicBezTo>
                  <a:pt x="1712453" y="1171981"/>
                  <a:pt x="1770128" y="1194217"/>
                  <a:pt x="1816890" y="1232486"/>
                </a:cubicBezTo>
                <a:cubicBezTo>
                  <a:pt x="1806783" y="1021997"/>
                  <a:pt x="1969299" y="843039"/>
                  <a:pt x="2179790" y="833067"/>
                </a:cubicBezTo>
                <a:cubicBezTo>
                  <a:pt x="2307943" y="826869"/>
                  <a:pt x="2430437" y="885488"/>
                  <a:pt x="2506171" y="988981"/>
                </a:cubicBezTo>
                <a:cubicBezTo>
                  <a:pt x="2555897" y="884813"/>
                  <a:pt x="2680681" y="840749"/>
                  <a:pt x="2784848" y="890474"/>
                </a:cubicBezTo>
                <a:cubicBezTo>
                  <a:pt x="2785657" y="890744"/>
                  <a:pt x="2786331" y="891149"/>
                  <a:pt x="2787140" y="891552"/>
                </a:cubicBezTo>
                <a:cubicBezTo>
                  <a:pt x="2779323" y="845195"/>
                  <a:pt x="2718279" y="440925"/>
                  <a:pt x="2996956" y="172353"/>
                </a:cubicBezTo>
                <a:cubicBezTo>
                  <a:pt x="3083335" y="90422"/>
                  <a:pt x="3188580" y="31128"/>
                  <a:pt x="3303529" y="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9"/>
          <p:cNvSpPr/>
          <p:nvPr/>
        </p:nvSpPr>
        <p:spPr>
          <a:xfrm>
            <a:off x="7342343" y="4049829"/>
            <a:ext cx="1796294" cy="1076666"/>
          </a:xfrm>
          <a:custGeom>
            <a:avLst/>
            <a:gdLst/>
            <a:ahLst/>
            <a:cxnLst/>
            <a:rect l="l" t="t" r="r" b="b"/>
            <a:pathLst>
              <a:path w="3303529" h="1980074" extrusionOk="0">
                <a:moveTo>
                  <a:pt x="193507" y="1788797"/>
                </a:moveTo>
                <a:cubicBezTo>
                  <a:pt x="210638" y="1789976"/>
                  <a:pt x="225385" y="1793033"/>
                  <a:pt x="236136" y="1795914"/>
                </a:cubicBezTo>
                <a:lnTo>
                  <a:pt x="244107" y="1798502"/>
                </a:lnTo>
                <a:lnTo>
                  <a:pt x="243277" y="1803365"/>
                </a:lnTo>
                <a:cubicBezTo>
                  <a:pt x="243714" y="1821523"/>
                  <a:pt x="247721" y="1839892"/>
                  <a:pt x="255671" y="1857478"/>
                </a:cubicBezTo>
                <a:cubicBezTo>
                  <a:pt x="251090" y="1855590"/>
                  <a:pt x="156760" y="1817993"/>
                  <a:pt x="75906" y="1876209"/>
                </a:cubicBezTo>
                <a:cubicBezTo>
                  <a:pt x="40533" y="1901678"/>
                  <a:pt x="21770" y="1934627"/>
                  <a:pt x="11854" y="1964099"/>
                </a:cubicBezTo>
                <a:lnTo>
                  <a:pt x="8197" y="1980074"/>
                </a:lnTo>
                <a:lnTo>
                  <a:pt x="71" y="1980074"/>
                </a:lnTo>
                <a:lnTo>
                  <a:pt x="0" y="1975617"/>
                </a:lnTo>
                <a:cubicBezTo>
                  <a:pt x="-29" y="1952498"/>
                  <a:pt x="4275" y="1871638"/>
                  <a:pt x="75022" y="1820701"/>
                </a:cubicBezTo>
                <a:cubicBezTo>
                  <a:pt x="115449" y="1791593"/>
                  <a:pt x="159245" y="1786438"/>
                  <a:pt x="193507" y="1788797"/>
                </a:cubicBezTo>
                <a:close/>
                <a:moveTo>
                  <a:pt x="2179790" y="833067"/>
                </a:moveTo>
                <a:cubicBezTo>
                  <a:pt x="2307943" y="826869"/>
                  <a:pt x="2430437" y="885488"/>
                  <a:pt x="2506171" y="988981"/>
                </a:cubicBezTo>
                <a:cubicBezTo>
                  <a:pt x="2549681" y="897834"/>
                  <a:pt x="2650658" y="852704"/>
                  <a:pt x="2745006" y="876158"/>
                </a:cubicBezTo>
                <a:lnTo>
                  <a:pt x="2781325" y="889208"/>
                </a:lnTo>
                <a:lnTo>
                  <a:pt x="2783365" y="913863"/>
                </a:lnTo>
                <a:cubicBezTo>
                  <a:pt x="2785238" y="929879"/>
                  <a:pt x="2787047" y="941266"/>
                  <a:pt x="2788024" y="947060"/>
                </a:cubicBezTo>
                <a:cubicBezTo>
                  <a:pt x="2787215" y="946657"/>
                  <a:pt x="2786541" y="946252"/>
                  <a:pt x="2785732" y="945982"/>
                </a:cubicBezTo>
                <a:cubicBezTo>
                  <a:pt x="2681565" y="896257"/>
                  <a:pt x="2556781" y="940321"/>
                  <a:pt x="2507055" y="1044489"/>
                </a:cubicBezTo>
                <a:cubicBezTo>
                  <a:pt x="2431321" y="940996"/>
                  <a:pt x="2308827" y="882377"/>
                  <a:pt x="2180674" y="888575"/>
                </a:cubicBezTo>
                <a:cubicBezTo>
                  <a:pt x="1970183" y="898547"/>
                  <a:pt x="1807667" y="1077505"/>
                  <a:pt x="1817774" y="1287994"/>
                </a:cubicBezTo>
                <a:cubicBezTo>
                  <a:pt x="1771012" y="1249725"/>
                  <a:pt x="1713337" y="1227489"/>
                  <a:pt x="1652965" y="1224390"/>
                </a:cubicBezTo>
                <a:cubicBezTo>
                  <a:pt x="1583701" y="1221828"/>
                  <a:pt x="1515783" y="1244334"/>
                  <a:pt x="1461880" y="1287994"/>
                </a:cubicBezTo>
                <a:cubicBezTo>
                  <a:pt x="1350301" y="1157416"/>
                  <a:pt x="1186842" y="1082626"/>
                  <a:pt x="1015067" y="1083568"/>
                </a:cubicBezTo>
                <a:cubicBezTo>
                  <a:pt x="693039" y="1085590"/>
                  <a:pt x="433537" y="1348096"/>
                  <a:pt x="435437" y="1670165"/>
                </a:cubicBezTo>
                <a:cubicBezTo>
                  <a:pt x="400037" y="1655881"/>
                  <a:pt x="360351" y="1656689"/>
                  <a:pt x="325583" y="1672457"/>
                </a:cubicBezTo>
                <a:cubicBezTo>
                  <a:pt x="290378" y="1688358"/>
                  <a:pt x="264950" y="1717028"/>
                  <a:pt x="252298" y="1750515"/>
                </a:cubicBezTo>
                <a:lnTo>
                  <a:pt x="248328" y="1773771"/>
                </a:lnTo>
                <a:lnTo>
                  <a:pt x="242393" y="1747857"/>
                </a:lnTo>
                <a:cubicBezTo>
                  <a:pt x="241081" y="1693381"/>
                  <a:pt x="271892" y="1640801"/>
                  <a:pt x="324699" y="1616949"/>
                </a:cubicBezTo>
                <a:cubicBezTo>
                  <a:pt x="359467" y="1601181"/>
                  <a:pt x="399153" y="1600373"/>
                  <a:pt x="434553" y="1614657"/>
                </a:cubicBezTo>
                <a:cubicBezTo>
                  <a:pt x="432653" y="1292588"/>
                  <a:pt x="692155" y="1030082"/>
                  <a:pt x="1014183" y="1028060"/>
                </a:cubicBezTo>
                <a:cubicBezTo>
                  <a:pt x="1185958" y="1027118"/>
                  <a:pt x="1349417" y="1101908"/>
                  <a:pt x="1460996" y="1232486"/>
                </a:cubicBezTo>
                <a:cubicBezTo>
                  <a:pt x="1514899" y="1188826"/>
                  <a:pt x="1582817" y="1166320"/>
                  <a:pt x="1652081" y="1168882"/>
                </a:cubicBezTo>
                <a:cubicBezTo>
                  <a:pt x="1712453" y="1171981"/>
                  <a:pt x="1770128" y="1194217"/>
                  <a:pt x="1816890" y="1232486"/>
                </a:cubicBezTo>
                <a:cubicBezTo>
                  <a:pt x="1806783" y="1021997"/>
                  <a:pt x="1969299" y="843039"/>
                  <a:pt x="2179790" y="833067"/>
                </a:cubicBezTo>
                <a:close/>
                <a:moveTo>
                  <a:pt x="3303529" y="0"/>
                </a:moveTo>
                <a:lnTo>
                  <a:pt x="3303529" y="55808"/>
                </a:lnTo>
                <a:lnTo>
                  <a:pt x="3220164" y="84049"/>
                </a:lnTo>
                <a:cubicBezTo>
                  <a:pt x="3138021" y="117698"/>
                  <a:pt x="3062624" y="166413"/>
                  <a:pt x="2997840" y="227861"/>
                </a:cubicBezTo>
                <a:cubicBezTo>
                  <a:pt x="2823667" y="395719"/>
                  <a:pt x="2782197" y="616583"/>
                  <a:pt x="2777497" y="769944"/>
                </a:cubicBezTo>
                <a:lnTo>
                  <a:pt x="2777815" y="801954"/>
                </a:lnTo>
                <a:lnTo>
                  <a:pt x="2777437" y="797388"/>
                </a:lnTo>
                <a:cubicBezTo>
                  <a:pt x="2770034" y="651541"/>
                  <a:pt x="2787948" y="373782"/>
                  <a:pt x="2996956" y="172353"/>
                </a:cubicBezTo>
                <a:cubicBezTo>
                  <a:pt x="3083335" y="90422"/>
                  <a:pt x="3188580" y="31128"/>
                  <a:pt x="33035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5399203" y="3491028"/>
            <a:ext cx="3747338" cy="1658895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2288798" y="1878635"/>
                </a:moveTo>
                <a:cubicBezTo>
                  <a:pt x="2493233" y="1862262"/>
                  <a:pt x="2721772" y="197020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64912" y="2092158"/>
                  <a:pt x="3001258" y="2092284"/>
                  <a:pt x="3034311" y="2103779"/>
                </a:cubicBezTo>
                <a:lnTo>
                  <a:pt x="3038234" y="2105666"/>
                </a:lnTo>
                <a:lnTo>
                  <a:pt x="3066927" y="2174548"/>
                </a:lnTo>
                <a:cubicBezTo>
                  <a:pt x="3026674" y="2149214"/>
                  <a:pt x="2977004" y="2143691"/>
                  <a:pt x="2932170" y="2159591"/>
                </a:cubicBezTo>
                <a:cubicBezTo>
                  <a:pt x="2892928" y="2175628"/>
                  <a:pt x="2862163" y="2207296"/>
                  <a:pt x="2847272" y="2247048"/>
                </a:cubicBezTo>
                <a:cubicBezTo>
                  <a:pt x="2681117" y="1951931"/>
                  <a:pt x="2330210" y="1858409"/>
                  <a:pt x="2098024" y="1992358"/>
                </a:cubicBezTo>
                <a:cubicBezTo>
                  <a:pt x="1927152" y="2090461"/>
                  <a:pt x="1831340" y="2305804"/>
                  <a:pt x="1858291" y="2531386"/>
                </a:cubicBezTo>
                <a:cubicBezTo>
                  <a:pt x="1786856" y="2473306"/>
                  <a:pt x="1695101" y="2446354"/>
                  <a:pt x="1603601" y="2456461"/>
                </a:cubicBezTo>
                <a:cubicBezTo>
                  <a:pt x="1452808" y="2474923"/>
                  <a:pt x="1374649" y="2589736"/>
                  <a:pt x="1363868" y="2606311"/>
                </a:cubicBezTo>
                <a:cubicBezTo>
                  <a:pt x="1288540" y="2570870"/>
                  <a:pt x="996790" y="2444198"/>
                  <a:pt x="644535" y="2546345"/>
                </a:cubicBezTo>
                <a:cubicBezTo>
                  <a:pt x="310151" y="2643225"/>
                  <a:pt x="125930" y="2886951"/>
                  <a:pt x="45850" y="3021761"/>
                </a:cubicBezTo>
                <a:lnTo>
                  <a:pt x="2963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155187" y="1903363"/>
                  <a:pt x="2220653" y="1884093"/>
                  <a:pt x="2288798" y="1878635"/>
                </a:cubicBezTo>
                <a:close/>
                <a:moveTo>
                  <a:pt x="3596672" y="1111090"/>
                </a:moveTo>
                <a:cubicBezTo>
                  <a:pt x="3874128" y="1118834"/>
                  <a:pt x="4163333" y="1306796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56857" y="1653356"/>
                  <a:pt x="4820755" y="1636048"/>
                  <a:pt x="4877540" y="1652945"/>
                </a:cubicBezTo>
                <a:lnTo>
                  <a:pt x="4913735" y="1672247"/>
                </a:lnTo>
                <a:lnTo>
                  <a:pt x="4932502" y="1737533"/>
                </a:lnTo>
                <a:cubicBezTo>
                  <a:pt x="4932232" y="1737264"/>
                  <a:pt x="4931962" y="1737128"/>
                  <a:pt x="4931692" y="1736859"/>
                </a:cubicBezTo>
                <a:cubicBezTo>
                  <a:pt x="4866888" y="1683495"/>
                  <a:pt x="4771089" y="1692660"/>
                  <a:pt x="4717698" y="1757477"/>
                </a:cubicBezTo>
                <a:cubicBezTo>
                  <a:pt x="4711096" y="1740767"/>
                  <a:pt x="4670668" y="1638083"/>
                  <a:pt x="4562863" y="1597656"/>
                </a:cubicBezTo>
                <a:cubicBezTo>
                  <a:pt x="4460582" y="1560058"/>
                  <a:pt x="4339435" y="1594422"/>
                  <a:pt x="4260738" y="1685113"/>
                </a:cubicBezTo>
                <a:cubicBezTo>
                  <a:pt x="4132044" y="1254700"/>
                  <a:pt x="3660799" y="1064018"/>
                  <a:pt x="3331589" y="1220606"/>
                </a:cubicBezTo>
                <a:cubicBezTo>
                  <a:pt x="3138634" y="1312325"/>
                  <a:pt x="3005477" y="1518113"/>
                  <a:pt x="2981502" y="1749504"/>
                </a:cubicBezTo>
                <a:lnTo>
                  <a:pt x="2980923" y="1841369"/>
                </a:lnTo>
                <a:lnTo>
                  <a:pt x="2979729" y="1835195"/>
                </a:lnTo>
                <a:cubicBezTo>
                  <a:pt x="2953723" y="1549483"/>
                  <a:pt x="3099159" y="1275161"/>
                  <a:pt x="3330705" y="1165098"/>
                </a:cubicBezTo>
                <a:cubicBezTo>
                  <a:pt x="3413008" y="1125951"/>
                  <a:pt x="3504187" y="1108509"/>
                  <a:pt x="3596672" y="1111090"/>
                </a:cubicBezTo>
                <a:close/>
                <a:moveTo>
                  <a:pt x="5317981" y="1105501"/>
                </a:moveTo>
                <a:cubicBezTo>
                  <a:pt x="5343830" y="1105248"/>
                  <a:pt x="5369699" y="1107379"/>
                  <a:pt x="5395254" y="1111898"/>
                </a:cubicBezTo>
                <a:lnTo>
                  <a:pt x="5458658" y="1129326"/>
                </a:lnTo>
                <a:lnTo>
                  <a:pt x="5471529" y="1188129"/>
                </a:lnTo>
                <a:cubicBezTo>
                  <a:pt x="5373156" y="1150936"/>
                  <a:pt x="5264406" y="1152013"/>
                  <a:pt x="5166708" y="1191093"/>
                </a:cubicBezTo>
                <a:cubicBezTo>
                  <a:pt x="5058971" y="1234148"/>
                  <a:pt x="4978864" y="1316856"/>
                  <a:pt x="4936470" y="1415750"/>
                </a:cubicBezTo>
                <a:lnTo>
                  <a:pt x="4905003" y="1561359"/>
                </a:lnTo>
                <a:lnTo>
                  <a:pt x="4901538" y="1517792"/>
                </a:lnTo>
                <a:cubicBezTo>
                  <a:pt x="4904782" y="1353968"/>
                  <a:pt x="5004218" y="1200168"/>
                  <a:pt x="5165824" y="1135585"/>
                </a:cubicBezTo>
                <a:cubicBezTo>
                  <a:pt x="5214673" y="1116045"/>
                  <a:pt x="5266285" y="1106006"/>
                  <a:pt x="5317981" y="1105501"/>
                </a:cubicBezTo>
                <a:close/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115898"/>
                </a:lnTo>
                <a:lnTo>
                  <a:pt x="6870555" y="103763"/>
                </a:lnTo>
                <a:cubicBezTo>
                  <a:pt x="6835186" y="85175"/>
                  <a:pt x="6762268" y="53843"/>
                  <a:pt x="6675258" y="55576"/>
                </a:cubicBezTo>
                <a:cubicBezTo>
                  <a:pt x="6636587" y="56347"/>
                  <a:pt x="6595132" y="63649"/>
                  <a:pt x="6552953" y="81505"/>
                </a:cubicBezTo>
                <a:cubicBezTo>
                  <a:pt x="6412132" y="141471"/>
                  <a:pt x="6322115" y="293612"/>
                  <a:pt x="6335590" y="458824"/>
                </a:cubicBezTo>
                <a:cubicBezTo>
                  <a:pt x="6189648" y="382014"/>
                  <a:pt x="6018776" y="367459"/>
                  <a:pt x="5861920" y="418802"/>
                </a:cubicBezTo>
                <a:cubicBezTo>
                  <a:pt x="5621682" y="497231"/>
                  <a:pt x="5463308" y="710584"/>
                  <a:pt x="5443310" y="947493"/>
                </a:cubicBezTo>
                <a:lnTo>
                  <a:pt x="5444277" y="1012150"/>
                </a:lnTo>
                <a:lnTo>
                  <a:pt x="5444219" y="1011887"/>
                </a:lnTo>
                <a:cubicBezTo>
                  <a:pt x="5411907" y="729942"/>
                  <a:pt x="5580758" y="454794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solidFill>
            <a:srgbClr val="FFFFFF">
              <a:alpha val="2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5165772" y="2785731"/>
            <a:ext cx="3973860" cy="2225203"/>
          </a:xfrm>
          <a:custGeom>
            <a:avLst/>
            <a:gdLst/>
            <a:ahLst/>
            <a:cxnLst/>
            <a:rect l="l" t="t" r="r" b="b"/>
            <a:pathLst>
              <a:path w="7308248" h="4092327" extrusionOk="0">
                <a:moveTo>
                  <a:pt x="4854246" y="1693950"/>
                </a:moveTo>
                <a:cubicBezTo>
                  <a:pt x="4982439" y="1691032"/>
                  <a:pt x="5086385" y="1726416"/>
                  <a:pt x="5128184" y="1743316"/>
                </a:cubicBezTo>
                <a:lnTo>
                  <a:pt x="5140873" y="1748844"/>
                </a:lnTo>
                <a:lnTo>
                  <a:pt x="5143190" y="1784463"/>
                </a:lnTo>
                <a:cubicBezTo>
                  <a:pt x="5145342" y="1797536"/>
                  <a:pt x="5147768" y="1805832"/>
                  <a:pt x="5148172" y="1807146"/>
                </a:cubicBezTo>
                <a:cubicBezTo>
                  <a:pt x="5131460" y="1798926"/>
                  <a:pt x="4828258" y="1659992"/>
                  <a:pt x="4541766" y="1844609"/>
                </a:cubicBezTo>
                <a:cubicBezTo>
                  <a:pt x="4249882" y="2032594"/>
                  <a:pt x="4257025" y="2375147"/>
                  <a:pt x="4257025" y="2391586"/>
                </a:cubicBezTo>
                <a:cubicBezTo>
                  <a:pt x="4086556" y="2236346"/>
                  <a:pt x="3857887" y="2161153"/>
                  <a:pt x="3628531" y="2185140"/>
                </a:cubicBezTo>
                <a:cubicBezTo>
                  <a:pt x="3184414" y="2231495"/>
                  <a:pt x="2861980" y="2629163"/>
                  <a:pt x="2908376" y="3073322"/>
                </a:cubicBezTo>
                <a:cubicBezTo>
                  <a:pt x="2774185" y="2950019"/>
                  <a:pt x="2578653" y="2920373"/>
                  <a:pt x="2413953" y="2998397"/>
                </a:cubicBezTo>
                <a:cubicBezTo>
                  <a:pt x="2227719" y="2758664"/>
                  <a:pt x="1925863" y="2642100"/>
                  <a:pt x="1634788" y="2698698"/>
                </a:cubicBezTo>
                <a:cubicBezTo>
                  <a:pt x="1312989" y="2761359"/>
                  <a:pt x="1059916" y="3025214"/>
                  <a:pt x="1005338" y="3358063"/>
                </a:cubicBezTo>
                <a:cubicBezTo>
                  <a:pt x="849897" y="3317098"/>
                  <a:pt x="685710" y="3323701"/>
                  <a:pt x="534135" y="3377334"/>
                </a:cubicBezTo>
                <a:cubicBezTo>
                  <a:pt x="260626" y="3474080"/>
                  <a:pt x="72567" y="3704308"/>
                  <a:pt x="17257" y="3968956"/>
                </a:cubicBezTo>
                <a:lnTo>
                  <a:pt x="2265" y="4092327"/>
                </a:lnTo>
                <a:lnTo>
                  <a:pt x="0" y="4048182"/>
                </a:lnTo>
                <a:cubicBezTo>
                  <a:pt x="11370" y="3729250"/>
                  <a:pt x="214157" y="3434697"/>
                  <a:pt x="533251" y="3321826"/>
                </a:cubicBezTo>
                <a:cubicBezTo>
                  <a:pt x="684826" y="3268193"/>
                  <a:pt x="849013" y="3261590"/>
                  <a:pt x="1004454" y="3302555"/>
                </a:cubicBezTo>
                <a:cubicBezTo>
                  <a:pt x="1059032" y="2969706"/>
                  <a:pt x="1312105" y="2705851"/>
                  <a:pt x="1633904" y="2643190"/>
                </a:cubicBezTo>
                <a:cubicBezTo>
                  <a:pt x="1924979" y="2586592"/>
                  <a:pt x="2226835" y="2703156"/>
                  <a:pt x="2413069" y="2942889"/>
                </a:cubicBezTo>
                <a:cubicBezTo>
                  <a:pt x="2577769" y="2864865"/>
                  <a:pt x="2773301" y="2894511"/>
                  <a:pt x="2907492" y="3017814"/>
                </a:cubicBezTo>
                <a:cubicBezTo>
                  <a:pt x="2861096" y="2573655"/>
                  <a:pt x="3183530" y="2175987"/>
                  <a:pt x="3627647" y="2129632"/>
                </a:cubicBezTo>
                <a:cubicBezTo>
                  <a:pt x="3857003" y="2105645"/>
                  <a:pt x="4085672" y="2180838"/>
                  <a:pt x="4256141" y="2336078"/>
                </a:cubicBezTo>
                <a:cubicBezTo>
                  <a:pt x="4256141" y="2319639"/>
                  <a:pt x="4248998" y="1977086"/>
                  <a:pt x="4540882" y="1789101"/>
                </a:cubicBezTo>
                <a:cubicBezTo>
                  <a:pt x="4648316" y="1719870"/>
                  <a:pt x="4758101" y="1696138"/>
                  <a:pt x="4854246" y="1693950"/>
                </a:cubicBezTo>
                <a:close/>
                <a:moveTo>
                  <a:pt x="5309774" y="1478396"/>
                </a:moveTo>
                <a:lnTo>
                  <a:pt x="5357988" y="1529950"/>
                </a:lnTo>
                <a:cubicBezTo>
                  <a:pt x="5296027" y="1528200"/>
                  <a:pt x="5236208" y="1552725"/>
                  <a:pt x="5193180" y="1597329"/>
                </a:cubicBezTo>
                <a:cubicBezTo>
                  <a:pt x="5173034" y="1619227"/>
                  <a:pt x="5160047" y="1642961"/>
                  <a:pt x="5151924" y="1666327"/>
                </a:cubicBezTo>
                <a:lnTo>
                  <a:pt x="5141855" y="1722024"/>
                </a:lnTo>
                <a:lnTo>
                  <a:pt x="5138966" y="1677606"/>
                </a:lnTo>
                <a:cubicBezTo>
                  <a:pt x="5140347" y="1636758"/>
                  <a:pt x="5152004" y="1585617"/>
                  <a:pt x="5192296" y="1541821"/>
                </a:cubicBezTo>
                <a:cubicBezTo>
                  <a:pt x="5213810" y="1519519"/>
                  <a:pt x="5239522" y="1502237"/>
                  <a:pt x="5267600" y="1490749"/>
                </a:cubicBezTo>
                <a:close/>
                <a:moveTo>
                  <a:pt x="5659678" y="177243"/>
                </a:moveTo>
                <a:cubicBezTo>
                  <a:pt x="5916667" y="175138"/>
                  <a:pt x="6203984" y="300020"/>
                  <a:pt x="6383548" y="575344"/>
                </a:cubicBezTo>
                <a:cubicBezTo>
                  <a:pt x="6435296" y="492604"/>
                  <a:pt x="6544178" y="467404"/>
                  <a:pt x="6627054" y="519152"/>
                </a:cubicBezTo>
                <a:cubicBezTo>
                  <a:pt x="6643225" y="529259"/>
                  <a:pt x="6657576" y="541892"/>
                  <a:pt x="6669603" y="556463"/>
                </a:cubicBezTo>
                <a:lnTo>
                  <a:pt x="6687549" y="587165"/>
                </a:lnTo>
                <a:lnTo>
                  <a:pt x="6699089" y="660903"/>
                </a:lnTo>
                <a:cubicBezTo>
                  <a:pt x="6685344" y="625194"/>
                  <a:pt x="6660279" y="594873"/>
                  <a:pt x="6627938" y="574660"/>
                </a:cubicBezTo>
                <a:cubicBezTo>
                  <a:pt x="6545062" y="522912"/>
                  <a:pt x="6436180" y="548112"/>
                  <a:pt x="6384432" y="630852"/>
                </a:cubicBezTo>
                <a:cubicBezTo>
                  <a:pt x="6097130" y="190333"/>
                  <a:pt x="5533980" y="134948"/>
                  <a:pt x="5260558" y="368616"/>
                </a:cubicBezTo>
                <a:cubicBezTo>
                  <a:pt x="5156762" y="457354"/>
                  <a:pt x="5087777" y="593732"/>
                  <a:pt x="5063367" y="747961"/>
                </a:cubicBezTo>
                <a:lnTo>
                  <a:pt x="5056178" y="872414"/>
                </a:lnTo>
                <a:lnTo>
                  <a:pt x="5053294" y="851530"/>
                </a:lnTo>
                <a:cubicBezTo>
                  <a:pt x="5044771" y="634436"/>
                  <a:pt x="5121279" y="431425"/>
                  <a:pt x="5259674" y="313108"/>
                </a:cubicBezTo>
                <a:cubicBezTo>
                  <a:pt x="5362207" y="225483"/>
                  <a:pt x="5505484" y="178505"/>
                  <a:pt x="5659678" y="177243"/>
                </a:cubicBezTo>
                <a:close/>
                <a:moveTo>
                  <a:pt x="7110381" y="101"/>
                </a:moveTo>
                <a:cubicBezTo>
                  <a:pt x="7210825" y="-1977"/>
                  <a:pt x="7290226" y="28417"/>
                  <a:pt x="7308248" y="35912"/>
                </a:cubicBezTo>
                <a:lnTo>
                  <a:pt x="7308248" y="91092"/>
                </a:lnTo>
                <a:lnTo>
                  <a:pt x="7284737" y="82371"/>
                </a:lnTo>
                <a:cubicBezTo>
                  <a:pt x="7250094" y="70758"/>
                  <a:pt x="7186598" y="54051"/>
                  <a:pt x="7111265" y="55609"/>
                </a:cubicBezTo>
                <a:cubicBezTo>
                  <a:pt x="7050999" y="56856"/>
                  <a:pt x="6983157" y="69793"/>
                  <a:pt x="6916453" y="106379"/>
                </a:cubicBezTo>
                <a:cubicBezTo>
                  <a:pt x="6783042" y="179552"/>
                  <a:pt x="6697160" y="325570"/>
                  <a:pt x="6685297" y="490992"/>
                </a:cubicBezTo>
                <a:lnTo>
                  <a:pt x="6685438" y="523812"/>
                </a:lnTo>
                <a:lnTo>
                  <a:pt x="6684773" y="519565"/>
                </a:lnTo>
                <a:cubicBezTo>
                  <a:pt x="6668969" y="320757"/>
                  <a:pt x="6759923" y="136240"/>
                  <a:pt x="6915569" y="50871"/>
                </a:cubicBezTo>
                <a:cubicBezTo>
                  <a:pt x="6982273" y="14285"/>
                  <a:pt x="7050115" y="1348"/>
                  <a:pt x="7110381" y="101"/>
                </a:cubicBezTo>
                <a:close/>
              </a:path>
            </a:pathLst>
          </a:custGeom>
          <a:solidFill>
            <a:srgbClr val="FFFFFF">
              <a:alpha val="2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9"/>
          <p:cNvSpPr/>
          <p:nvPr/>
        </p:nvSpPr>
        <p:spPr>
          <a:xfrm>
            <a:off x="375401" y="538546"/>
            <a:ext cx="1235163" cy="484655"/>
          </a:xfrm>
          <a:custGeom>
            <a:avLst/>
            <a:gdLst/>
            <a:ahLst/>
            <a:cxnLst/>
            <a:rect l="l" t="t" r="r" b="b"/>
            <a:pathLst>
              <a:path w="1052322" h="412911" extrusionOk="0">
                <a:moveTo>
                  <a:pt x="-305" y="412866"/>
                </a:moveTo>
                <a:cubicBezTo>
                  <a:pt x="10049" y="387443"/>
                  <a:pt x="28718" y="366288"/>
                  <a:pt x="52654" y="352858"/>
                </a:cubicBezTo>
                <a:cubicBezTo>
                  <a:pt x="105899" y="324283"/>
                  <a:pt x="160191" y="350191"/>
                  <a:pt x="165621" y="352858"/>
                </a:cubicBezTo>
                <a:cubicBezTo>
                  <a:pt x="156096" y="286183"/>
                  <a:pt x="183813" y="221127"/>
                  <a:pt x="236296" y="186933"/>
                </a:cubicBezTo>
                <a:cubicBezTo>
                  <a:pt x="302018" y="144070"/>
                  <a:pt x="396411" y="157024"/>
                  <a:pt x="455371" y="222270"/>
                </a:cubicBezTo>
                <a:cubicBezTo>
                  <a:pt x="450370" y="201077"/>
                  <a:pt x="463505" y="179837"/>
                  <a:pt x="484698" y="174836"/>
                </a:cubicBezTo>
                <a:cubicBezTo>
                  <a:pt x="500348" y="171150"/>
                  <a:pt x="516674" y="177331"/>
                  <a:pt x="525951" y="190457"/>
                </a:cubicBezTo>
                <a:cubicBezTo>
                  <a:pt x="542430" y="77395"/>
                  <a:pt x="630726" y="-615"/>
                  <a:pt x="713022" y="-43"/>
                </a:cubicBezTo>
                <a:cubicBezTo>
                  <a:pt x="814082" y="433"/>
                  <a:pt x="920382" y="118734"/>
                  <a:pt x="893140" y="264752"/>
                </a:cubicBezTo>
                <a:cubicBezTo>
                  <a:pt x="938746" y="265047"/>
                  <a:pt x="982199" y="284221"/>
                  <a:pt x="1013155" y="317711"/>
                </a:cubicBezTo>
                <a:cubicBezTo>
                  <a:pt x="1035558" y="343362"/>
                  <a:pt x="1049169" y="375499"/>
                  <a:pt x="1052017" y="40943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5400012" scaled="0"/>
          </a:gradFill>
          <a:ln>
            <a:noFill/>
          </a:ln>
          <a:effectLst>
            <a:outerShdw blurRad="114300" algn="bl" rotWithShape="0">
              <a:srgbClr val="1C0935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9"/>
          <p:cNvSpPr/>
          <p:nvPr/>
        </p:nvSpPr>
        <p:spPr>
          <a:xfrm>
            <a:off x="6431962" y="545008"/>
            <a:ext cx="736655" cy="317699"/>
          </a:xfrm>
          <a:custGeom>
            <a:avLst/>
            <a:gdLst/>
            <a:ahLst/>
            <a:cxnLst/>
            <a:rect l="l" t="t" r="r" b="b"/>
            <a:pathLst>
              <a:path w="982206" h="423599" extrusionOk="0">
                <a:moveTo>
                  <a:pt x="-305" y="423553"/>
                </a:moveTo>
                <a:cubicBezTo>
                  <a:pt x="46539" y="334487"/>
                  <a:pt x="156715" y="300260"/>
                  <a:pt x="245783" y="347104"/>
                </a:cubicBezTo>
                <a:cubicBezTo>
                  <a:pt x="254813" y="351854"/>
                  <a:pt x="263433" y="357353"/>
                  <a:pt x="271539" y="363546"/>
                </a:cubicBezTo>
                <a:cubicBezTo>
                  <a:pt x="262290" y="309890"/>
                  <a:pt x="298294" y="258898"/>
                  <a:pt x="351948" y="249651"/>
                </a:cubicBezTo>
                <a:cubicBezTo>
                  <a:pt x="376809" y="245366"/>
                  <a:pt x="402374" y="250778"/>
                  <a:pt x="423367" y="264771"/>
                </a:cubicBezTo>
                <a:cubicBezTo>
                  <a:pt x="401079" y="117610"/>
                  <a:pt x="514426" y="-1929"/>
                  <a:pt x="624631" y="-24"/>
                </a:cubicBezTo>
                <a:cubicBezTo>
                  <a:pt x="727881" y="1405"/>
                  <a:pt x="832752" y="109038"/>
                  <a:pt x="822274" y="247626"/>
                </a:cubicBezTo>
                <a:cubicBezTo>
                  <a:pt x="826370" y="246769"/>
                  <a:pt x="896474" y="233720"/>
                  <a:pt x="946099" y="286393"/>
                </a:cubicBezTo>
                <a:cubicBezTo>
                  <a:pt x="979675" y="322420"/>
                  <a:pt x="990666" y="374020"/>
                  <a:pt x="974674" y="42060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5400012" scaled="0"/>
          </a:gradFill>
          <a:ln>
            <a:noFill/>
          </a:ln>
          <a:effectLst>
            <a:outerShdw blurRad="114300" algn="bl" rotWithShape="0">
              <a:srgbClr val="1C0935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9"/>
          <p:cNvSpPr/>
          <p:nvPr/>
        </p:nvSpPr>
        <p:spPr>
          <a:xfrm>
            <a:off x="7406744" y="1060827"/>
            <a:ext cx="913547" cy="358458"/>
          </a:xfrm>
          <a:custGeom>
            <a:avLst/>
            <a:gdLst/>
            <a:ahLst/>
            <a:cxnLst/>
            <a:rect l="l" t="t" r="r" b="b"/>
            <a:pathLst>
              <a:path w="1052322" h="412911" extrusionOk="0">
                <a:moveTo>
                  <a:pt x="-305" y="412866"/>
                </a:moveTo>
                <a:cubicBezTo>
                  <a:pt x="10049" y="387443"/>
                  <a:pt x="28718" y="366288"/>
                  <a:pt x="52654" y="352858"/>
                </a:cubicBezTo>
                <a:cubicBezTo>
                  <a:pt x="105899" y="324283"/>
                  <a:pt x="160191" y="350191"/>
                  <a:pt x="165621" y="352858"/>
                </a:cubicBezTo>
                <a:cubicBezTo>
                  <a:pt x="156096" y="286183"/>
                  <a:pt x="183813" y="221127"/>
                  <a:pt x="236296" y="186933"/>
                </a:cubicBezTo>
                <a:cubicBezTo>
                  <a:pt x="302018" y="144070"/>
                  <a:pt x="396411" y="157024"/>
                  <a:pt x="455371" y="222270"/>
                </a:cubicBezTo>
                <a:cubicBezTo>
                  <a:pt x="450370" y="201077"/>
                  <a:pt x="463505" y="179837"/>
                  <a:pt x="484698" y="174836"/>
                </a:cubicBezTo>
                <a:cubicBezTo>
                  <a:pt x="500348" y="171150"/>
                  <a:pt x="516674" y="177331"/>
                  <a:pt x="525951" y="190457"/>
                </a:cubicBezTo>
                <a:cubicBezTo>
                  <a:pt x="542430" y="77395"/>
                  <a:pt x="630726" y="-615"/>
                  <a:pt x="713022" y="-43"/>
                </a:cubicBezTo>
                <a:cubicBezTo>
                  <a:pt x="814082" y="433"/>
                  <a:pt x="920382" y="118734"/>
                  <a:pt x="893140" y="264752"/>
                </a:cubicBezTo>
                <a:cubicBezTo>
                  <a:pt x="938746" y="265047"/>
                  <a:pt x="982199" y="284221"/>
                  <a:pt x="1013155" y="317711"/>
                </a:cubicBezTo>
                <a:cubicBezTo>
                  <a:pt x="1035558" y="343362"/>
                  <a:pt x="1049169" y="375499"/>
                  <a:pt x="1052017" y="40943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5400012" scaled="0"/>
          </a:gradFill>
          <a:ln>
            <a:noFill/>
          </a:ln>
          <a:effectLst>
            <a:outerShdw blurRad="114300" algn="bl" rotWithShape="0">
              <a:srgbClr val="1C0935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9"/>
          <p:cNvSpPr/>
          <p:nvPr/>
        </p:nvSpPr>
        <p:spPr>
          <a:xfrm>
            <a:off x="375043" y="538492"/>
            <a:ext cx="1141289" cy="484910"/>
          </a:xfrm>
          <a:custGeom>
            <a:avLst/>
            <a:gdLst/>
            <a:ahLst/>
            <a:cxnLst/>
            <a:rect l="l" t="t" r="r" b="b"/>
            <a:pathLst>
              <a:path w="1521718" h="646546" extrusionOk="0">
                <a:moveTo>
                  <a:pt x="1425018" y="417482"/>
                </a:moveTo>
                <a:lnTo>
                  <a:pt x="1451648" y="420403"/>
                </a:lnTo>
                <a:cubicBezTo>
                  <a:pt x="1468827" y="424102"/>
                  <a:pt x="1485541" y="429537"/>
                  <a:pt x="1501539" y="436596"/>
                </a:cubicBezTo>
                <a:lnTo>
                  <a:pt x="1521718" y="448077"/>
                </a:lnTo>
                <a:lnTo>
                  <a:pt x="1476876" y="433523"/>
                </a:lnTo>
                <a:cubicBezTo>
                  <a:pt x="1459698" y="429824"/>
                  <a:pt x="1442056" y="427861"/>
                  <a:pt x="1424204" y="427746"/>
                </a:cubicBezTo>
                <a:close/>
                <a:moveTo>
                  <a:pt x="759428" y="273833"/>
                </a:moveTo>
                <a:cubicBezTo>
                  <a:pt x="771681" y="270947"/>
                  <a:pt x="784198" y="271924"/>
                  <a:pt x="795468" y="276191"/>
                </a:cubicBezTo>
                <a:lnTo>
                  <a:pt x="811655" y="288720"/>
                </a:lnTo>
                <a:lnTo>
                  <a:pt x="784656" y="286953"/>
                </a:lnTo>
                <a:cubicBezTo>
                  <a:pt x="751472" y="294784"/>
                  <a:pt x="730905" y="328042"/>
                  <a:pt x="738736" y="361226"/>
                </a:cubicBezTo>
                <a:lnTo>
                  <a:pt x="714970" y="339106"/>
                </a:lnTo>
                <a:lnTo>
                  <a:pt x="721087" y="301462"/>
                </a:lnTo>
                <a:cubicBezTo>
                  <a:pt x="729398" y="288021"/>
                  <a:pt x="742836" y="277748"/>
                  <a:pt x="759428" y="273833"/>
                </a:cubicBezTo>
                <a:close/>
                <a:moveTo>
                  <a:pt x="499894" y="253850"/>
                </a:moveTo>
                <a:cubicBezTo>
                  <a:pt x="545818" y="252972"/>
                  <a:pt x="592762" y="264093"/>
                  <a:pt x="635433" y="286922"/>
                </a:cubicBezTo>
                <a:lnTo>
                  <a:pt x="645654" y="293576"/>
                </a:lnTo>
                <a:lnTo>
                  <a:pt x="616762" y="281126"/>
                </a:lnTo>
                <a:cubicBezTo>
                  <a:pt x="541876" y="256140"/>
                  <a:pt x="460021" y="263947"/>
                  <a:pt x="395703" y="305895"/>
                </a:cubicBezTo>
                <a:cubicBezTo>
                  <a:pt x="313524" y="359437"/>
                  <a:pt x="270124" y="461303"/>
                  <a:pt x="285039" y="565704"/>
                </a:cubicBezTo>
                <a:cubicBezTo>
                  <a:pt x="276536" y="561528"/>
                  <a:pt x="191525" y="520960"/>
                  <a:pt x="108153" y="565704"/>
                </a:cubicBezTo>
                <a:cubicBezTo>
                  <a:pt x="89413" y="576218"/>
                  <a:pt x="72735" y="589757"/>
                  <a:pt x="58716" y="605643"/>
                </a:cubicBezTo>
                <a:lnTo>
                  <a:pt x="33429" y="646437"/>
                </a:lnTo>
                <a:lnTo>
                  <a:pt x="0" y="646546"/>
                </a:lnTo>
                <a:cubicBezTo>
                  <a:pt x="16213" y="606738"/>
                  <a:pt x="45445" y="573613"/>
                  <a:pt x="82925" y="552584"/>
                </a:cubicBezTo>
                <a:cubicBezTo>
                  <a:pt x="166297" y="507840"/>
                  <a:pt x="251308" y="548408"/>
                  <a:pt x="259811" y="552584"/>
                </a:cubicBezTo>
                <a:cubicBezTo>
                  <a:pt x="244896" y="448183"/>
                  <a:pt x="288296" y="346317"/>
                  <a:pt x="370475" y="292775"/>
                </a:cubicBezTo>
                <a:cubicBezTo>
                  <a:pt x="409066" y="267606"/>
                  <a:pt x="453970" y="254728"/>
                  <a:pt x="499894" y="253850"/>
                </a:cubicBezTo>
                <a:close/>
                <a:moveTo>
                  <a:pt x="1116943" y="4"/>
                </a:moveTo>
                <a:cubicBezTo>
                  <a:pt x="1156503" y="190"/>
                  <a:pt x="1196577" y="11907"/>
                  <a:pt x="1233767" y="32951"/>
                </a:cubicBezTo>
                <a:lnTo>
                  <a:pt x="1242059" y="38918"/>
                </a:lnTo>
                <a:lnTo>
                  <a:pt x="1201472" y="21776"/>
                </a:lnTo>
                <a:cubicBezTo>
                  <a:pt x="1181860" y="16193"/>
                  <a:pt x="1161951" y="13217"/>
                  <a:pt x="1142171" y="13124"/>
                </a:cubicBezTo>
                <a:cubicBezTo>
                  <a:pt x="1013310" y="12228"/>
                  <a:pt x="875054" y="134378"/>
                  <a:pt x="849251" y="311413"/>
                </a:cubicBezTo>
                <a:lnTo>
                  <a:pt x="825655" y="293150"/>
                </a:lnTo>
                <a:lnTo>
                  <a:pt x="862557" y="176873"/>
                </a:lnTo>
                <a:cubicBezTo>
                  <a:pt x="918367" y="67873"/>
                  <a:pt x="1020297" y="-668"/>
                  <a:pt x="1116943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9"/>
          <p:cNvSpPr/>
          <p:nvPr/>
        </p:nvSpPr>
        <p:spPr>
          <a:xfrm>
            <a:off x="6431734" y="544972"/>
            <a:ext cx="691166" cy="318044"/>
          </a:xfrm>
          <a:custGeom>
            <a:avLst/>
            <a:gdLst/>
            <a:ahLst/>
            <a:cxnLst/>
            <a:rect l="l" t="t" r="r" b="b"/>
            <a:pathLst>
              <a:path w="921555" h="424058" extrusionOk="0">
                <a:moveTo>
                  <a:pt x="176840" y="327162"/>
                </a:moveTo>
                <a:cubicBezTo>
                  <a:pt x="200452" y="329151"/>
                  <a:pt x="224064" y="335802"/>
                  <a:pt x="246355" y="347526"/>
                </a:cubicBezTo>
                <a:lnTo>
                  <a:pt x="258861" y="355510"/>
                </a:lnTo>
                <a:lnTo>
                  <a:pt x="237321" y="346814"/>
                </a:lnTo>
                <a:cubicBezTo>
                  <a:pt x="179116" y="329929"/>
                  <a:pt x="116785" y="343465"/>
                  <a:pt x="70966" y="381010"/>
                </a:cubicBezTo>
                <a:lnTo>
                  <a:pt x="36000" y="423949"/>
                </a:lnTo>
                <a:lnTo>
                  <a:pt x="0" y="424058"/>
                </a:lnTo>
                <a:cubicBezTo>
                  <a:pt x="35171" y="357186"/>
                  <a:pt x="106005" y="321195"/>
                  <a:pt x="176840" y="327162"/>
                </a:cubicBezTo>
                <a:close/>
                <a:moveTo>
                  <a:pt x="846910" y="246537"/>
                </a:moveTo>
                <a:lnTo>
                  <a:pt x="868358" y="247249"/>
                </a:lnTo>
                <a:cubicBezTo>
                  <a:pt x="880492" y="248858"/>
                  <a:pt x="894050" y="252142"/>
                  <a:pt x="907680" y="258319"/>
                </a:cubicBezTo>
                <a:lnTo>
                  <a:pt x="921555" y="268243"/>
                </a:lnTo>
                <a:lnTo>
                  <a:pt x="893586" y="260369"/>
                </a:lnTo>
                <a:cubicBezTo>
                  <a:pt x="869319" y="257151"/>
                  <a:pt x="850749" y="260631"/>
                  <a:pt x="848699" y="261060"/>
                </a:cubicBezTo>
                <a:close/>
                <a:moveTo>
                  <a:pt x="625613" y="22"/>
                </a:moveTo>
                <a:cubicBezTo>
                  <a:pt x="651453" y="380"/>
                  <a:pt x="677395" y="7382"/>
                  <a:pt x="701609" y="19853"/>
                </a:cubicBezTo>
                <a:lnTo>
                  <a:pt x="714328" y="28136"/>
                </a:lnTo>
                <a:lnTo>
                  <a:pt x="689449" y="18515"/>
                </a:lnTo>
                <a:cubicBezTo>
                  <a:pt x="676707" y="15161"/>
                  <a:pt x="663761" y="13321"/>
                  <a:pt x="650841" y="13142"/>
                </a:cubicBezTo>
                <a:cubicBezTo>
                  <a:pt x="540517" y="11235"/>
                  <a:pt x="427047" y="130903"/>
                  <a:pt x="449359" y="278224"/>
                </a:cubicBezTo>
                <a:cubicBezTo>
                  <a:pt x="428343" y="264216"/>
                  <a:pt x="402751" y="258798"/>
                  <a:pt x="377863" y="263088"/>
                </a:cubicBezTo>
                <a:cubicBezTo>
                  <a:pt x="324150" y="272345"/>
                  <a:pt x="288107" y="323392"/>
                  <a:pt x="297366" y="377106"/>
                </a:cubicBezTo>
                <a:lnTo>
                  <a:pt x="272222" y="361054"/>
                </a:lnTo>
                <a:lnTo>
                  <a:pt x="273256" y="324812"/>
                </a:lnTo>
                <a:cubicBezTo>
                  <a:pt x="282005" y="287360"/>
                  <a:pt x="312350" y="256910"/>
                  <a:pt x="352635" y="249968"/>
                </a:cubicBezTo>
                <a:cubicBezTo>
                  <a:pt x="377523" y="245678"/>
                  <a:pt x="403115" y="251096"/>
                  <a:pt x="424131" y="265104"/>
                </a:cubicBezTo>
                <a:cubicBezTo>
                  <a:pt x="401819" y="117783"/>
                  <a:pt x="515289" y="-1885"/>
                  <a:pt x="625613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9"/>
          <p:cNvSpPr/>
          <p:nvPr/>
        </p:nvSpPr>
        <p:spPr>
          <a:xfrm>
            <a:off x="7406479" y="1060788"/>
            <a:ext cx="842112" cy="358516"/>
          </a:xfrm>
          <a:custGeom>
            <a:avLst/>
            <a:gdLst/>
            <a:ahLst/>
            <a:cxnLst/>
            <a:rect l="l" t="t" r="r" b="b"/>
            <a:pathLst>
              <a:path w="1122816" h="478021" extrusionOk="0">
                <a:moveTo>
                  <a:pt x="1059308" y="309292"/>
                </a:moveTo>
                <a:lnTo>
                  <a:pt x="1073269" y="310824"/>
                </a:lnTo>
                <a:cubicBezTo>
                  <a:pt x="1085970" y="313558"/>
                  <a:pt x="1098328" y="317577"/>
                  <a:pt x="1110155" y="322796"/>
                </a:cubicBezTo>
                <a:lnTo>
                  <a:pt x="1122816" y="331837"/>
                </a:lnTo>
                <a:lnTo>
                  <a:pt x="1098497" y="323944"/>
                </a:lnTo>
                <a:cubicBezTo>
                  <a:pt x="1085797" y="321209"/>
                  <a:pt x="1072753" y="319757"/>
                  <a:pt x="1059554" y="319672"/>
                </a:cubicBezTo>
                <a:close/>
                <a:moveTo>
                  <a:pt x="561479" y="202458"/>
                </a:moveTo>
                <a:cubicBezTo>
                  <a:pt x="570538" y="200324"/>
                  <a:pt x="579793" y="201046"/>
                  <a:pt x="588125" y="204201"/>
                </a:cubicBezTo>
                <a:lnTo>
                  <a:pt x="604312" y="216730"/>
                </a:lnTo>
                <a:lnTo>
                  <a:pt x="586707" y="215578"/>
                </a:lnTo>
                <a:cubicBezTo>
                  <a:pt x="562173" y="221367"/>
                  <a:pt x="546967" y="245956"/>
                  <a:pt x="552756" y="270491"/>
                </a:cubicBezTo>
                <a:lnTo>
                  <a:pt x="528487" y="251472"/>
                </a:lnTo>
                <a:lnTo>
                  <a:pt x="533132" y="222885"/>
                </a:lnTo>
                <a:cubicBezTo>
                  <a:pt x="539277" y="212947"/>
                  <a:pt x="549212" y="205353"/>
                  <a:pt x="561479" y="202458"/>
                </a:cubicBezTo>
                <a:close/>
                <a:moveTo>
                  <a:pt x="403654" y="189983"/>
                </a:moveTo>
                <a:cubicBezTo>
                  <a:pt x="426335" y="193477"/>
                  <a:pt x="448771" y="200883"/>
                  <a:pt x="469804" y="212135"/>
                </a:cubicBezTo>
                <a:lnTo>
                  <a:pt x="480213" y="220293"/>
                </a:lnTo>
                <a:lnTo>
                  <a:pt x="428882" y="203103"/>
                </a:lnTo>
                <a:cubicBezTo>
                  <a:pt x="383520" y="196115"/>
                  <a:pt x="337180" y="204771"/>
                  <a:pt x="299137" y="229582"/>
                </a:cubicBezTo>
                <a:cubicBezTo>
                  <a:pt x="238378" y="269168"/>
                  <a:pt x="206291" y="344482"/>
                  <a:pt x="217318" y="421671"/>
                </a:cubicBezTo>
                <a:cubicBezTo>
                  <a:pt x="211031" y="418583"/>
                  <a:pt x="148178" y="388590"/>
                  <a:pt x="86538" y="421671"/>
                </a:cubicBezTo>
                <a:cubicBezTo>
                  <a:pt x="72683" y="429445"/>
                  <a:pt x="60352" y="439454"/>
                  <a:pt x="49987" y="451199"/>
                </a:cubicBezTo>
                <a:lnTo>
                  <a:pt x="33428" y="477912"/>
                </a:lnTo>
                <a:lnTo>
                  <a:pt x="0" y="478021"/>
                </a:lnTo>
                <a:cubicBezTo>
                  <a:pt x="11987" y="448589"/>
                  <a:pt x="33599" y="424098"/>
                  <a:pt x="61310" y="408551"/>
                </a:cubicBezTo>
                <a:cubicBezTo>
                  <a:pt x="122950" y="375470"/>
                  <a:pt x="185803" y="405463"/>
                  <a:pt x="192090" y="408551"/>
                </a:cubicBezTo>
                <a:cubicBezTo>
                  <a:pt x="181063" y="331362"/>
                  <a:pt x="213150" y="256048"/>
                  <a:pt x="273909" y="216462"/>
                </a:cubicBezTo>
                <a:cubicBezTo>
                  <a:pt x="311952" y="191651"/>
                  <a:pt x="358292" y="182995"/>
                  <a:pt x="403654" y="189983"/>
                </a:cubicBezTo>
                <a:close/>
                <a:moveTo>
                  <a:pt x="825806" y="3"/>
                </a:moveTo>
                <a:cubicBezTo>
                  <a:pt x="855055" y="141"/>
                  <a:pt x="884683" y="8804"/>
                  <a:pt x="912180" y="24362"/>
                </a:cubicBezTo>
                <a:lnTo>
                  <a:pt x="920472" y="30330"/>
                </a:lnTo>
                <a:lnTo>
                  <a:pt x="894878" y="19520"/>
                </a:lnTo>
                <a:cubicBezTo>
                  <a:pt x="880378" y="15392"/>
                  <a:pt x="865659" y="13192"/>
                  <a:pt x="851034" y="13123"/>
                </a:cubicBezTo>
                <a:cubicBezTo>
                  <a:pt x="755762" y="12461"/>
                  <a:pt x="653543" y="102772"/>
                  <a:pt x="634465" y="233662"/>
                </a:cubicBezTo>
                <a:cubicBezTo>
                  <a:pt x="629096" y="226064"/>
                  <a:pt x="621686" y="220476"/>
                  <a:pt x="613353" y="217321"/>
                </a:cubicBezTo>
                <a:lnTo>
                  <a:pt x="610322" y="217123"/>
                </a:lnTo>
                <a:lnTo>
                  <a:pt x="637727" y="130770"/>
                </a:lnTo>
                <a:cubicBezTo>
                  <a:pt x="678990" y="50182"/>
                  <a:pt x="754352" y="-493"/>
                  <a:pt x="825806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9"/>
          <p:cNvSpPr txBox="1">
            <a:spLocks noGrp="1"/>
          </p:cNvSpPr>
          <p:nvPr>
            <p:ph type="body" idx="1"/>
          </p:nvPr>
        </p:nvSpPr>
        <p:spPr>
          <a:xfrm>
            <a:off x="1820119" y="2294325"/>
            <a:ext cx="5541975" cy="15563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61938" algn="ctr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 algn="ctr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 algn="ctr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 algn="ctr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 algn="ctr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 algn="ctr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 algn="ctr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 algn="ctr" rtl="0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26" name="Google Shape;326;p9"/>
          <p:cNvSpPr txBox="1">
            <a:spLocks noGrp="1"/>
          </p:cNvSpPr>
          <p:nvPr>
            <p:ph type="title"/>
          </p:nvPr>
        </p:nvSpPr>
        <p:spPr>
          <a:xfrm>
            <a:off x="1820119" y="1600988"/>
            <a:ext cx="5541975" cy="5726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ldrich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bril Fatface"/>
              <a:buNone/>
              <a:defRPr sz="3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bril Fatface"/>
              <a:buNone/>
              <a:defRPr sz="3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bril Fatface"/>
              <a:buNone/>
              <a:defRPr sz="3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bril Fatface"/>
              <a:buNone/>
              <a:defRPr sz="3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bril Fatface"/>
              <a:buNone/>
              <a:defRPr sz="3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bril Fatface"/>
              <a:buNone/>
              <a:defRPr sz="3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bril Fatface"/>
              <a:buNone/>
              <a:defRPr sz="3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bril Fatface"/>
              <a:buNone/>
              <a:defRPr sz="3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pic>
        <p:nvPicPr>
          <p:cNvPr id="327" name="Google Shape;327;p9"/>
          <p:cNvPicPr preferRelativeResize="0"/>
          <p:nvPr/>
        </p:nvPicPr>
        <p:blipFill rotWithShape="1">
          <a:blip r:embed="rId2">
            <a:alphaModFix/>
          </a:blip>
          <a:srcRect r="18526" b="10176"/>
          <a:stretch/>
        </p:blipFill>
        <p:spPr>
          <a:xfrm>
            <a:off x="8201213" y="1621859"/>
            <a:ext cx="913557" cy="1007163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563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0"/>
          <p:cNvSpPr txBox="1">
            <a:spLocks noGrp="1"/>
          </p:cNvSpPr>
          <p:nvPr>
            <p:ph type="body" idx="1"/>
          </p:nvPr>
        </p:nvSpPr>
        <p:spPr>
          <a:xfrm>
            <a:off x="655013" y="2063100"/>
            <a:ext cx="3720600" cy="23388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61938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30" name="Google Shape;330;p10"/>
          <p:cNvSpPr txBox="1">
            <a:spLocks noGrp="1"/>
          </p:cNvSpPr>
          <p:nvPr>
            <p:ph type="body" idx="2"/>
          </p:nvPr>
        </p:nvSpPr>
        <p:spPr>
          <a:xfrm>
            <a:off x="4848110" y="2054288"/>
            <a:ext cx="3720825" cy="23388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61938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31" name="Google Shape;331;p10"/>
          <p:cNvSpPr txBox="1">
            <a:spLocks noGrp="1"/>
          </p:cNvSpPr>
          <p:nvPr>
            <p:ph type="subTitle" idx="3"/>
          </p:nvPr>
        </p:nvSpPr>
        <p:spPr>
          <a:xfrm>
            <a:off x="655020" y="1360331"/>
            <a:ext cx="3720825" cy="5384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1575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2100"/>
              <a:buNone/>
              <a:defRPr sz="1575" b="1"/>
            </a:lvl9pPr>
          </a:lstStyle>
          <a:p>
            <a:endParaRPr/>
          </a:p>
        </p:txBody>
      </p:sp>
      <p:sp>
        <p:nvSpPr>
          <p:cNvPr id="332" name="Google Shape;332;p10"/>
          <p:cNvSpPr txBox="1">
            <a:spLocks noGrp="1"/>
          </p:cNvSpPr>
          <p:nvPr>
            <p:ph type="subTitle" idx="4"/>
          </p:nvPr>
        </p:nvSpPr>
        <p:spPr>
          <a:xfrm>
            <a:off x="4848116" y="1360331"/>
            <a:ext cx="3720600" cy="5384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1575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2100"/>
              <a:buNone/>
              <a:defRPr sz="1575" b="1"/>
            </a:lvl9pPr>
          </a:lstStyle>
          <a:p>
            <a:endParaRPr/>
          </a:p>
        </p:txBody>
      </p:sp>
      <p:sp>
        <p:nvSpPr>
          <p:cNvPr id="333" name="Google Shape;333;p10"/>
          <p:cNvSpPr txBox="1">
            <a:spLocks noGrp="1"/>
          </p:cNvSpPr>
          <p:nvPr>
            <p:ph type="title"/>
          </p:nvPr>
        </p:nvSpPr>
        <p:spPr>
          <a:xfrm>
            <a:off x="655013" y="627225"/>
            <a:ext cx="7913925" cy="5726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334" name="Google Shape;334;p10"/>
          <p:cNvGrpSpPr/>
          <p:nvPr/>
        </p:nvGrpSpPr>
        <p:grpSpPr>
          <a:xfrm rot="10800000">
            <a:off x="204774" y="2755550"/>
            <a:ext cx="8734386" cy="2140169"/>
            <a:chOff x="297307" y="62841"/>
            <a:chExt cx="11645848" cy="2853559"/>
          </a:xfrm>
        </p:grpSpPr>
        <p:sp>
          <p:nvSpPr>
            <p:cNvPr id="335" name="Google Shape;335;p10"/>
            <p:cNvSpPr/>
            <p:nvPr/>
          </p:nvSpPr>
          <p:spPr>
            <a:xfrm flipH="1">
              <a:off x="703871" y="425285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flipH="1">
              <a:off x="297307" y="1133761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10"/>
            <p:cNvSpPr/>
            <p:nvPr/>
          </p:nvSpPr>
          <p:spPr>
            <a:xfrm flipH="1">
              <a:off x="466723" y="598781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10"/>
            <p:cNvSpPr/>
            <p:nvPr/>
          </p:nvSpPr>
          <p:spPr>
            <a:xfrm flipH="1">
              <a:off x="8904199" y="481457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flipH="1">
              <a:off x="8230746" y="621923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 flipH="1">
              <a:off x="11768349" y="1040814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 flipH="1">
              <a:off x="9883820" y="284510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flipH="1">
              <a:off x="4214750" y="947903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 flipH="1">
              <a:off x="1948241" y="343704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 flipH="1">
              <a:off x="1240831" y="1351789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 flipH="1">
              <a:off x="10025092" y="416117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0"/>
            <p:cNvSpPr/>
            <p:nvPr/>
          </p:nvSpPr>
          <p:spPr>
            <a:xfrm flipH="1">
              <a:off x="6391987" y="416117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10"/>
            <p:cNvSpPr/>
            <p:nvPr/>
          </p:nvSpPr>
          <p:spPr>
            <a:xfrm flipH="1">
              <a:off x="7824182" y="1330398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 flipH="1">
              <a:off x="414895" y="2359462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 flipH="1">
              <a:off x="10557102" y="2115921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 flipH="1">
              <a:off x="6183194" y="586111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 flipH="1">
              <a:off x="11520551" y="2679192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 flipH="1">
              <a:off x="6423787" y="586111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 flipH="1">
              <a:off x="4644668" y="795419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 flipH="1">
              <a:off x="7993598" y="795419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10"/>
            <p:cNvSpPr/>
            <p:nvPr/>
          </p:nvSpPr>
          <p:spPr>
            <a:xfrm flipH="1">
              <a:off x="7365674" y="272149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 flipH="1">
              <a:off x="4958630" y="62841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 flipH="1">
              <a:off x="2028317" y="167495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10"/>
            <p:cNvSpPr/>
            <p:nvPr/>
          </p:nvSpPr>
          <p:spPr>
            <a:xfrm flipH="1">
              <a:off x="1400392" y="1527998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10"/>
            <p:cNvSpPr/>
            <p:nvPr/>
          </p:nvSpPr>
          <p:spPr>
            <a:xfrm flipH="1">
              <a:off x="667815" y="2051268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10"/>
            <p:cNvSpPr/>
            <p:nvPr/>
          </p:nvSpPr>
          <p:spPr>
            <a:xfrm flipH="1">
              <a:off x="2551587" y="1841960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10"/>
            <p:cNvSpPr/>
            <p:nvPr/>
          </p:nvSpPr>
          <p:spPr>
            <a:xfrm flipH="1">
              <a:off x="2970204" y="481457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10"/>
            <p:cNvSpPr/>
            <p:nvPr/>
          </p:nvSpPr>
          <p:spPr>
            <a:xfrm flipH="1">
              <a:off x="1609701" y="2679192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10"/>
            <p:cNvSpPr/>
            <p:nvPr/>
          </p:nvSpPr>
          <p:spPr>
            <a:xfrm flipH="1">
              <a:off x="11237874" y="2888500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10"/>
            <p:cNvSpPr/>
            <p:nvPr/>
          </p:nvSpPr>
          <p:spPr>
            <a:xfrm flipH="1">
              <a:off x="11447182" y="1946614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10"/>
            <p:cNvSpPr/>
            <p:nvPr/>
          </p:nvSpPr>
          <p:spPr>
            <a:xfrm flipH="1">
              <a:off x="8830830" y="1318690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10"/>
            <p:cNvSpPr/>
            <p:nvPr/>
          </p:nvSpPr>
          <p:spPr>
            <a:xfrm flipH="1">
              <a:off x="10086679" y="272149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10"/>
            <p:cNvSpPr/>
            <p:nvPr/>
          </p:nvSpPr>
          <p:spPr>
            <a:xfrm flipH="1">
              <a:off x="11447182" y="795419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10"/>
            <p:cNvSpPr/>
            <p:nvPr/>
          </p:nvSpPr>
          <p:spPr>
            <a:xfrm>
              <a:off x="2434123" y="652022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247650" h="247650" extrusionOk="0">
                  <a:moveTo>
                    <a:pt x="162376" y="141218"/>
                  </a:moveTo>
                  <a:lnTo>
                    <a:pt x="252711" y="126340"/>
                  </a:lnTo>
                  <a:lnTo>
                    <a:pt x="162376" y="111462"/>
                  </a:lnTo>
                  <a:cubicBezTo>
                    <a:pt x="151529" y="109669"/>
                    <a:pt x="143029" y="101169"/>
                    <a:pt x="141237" y="90322"/>
                  </a:cubicBezTo>
                  <a:lnTo>
                    <a:pt x="126359" y="0"/>
                  </a:lnTo>
                  <a:lnTo>
                    <a:pt x="111481" y="90335"/>
                  </a:lnTo>
                  <a:cubicBezTo>
                    <a:pt x="109688" y="101183"/>
                    <a:pt x="101184" y="109685"/>
                    <a:pt x="90335" y="111474"/>
                  </a:cubicBezTo>
                  <a:lnTo>
                    <a:pt x="0" y="126365"/>
                  </a:lnTo>
                  <a:lnTo>
                    <a:pt x="90335" y="141243"/>
                  </a:lnTo>
                  <a:cubicBezTo>
                    <a:pt x="101186" y="143034"/>
                    <a:pt x="109690" y="151538"/>
                    <a:pt x="111481" y="162389"/>
                  </a:cubicBezTo>
                  <a:lnTo>
                    <a:pt x="126359" y="252724"/>
                  </a:lnTo>
                  <a:lnTo>
                    <a:pt x="141237" y="162389"/>
                  </a:lnTo>
                  <a:cubicBezTo>
                    <a:pt x="143017" y="151530"/>
                    <a:pt x="151520" y="143014"/>
                    <a:pt x="162376" y="141218"/>
                  </a:cubicBezTo>
                  <a:close/>
                </a:path>
              </a:pathLst>
            </a:custGeom>
            <a:gradFill>
              <a:gsLst>
                <a:gs pos="0">
                  <a:srgbClr val="F5F4F7"/>
                </a:gs>
                <a:gs pos="34000">
                  <a:srgbClr val="F5F4F7"/>
                </a:gs>
                <a:gs pos="64000">
                  <a:srgbClr val="E7E6E6"/>
                </a:gs>
                <a:gs pos="82000">
                  <a:srgbClr val="D2CED9"/>
                </a:gs>
                <a:gs pos="100000">
                  <a:srgbClr val="D2CED9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71500" algn="bl" rotWithShape="0">
                <a:srgbClr val="FFFFFF">
                  <a:alpha val="4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10"/>
            <p:cNvSpPr/>
            <p:nvPr/>
          </p:nvSpPr>
          <p:spPr>
            <a:xfrm>
              <a:off x="757723" y="1999716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247650" h="247650" extrusionOk="0">
                  <a:moveTo>
                    <a:pt x="162376" y="141218"/>
                  </a:moveTo>
                  <a:lnTo>
                    <a:pt x="252711" y="126340"/>
                  </a:lnTo>
                  <a:lnTo>
                    <a:pt x="162376" y="111462"/>
                  </a:lnTo>
                  <a:cubicBezTo>
                    <a:pt x="151529" y="109669"/>
                    <a:pt x="143029" y="101169"/>
                    <a:pt x="141237" y="90322"/>
                  </a:cubicBezTo>
                  <a:lnTo>
                    <a:pt x="126359" y="0"/>
                  </a:lnTo>
                  <a:lnTo>
                    <a:pt x="111481" y="90335"/>
                  </a:lnTo>
                  <a:cubicBezTo>
                    <a:pt x="109688" y="101183"/>
                    <a:pt x="101184" y="109685"/>
                    <a:pt x="90335" y="111474"/>
                  </a:cubicBezTo>
                  <a:lnTo>
                    <a:pt x="0" y="126365"/>
                  </a:lnTo>
                  <a:lnTo>
                    <a:pt x="90335" y="141243"/>
                  </a:lnTo>
                  <a:cubicBezTo>
                    <a:pt x="101186" y="143034"/>
                    <a:pt x="109690" y="151538"/>
                    <a:pt x="111481" y="162389"/>
                  </a:cubicBezTo>
                  <a:lnTo>
                    <a:pt x="126359" y="252724"/>
                  </a:lnTo>
                  <a:lnTo>
                    <a:pt x="141237" y="162389"/>
                  </a:lnTo>
                  <a:cubicBezTo>
                    <a:pt x="143017" y="151530"/>
                    <a:pt x="151520" y="143014"/>
                    <a:pt x="162376" y="141218"/>
                  </a:cubicBezTo>
                  <a:close/>
                </a:path>
              </a:pathLst>
            </a:custGeom>
            <a:gradFill>
              <a:gsLst>
                <a:gs pos="0">
                  <a:srgbClr val="F5F4F7"/>
                </a:gs>
                <a:gs pos="34000">
                  <a:srgbClr val="F5F4F7"/>
                </a:gs>
                <a:gs pos="64000">
                  <a:srgbClr val="E7E6E6"/>
                </a:gs>
                <a:gs pos="82000">
                  <a:srgbClr val="D2CED9"/>
                </a:gs>
                <a:gs pos="100000">
                  <a:srgbClr val="D2CED9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71500" algn="bl" rotWithShape="0">
                <a:srgbClr val="FFFFFF">
                  <a:alpha val="4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10"/>
            <p:cNvSpPr/>
            <p:nvPr/>
          </p:nvSpPr>
          <p:spPr>
            <a:xfrm>
              <a:off x="11757417" y="263551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247650" h="247650" extrusionOk="0">
                  <a:moveTo>
                    <a:pt x="162376" y="141218"/>
                  </a:moveTo>
                  <a:lnTo>
                    <a:pt x="252711" y="126340"/>
                  </a:lnTo>
                  <a:lnTo>
                    <a:pt x="162376" y="111462"/>
                  </a:lnTo>
                  <a:cubicBezTo>
                    <a:pt x="151529" y="109669"/>
                    <a:pt x="143029" y="101169"/>
                    <a:pt x="141237" y="90322"/>
                  </a:cubicBezTo>
                  <a:lnTo>
                    <a:pt x="126359" y="0"/>
                  </a:lnTo>
                  <a:lnTo>
                    <a:pt x="111481" y="90335"/>
                  </a:lnTo>
                  <a:cubicBezTo>
                    <a:pt x="109688" y="101183"/>
                    <a:pt x="101184" y="109685"/>
                    <a:pt x="90335" y="111474"/>
                  </a:cubicBezTo>
                  <a:lnTo>
                    <a:pt x="0" y="126365"/>
                  </a:lnTo>
                  <a:lnTo>
                    <a:pt x="90335" y="141243"/>
                  </a:lnTo>
                  <a:cubicBezTo>
                    <a:pt x="101186" y="143034"/>
                    <a:pt x="109690" y="151538"/>
                    <a:pt x="111481" y="162389"/>
                  </a:cubicBezTo>
                  <a:lnTo>
                    <a:pt x="126359" y="252724"/>
                  </a:lnTo>
                  <a:lnTo>
                    <a:pt x="141237" y="162389"/>
                  </a:lnTo>
                  <a:cubicBezTo>
                    <a:pt x="143017" y="151530"/>
                    <a:pt x="151520" y="143014"/>
                    <a:pt x="162376" y="141218"/>
                  </a:cubicBezTo>
                  <a:close/>
                </a:path>
              </a:pathLst>
            </a:custGeom>
            <a:gradFill>
              <a:gsLst>
                <a:gs pos="0">
                  <a:srgbClr val="F5F4F7"/>
                </a:gs>
                <a:gs pos="34000">
                  <a:srgbClr val="F5F4F7"/>
                </a:gs>
                <a:gs pos="64000">
                  <a:srgbClr val="E7E6E6"/>
                </a:gs>
                <a:gs pos="82000">
                  <a:srgbClr val="D2CED9"/>
                </a:gs>
                <a:gs pos="100000">
                  <a:srgbClr val="D2CED9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71500" algn="bl" rotWithShape="0">
                <a:srgbClr val="FFFFFF">
                  <a:alpha val="4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10"/>
            <p:cNvSpPr/>
            <p:nvPr/>
          </p:nvSpPr>
          <p:spPr>
            <a:xfrm>
              <a:off x="1097826" y="312913"/>
              <a:ext cx="185738" cy="185737"/>
            </a:xfrm>
            <a:custGeom>
              <a:avLst/>
              <a:gdLst/>
              <a:ahLst/>
              <a:cxnLst/>
              <a:rect l="l" t="t" r="r" b="b"/>
              <a:pathLst>
                <a:path w="247650" h="247650" extrusionOk="0">
                  <a:moveTo>
                    <a:pt x="162376" y="141218"/>
                  </a:moveTo>
                  <a:lnTo>
                    <a:pt x="252711" y="126340"/>
                  </a:lnTo>
                  <a:lnTo>
                    <a:pt x="162376" y="111462"/>
                  </a:lnTo>
                  <a:cubicBezTo>
                    <a:pt x="151529" y="109669"/>
                    <a:pt x="143029" y="101169"/>
                    <a:pt x="141237" y="90322"/>
                  </a:cubicBezTo>
                  <a:lnTo>
                    <a:pt x="126359" y="0"/>
                  </a:lnTo>
                  <a:lnTo>
                    <a:pt x="111481" y="90335"/>
                  </a:lnTo>
                  <a:cubicBezTo>
                    <a:pt x="109688" y="101183"/>
                    <a:pt x="101184" y="109685"/>
                    <a:pt x="90335" y="111474"/>
                  </a:cubicBezTo>
                  <a:lnTo>
                    <a:pt x="0" y="126365"/>
                  </a:lnTo>
                  <a:lnTo>
                    <a:pt x="90335" y="141243"/>
                  </a:lnTo>
                  <a:cubicBezTo>
                    <a:pt x="101186" y="143034"/>
                    <a:pt x="109690" y="151538"/>
                    <a:pt x="111481" y="162389"/>
                  </a:cubicBezTo>
                  <a:lnTo>
                    <a:pt x="126359" y="252724"/>
                  </a:lnTo>
                  <a:lnTo>
                    <a:pt x="141237" y="162389"/>
                  </a:lnTo>
                  <a:cubicBezTo>
                    <a:pt x="143017" y="151530"/>
                    <a:pt x="151520" y="143014"/>
                    <a:pt x="162376" y="141218"/>
                  </a:cubicBezTo>
                  <a:close/>
                </a:path>
              </a:pathLst>
            </a:custGeom>
            <a:gradFill>
              <a:gsLst>
                <a:gs pos="0">
                  <a:srgbClr val="F5F4F7"/>
                </a:gs>
                <a:gs pos="34000">
                  <a:srgbClr val="F5F4F7"/>
                </a:gs>
                <a:gs pos="64000">
                  <a:srgbClr val="E7E6E6"/>
                </a:gs>
                <a:gs pos="82000">
                  <a:srgbClr val="D2CED9"/>
                </a:gs>
                <a:gs pos="100000">
                  <a:srgbClr val="D2CED9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71500" algn="bl" rotWithShape="0">
                <a:srgbClr val="FFFFFF">
                  <a:alpha val="4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1830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36" name="Google Shape;23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1"/>
          <p:cNvSpPr/>
          <p:nvPr/>
        </p:nvSpPr>
        <p:spPr>
          <a:xfrm>
            <a:off x="-239070" y="1297022"/>
            <a:ext cx="1152864" cy="497199"/>
          </a:xfrm>
          <a:custGeom>
            <a:avLst/>
            <a:gdLst/>
            <a:ahLst/>
            <a:cxnLst/>
            <a:rect l="l" t="t" r="r" b="b"/>
            <a:pathLst>
              <a:path w="982206" h="423599" extrusionOk="0">
                <a:moveTo>
                  <a:pt x="-305" y="423553"/>
                </a:moveTo>
                <a:cubicBezTo>
                  <a:pt x="46539" y="334487"/>
                  <a:pt x="156715" y="300260"/>
                  <a:pt x="245783" y="347104"/>
                </a:cubicBezTo>
                <a:cubicBezTo>
                  <a:pt x="254813" y="351854"/>
                  <a:pt x="263433" y="357353"/>
                  <a:pt x="271539" y="363546"/>
                </a:cubicBezTo>
                <a:cubicBezTo>
                  <a:pt x="262290" y="309890"/>
                  <a:pt x="298294" y="258898"/>
                  <a:pt x="351948" y="249651"/>
                </a:cubicBezTo>
                <a:cubicBezTo>
                  <a:pt x="376809" y="245366"/>
                  <a:pt x="402374" y="250778"/>
                  <a:pt x="423367" y="264771"/>
                </a:cubicBezTo>
                <a:cubicBezTo>
                  <a:pt x="401079" y="117610"/>
                  <a:pt x="514426" y="-1929"/>
                  <a:pt x="624631" y="-24"/>
                </a:cubicBezTo>
                <a:cubicBezTo>
                  <a:pt x="727881" y="1405"/>
                  <a:pt x="832752" y="109038"/>
                  <a:pt x="822274" y="247626"/>
                </a:cubicBezTo>
                <a:cubicBezTo>
                  <a:pt x="826370" y="246769"/>
                  <a:pt x="896474" y="233720"/>
                  <a:pt x="946099" y="286393"/>
                </a:cubicBezTo>
                <a:cubicBezTo>
                  <a:pt x="979675" y="322420"/>
                  <a:pt x="990666" y="374020"/>
                  <a:pt x="974674" y="42060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5400012" scaled="0"/>
          </a:gradFill>
          <a:ln>
            <a:noFill/>
          </a:ln>
          <a:effectLst>
            <a:outerShdw blurRad="114300" algn="bl" rotWithShape="0">
              <a:srgbClr val="1C0935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7174912" y="430708"/>
            <a:ext cx="736655" cy="317699"/>
          </a:xfrm>
          <a:custGeom>
            <a:avLst/>
            <a:gdLst/>
            <a:ahLst/>
            <a:cxnLst/>
            <a:rect l="l" t="t" r="r" b="b"/>
            <a:pathLst>
              <a:path w="982206" h="423599" extrusionOk="0">
                <a:moveTo>
                  <a:pt x="-305" y="423553"/>
                </a:moveTo>
                <a:cubicBezTo>
                  <a:pt x="46539" y="334487"/>
                  <a:pt x="156715" y="300260"/>
                  <a:pt x="245783" y="347104"/>
                </a:cubicBezTo>
                <a:cubicBezTo>
                  <a:pt x="254813" y="351854"/>
                  <a:pt x="263433" y="357353"/>
                  <a:pt x="271539" y="363546"/>
                </a:cubicBezTo>
                <a:cubicBezTo>
                  <a:pt x="262290" y="309890"/>
                  <a:pt x="298294" y="258898"/>
                  <a:pt x="351948" y="249651"/>
                </a:cubicBezTo>
                <a:cubicBezTo>
                  <a:pt x="376809" y="245366"/>
                  <a:pt x="402374" y="250778"/>
                  <a:pt x="423367" y="264771"/>
                </a:cubicBezTo>
                <a:cubicBezTo>
                  <a:pt x="401079" y="117610"/>
                  <a:pt x="514426" y="-1929"/>
                  <a:pt x="624631" y="-24"/>
                </a:cubicBezTo>
                <a:cubicBezTo>
                  <a:pt x="727881" y="1405"/>
                  <a:pt x="832752" y="109038"/>
                  <a:pt x="822274" y="247626"/>
                </a:cubicBezTo>
                <a:cubicBezTo>
                  <a:pt x="826370" y="246769"/>
                  <a:pt x="896474" y="233720"/>
                  <a:pt x="946099" y="286393"/>
                </a:cubicBezTo>
                <a:cubicBezTo>
                  <a:pt x="979675" y="322420"/>
                  <a:pt x="990666" y="374020"/>
                  <a:pt x="974674" y="42060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5400012" scaled="0"/>
          </a:gradFill>
          <a:ln>
            <a:noFill/>
          </a:ln>
          <a:effectLst>
            <a:outerShdw blurRad="114300" algn="bl" rotWithShape="0">
              <a:srgbClr val="1C0935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1"/>
          <p:cNvSpPr txBox="1">
            <a:spLocks noGrp="1"/>
          </p:cNvSpPr>
          <p:nvPr>
            <p:ph type="title"/>
          </p:nvPr>
        </p:nvSpPr>
        <p:spPr>
          <a:xfrm>
            <a:off x="1071115" y="474375"/>
            <a:ext cx="7001775" cy="5726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7174684" y="430672"/>
            <a:ext cx="691166" cy="318044"/>
          </a:xfrm>
          <a:custGeom>
            <a:avLst/>
            <a:gdLst/>
            <a:ahLst/>
            <a:cxnLst/>
            <a:rect l="l" t="t" r="r" b="b"/>
            <a:pathLst>
              <a:path w="921555" h="424058" extrusionOk="0">
                <a:moveTo>
                  <a:pt x="176840" y="327162"/>
                </a:moveTo>
                <a:cubicBezTo>
                  <a:pt x="200452" y="329151"/>
                  <a:pt x="224064" y="335802"/>
                  <a:pt x="246355" y="347526"/>
                </a:cubicBezTo>
                <a:lnTo>
                  <a:pt x="258861" y="355510"/>
                </a:lnTo>
                <a:lnTo>
                  <a:pt x="237321" y="346814"/>
                </a:lnTo>
                <a:cubicBezTo>
                  <a:pt x="179116" y="329929"/>
                  <a:pt x="116785" y="343465"/>
                  <a:pt x="70966" y="381010"/>
                </a:cubicBezTo>
                <a:lnTo>
                  <a:pt x="36000" y="423949"/>
                </a:lnTo>
                <a:lnTo>
                  <a:pt x="0" y="424058"/>
                </a:lnTo>
                <a:cubicBezTo>
                  <a:pt x="35171" y="357186"/>
                  <a:pt x="106005" y="321195"/>
                  <a:pt x="176840" y="327162"/>
                </a:cubicBezTo>
                <a:close/>
                <a:moveTo>
                  <a:pt x="846910" y="246537"/>
                </a:moveTo>
                <a:lnTo>
                  <a:pt x="868358" y="247249"/>
                </a:lnTo>
                <a:cubicBezTo>
                  <a:pt x="880492" y="248858"/>
                  <a:pt x="894050" y="252142"/>
                  <a:pt x="907680" y="258319"/>
                </a:cubicBezTo>
                <a:lnTo>
                  <a:pt x="921555" y="268243"/>
                </a:lnTo>
                <a:lnTo>
                  <a:pt x="893586" y="260369"/>
                </a:lnTo>
                <a:cubicBezTo>
                  <a:pt x="869319" y="257151"/>
                  <a:pt x="850749" y="260631"/>
                  <a:pt x="848699" y="261060"/>
                </a:cubicBezTo>
                <a:close/>
                <a:moveTo>
                  <a:pt x="625613" y="22"/>
                </a:moveTo>
                <a:cubicBezTo>
                  <a:pt x="651453" y="380"/>
                  <a:pt x="677395" y="7382"/>
                  <a:pt x="701609" y="19853"/>
                </a:cubicBezTo>
                <a:lnTo>
                  <a:pt x="714328" y="28136"/>
                </a:lnTo>
                <a:lnTo>
                  <a:pt x="689449" y="18515"/>
                </a:lnTo>
                <a:cubicBezTo>
                  <a:pt x="676707" y="15161"/>
                  <a:pt x="663761" y="13321"/>
                  <a:pt x="650841" y="13142"/>
                </a:cubicBezTo>
                <a:cubicBezTo>
                  <a:pt x="540517" y="11235"/>
                  <a:pt x="427047" y="130903"/>
                  <a:pt x="449359" y="278224"/>
                </a:cubicBezTo>
                <a:cubicBezTo>
                  <a:pt x="428343" y="264216"/>
                  <a:pt x="402751" y="258798"/>
                  <a:pt x="377863" y="263088"/>
                </a:cubicBezTo>
                <a:cubicBezTo>
                  <a:pt x="324150" y="272345"/>
                  <a:pt x="288107" y="323392"/>
                  <a:pt x="297366" y="377106"/>
                </a:cubicBezTo>
                <a:lnTo>
                  <a:pt x="272222" y="361054"/>
                </a:lnTo>
                <a:lnTo>
                  <a:pt x="273256" y="324812"/>
                </a:lnTo>
                <a:cubicBezTo>
                  <a:pt x="282005" y="287360"/>
                  <a:pt x="312350" y="256910"/>
                  <a:pt x="352635" y="249968"/>
                </a:cubicBezTo>
                <a:cubicBezTo>
                  <a:pt x="377523" y="245678"/>
                  <a:pt x="403115" y="251096"/>
                  <a:pt x="424131" y="265104"/>
                </a:cubicBezTo>
                <a:cubicBezTo>
                  <a:pt x="401819" y="117783"/>
                  <a:pt x="515289" y="-1885"/>
                  <a:pt x="625613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375401" y="538546"/>
            <a:ext cx="1235163" cy="484655"/>
          </a:xfrm>
          <a:custGeom>
            <a:avLst/>
            <a:gdLst/>
            <a:ahLst/>
            <a:cxnLst/>
            <a:rect l="l" t="t" r="r" b="b"/>
            <a:pathLst>
              <a:path w="1052322" h="412911" extrusionOk="0">
                <a:moveTo>
                  <a:pt x="-305" y="412866"/>
                </a:moveTo>
                <a:cubicBezTo>
                  <a:pt x="10049" y="387443"/>
                  <a:pt x="28718" y="366288"/>
                  <a:pt x="52654" y="352858"/>
                </a:cubicBezTo>
                <a:cubicBezTo>
                  <a:pt x="105899" y="324283"/>
                  <a:pt x="160191" y="350191"/>
                  <a:pt x="165621" y="352858"/>
                </a:cubicBezTo>
                <a:cubicBezTo>
                  <a:pt x="156096" y="286183"/>
                  <a:pt x="183813" y="221127"/>
                  <a:pt x="236296" y="186933"/>
                </a:cubicBezTo>
                <a:cubicBezTo>
                  <a:pt x="302018" y="144070"/>
                  <a:pt x="396411" y="157024"/>
                  <a:pt x="455371" y="222270"/>
                </a:cubicBezTo>
                <a:cubicBezTo>
                  <a:pt x="450370" y="201077"/>
                  <a:pt x="463505" y="179837"/>
                  <a:pt x="484698" y="174836"/>
                </a:cubicBezTo>
                <a:cubicBezTo>
                  <a:pt x="500348" y="171150"/>
                  <a:pt x="516674" y="177331"/>
                  <a:pt x="525951" y="190457"/>
                </a:cubicBezTo>
                <a:cubicBezTo>
                  <a:pt x="542430" y="77395"/>
                  <a:pt x="630726" y="-615"/>
                  <a:pt x="713022" y="-43"/>
                </a:cubicBezTo>
                <a:cubicBezTo>
                  <a:pt x="814082" y="433"/>
                  <a:pt x="920382" y="118734"/>
                  <a:pt x="893140" y="264752"/>
                </a:cubicBezTo>
                <a:cubicBezTo>
                  <a:pt x="938746" y="265047"/>
                  <a:pt x="982199" y="284221"/>
                  <a:pt x="1013155" y="317711"/>
                </a:cubicBezTo>
                <a:cubicBezTo>
                  <a:pt x="1035558" y="343362"/>
                  <a:pt x="1049169" y="375499"/>
                  <a:pt x="1052017" y="40943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5400012" scaled="0"/>
          </a:gradFill>
          <a:ln>
            <a:noFill/>
          </a:ln>
          <a:effectLst>
            <a:outerShdw blurRad="114300" algn="bl" rotWithShape="0">
              <a:srgbClr val="1C0935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8149694" y="946527"/>
            <a:ext cx="913547" cy="358458"/>
          </a:xfrm>
          <a:custGeom>
            <a:avLst/>
            <a:gdLst/>
            <a:ahLst/>
            <a:cxnLst/>
            <a:rect l="l" t="t" r="r" b="b"/>
            <a:pathLst>
              <a:path w="1052322" h="412911" extrusionOk="0">
                <a:moveTo>
                  <a:pt x="-305" y="412866"/>
                </a:moveTo>
                <a:cubicBezTo>
                  <a:pt x="10049" y="387443"/>
                  <a:pt x="28718" y="366288"/>
                  <a:pt x="52654" y="352858"/>
                </a:cubicBezTo>
                <a:cubicBezTo>
                  <a:pt x="105899" y="324283"/>
                  <a:pt x="160191" y="350191"/>
                  <a:pt x="165621" y="352858"/>
                </a:cubicBezTo>
                <a:cubicBezTo>
                  <a:pt x="156096" y="286183"/>
                  <a:pt x="183813" y="221127"/>
                  <a:pt x="236296" y="186933"/>
                </a:cubicBezTo>
                <a:cubicBezTo>
                  <a:pt x="302018" y="144070"/>
                  <a:pt x="396411" y="157024"/>
                  <a:pt x="455371" y="222270"/>
                </a:cubicBezTo>
                <a:cubicBezTo>
                  <a:pt x="450370" y="201077"/>
                  <a:pt x="463505" y="179837"/>
                  <a:pt x="484698" y="174836"/>
                </a:cubicBezTo>
                <a:cubicBezTo>
                  <a:pt x="500348" y="171150"/>
                  <a:pt x="516674" y="177331"/>
                  <a:pt x="525951" y="190457"/>
                </a:cubicBezTo>
                <a:cubicBezTo>
                  <a:pt x="542430" y="77395"/>
                  <a:pt x="630726" y="-615"/>
                  <a:pt x="713022" y="-43"/>
                </a:cubicBezTo>
                <a:cubicBezTo>
                  <a:pt x="814082" y="433"/>
                  <a:pt x="920382" y="118734"/>
                  <a:pt x="893140" y="264752"/>
                </a:cubicBezTo>
                <a:cubicBezTo>
                  <a:pt x="938746" y="265047"/>
                  <a:pt x="982199" y="284221"/>
                  <a:pt x="1013155" y="317711"/>
                </a:cubicBezTo>
                <a:cubicBezTo>
                  <a:pt x="1035558" y="343362"/>
                  <a:pt x="1049169" y="375499"/>
                  <a:pt x="1052017" y="40943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5400012" scaled="0"/>
          </a:gradFill>
          <a:ln>
            <a:noFill/>
          </a:ln>
          <a:effectLst>
            <a:outerShdw blurRad="114300" algn="bl" rotWithShape="0">
              <a:srgbClr val="1C0935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-239429" y="1296967"/>
            <a:ext cx="1080438" cy="497461"/>
          </a:xfrm>
          <a:custGeom>
            <a:avLst/>
            <a:gdLst/>
            <a:ahLst/>
            <a:cxnLst/>
            <a:rect l="l" t="t" r="r" b="b"/>
            <a:pathLst>
              <a:path w="1440584" h="663281" extrusionOk="0">
                <a:moveTo>
                  <a:pt x="276601" y="511724"/>
                </a:moveTo>
                <a:cubicBezTo>
                  <a:pt x="313532" y="514835"/>
                  <a:pt x="350464" y="525238"/>
                  <a:pt x="385330" y="543576"/>
                </a:cubicBezTo>
                <a:lnTo>
                  <a:pt x="397838" y="551560"/>
                </a:lnTo>
                <a:lnTo>
                  <a:pt x="356968" y="535060"/>
                </a:lnTo>
                <a:cubicBezTo>
                  <a:pt x="247722" y="503368"/>
                  <a:pt x="129181" y="540194"/>
                  <a:pt x="57125" y="628208"/>
                </a:cubicBezTo>
                <a:lnTo>
                  <a:pt x="33980" y="663178"/>
                </a:lnTo>
                <a:lnTo>
                  <a:pt x="0" y="663281"/>
                </a:lnTo>
                <a:cubicBezTo>
                  <a:pt x="55013" y="558685"/>
                  <a:pt x="165806" y="502390"/>
                  <a:pt x="276601" y="511724"/>
                </a:cubicBezTo>
                <a:close/>
                <a:moveTo>
                  <a:pt x="1311299" y="385172"/>
                </a:moveTo>
                <a:lnTo>
                  <a:pt x="1358222" y="386730"/>
                </a:lnTo>
                <a:cubicBezTo>
                  <a:pt x="1377201" y="389247"/>
                  <a:pt x="1398407" y="394383"/>
                  <a:pt x="1419726" y="404045"/>
                </a:cubicBezTo>
                <a:lnTo>
                  <a:pt x="1440584" y="415935"/>
                </a:lnTo>
                <a:lnTo>
                  <a:pt x="1383450" y="399850"/>
                </a:lnTo>
                <a:cubicBezTo>
                  <a:pt x="1345493" y="394816"/>
                  <a:pt x="1316447" y="400260"/>
                  <a:pt x="1313240" y="400931"/>
                </a:cubicBezTo>
                <a:close/>
                <a:moveTo>
                  <a:pt x="978539" y="35"/>
                </a:moveTo>
                <a:cubicBezTo>
                  <a:pt x="1018956" y="595"/>
                  <a:pt x="1059533" y="11548"/>
                  <a:pt x="1097406" y="31053"/>
                </a:cubicBezTo>
                <a:lnTo>
                  <a:pt x="1110125" y="39336"/>
                </a:lnTo>
                <a:lnTo>
                  <a:pt x="1064155" y="21560"/>
                </a:lnTo>
                <a:cubicBezTo>
                  <a:pt x="1044224" y="16313"/>
                  <a:pt x="1023975" y="13435"/>
                  <a:pt x="1003767" y="13155"/>
                </a:cubicBezTo>
                <a:cubicBezTo>
                  <a:pt x="831205" y="10173"/>
                  <a:pt x="653724" y="197349"/>
                  <a:pt x="688623" y="427777"/>
                </a:cubicBezTo>
                <a:cubicBezTo>
                  <a:pt x="655752" y="405866"/>
                  <a:pt x="615722" y="397392"/>
                  <a:pt x="576794" y="404102"/>
                </a:cubicBezTo>
                <a:cubicBezTo>
                  <a:pt x="492781" y="418581"/>
                  <a:pt x="436405" y="498425"/>
                  <a:pt x="450888" y="582441"/>
                </a:cubicBezTo>
                <a:lnTo>
                  <a:pt x="425743" y="566389"/>
                </a:lnTo>
                <a:lnTo>
                  <a:pt x="427408" y="508047"/>
                </a:lnTo>
                <a:cubicBezTo>
                  <a:pt x="441093" y="449468"/>
                  <a:pt x="488556" y="401841"/>
                  <a:pt x="551566" y="390982"/>
                </a:cubicBezTo>
                <a:cubicBezTo>
                  <a:pt x="590494" y="384272"/>
                  <a:pt x="630524" y="392746"/>
                  <a:pt x="663395" y="414657"/>
                </a:cubicBezTo>
                <a:cubicBezTo>
                  <a:pt x="628496" y="184229"/>
                  <a:pt x="805977" y="-2947"/>
                  <a:pt x="978539" y="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375043" y="538492"/>
            <a:ext cx="1141289" cy="484910"/>
          </a:xfrm>
          <a:custGeom>
            <a:avLst/>
            <a:gdLst/>
            <a:ahLst/>
            <a:cxnLst/>
            <a:rect l="l" t="t" r="r" b="b"/>
            <a:pathLst>
              <a:path w="1521718" h="646546" extrusionOk="0">
                <a:moveTo>
                  <a:pt x="1425018" y="417482"/>
                </a:moveTo>
                <a:lnTo>
                  <a:pt x="1451648" y="420403"/>
                </a:lnTo>
                <a:cubicBezTo>
                  <a:pt x="1468827" y="424102"/>
                  <a:pt x="1485541" y="429537"/>
                  <a:pt x="1501539" y="436596"/>
                </a:cubicBezTo>
                <a:lnTo>
                  <a:pt x="1521718" y="448077"/>
                </a:lnTo>
                <a:lnTo>
                  <a:pt x="1476876" y="433523"/>
                </a:lnTo>
                <a:cubicBezTo>
                  <a:pt x="1459698" y="429824"/>
                  <a:pt x="1442056" y="427861"/>
                  <a:pt x="1424204" y="427746"/>
                </a:cubicBezTo>
                <a:close/>
                <a:moveTo>
                  <a:pt x="759428" y="273833"/>
                </a:moveTo>
                <a:cubicBezTo>
                  <a:pt x="771681" y="270947"/>
                  <a:pt x="784198" y="271924"/>
                  <a:pt x="795468" y="276191"/>
                </a:cubicBezTo>
                <a:lnTo>
                  <a:pt x="811655" y="288720"/>
                </a:lnTo>
                <a:lnTo>
                  <a:pt x="784656" y="286953"/>
                </a:lnTo>
                <a:cubicBezTo>
                  <a:pt x="751472" y="294784"/>
                  <a:pt x="730905" y="328042"/>
                  <a:pt x="738736" y="361226"/>
                </a:cubicBezTo>
                <a:lnTo>
                  <a:pt x="714970" y="339106"/>
                </a:lnTo>
                <a:lnTo>
                  <a:pt x="721087" y="301462"/>
                </a:lnTo>
                <a:cubicBezTo>
                  <a:pt x="729398" y="288021"/>
                  <a:pt x="742836" y="277748"/>
                  <a:pt x="759428" y="273833"/>
                </a:cubicBezTo>
                <a:close/>
                <a:moveTo>
                  <a:pt x="499894" y="253850"/>
                </a:moveTo>
                <a:cubicBezTo>
                  <a:pt x="545818" y="252972"/>
                  <a:pt x="592762" y="264093"/>
                  <a:pt x="635433" y="286922"/>
                </a:cubicBezTo>
                <a:lnTo>
                  <a:pt x="645654" y="293576"/>
                </a:lnTo>
                <a:lnTo>
                  <a:pt x="616762" y="281126"/>
                </a:lnTo>
                <a:cubicBezTo>
                  <a:pt x="541876" y="256140"/>
                  <a:pt x="460021" y="263947"/>
                  <a:pt x="395703" y="305895"/>
                </a:cubicBezTo>
                <a:cubicBezTo>
                  <a:pt x="313524" y="359437"/>
                  <a:pt x="270124" y="461303"/>
                  <a:pt x="285039" y="565704"/>
                </a:cubicBezTo>
                <a:cubicBezTo>
                  <a:pt x="276536" y="561528"/>
                  <a:pt x="191525" y="520960"/>
                  <a:pt x="108153" y="565704"/>
                </a:cubicBezTo>
                <a:cubicBezTo>
                  <a:pt x="89413" y="576218"/>
                  <a:pt x="72735" y="589757"/>
                  <a:pt x="58716" y="605643"/>
                </a:cubicBezTo>
                <a:lnTo>
                  <a:pt x="33429" y="646437"/>
                </a:lnTo>
                <a:lnTo>
                  <a:pt x="0" y="646546"/>
                </a:lnTo>
                <a:cubicBezTo>
                  <a:pt x="16213" y="606738"/>
                  <a:pt x="45445" y="573613"/>
                  <a:pt x="82925" y="552584"/>
                </a:cubicBezTo>
                <a:cubicBezTo>
                  <a:pt x="166297" y="507840"/>
                  <a:pt x="251308" y="548408"/>
                  <a:pt x="259811" y="552584"/>
                </a:cubicBezTo>
                <a:cubicBezTo>
                  <a:pt x="244896" y="448183"/>
                  <a:pt x="288296" y="346317"/>
                  <a:pt x="370475" y="292775"/>
                </a:cubicBezTo>
                <a:cubicBezTo>
                  <a:pt x="409066" y="267606"/>
                  <a:pt x="453970" y="254728"/>
                  <a:pt x="499894" y="253850"/>
                </a:cubicBezTo>
                <a:close/>
                <a:moveTo>
                  <a:pt x="1116943" y="4"/>
                </a:moveTo>
                <a:cubicBezTo>
                  <a:pt x="1156503" y="190"/>
                  <a:pt x="1196577" y="11907"/>
                  <a:pt x="1233767" y="32951"/>
                </a:cubicBezTo>
                <a:lnTo>
                  <a:pt x="1242059" y="38918"/>
                </a:lnTo>
                <a:lnTo>
                  <a:pt x="1201472" y="21776"/>
                </a:lnTo>
                <a:cubicBezTo>
                  <a:pt x="1181860" y="16193"/>
                  <a:pt x="1161951" y="13217"/>
                  <a:pt x="1142171" y="13124"/>
                </a:cubicBezTo>
                <a:cubicBezTo>
                  <a:pt x="1013310" y="12228"/>
                  <a:pt x="875054" y="134378"/>
                  <a:pt x="849251" y="311413"/>
                </a:cubicBezTo>
                <a:lnTo>
                  <a:pt x="825655" y="293150"/>
                </a:lnTo>
                <a:lnTo>
                  <a:pt x="862557" y="176873"/>
                </a:lnTo>
                <a:cubicBezTo>
                  <a:pt x="918367" y="67873"/>
                  <a:pt x="1020297" y="-668"/>
                  <a:pt x="1116943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8149429" y="946488"/>
            <a:ext cx="842112" cy="358516"/>
          </a:xfrm>
          <a:custGeom>
            <a:avLst/>
            <a:gdLst/>
            <a:ahLst/>
            <a:cxnLst/>
            <a:rect l="l" t="t" r="r" b="b"/>
            <a:pathLst>
              <a:path w="1122816" h="478021" extrusionOk="0">
                <a:moveTo>
                  <a:pt x="1059308" y="309292"/>
                </a:moveTo>
                <a:lnTo>
                  <a:pt x="1073269" y="310824"/>
                </a:lnTo>
                <a:cubicBezTo>
                  <a:pt x="1085970" y="313558"/>
                  <a:pt x="1098328" y="317577"/>
                  <a:pt x="1110155" y="322796"/>
                </a:cubicBezTo>
                <a:lnTo>
                  <a:pt x="1122816" y="331837"/>
                </a:lnTo>
                <a:lnTo>
                  <a:pt x="1098497" y="323944"/>
                </a:lnTo>
                <a:cubicBezTo>
                  <a:pt x="1085797" y="321209"/>
                  <a:pt x="1072753" y="319757"/>
                  <a:pt x="1059554" y="319672"/>
                </a:cubicBezTo>
                <a:close/>
                <a:moveTo>
                  <a:pt x="561479" y="202458"/>
                </a:moveTo>
                <a:cubicBezTo>
                  <a:pt x="570538" y="200324"/>
                  <a:pt x="579793" y="201046"/>
                  <a:pt x="588125" y="204201"/>
                </a:cubicBezTo>
                <a:lnTo>
                  <a:pt x="604312" y="216730"/>
                </a:lnTo>
                <a:lnTo>
                  <a:pt x="586707" y="215578"/>
                </a:lnTo>
                <a:cubicBezTo>
                  <a:pt x="562173" y="221367"/>
                  <a:pt x="546967" y="245956"/>
                  <a:pt x="552756" y="270491"/>
                </a:cubicBezTo>
                <a:lnTo>
                  <a:pt x="528487" y="251472"/>
                </a:lnTo>
                <a:lnTo>
                  <a:pt x="533132" y="222885"/>
                </a:lnTo>
                <a:cubicBezTo>
                  <a:pt x="539277" y="212947"/>
                  <a:pt x="549212" y="205353"/>
                  <a:pt x="561479" y="202458"/>
                </a:cubicBezTo>
                <a:close/>
                <a:moveTo>
                  <a:pt x="403654" y="189983"/>
                </a:moveTo>
                <a:cubicBezTo>
                  <a:pt x="426335" y="193477"/>
                  <a:pt x="448771" y="200883"/>
                  <a:pt x="469804" y="212135"/>
                </a:cubicBezTo>
                <a:lnTo>
                  <a:pt x="480213" y="220293"/>
                </a:lnTo>
                <a:lnTo>
                  <a:pt x="428882" y="203103"/>
                </a:lnTo>
                <a:cubicBezTo>
                  <a:pt x="383520" y="196115"/>
                  <a:pt x="337180" y="204771"/>
                  <a:pt x="299137" y="229582"/>
                </a:cubicBezTo>
                <a:cubicBezTo>
                  <a:pt x="238378" y="269168"/>
                  <a:pt x="206291" y="344482"/>
                  <a:pt x="217318" y="421671"/>
                </a:cubicBezTo>
                <a:cubicBezTo>
                  <a:pt x="211031" y="418583"/>
                  <a:pt x="148178" y="388590"/>
                  <a:pt x="86538" y="421671"/>
                </a:cubicBezTo>
                <a:cubicBezTo>
                  <a:pt x="72683" y="429445"/>
                  <a:pt x="60352" y="439454"/>
                  <a:pt x="49987" y="451199"/>
                </a:cubicBezTo>
                <a:lnTo>
                  <a:pt x="33428" y="477912"/>
                </a:lnTo>
                <a:lnTo>
                  <a:pt x="0" y="478021"/>
                </a:lnTo>
                <a:cubicBezTo>
                  <a:pt x="11987" y="448589"/>
                  <a:pt x="33599" y="424098"/>
                  <a:pt x="61310" y="408551"/>
                </a:cubicBezTo>
                <a:cubicBezTo>
                  <a:pt x="122950" y="375470"/>
                  <a:pt x="185803" y="405463"/>
                  <a:pt x="192090" y="408551"/>
                </a:cubicBezTo>
                <a:cubicBezTo>
                  <a:pt x="181063" y="331362"/>
                  <a:pt x="213150" y="256048"/>
                  <a:pt x="273909" y="216462"/>
                </a:cubicBezTo>
                <a:cubicBezTo>
                  <a:pt x="311952" y="191651"/>
                  <a:pt x="358292" y="182995"/>
                  <a:pt x="403654" y="189983"/>
                </a:cubicBezTo>
                <a:close/>
                <a:moveTo>
                  <a:pt x="825806" y="3"/>
                </a:moveTo>
                <a:cubicBezTo>
                  <a:pt x="855055" y="141"/>
                  <a:pt x="884683" y="8804"/>
                  <a:pt x="912180" y="24362"/>
                </a:cubicBezTo>
                <a:lnTo>
                  <a:pt x="920472" y="30330"/>
                </a:lnTo>
                <a:lnTo>
                  <a:pt x="894878" y="19520"/>
                </a:lnTo>
                <a:cubicBezTo>
                  <a:pt x="880378" y="15392"/>
                  <a:pt x="865659" y="13192"/>
                  <a:pt x="851034" y="13123"/>
                </a:cubicBezTo>
                <a:cubicBezTo>
                  <a:pt x="755762" y="12461"/>
                  <a:pt x="653543" y="102772"/>
                  <a:pt x="634465" y="233662"/>
                </a:cubicBezTo>
                <a:cubicBezTo>
                  <a:pt x="629096" y="226064"/>
                  <a:pt x="621686" y="220476"/>
                  <a:pt x="613353" y="217321"/>
                </a:cubicBezTo>
                <a:lnTo>
                  <a:pt x="610322" y="217123"/>
                </a:lnTo>
                <a:lnTo>
                  <a:pt x="637727" y="130770"/>
                </a:lnTo>
                <a:cubicBezTo>
                  <a:pt x="678990" y="50182"/>
                  <a:pt x="754352" y="-493"/>
                  <a:pt x="825806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1"/>
          <p:cNvSpPr/>
          <p:nvPr/>
        </p:nvSpPr>
        <p:spPr>
          <a:xfrm>
            <a:off x="1234732" y="3943837"/>
            <a:ext cx="6424162" cy="1200308"/>
          </a:xfrm>
          <a:custGeom>
            <a:avLst/>
            <a:gdLst/>
            <a:ahLst/>
            <a:cxnLst/>
            <a:rect l="l" t="t" r="r" b="b"/>
            <a:pathLst>
              <a:path w="12192952" h="2278164" extrusionOk="0">
                <a:moveTo>
                  <a:pt x="-4" y="736841"/>
                </a:moveTo>
                <a:cubicBezTo>
                  <a:pt x="19046" y="656736"/>
                  <a:pt x="105628" y="326599"/>
                  <a:pt x="417953" y="133147"/>
                </a:cubicBezTo>
                <a:cubicBezTo>
                  <a:pt x="747041" y="-70688"/>
                  <a:pt x="1193573" y="-40494"/>
                  <a:pt x="1543332" y="212585"/>
                </a:cubicBezTo>
                <a:cubicBezTo>
                  <a:pt x="1701065" y="65615"/>
                  <a:pt x="1944715" y="65234"/>
                  <a:pt x="2096734" y="204584"/>
                </a:cubicBezTo>
                <a:cubicBezTo>
                  <a:pt x="2238180" y="334315"/>
                  <a:pt x="2267422" y="554819"/>
                  <a:pt x="2160266" y="723602"/>
                </a:cubicBezTo>
                <a:cubicBezTo>
                  <a:pt x="2180516" y="727603"/>
                  <a:pt x="2199023" y="737794"/>
                  <a:pt x="2213225" y="752747"/>
                </a:cubicBezTo>
                <a:cubicBezTo>
                  <a:pt x="2231532" y="772940"/>
                  <a:pt x="2241057" y="799611"/>
                  <a:pt x="2239704" y="826852"/>
                </a:cubicBezTo>
                <a:cubicBezTo>
                  <a:pt x="2504023" y="599300"/>
                  <a:pt x="2874260" y="544340"/>
                  <a:pt x="3183727" y="686549"/>
                </a:cubicBezTo>
                <a:cubicBezTo>
                  <a:pt x="3622639" y="888194"/>
                  <a:pt x="3684075" y="1369016"/>
                  <a:pt x="3686838" y="1393494"/>
                </a:cubicBezTo>
                <a:cubicBezTo>
                  <a:pt x="3709317" y="1393494"/>
                  <a:pt x="3886863" y="1397019"/>
                  <a:pt x="4005830" y="1547133"/>
                </a:cubicBezTo>
                <a:cubicBezTo>
                  <a:pt x="4113176" y="1682769"/>
                  <a:pt x="4091555" y="1836598"/>
                  <a:pt x="4087935" y="1862220"/>
                </a:cubicBezTo>
                <a:cubicBezTo>
                  <a:pt x="4108595" y="1849552"/>
                  <a:pt x="4133789" y="1846599"/>
                  <a:pt x="4156801" y="1854219"/>
                </a:cubicBezTo>
                <a:cubicBezTo>
                  <a:pt x="4181404" y="1863744"/>
                  <a:pt x="4200045" y="1884413"/>
                  <a:pt x="4207093" y="1909845"/>
                </a:cubicBezTo>
                <a:cubicBezTo>
                  <a:pt x="4237573" y="1868221"/>
                  <a:pt x="4399308" y="1655813"/>
                  <a:pt x="4696964" y="1610665"/>
                </a:cubicBezTo>
                <a:cubicBezTo>
                  <a:pt x="5036435" y="1559134"/>
                  <a:pt x="5276274" y="1766970"/>
                  <a:pt x="5308659" y="1796021"/>
                </a:cubicBezTo>
                <a:cubicBezTo>
                  <a:pt x="5346759" y="1766684"/>
                  <a:pt x="5703852" y="1500746"/>
                  <a:pt x="6149336" y="1629143"/>
                </a:cubicBezTo>
                <a:cubicBezTo>
                  <a:pt x="6507476" y="1732584"/>
                  <a:pt x="6674925" y="2019668"/>
                  <a:pt x="6707977" y="2079294"/>
                </a:cubicBezTo>
                <a:cubicBezTo>
                  <a:pt x="6854358" y="2060244"/>
                  <a:pt x="7003195" y="2077961"/>
                  <a:pt x="7140984" y="2130920"/>
                </a:cubicBezTo>
                <a:cubicBezTo>
                  <a:pt x="7226318" y="2164258"/>
                  <a:pt x="7305842" y="2210931"/>
                  <a:pt x="7376632" y="2269128"/>
                </a:cubicBezTo>
                <a:cubicBezTo>
                  <a:pt x="7459043" y="2158923"/>
                  <a:pt x="7572466" y="2075770"/>
                  <a:pt x="7702387" y="2030336"/>
                </a:cubicBezTo>
                <a:cubicBezTo>
                  <a:pt x="7947465" y="1945944"/>
                  <a:pt x="8157968" y="2032051"/>
                  <a:pt x="8208164" y="2054148"/>
                </a:cubicBezTo>
                <a:cubicBezTo>
                  <a:pt x="8210508" y="2001856"/>
                  <a:pt x="8234492" y="1952993"/>
                  <a:pt x="8274363" y="1919084"/>
                </a:cubicBezTo>
                <a:cubicBezTo>
                  <a:pt x="8305272" y="1894415"/>
                  <a:pt x="8343343" y="1880508"/>
                  <a:pt x="8382853" y="1879365"/>
                </a:cubicBezTo>
                <a:cubicBezTo>
                  <a:pt x="8388606" y="1670005"/>
                  <a:pt x="8548035" y="1497031"/>
                  <a:pt x="8756233" y="1474266"/>
                </a:cubicBezTo>
                <a:cubicBezTo>
                  <a:pt x="8689558" y="1208615"/>
                  <a:pt x="8789856" y="931341"/>
                  <a:pt x="9005121" y="778941"/>
                </a:cubicBezTo>
                <a:cubicBezTo>
                  <a:pt x="9192287" y="646640"/>
                  <a:pt x="9440509" y="627209"/>
                  <a:pt x="9653869" y="725983"/>
                </a:cubicBezTo>
                <a:cubicBezTo>
                  <a:pt x="9769312" y="571868"/>
                  <a:pt x="9987815" y="540531"/>
                  <a:pt x="10141930" y="655974"/>
                </a:cubicBezTo>
                <a:cubicBezTo>
                  <a:pt x="10238418" y="728364"/>
                  <a:pt x="10290710" y="845427"/>
                  <a:pt x="10280138" y="965632"/>
                </a:cubicBezTo>
                <a:cubicBezTo>
                  <a:pt x="10292901" y="953726"/>
                  <a:pt x="10310713" y="948773"/>
                  <a:pt x="10327763" y="952392"/>
                </a:cubicBezTo>
                <a:cubicBezTo>
                  <a:pt x="10348337" y="958107"/>
                  <a:pt x="10363100" y="976109"/>
                  <a:pt x="10364815" y="997350"/>
                </a:cubicBezTo>
                <a:cubicBezTo>
                  <a:pt x="10511881" y="776465"/>
                  <a:pt x="10768008" y="655593"/>
                  <a:pt x="11025469" y="686263"/>
                </a:cubicBezTo>
                <a:cubicBezTo>
                  <a:pt x="11382752" y="728840"/>
                  <a:pt x="11547534" y="1039736"/>
                  <a:pt x="11560393" y="1064882"/>
                </a:cubicBezTo>
                <a:cubicBezTo>
                  <a:pt x="11574776" y="1060215"/>
                  <a:pt x="11725461" y="1013828"/>
                  <a:pt x="11851572" y="1109935"/>
                </a:cubicBezTo>
                <a:cubicBezTo>
                  <a:pt x="11910056" y="1155465"/>
                  <a:pt x="11950442" y="1220140"/>
                  <a:pt x="11965872" y="1292625"/>
                </a:cubicBezTo>
                <a:cubicBezTo>
                  <a:pt x="11988923" y="1262526"/>
                  <a:pt x="12032071" y="1256811"/>
                  <a:pt x="12062170" y="1279862"/>
                </a:cubicBezTo>
                <a:cubicBezTo>
                  <a:pt x="12069504" y="1285481"/>
                  <a:pt x="12075600" y="1292530"/>
                  <a:pt x="12080172" y="1300530"/>
                </a:cubicBezTo>
                <a:cubicBezTo>
                  <a:pt x="12078934" y="1247000"/>
                  <a:pt x="12091697" y="1194042"/>
                  <a:pt x="12117224" y="1146987"/>
                </a:cubicBezTo>
                <a:cubicBezTo>
                  <a:pt x="12134941" y="1114793"/>
                  <a:pt x="12158372" y="1086027"/>
                  <a:pt x="12186471" y="1062215"/>
                </a:cubicBezTo>
                <a:cubicBezTo>
                  <a:pt x="12188662" y="1467218"/>
                  <a:pt x="12190852" y="1872221"/>
                  <a:pt x="12192948" y="2277224"/>
                </a:cubicBezTo>
                <a:lnTo>
                  <a:pt x="-4" y="2277224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1"/>
          <p:cNvSpPr/>
          <p:nvPr/>
        </p:nvSpPr>
        <p:spPr>
          <a:xfrm>
            <a:off x="1233378" y="3943134"/>
            <a:ext cx="6420974" cy="1200308"/>
          </a:xfrm>
          <a:custGeom>
            <a:avLst/>
            <a:gdLst/>
            <a:ahLst/>
            <a:cxnLst/>
            <a:rect l="l" t="t" r="r" b="b"/>
            <a:pathLst>
              <a:path w="12186901" h="2278163" extrusionOk="0">
                <a:moveTo>
                  <a:pt x="10929198" y="682704"/>
                </a:moveTo>
                <a:cubicBezTo>
                  <a:pt x="10961129" y="681903"/>
                  <a:pt x="10993290" y="683369"/>
                  <a:pt x="11025473" y="687202"/>
                </a:cubicBezTo>
                <a:cubicBezTo>
                  <a:pt x="11382756" y="729779"/>
                  <a:pt x="11547538" y="1040675"/>
                  <a:pt x="11560397" y="1065821"/>
                </a:cubicBezTo>
                <a:cubicBezTo>
                  <a:pt x="11574780" y="1061154"/>
                  <a:pt x="11725465" y="1014767"/>
                  <a:pt x="11851576" y="1110874"/>
                </a:cubicBezTo>
                <a:cubicBezTo>
                  <a:pt x="11910060" y="1156404"/>
                  <a:pt x="11950446" y="1221079"/>
                  <a:pt x="11965876" y="1293564"/>
                </a:cubicBezTo>
                <a:cubicBezTo>
                  <a:pt x="11988927" y="1263465"/>
                  <a:pt x="12032075" y="1257750"/>
                  <a:pt x="12062174" y="1280801"/>
                </a:cubicBezTo>
                <a:cubicBezTo>
                  <a:pt x="12069508" y="1286420"/>
                  <a:pt x="12075604" y="1293469"/>
                  <a:pt x="12080176" y="1301469"/>
                </a:cubicBezTo>
                <a:cubicBezTo>
                  <a:pt x="12078938" y="1247939"/>
                  <a:pt x="12091701" y="1194981"/>
                  <a:pt x="12117228" y="1147926"/>
                </a:cubicBezTo>
                <a:cubicBezTo>
                  <a:pt x="12134945" y="1115732"/>
                  <a:pt x="12158376" y="1086966"/>
                  <a:pt x="12186475" y="1063154"/>
                </a:cubicBezTo>
                <a:lnTo>
                  <a:pt x="12186901" y="1142995"/>
                </a:lnTo>
                <a:lnTo>
                  <a:pt x="12127863" y="1215268"/>
                </a:lnTo>
                <a:cubicBezTo>
                  <a:pt x="12102336" y="1262323"/>
                  <a:pt x="12089573" y="1315281"/>
                  <a:pt x="12090811" y="1368811"/>
                </a:cubicBezTo>
                <a:cubicBezTo>
                  <a:pt x="12086239" y="1360811"/>
                  <a:pt x="12080143" y="1353762"/>
                  <a:pt x="12072809" y="1348143"/>
                </a:cubicBezTo>
                <a:cubicBezTo>
                  <a:pt x="12042710" y="1325092"/>
                  <a:pt x="11999562" y="1330807"/>
                  <a:pt x="11976511" y="1360906"/>
                </a:cubicBezTo>
                <a:cubicBezTo>
                  <a:pt x="11961081" y="1288421"/>
                  <a:pt x="11920695" y="1223746"/>
                  <a:pt x="11862211" y="1178216"/>
                </a:cubicBezTo>
                <a:cubicBezTo>
                  <a:pt x="11736100" y="1082109"/>
                  <a:pt x="11585415" y="1128496"/>
                  <a:pt x="11571032" y="1133163"/>
                </a:cubicBezTo>
                <a:cubicBezTo>
                  <a:pt x="11558173" y="1108017"/>
                  <a:pt x="11393391" y="797121"/>
                  <a:pt x="11036108" y="754544"/>
                </a:cubicBezTo>
                <a:cubicBezTo>
                  <a:pt x="10778647" y="723874"/>
                  <a:pt x="10522520" y="844746"/>
                  <a:pt x="10375454" y="1065631"/>
                </a:cubicBezTo>
                <a:cubicBezTo>
                  <a:pt x="10373739" y="1044390"/>
                  <a:pt x="10358976" y="1026388"/>
                  <a:pt x="10338402" y="1020673"/>
                </a:cubicBezTo>
                <a:cubicBezTo>
                  <a:pt x="10321352" y="1017054"/>
                  <a:pt x="10303540" y="1022007"/>
                  <a:pt x="10290777" y="1033913"/>
                </a:cubicBezTo>
                <a:lnTo>
                  <a:pt x="10287902" y="962223"/>
                </a:lnTo>
                <a:lnTo>
                  <a:pt x="10302347" y="954129"/>
                </a:lnTo>
                <a:cubicBezTo>
                  <a:pt x="10310527" y="951855"/>
                  <a:pt x="10319242" y="951522"/>
                  <a:pt x="10327767" y="953331"/>
                </a:cubicBezTo>
                <a:cubicBezTo>
                  <a:pt x="10348341" y="959046"/>
                  <a:pt x="10363104" y="977048"/>
                  <a:pt x="10364819" y="998289"/>
                </a:cubicBezTo>
                <a:cubicBezTo>
                  <a:pt x="10493502" y="805015"/>
                  <a:pt x="10705684" y="688313"/>
                  <a:pt x="10929198" y="682704"/>
                </a:cubicBezTo>
                <a:close/>
                <a:moveTo>
                  <a:pt x="2818734" y="609388"/>
                </a:moveTo>
                <a:cubicBezTo>
                  <a:pt x="2943085" y="608558"/>
                  <a:pt x="3067681" y="634160"/>
                  <a:pt x="3183731" y="687488"/>
                </a:cubicBezTo>
                <a:cubicBezTo>
                  <a:pt x="3622643" y="889133"/>
                  <a:pt x="3684079" y="1369955"/>
                  <a:pt x="3686842" y="1394433"/>
                </a:cubicBezTo>
                <a:cubicBezTo>
                  <a:pt x="3709321" y="1394433"/>
                  <a:pt x="3886867" y="1397958"/>
                  <a:pt x="4005834" y="1548072"/>
                </a:cubicBezTo>
                <a:cubicBezTo>
                  <a:pt x="4059507" y="1615890"/>
                  <a:pt x="4080939" y="1688256"/>
                  <a:pt x="4088499" y="1746871"/>
                </a:cubicBezTo>
                <a:lnTo>
                  <a:pt x="4091516" y="1783808"/>
                </a:lnTo>
                <a:lnTo>
                  <a:pt x="4075094" y="1718265"/>
                </a:lnTo>
                <a:cubicBezTo>
                  <a:pt x="4062082" y="1684369"/>
                  <a:pt x="4043306" y="1649323"/>
                  <a:pt x="4016469" y="1615414"/>
                </a:cubicBezTo>
                <a:cubicBezTo>
                  <a:pt x="3897502" y="1465300"/>
                  <a:pt x="3719956" y="1461775"/>
                  <a:pt x="3697477" y="1461775"/>
                </a:cubicBezTo>
                <a:cubicBezTo>
                  <a:pt x="3694714" y="1437297"/>
                  <a:pt x="3633278" y="956475"/>
                  <a:pt x="3194366" y="754830"/>
                </a:cubicBezTo>
                <a:cubicBezTo>
                  <a:pt x="2884899" y="612621"/>
                  <a:pt x="2514662" y="667581"/>
                  <a:pt x="2250343" y="895133"/>
                </a:cubicBezTo>
                <a:cubicBezTo>
                  <a:pt x="2251696" y="867892"/>
                  <a:pt x="2242171" y="841221"/>
                  <a:pt x="2223864" y="821028"/>
                </a:cubicBezTo>
                <a:cubicBezTo>
                  <a:pt x="2209662" y="806075"/>
                  <a:pt x="2191155" y="795884"/>
                  <a:pt x="2170905" y="791883"/>
                </a:cubicBezTo>
                <a:lnTo>
                  <a:pt x="2193036" y="738107"/>
                </a:lnTo>
                <a:lnTo>
                  <a:pt x="2213229" y="753686"/>
                </a:lnTo>
                <a:cubicBezTo>
                  <a:pt x="2231536" y="773879"/>
                  <a:pt x="2241061" y="800550"/>
                  <a:pt x="2239708" y="827791"/>
                </a:cubicBezTo>
                <a:cubicBezTo>
                  <a:pt x="2404908" y="685571"/>
                  <a:pt x="2611481" y="610770"/>
                  <a:pt x="2818734" y="609388"/>
                </a:cubicBezTo>
                <a:close/>
                <a:moveTo>
                  <a:pt x="9950221" y="587697"/>
                </a:moveTo>
                <a:cubicBezTo>
                  <a:pt x="10017293" y="590972"/>
                  <a:pt x="10084141" y="613622"/>
                  <a:pt x="10141934" y="656913"/>
                </a:cubicBezTo>
                <a:cubicBezTo>
                  <a:pt x="10214300" y="711206"/>
                  <a:pt x="10261806" y="790627"/>
                  <a:pt x="10276576" y="877656"/>
                </a:cubicBezTo>
                <a:lnTo>
                  <a:pt x="10278065" y="914798"/>
                </a:lnTo>
                <a:lnTo>
                  <a:pt x="10261821" y="861154"/>
                </a:lnTo>
                <a:cubicBezTo>
                  <a:pt x="10238008" y="807814"/>
                  <a:pt x="10200813" y="760450"/>
                  <a:pt x="10152569" y="724255"/>
                </a:cubicBezTo>
                <a:cubicBezTo>
                  <a:pt x="9998454" y="608812"/>
                  <a:pt x="9779951" y="640149"/>
                  <a:pt x="9664508" y="794264"/>
                </a:cubicBezTo>
                <a:cubicBezTo>
                  <a:pt x="9451148" y="695490"/>
                  <a:pt x="9202926" y="714921"/>
                  <a:pt x="9015760" y="847222"/>
                </a:cubicBezTo>
                <a:cubicBezTo>
                  <a:pt x="8800495" y="999622"/>
                  <a:pt x="8700197" y="1276896"/>
                  <a:pt x="8766872" y="1542547"/>
                </a:cubicBezTo>
                <a:cubicBezTo>
                  <a:pt x="8558674" y="1565312"/>
                  <a:pt x="8399245" y="1738286"/>
                  <a:pt x="8393492" y="1947646"/>
                </a:cubicBezTo>
                <a:cubicBezTo>
                  <a:pt x="8353982" y="1948789"/>
                  <a:pt x="8315911" y="1962696"/>
                  <a:pt x="8285002" y="1987365"/>
                </a:cubicBezTo>
                <a:cubicBezTo>
                  <a:pt x="8245131" y="2021274"/>
                  <a:pt x="8221147" y="2070137"/>
                  <a:pt x="8218803" y="2122429"/>
                </a:cubicBezTo>
                <a:cubicBezTo>
                  <a:pt x="8168607" y="2100332"/>
                  <a:pt x="7958104" y="2014225"/>
                  <a:pt x="7713026" y="2098617"/>
                </a:cubicBezTo>
                <a:cubicBezTo>
                  <a:pt x="7615585" y="2132693"/>
                  <a:pt x="7527425" y="2187985"/>
                  <a:pt x="7454667" y="2259994"/>
                </a:cubicBezTo>
                <a:lnTo>
                  <a:pt x="7438850" y="2278163"/>
                </a:lnTo>
                <a:lnTo>
                  <a:pt x="7302383" y="2278163"/>
                </a:lnTo>
                <a:lnTo>
                  <a:pt x="7274901" y="2258983"/>
                </a:lnTo>
                <a:cubicBezTo>
                  <a:pt x="7235505" y="2235873"/>
                  <a:pt x="7194290" y="2215870"/>
                  <a:pt x="7151623" y="2199201"/>
                </a:cubicBezTo>
                <a:cubicBezTo>
                  <a:pt x="7013834" y="2146242"/>
                  <a:pt x="6864997" y="2128525"/>
                  <a:pt x="6718616" y="2147575"/>
                </a:cubicBezTo>
                <a:cubicBezTo>
                  <a:pt x="6685564" y="2087949"/>
                  <a:pt x="6518115" y="1800865"/>
                  <a:pt x="6159975" y="1697424"/>
                </a:cubicBezTo>
                <a:cubicBezTo>
                  <a:pt x="5714491" y="1569027"/>
                  <a:pt x="5357398" y="1834965"/>
                  <a:pt x="5319298" y="1864302"/>
                </a:cubicBezTo>
                <a:cubicBezTo>
                  <a:pt x="5286914" y="1835251"/>
                  <a:pt x="5047075" y="1627415"/>
                  <a:pt x="4707603" y="1678946"/>
                </a:cubicBezTo>
                <a:cubicBezTo>
                  <a:pt x="4409947" y="1724094"/>
                  <a:pt x="4248212" y="1936502"/>
                  <a:pt x="4217732" y="1978126"/>
                </a:cubicBezTo>
                <a:cubicBezTo>
                  <a:pt x="4210684" y="1952694"/>
                  <a:pt x="4192043" y="1932025"/>
                  <a:pt x="4167440" y="1922500"/>
                </a:cubicBezTo>
                <a:cubicBezTo>
                  <a:pt x="4144428" y="1914880"/>
                  <a:pt x="4119234" y="1917833"/>
                  <a:pt x="4098574" y="1930501"/>
                </a:cubicBezTo>
                <a:cubicBezTo>
                  <a:pt x="4099479" y="1924096"/>
                  <a:pt x="4101509" y="1909677"/>
                  <a:pt x="4102368" y="1889533"/>
                </a:cubicBezTo>
                <a:lnTo>
                  <a:pt x="4102481" y="1858128"/>
                </a:lnTo>
                <a:lnTo>
                  <a:pt x="4121490" y="1851551"/>
                </a:lnTo>
                <a:cubicBezTo>
                  <a:pt x="4133248" y="1850181"/>
                  <a:pt x="4145299" y="1851348"/>
                  <a:pt x="4156805" y="1855158"/>
                </a:cubicBezTo>
                <a:cubicBezTo>
                  <a:pt x="4181408" y="1864683"/>
                  <a:pt x="4200049" y="1885352"/>
                  <a:pt x="4207097" y="1910784"/>
                </a:cubicBezTo>
                <a:cubicBezTo>
                  <a:pt x="4237577" y="1869160"/>
                  <a:pt x="4399312" y="1656752"/>
                  <a:pt x="4696968" y="1611604"/>
                </a:cubicBezTo>
                <a:cubicBezTo>
                  <a:pt x="5036440" y="1560073"/>
                  <a:pt x="5276279" y="1767909"/>
                  <a:pt x="5308663" y="1796960"/>
                </a:cubicBezTo>
                <a:cubicBezTo>
                  <a:pt x="5346763" y="1767623"/>
                  <a:pt x="5703856" y="1501685"/>
                  <a:pt x="6149340" y="1630082"/>
                </a:cubicBezTo>
                <a:cubicBezTo>
                  <a:pt x="6507480" y="1733523"/>
                  <a:pt x="6674929" y="2020607"/>
                  <a:pt x="6707981" y="2080233"/>
                </a:cubicBezTo>
                <a:cubicBezTo>
                  <a:pt x="6854362" y="2061183"/>
                  <a:pt x="7003199" y="2078900"/>
                  <a:pt x="7140988" y="2131859"/>
                </a:cubicBezTo>
                <a:cubicBezTo>
                  <a:pt x="7226322" y="2165197"/>
                  <a:pt x="7305846" y="2211870"/>
                  <a:pt x="7376636" y="2270067"/>
                </a:cubicBezTo>
                <a:cubicBezTo>
                  <a:pt x="7459047" y="2159862"/>
                  <a:pt x="7572470" y="2076709"/>
                  <a:pt x="7702391" y="2031275"/>
                </a:cubicBezTo>
                <a:cubicBezTo>
                  <a:pt x="7947469" y="1946883"/>
                  <a:pt x="8157972" y="2032990"/>
                  <a:pt x="8208168" y="2055087"/>
                </a:cubicBezTo>
                <a:cubicBezTo>
                  <a:pt x="8210512" y="2002795"/>
                  <a:pt x="8234496" y="1953932"/>
                  <a:pt x="8274367" y="1920023"/>
                </a:cubicBezTo>
                <a:cubicBezTo>
                  <a:pt x="8305276" y="1895354"/>
                  <a:pt x="8343347" y="1881447"/>
                  <a:pt x="8382857" y="1880304"/>
                </a:cubicBezTo>
                <a:cubicBezTo>
                  <a:pt x="8388610" y="1670944"/>
                  <a:pt x="8548039" y="1497970"/>
                  <a:pt x="8756237" y="1475205"/>
                </a:cubicBezTo>
                <a:cubicBezTo>
                  <a:pt x="8689562" y="1209554"/>
                  <a:pt x="8789860" y="932280"/>
                  <a:pt x="9005125" y="779880"/>
                </a:cubicBezTo>
                <a:cubicBezTo>
                  <a:pt x="9192291" y="647579"/>
                  <a:pt x="9440513" y="628148"/>
                  <a:pt x="9653873" y="726922"/>
                </a:cubicBezTo>
                <a:cubicBezTo>
                  <a:pt x="9726025" y="630600"/>
                  <a:pt x="9838435" y="582239"/>
                  <a:pt x="9950221" y="587697"/>
                </a:cubicBezTo>
                <a:close/>
                <a:moveTo>
                  <a:pt x="972895" y="2463"/>
                </a:moveTo>
                <a:cubicBezTo>
                  <a:pt x="1169384" y="16167"/>
                  <a:pt x="1368457" y="86985"/>
                  <a:pt x="1543336" y="213524"/>
                </a:cubicBezTo>
                <a:cubicBezTo>
                  <a:pt x="1701069" y="66554"/>
                  <a:pt x="1944719" y="66173"/>
                  <a:pt x="2096738" y="205523"/>
                </a:cubicBezTo>
                <a:cubicBezTo>
                  <a:pt x="2167461" y="270389"/>
                  <a:pt x="2210133" y="357948"/>
                  <a:pt x="2221730" y="450388"/>
                </a:cubicBezTo>
                <a:lnTo>
                  <a:pt x="2220466" y="478549"/>
                </a:lnTo>
                <a:lnTo>
                  <a:pt x="2192042" y="384957"/>
                </a:lnTo>
                <a:cubicBezTo>
                  <a:pt x="2171084" y="343404"/>
                  <a:pt x="2142735" y="305298"/>
                  <a:pt x="2107373" y="272865"/>
                </a:cubicBezTo>
                <a:cubicBezTo>
                  <a:pt x="1955354" y="133515"/>
                  <a:pt x="1711704" y="133896"/>
                  <a:pt x="1553971" y="280866"/>
                </a:cubicBezTo>
                <a:cubicBezTo>
                  <a:pt x="1204212" y="27787"/>
                  <a:pt x="757680" y="-2407"/>
                  <a:pt x="428592" y="201428"/>
                </a:cubicBezTo>
                <a:cubicBezTo>
                  <a:pt x="116267" y="394880"/>
                  <a:pt x="29685" y="725017"/>
                  <a:pt x="10635" y="805122"/>
                </a:cubicBezTo>
                <a:lnTo>
                  <a:pt x="10635" y="2278163"/>
                </a:lnTo>
                <a:lnTo>
                  <a:pt x="0" y="2278163"/>
                </a:lnTo>
                <a:lnTo>
                  <a:pt x="0" y="737780"/>
                </a:lnTo>
                <a:cubicBezTo>
                  <a:pt x="19050" y="657675"/>
                  <a:pt x="105632" y="327538"/>
                  <a:pt x="417957" y="134086"/>
                </a:cubicBezTo>
                <a:cubicBezTo>
                  <a:pt x="582501" y="32169"/>
                  <a:pt x="776406" y="-11242"/>
                  <a:pt x="972895" y="24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1"/>
          <p:cNvSpPr/>
          <p:nvPr/>
        </p:nvSpPr>
        <p:spPr>
          <a:xfrm>
            <a:off x="-6246" y="3369370"/>
            <a:ext cx="2680532" cy="1774493"/>
          </a:xfrm>
          <a:custGeom>
            <a:avLst/>
            <a:gdLst/>
            <a:ahLst/>
            <a:cxnLst/>
            <a:rect l="l" t="t" r="r" b="b"/>
            <a:pathLst>
              <a:path w="6840274" h="4528211" extrusionOk="0">
                <a:moveTo>
                  <a:pt x="1186196" y="384"/>
                </a:moveTo>
                <a:cubicBezTo>
                  <a:pt x="1214762" y="1365"/>
                  <a:pt x="1243048" y="4230"/>
                  <a:pt x="1270892" y="9048"/>
                </a:cubicBezTo>
                <a:cubicBezTo>
                  <a:pt x="1697668" y="82760"/>
                  <a:pt x="2073100" y="623943"/>
                  <a:pt x="1915301" y="1215256"/>
                </a:cubicBezTo>
                <a:cubicBezTo>
                  <a:pt x="2077668" y="1212158"/>
                  <a:pt x="2211766" y="1341389"/>
                  <a:pt x="2214825" y="1503772"/>
                </a:cubicBezTo>
                <a:cubicBezTo>
                  <a:pt x="2214837" y="1504984"/>
                  <a:pt x="2214852" y="1506197"/>
                  <a:pt x="2214864" y="1507411"/>
                </a:cubicBezTo>
                <a:cubicBezTo>
                  <a:pt x="2244106" y="1496899"/>
                  <a:pt x="2495834" y="1368880"/>
                  <a:pt x="2682201" y="1503637"/>
                </a:cubicBezTo>
                <a:cubicBezTo>
                  <a:pt x="2861294" y="1633273"/>
                  <a:pt x="2790680" y="1868693"/>
                  <a:pt x="2791894" y="1882033"/>
                </a:cubicBezTo>
                <a:cubicBezTo>
                  <a:pt x="2940571" y="1889311"/>
                  <a:pt x="3055223" y="2015714"/>
                  <a:pt x="3047999" y="2164351"/>
                </a:cubicBezTo>
                <a:cubicBezTo>
                  <a:pt x="3047716" y="2170144"/>
                  <a:pt x="3047245" y="2175939"/>
                  <a:pt x="3046584" y="2181733"/>
                </a:cubicBezTo>
                <a:cubicBezTo>
                  <a:pt x="3051571" y="2178903"/>
                  <a:pt x="3151830" y="2125405"/>
                  <a:pt x="3248719" y="2181733"/>
                </a:cubicBezTo>
                <a:cubicBezTo>
                  <a:pt x="3300049" y="2212998"/>
                  <a:pt x="3335504" y="2264879"/>
                  <a:pt x="3346149" y="2324037"/>
                </a:cubicBezTo>
                <a:cubicBezTo>
                  <a:pt x="3461313" y="2217713"/>
                  <a:pt x="3626767" y="2185776"/>
                  <a:pt x="3773193" y="2241701"/>
                </a:cubicBezTo>
                <a:cubicBezTo>
                  <a:pt x="3983819" y="2323633"/>
                  <a:pt x="4025997" y="2544904"/>
                  <a:pt x="4027885" y="2556358"/>
                </a:cubicBezTo>
                <a:cubicBezTo>
                  <a:pt x="4064269" y="2539917"/>
                  <a:pt x="4335669" y="2421601"/>
                  <a:pt x="4619871" y="2563903"/>
                </a:cubicBezTo>
                <a:cubicBezTo>
                  <a:pt x="4855561" y="2681413"/>
                  <a:pt x="4939515" y="2897561"/>
                  <a:pt x="4956764" y="2945941"/>
                </a:cubicBezTo>
                <a:cubicBezTo>
                  <a:pt x="4973608" y="2931386"/>
                  <a:pt x="5080067" y="2842716"/>
                  <a:pt x="5226277" y="2863603"/>
                </a:cubicBezTo>
                <a:cubicBezTo>
                  <a:pt x="5353219" y="2881526"/>
                  <a:pt x="5460754" y="2974913"/>
                  <a:pt x="5503473" y="3103336"/>
                </a:cubicBezTo>
                <a:cubicBezTo>
                  <a:pt x="5638230" y="3026525"/>
                  <a:pt x="5802634" y="3043235"/>
                  <a:pt x="5907744" y="3140799"/>
                </a:cubicBezTo>
                <a:cubicBezTo>
                  <a:pt x="6039401" y="3262080"/>
                  <a:pt x="6007194" y="3444542"/>
                  <a:pt x="6005038" y="3455455"/>
                </a:cubicBezTo>
                <a:cubicBezTo>
                  <a:pt x="6057863" y="3452761"/>
                  <a:pt x="6379123" y="3441979"/>
                  <a:pt x="6619395" y="3687642"/>
                </a:cubicBezTo>
                <a:cubicBezTo>
                  <a:pt x="6777061" y="3849350"/>
                  <a:pt x="6853771" y="4073518"/>
                  <a:pt x="6838326" y="4302102"/>
                </a:cubicBezTo>
                <a:lnTo>
                  <a:pt x="6792115" y="4528211"/>
                </a:lnTo>
                <a:lnTo>
                  <a:pt x="0" y="4528211"/>
                </a:lnTo>
                <a:lnTo>
                  <a:pt x="1751" y="1035357"/>
                </a:lnTo>
                <a:cubicBezTo>
                  <a:pt x="29134" y="1001398"/>
                  <a:pt x="67095" y="977681"/>
                  <a:pt x="109556" y="967978"/>
                </a:cubicBezTo>
                <a:cubicBezTo>
                  <a:pt x="161519" y="957466"/>
                  <a:pt x="215503" y="968383"/>
                  <a:pt x="259406" y="998028"/>
                </a:cubicBezTo>
                <a:cubicBezTo>
                  <a:pt x="266229" y="394907"/>
                  <a:pt x="757702" y="-14330"/>
                  <a:pt x="1186196" y="38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11"/>
          <p:cNvSpPr/>
          <p:nvPr/>
        </p:nvSpPr>
        <p:spPr>
          <a:xfrm>
            <a:off x="-9084" y="3369895"/>
            <a:ext cx="2680532" cy="1774493"/>
          </a:xfrm>
          <a:custGeom>
            <a:avLst/>
            <a:gdLst/>
            <a:ahLst/>
            <a:cxnLst/>
            <a:rect l="l" t="t" r="r" b="b"/>
            <a:pathLst>
              <a:path w="6840274" h="4528211" extrusionOk="0">
                <a:moveTo>
                  <a:pt x="6036748" y="3454583"/>
                </a:moveTo>
                <a:cubicBezTo>
                  <a:pt x="6136913" y="3454073"/>
                  <a:pt x="6409157" y="3472687"/>
                  <a:pt x="6619395" y="3687642"/>
                </a:cubicBezTo>
                <a:cubicBezTo>
                  <a:pt x="6777061" y="3849350"/>
                  <a:pt x="6853771" y="4073518"/>
                  <a:pt x="6838326" y="4302102"/>
                </a:cubicBezTo>
                <a:lnTo>
                  <a:pt x="6837531" y="4305992"/>
                </a:lnTo>
                <a:lnTo>
                  <a:pt x="6833690" y="4187907"/>
                </a:lnTo>
                <a:cubicBezTo>
                  <a:pt x="6811240" y="4020846"/>
                  <a:pt x="6738529" y="3864431"/>
                  <a:pt x="6620279" y="3743150"/>
                </a:cubicBezTo>
                <a:cubicBezTo>
                  <a:pt x="6380007" y="3497487"/>
                  <a:pt x="6058747" y="3508269"/>
                  <a:pt x="6005922" y="3510963"/>
                </a:cubicBezTo>
                <a:cubicBezTo>
                  <a:pt x="6006461" y="3508235"/>
                  <a:pt x="6008878" y="3494785"/>
                  <a:pt x="6010144" y="3474249"/>
                </a:cubicBezTo>
                <a:lnTo>
                  <a:pt x="6010492" y="3455305"/>
                </a:lnTo>
                <a:close/>
                <a:moveTo>
                  <a:pt x="3176962" y="2157572"/>
                </a:moveTo>
                <a:cubicBezTo>
                  <a:pt x="3200064" y="2160433"/>
                  <a:pt x="3224497" y="2167651"/>
                  <a:pt x="3248719" y="2181733"/>
                </a:cubicBezTo>
                <a:cubicBezTo>
                  <a:pt x="3300049" y="2212998"/>
                  <a:pt x="3335504" y="2264879"/>
                  <a:pt x="3346149" y="2324037"/>
                </a:cubicBezTo>
                <a:cubicBezTo>
                  <a:pt x="3461313" y="2217713"/>
                  <a:pt x="3626767" y="2185776"/>
                  <a:pt x="3773193" y="2241701"/>
                </a:cubicBezTo>
                <a:cubicBezTo>
                  <a:pt x="3983819" y="2323633"/>
                  <a:pt x="4025997" y="2544904"/>
                  <a:pt x="4027885" y="2556358"/>
                </a:cubicBezTo>
                <a:cubicBezTo>
                  <a:pt x="4064269" y="2539917"/>
                  <a:pt x="4335669" y="2421601"/>
                  <a:pt x="4619871" y="2563903"/>
                </a:cubicBezTo>
                <a:cubicBezTo>
                  <a:pt x="4855561" y="2681413"/>
                  <a:pt x="4939515" y="2897561"/>
                  <a:pt x="4956764" y="2945941"/>
                </a:cubicBezTo>
                <a:cubicBezTo>
                  <a:pt x="4973608" y="2931386"/>
                  <a:pt x="5080067" y="2842716"/>
                  <a:pt x="5226277" y="2863603"/>
                </a:cubicBezTo>
                <a:cubicBezTo>
                  <a:pt x="5353219" y="2881526"/>
                  <a:pt x="5460754" y="2974913"/>
                  <a:pt x="5503473" y="3103336"/>
                </a:cubicBezTo>
                <a:cubicBezTo>
                  <a:pt x="5638230" y="3026525"/>
                  <a:pt x="5802634" y="3043235"/>
                  <a:pt x="5907744" y="3140799"/>
                </a:cubicBezTo>
                <a:cubicBezTo>
                  <a:pt x="5990030" y="3216600"/>
                  <a:pt x="6008306" y="3316299"/>
                  <a:pt x="6009916" y="3383079"/>
                </a:cubicBezTo>
                <a:lnTo>
                  <a:pt x="6009263" y="3418572"/>
                </a:lnTo>
                <a:lnTo>
                  <a:pt x="6007455" y="3395023"/>
                </a:lnTo>
                <a:cubicBezTo>
                  <a:pt x="5999319" y="3332884"/>
                  <a:pt x="5974457" y="3256948"/>
                  <a:pt x="5908628" y="3196307"/>
                </a:cubicBezTo>
                <a:cubicBezTo>
                  <a:pt x="5803518" y="3098743"/>
                  <a:pt x="5639114" y="3082033"/>
                  <a:pt x="5504357" y="3158844"/>
                </a:cubicBezTo>
                <a:cubicBezTo>
                  <a:pt x="5461638" y="3030421"/>
                  <a:pt x="5354103" y="2937034"/>
                  <a:pt x="5227161" y="2919111"/>
                </a:cubicBezTo>
                <a:cubicBezTo>
                  <a:pt x="5080951" y="2898224"/>
                  <a:pt x="4974492" y="2986894"/>
                  <a:pt x="4957648" y="3001449"/>
                </a:cubicBezTo>
                <a:cubicBezTo>
                  <a:pt x="4940399" y="2953069"/>
                  <a:pt x="4856445" y="2736921"/>
                  <a:pt x="4620755" y="2619411"/>
                </a:cubicBezTo>
                <a:cubicBezTo>
                  <a:pt x="4336553" y="2477109"/>
                  <a:pt x="4065153" y="2595425"/>
                  <a:pt x="4028769" y="2611866"/>
                </a:cubicBezTo>
                <a:cubicBezTo>
                  <a:pt x="4026881" y="2600412"/>
                  <a:pt x="3984703" y="2379141"/>
                  <a:pt x="3774077" y="2297209"/>
                </a:cubicBezTo>
                <a:cubicBezTo>
                  <a:pt x="3627651" y="2241284"/>
                  <a:pt x="3462197" y="2273221"/>
                  <a:pt x="3347033" y="2379545"/>
                </a:cubicBezTo>
                <a:cubicBezTo>
                  <a:pt x="3336388" y="2320387"/>
                  <a:pt x="3300933" y="2268506"/>
                  <a:pt x="3249603" y="2237241"/>
                </a:cubicBezTo>
                <a:cubicBezTo>
                  <a:pt x="3152714" y="2180913"/>
                  <a:pt x="3052455" y="2234411"/>
                  <a:pt x="3047468" y="2237241"/>
                </a:cubicBezTo>
                <a:cubicBezTo>
                  <a:pt x="3048129" y="2231447"/>
                  <a:pt x="3048600" y="2225652"/>
                  <a:pt x="3048883" y="2219859"/>
                </a:cubicBezTo>
                <a:lnTo>
                  <a:pt x="3046895" y="2181592"/>
                </a:lnTo>
                <a:lnTo>
                  <a:pt x="3066647" y="2172618"/>
                </a:lnTo>
                <a:cubicBezTo>
                  <a:pt x="3089876" y="2163552"/>
                  <a:pt x="3130757" y="2151849"/>
                  <a:pt x="3176962" y="2157572"/>
                </a:cubicBezTo>
                <a:close/>
                <a:moveTo>
                  <a:pt x="2801065" y="1883413"/>
                </a:moveTo>
                <a:lnTo>
                  <a:pt x="2845882" y="1890157"/>
                </a:lnTo>
                <a:cubicBezTo>
                  <a:pt x="2967330" y="1921259"/>
                  <a:pt x="3054320" y="2034294"/>
                  <a:pt x="3047999" y="2164351"/>
                </a:cubicBezTo>
                <a:lnTo>
                  <a:pt x="3046778" y="2179350"/>
                </a:lnTo>
                <a:lnTo>
                  <a:pt x="3046051" y="2165352"/>
                </a:lnTo>
                <a:cubicBezTo>
                  <a:pt x="3026913" y="2041483"/>
                  <a:pt x="2922871" y="1943910"/>
                  <a:pt x="2792778" y="1937541"/>
                </a:cubicBezTo>
                <a:cubicBezTo>
                  <a:pt x="2792475" y="1934206"/>
                  <a:pt x="2796660" y="1916991"/>
                  <a:pt x="2800312" y="1891019"/>
                </a:cubicBezTo>
                <a:close/>
                <a:moveTo>
                  <a:pt x="1927785" y="1216276"/>
                </a:moveTo>
                <a:lnTo>
                  <a:pt x="1974663" y="1220104"/>
                </a:lnTo>
                <a:cubicBezTo>
                  <a:pt x="2109145" y="1244984"/>
                  <a:pt x="2212149" y="1361687"/>
                  <a:pt x="2214825" y="1503772"/>
                </a:cubicBezTo>
                <a:cubicBezTo>
                  <a:pt x="2214837" y="1504984"/>
                  <a:pt x="2214852" y="1506197"/>
                  <a:pt x="2214864" y="1507411"/>
                </a:cubicBezTo>
                <a:cubicBezTo>
                  <a:pt x="2244106" y="1496899"/>
                  <a:pt x="2495834" y="1368880"/>
                  <a:pt x="2682201" y="1503637"/>
                </a:cubicBezTo>
                <a:cubicBezTo>
                  <a:pt x="2771748" y="1568455"/>
                  <a:pt x="2798867" y="1659719"/>
                  <a:pt x="2803752" y="1736446"/>
                </a:cubicBezTo>
                <a:lnTo>
                  <a:pt x="2803866" y="1786523"/>
                </a:lnTo>
                <a:lnTo>
                  <a:pt x="2796176" y="1732324"/>
                </a:lnTo>
                <a:cubicBezTo>
                  <a:pt x="2782290" y="1671248"/>
                  <a:pt x="2750245" y="1607759"/>
                  <a:pt x="2683085" y="1559145"/>
                </a:cubicBezTo>
                <a:cubicBezTo>
                  <a:pt x="2496718" y="1424388"/>
                  <a:pt x="2244990" y="1552407"/>
                  <a:pt x="2215748" y="1562919"/>
                </a:cubicBezTo>
                <a:cubicBezTo>
                  <a:pt x="2215736" y="1561705"/>
                  <a:pt x="2215721" y="1560492"/>
                  <a:pt x="2215709" y="1559280"/>
                </a:cubicBezTo>
                <a:cubicBezTo>
                  <a:pt x="2212650" y="1396897"/>
                  <a:pt x="2078552" y="1267666"/>
                  <a:pt x="1916185" y="1270764"/>
                </a:cubicBezTo>
                <a:close/>
                <a:moveTo>
                  <a:pt x="1186196" y="384"/>
                </a:moveTo>
                <a:cubicBezTo>
                  <a:pt x="1214762" y="1365"/>
                  <a:pt x="1243048" y="4230"/>
                  <a:pt x="1270892" y="9048"/>
                </a:cubicBezTo>
                <a:cubicBezTo>
                  <a:pt x="1644321" y="73546"/>
                  <a:pt x="1978440" y="495952"/>
                  <a:pt x="1950422" y="996679"/>
                </a:cubicBezTo>
                <a:lnTo>
                  <a:pt x="1949311" y="1006996"/>
                </a:lnTo>
                <a:lnTo>
                  <a:pt x="1942083" y="843200"/>
                </a:lnTo>
                <a:cubicBezTo>
                  <a:pt x="1883059" y="438077"/>
                  <a:pt x="1591858" y="119840"/>
                  <a:pt x="1271776" y="64556"/>
                </a:cubicBezTo>
                <a:cubicBezTo>
                  <a:pt x="1243932" y="59738"/>
                  <a:pt x="1215646" y="56873"/>
                  <a:pt x="1187080" y="55892"/>
                </a:cubicBezTo>
                <a:cubicBezTo>
                  <a:pt x="758586" y="41178"/>
                  <a:pt x="267113" y="450415"/>
                  <a:pt x="260290" y="1053536"/>
                </a:cubicBezTo>
                <a:cubicBezTo>
                  <a:pt x="216387" y="1023891"/>
                  <a:pt x="162403" y="1012974"/>
                  <a:pt x="110440" y="1023486"/>
                </a:cubicBezTo>
                <a:cubicBezTo>
                  <a:pt x="67979" y="1033189"/>
                  <a:pt x="30018" y="1056906"/>
                  <a:pt x="2635" y="1090865"/>
                </a:cubicBezTo>
                <a:lnTo>
                  <a:pt x="912" y="4528211"/>
                </a:lnTo>
                <a:lnTo>
                  <a:pt x="0" y="4528211"/>
                </a:lnTo>
                <a:lnTo>
                  <a:pt x="1751" y="1035357"/>
                </a:lnTo>
                <a:cubicBezTo>
                  <a:pt x="29134" y="1001398"/>
                  <a:pt x="67095" y="977681"/>
                  <a:pt x="109556" y="967978"/>
                </a:cubicBezTo>
                <a:cubicBezTo>
                  <a:pt x="161519" y="957466"/>
                  <a:pt x="215503" y="968383"/>
                  <a:pt x="259406" y="998028"/>
                </a:cubicBezTo>
                <a:cubicBezTo>
                  <a:pt x="266229" y="394907"/>
                  <a:pt x="757702" y="-14330"/>
                  <a:pt x="1186196" y="384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11"/>
          <p:cNvSpPr/>
          <p:nvPr/>
        </p:nvSpPr>
        <p:spPr>
          <a:xfrm>
            <a:off x="-5336" y="4153568"/>
            <a:ext cx="1882658" cy="990237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3030684" y="233404"/>
                  <a:pt x="3185115" y="651150"/>
                  <a:pt x="3026641" y="1023214"/>
                </a:cubicBezTo>
                <a:cubicBezTo>
                  <a:pt x="3099168" y="1035208"/>
                  <a:pt x="3163905" y="1075635"/>
                  <a:pt x="3206408" y="1135602"/>
                </a:cubicBezTo>
                <a:cubicBezTo>
                  <a:pt x="3250418" y="1201768"/>
                  <a:pt x="3264057" y="1283564"/>
                  <a:pt x="3243869" y="1360376"/>
                </a:cubicBezTo>
                <a:cubicBezTo>
                  <a:pt x="3327931" y="1323049"/>
                  <a:pt x="3426358" y="1360914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85827" y="1497963"/>
                  <a:pt x="4029866" y="1605095"/>
                  <a:pt x="4015219" y="1712496"/>
                </a:cubicBezTo>
                <a:cubicBezTo>
                  <a:pt x="4131069" y="1641749"/>
                  <a:pt x="4282348" y="1678268"/>
                  <a:pt x="4353108" y="1794158"/>
                </a:cubicBezTo>
                <a:cubicBezTo>
                  <a:pt x="4406242" y="1881077"/>
                  <a:pt x="4400165" y="1991847"/>
                  <a:pt x="4337827" y="2072566"/>
                </a:cubicBezTo>
                <a:cubicBezTo>
                  <a:pt x="4360735" y="2069332"/>
                  <a:pt x="4535245" y="2047637"/>
                  <a:pt x="4674719" y="2177408"/>
                </a:cubicBezTo>
                <a:cubicBezTo>
                  <a:pt x="4805955" y="2299329"/>
                  <a:pt x="4806781" y="2462210"/>
                  <a:pt x="4803402" y="2514025"/>
                </a:cubicBezTo>
                <a:lnTo>
                  <a:pt x="4802249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1"/>
          <p:cNvSpPr/>
          <p:nvPr/>
        </p:nvSpPr>
        <p:spPr>
          <a:xfrm>
            <a:off x="-5336" y="4546272"/>
            <a:ext cx="1313432" cy="597504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0" y="152473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1"/>
          <p:cNvSpPr/>
          <p:nvPr/>
        </p:nvSpPr>
        <p:spPr>
          <a:xfrm>
            <a:off x="-9084" y="4154093"/>
            <a:ext cx="1882658" cy="990237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4380517" y="2069334"/>
                </a:moveTo>
                <a:cubicBezTo>
                  <a:pt x="4445800" y="2067951"/>
                  <a:pt x="4570114" y="2080080"/>
                  <a:pt x="4674719" y="2177408"/>
                </a:cubicBezTo>
                <a:cubicBezTo>
                  <a:pt x="4789551" y="2284089"/>
                  <a:pt x="4804537" y="2422130"/>
                  <a:pt x="4804226" y="2489685"/>
                </a:cubicBezTo>
                <a:lnTo>
                  <a:pt x="4803567" y="2509158"/>
                </a:lnTo>
                <a:lnTo>
                  <a:pt x="4790425" y="2427515"/>
                </a:lnTo>
                <a:cubicBezTo>
                  <a:pt x="4774237" y="2365077"/>
                  <a:pt x="4741221" y="2293877"/>
                  <a:pt x="4675603" y="2232916"/>
                </a:cubicBezTo>
                <a:cubicBezTo>
                  <a:pt x="4536129" y="2103145"/>
                  <a:pt x="4361619" y="2124840"/>
                  <a:pt x="4338711" y="2128074"/>
                </a:cubicBezTo>
                <a:lnTo>
                  <a:pt x="4370933" y="2069855"/>
                </a:lnTo>
                <a:close/>
                <a:moveTo>
                  <a:pt x="4154383" y="1676688"/>
                </a:moveTo>
                <a:cubicBezTo>
                  <a:pt x="4233206" y="1680300"/>
                  <a:pt x="4308883" y="1721727"/>
                  <a:pt x="4353108" y="1794158"/>
                </a:cubicBezTo>
                <a:cubicBezTo>
                  <a:pt x="4379675" y="1837618"/>
                  <a:pt x="4391440" y="1887040"/>
                  <a:pt x="4388770" y="1935687"/>
                </a:cubicBezTo>
                <a:lnTo>
                  <a:pt x="4385779" y="1950163"/>
                </a:lnTo>
                <a:lnTo>
                  <a:pt x="4382787" y="1918485"/>
                </a:lnTo>
                <a:cubicBezTo>
                  <a:pt x="4376859" y="1894616"/>
                  <a:pt x="4367276" y="1871396"/>
                  <a:pt x="4353992" y="1849666"/>
                </a:cubicBezTo>
                <a:cubicBezTo>
                  <a:pt x="4283232" y="1733776"/>
                  <a:pt x="4131953" y="1697257"/>
                  <a:pt x="4016103" y="1768004"/>
                </a:cubicBezTo>
                <a:lnTo>
                  <a:pt x="4016273" y="1711990"/>
                </a:lnTo>
                <a:lnTo>
                  <a:pt x="4060097" y="1690940"/>
                </a:lnTo>
                <a:cubicBezTo>
                  <a:pt x="4090821" y="1679848"/>
                  <a:pt x="4122853" y="1675243"/>
                  <a:pt x="4154383" y="1676688"/>
                </a:cubicBezTo>
                <a:close/>
                <a:moveTo>
                  <a:pt x="3308430" y="1346027"/>
                </a:moveTo>
                <a:cubicBezTo>
                  <a:pt x="3373328" y="1344871"/>
                  <a:pt x="3435697" y="1381937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64323" y="1481455"/>
                  <a:pt x="4005223" y="1554098"/>
                  <a:pt x="4015462" y="1632634"/>
                </a:cubicBezTo>
                <a:lnTo>
                  <a:pt x="4015305" y="1684229"/>
                </a:lnTo>
                <a:lnTo>
                  <a:pt x="3996148" y="1612208"/>
                </a:lnTo>
                <a:cubicBezTo>
                  <a:pt x="3976217" y="1563746"/>
                  <a:pt x="3943704" y="1520455"/>
                  <a:pt x="3900696" y="1487439"/>
                </a:cubicBezTo>
                <a:cubicBezTo>
                  <a:pt x="3768325" y="1385969"/>
                  <a:pt x="3578668" y="1410899"/>
                  <a:pt x="3477074" y="1543229"/>
                </a:cubicBezTo>
                <a:cubicBezTo>
                  <a:pt x="3474851" y="1528541"/>
                  <a:pt x="3470647" y="1514122"/>
                  <a:pt x="3464596" y="1500512"/>
                </a:cubicBezTo>
                <a:cubicBezTo>
                  <a:pt x="3427242" y="1416422"/>
                  <a:pt x="3328815" y="1378557"/>
                  <a:pt x="3244753" y="1415884"/>
                </a:cubicBezTo>
                <a:lnTo>
                  <a:pt x="3247337" y="1359605"/>
                </a:lnTo>
                <a:close/>
                <a:moveTo>
                  <a:pt x="3043783" y="1027828"/>
                </a:moveTo>
                <a:lnTo>
                  <a:pt x="3079350" y="1037402"/>
                </a:lnTo>
                <a:cubicBezTo>
                  <a:pt x="3130147" y="1056643"/>
                  <a:pt x="3174531" y="1090627"/>
                  <a:pt x="3206408" y="1135602"/>
                </a:cubicBezTo>
                <a:cubicBezTo>
                  <a:pt x="3228413" y="1168685"/>
                  <a:pt x="3242825" y="1205676"/>
                  <a:pt x="3249213" y="1243997"/>
                </a:cubicBezTo>
                <a:lnTo>
                  <a:pt x="3247022" y="1291718"/>
                </a:lnTo>
                <a:lnTo>
                  <a:pt x="3207292" y="1191110"/>
                </a:lnTo>
                <a:cubicBezTo>
                  <a:pt x="3164789" y="1131143"/>
                  <a:pt x="3100052" y="1090716"/>
                  <a:pt x="3027525" y="1078722"/>
                </a:cubicBezTo>
                <a:close/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2952862" y="192977"/>
                  <a:pt x="3098096" y="458280"/>
                  <a:pt x="3089265" y="740315"/>
                </a:cubicBezTo>
                <a:lnTo>
                  <a:pt x="3087663" y="753253"/>
                </a:lnTo>
                <a:lnTo>
                  <a:pt x="3082031" y="656789"/>
                </a:lnTo>
                <a:cubicBezTo>
                  <a:pt x="3048118" y="429354"/>
                  <a:pt x="2914835" y="228272"/>
                  <a:pt x="2720279" y="127204"/>
                </a:cubicBezTo>
                <a:cubicBezTo>
                  <a:pt x="2631441" y="81117"/>
                  <a:pt x="2533523" y="57829"/>
                  <a:pt x="2434072" y="55673"/>
                </a:cubicBezTo>
                <a:cubicBezTo>
                  <a:pt x="2135721" y="49204"/>
                  <a:pt x="1823573" y="232921"/>
                  <a:pt x="1701383" y="561796"/>
                </a:cubicBezTo>
                <a:cubicBezTo>
                  <a:pt x="1627967" y="499807"/>
                  <a:pt x="1535227" y="465308"/>
                  <a:pt x="1439146" y="464366"/>
                </a:cubicBezTo>
                <a:cubicBezTo>
                  <a:pt x="1253855" y="464232"/>
                  <a:pt x="1140659" y="594945"/>
                  <a:pt x="1124488" y="614216"/>
                </a:cubicBezTo>
                <a:cubicBezTo>
                  <a:pt x="1107104" y="568667"/>
                  <a:pt x="975717" y="240938"/>
                  <a:pt x="614973" y="119657"/>
                </a:cubicBezTo>
                <a:cubicBezTo>
                  <a:pt x="313252" y="18319"/>
                  <a:pt x="56943" y="130978"/>
                  <a:pt x="884" y="157119"/>
                </a:cubicBezTo>
                <a:lnTo>
                  <a:pt x="884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1"/>
          <p:cNvSpPr/>
          <p:nvPr/>
        </p:nvSpPr>
        <p:spPr>
          <a:xfrm>
            <a:off x="-9084" y="4540496"/>
            <a:ext cx="1313432" cy="597504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3315141" y="1524731"/>
                </a:lnTo>
                <a:lnTo>
                  <a:pt x="3311622" y="1519508"/>
                </a:lnTo>
                <a:cubicBezTo>
                  <a:pt x="3244128" y="1434737"/>
                  <a:pt x="3157145" y="1366795"/>
                  <a:pt x="3057441" y="1321820"/>
                </a:cubicBezTo>
                <a:cubicBezTo>
                  <a:pt x="2803828" y="1209029"/>
                  <a:pt x="2570565" y="1296351"/>
                  <a:pt x="2525556" y="1314273"/>
                </a:cubicBezTo>
                <a:cubicBezTo>
                  <a:pt x="2517066" y="1272229"/>
                  <a:pt x="2462219" y="1021852"/>
                  <a:pt x="2218310" y="872272"/>
                </a:cubicBezTo>
                <a:cubicBezTo>
                  <a:pt x="1951357" y="708677"/>
                  <a:pt x="1677531" y="799638"/>
                  <a:pt x="1641416" y="812304"/>
                </a:cubicBezTo>
                <a:cubicBezTo>
                  <a:pt x="1637992" y="712448"/>
                  <a:pt x="1594871" y="617986"/>
                  <a:pt x="1521617" y="550068"/>
                </a:cubicBezTo>
                <a:cubicBezTo>
                  <a:pt x="1384029" y="426495"/>
                  <a:pt x="1208711" y="463822"/>
                  <a:pt x="1191867" y="467597"/>
                </a:cubicBezTo>
                <a:cubicBezTo>
                  <a:pt x="1154364" y="375019"/>
                  <a:pt x="1089923" y="295916"/>
                  <a:pt x="1006898" y="240396"/>
                </a:cubicBezTo>
                <a:cubicBezTo>
                  <a:pt x="777974" y="87312"/>
                  <a:pt x="468329" y="148761"/>
                  <a:pt x="315273" y="377712"/>
                </a:cubicBezTo>
                <a:cubicBezTo>
                  <a:pt x="264105" y="228537"/>
                  <a:pt x="148700" y="110356"/>
                  <a:pt x="884" y="55508"/>
                </a:cubicBezTo>
                <a:lnTo>
                  <a:pt x="884" y="1524731"/>
                </a:lnTo>
                <a:lnTo>
                  <a:pt x="0" y="15247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11"/>
          <p:cNvSpPr/>
          <p:nvPr/>
        </p:nvSpPr>
        <p:spPr>
          <a:xfrm>
            <a:off x="5975498" y="3266837"/>
            <a:ext cx="3165604" cy="1880523"/>
          </a:xfrm>
          <a:custGeom>
            <a:avLst/>
            <a:gdLst/>
            <a:ahLst/>
            <a:cxnLst/>
            <a:rect l="l" t="t" r="r" b="b"/>
            <a:pathLst>
              <a:path w="7308753" h="4341756" extrusionOk="0">
                <a:moveTo>
                  <a:pt x="7110886" y="101"/>
                </a:moveTo>
                <a:cubicBezTo>
                  <a:pt x="7211330" y="-1977"/>
                  <a:pt x="7290731" y="28417"/>
                  <a:pt x="7308753" y="35912"/>
                </a:cubicBezTo>
                <a:lnTo>
                  <a:pt x="7308753" y="4341756"/>
                </a:lnTo>
                <a:lnTo>
                  <a:pt x="45625" y="4341756"/>
                </a:lnTo>
                <a:lnTo>
                  <a:pt x="7570" y="4185900"/>
                </a:lnTo>
                <a:cubicBezTo>
                  <a:pt x="-43691" y="3817116"/>
                  <a:pt x="169077" y="3450821"/>
                  <a:pt x="533756" y="3321826"/>
                </a:cubicBezTo>
                <a:cubicBezTo>
                  <a:pt x="685331" y="3268193"/>
                  <a:pt x="849518" y="3261590"/>
                  <a:pt x="1004959" y="3302555"/>
                </a:cubicBezTo>
                <a:cubicBezTo>
                  <a:pt x="1059537" y="2969706"/>
                  <a:pt x="1312610" y="2705851"/>
                  <a:pt x="1634409" y="2643190"/>
                </a:cubicBezTo>
                <a:cubicBezTo>
                  <a:pt x="1925484" y="2586592"/>
                  <a:pt x="2227340" y="2703156"/>
                  <a:pt x="2413574" y="2942889"/>
                </a:cubicBezTo>
                <a:cubicBezTo>
                  <a:pt x="2578274" y="2864865"/>
                  <a:pt x="2773806" y="2894511"/>
                  <a:pt x="2907997" y="3017814"/>
                </a:cubicBezTo>
                <a:cubicBezTo>
                  <a:pt x="2861601" y="2573655"/>
                  <a:pt x="3184035" y="2175987"/>
                  <a:pt x="3628152" y="2129632"/>
                </a:cubicBezTo>
                <a:cubicBezTo>
                  <a:pt x="3857508" y="2105645"/>
                  <a:pt x="4086177" y="2180838"/>
                  <a:pt x="4256646" y="2336078"/>
                </a:cubicBezTo>
                <a:cubicBezTo>
                  <a:pt x="4256646" y="2319639"/>
                  <a:pt x="4249503" y="1977086"/>
                  <a:pt x="4541387" y="1789101"/>
                </a:cubicBezTo>
                <a:cubicBezTo>
                  <a:pt x="4827879" y="1604484"/>
                  <a:pt x="5131081" y="1743418"/>
                  <a:pt x="5147793" y="1751638"/>
                </a:cubicBezTo>
                <a:cubicBezTo>
                  <a:pt x="5146175" y="1746382"/>
                  <a:pt x="5112217" y="1629413"/>
                  <a:pt x="5192801" y="1541821"/>
                </a:cubicBezTo>
                <a:cubicBezTo>
                  <a:pt x="5235829" y="1497217"/>
                  <a:pt x="5295648" y="1472692"/>
                  <a:pt x="5357609" y="1474442"/>
                </a:cubicBezTo>
                <a:cubicBezTo>
                  <a:pt x="4954146" y="1125154"/>
                  <a:pt x="4983389" y="549741"/>
                  <a:pt x="5260179" y="313108"/>
                </a:cubicBezTo>
                <a:cubicBezTo>
                  <a:pt x="5533601" y="79440"/>
                  <a:pt x="6096751" y="134825"/>
                  <a:pt x="6384053" y="575344"/>
                </a:cubicBezTo>
                <a:cubicBezTo>
                  <a:pt x="6435801" y="492604"/>
                  <a:pt x="6544683" y="467404"/>
                  <a:pt x="6627559" y="519152"/>
                </a:cubicBezTo>
                <a:cubicBezTo>
                  <a:pt x="6659900" y="539365"/>
                  <a:pt x="6684965" y="569686"/>
                  <a:pt x="6698710" y="605395"/>
                </a:cubicBezTo>
                <a:cubicBezTo>
                  <a:pt x="6644807" y="375500"/>
                  <a:pt x="6738193" y="148435"/>
                  <a:pt x="6916074" y="50871"/>
                </a:cubicBezTo>
                <a:cubicBezTo>
                  <a:pt x="6982778" y="14285"/>
                  <a:pt x="7050620" y="1348"/>
                  <a:pt x="7110886" y="10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11"/>
          <p:cNvSpPr/>
          <p:nvPr/>
        </p:nvSpPr>
        <p:spPr>
          <a:xfrm>
            <a:off x="6156380" y="3828104"/>
            <a:ext cx="2984948" cy="1321396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329326" y="1802901"/>
                  <a:pt x="2680233" y="189642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76120" y="2088183"/>
                  <a:pt x="3025790" y="2093706"/>
                  <a:pt x="3066043" y="2119040"/>
                </a:cubicBezTo>
                <a:cubicBezTo>
                  <a:pt x="2866332" y="1750616"/>
                  <a:pt x="3021977" y="1311848"/>
                  <a:pt x="3330705" y="1165098"/>
                </a:cubicBezTo>
                <a:cubicBezTo>
                  <a:pt x="3659915" y="1008510"/>
                  <a:pt x="4131160" y="1199192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70205" y="1637152"/>
                  <a:pt x="4866004" y="1627987"/>
                  <a:pt x="4930808" y="1681351"/>
                </a:cubicBezTo>
                <a:cubicBezTo>
                  <a:pt x="4931078" y="1681620"/>
                  <a:pt x="4931348" y="1681756"/>
                  <a:pt x="4931618" y="1682025"/>
                </a:cubicBezTo>
                <a:cubicBezTo>
                  <a:pt x="4845400" y="1466414"/>
                  <a:pt x="4950349" y="1221695"/>
                  <a:pt x="5165824" y="1135585"/>
                </a:cubicBezTo>
                <a:cubicBezTo>
                  <a:pt x="5263522" y="1096505"/>
                  <a:pt x="5372272" y="1095428"/>
                  <a:pt x="5470645" y="1132621"/>
                </a:cubicBezTo>
                <a:cubicBezTo>
                  <a:pt x="5365938" y="812303"/>
                  <a:pt x="5540718" y="467865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1"/>
          <p:cNvSpPr/>
          <p:nvPr/>
        </p:nvSpPr>
        <p:spPr>
          <a:xfrm>
            <a:off x="7709001" y="4288860"/>
            <a:ext cx="1430841" cy="857620"/>
          </a:xfrm>
          <a:custGeom>
            <a:avLst/>
            <a:gdLst/>
            <a:ahLst/>
            <a:cxnLst/>
            <a:rect l="l" t="t" r="r" b="b"/>
            <a:pathLst>
              <a:path w="3303529" h="1980074" extrusionOk="0">
                <a:moveTo>
                  <a:pt x="3303529" y="0"/>
                </a:moveTo>
                <a:lnTo>
                  <a:pt x="3303529" y="1980074"/>
                </a:lnTo>
                <a:lnTo>
                  <a:pt x="71" y="1980074"/>
                </a:lnTo>
                <a:lnTo>
                  <a:pt x="0" y="1975617"/>
                </a:lnTo>
                <a:cubicBezTo>
                  <a:pt x="-29" y="1952498"/>
                  <a:pt x="4275" y="1871638"/>
                  <a:pt x="75022" y="1820701"/>
                </a:cubicBezTo>
                <a:cubicBezTo>
                  <a:pt x="155876" y="1762485"/>
                  <a:pt x="250206" y="1800082"/>
                  <a:pt x="254787" y="1801970"/>
                </a:cubicBezTo>
                <a:cubicBezTo>
                  <a:pt x="222985" y="1731627"/>
                  <a:pt x="254289" y="1648751"/>
                  <a:pt x="324699" y="1616949"/>
                </a:cubicBezTo>
                <a:cubicBezTo>
                  <a:pt x="359467" y="1601181"/>
                  <a:pt x="399153" y="1600373"/>
                  <a:pt x="434553" y="1614657"/>
                </a:cubicBezTo>
                <a:cubicBezTo>
                  <a:pt x="432653" y="1292588"/>
                  <a:pt x="692155" y="1030082"/>
                  <a:pt x="1014183" y="1028060"/>
                </a:cubicBezTo>
                <a:cubicBezTo>
                  <a:pt x="1185958" y="1027118"/>
                  <a:pt x="1349417" y="1101908"/>
                  <a:pt x="1460996" y="1232486"/>
                </a:cubicBezTo>
                <a:cubicBezTo>
                  <a:pt x="1514899" y="1188826"/>
                  <a:pt x="1582817" y="1166320"/>
                  <a:pt x="1652081" y="1168882"/>
                </a:cubicBezTo>
                <a:cubicBezTo>
                  <a:pt x="1712453" y="1171981"/>
                  <a:pt x="1770128" y="1194217"/>
                  <a:pt x="1816890" y="1232486"/>
                </a:cubicBezTo>
                <a:cubicBezTo>
                  <a:pt x="1806783" y="1021997"/>
                  <a:pt x="1969299" y="843039"/>
                  <a:pt x="2179790" y="833067"/>
                </a:cubicBezTo>
                <a:cubicBezTo>
                  <a:pt x="2307943" y="826869"/>
                  <a:pt x="2430437" y="885488"/>
                  <a:pt x="2506171" y="988981"/>
                </a:cubicBezTo>
                <a:cubicBezTo>
                  <a:pt x="2555897" y="884813"/>
                  <a:pt x="2680681" y="840749"/>
                  <a:pt x="2784848" y="890474"/>
                </a:cubicBezTo>
                <a:cubicBezTo>
                  <a:pt x="2785657" y="890744"/>
                  <a:pt x="2786331" y="891149"/>
                  <a:pt x="2787140" y="891552"/>
                </a:cubicBezTo>
                <a:cubicBezTo>
                  <a:pt x="2779323" y="845195"/>
                  <a:pt x="2718279" y="440925"/>
                  <a:pt x="2996956" y="172353"/>
                </a:cubicBezTo>
                <a:cubicBezTo>
                  <a:pt x="3083335" y="90422"/>
                  <a:pt x="3188580" y="31128"/>
                  <a:pt x="3303529" y="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1"/>
          <p:cNvSpPr/>
          <p:nvPr/>
        </p:nvSpPr>
        <p:spPr>
          <a:xfrm>
            <a:off x="7709150" y="4273573"/>
            <a:ext cx="1430841" cy="857620"/>
          </a:xfrm>
          <a:custGeom>
            <a:avLst/>
            <a:gdLst/>
            <a:ahLst/>
            <a:cxnLst/>
            <a:rect l="l" t="t" r="r" b="b"/>
            <a:pathLst>
              <a:path w="3303529" h="1980074" extrusionOk="0">
                <a:moveTo>
                  <a:pt x="193507" y="1788797"/>
                </a:moveTo>
                <a:cubicBezTo>
                  <a:pt x="210638" y="1789976"/>
                  <a:pt x="225385" y="1793033"/>
                  <a:pt x="236136" y="1795914"/>
                </a:cubicBezTo>
                <a:lnTo>
                  <a:pt x="244107" y="1798502"/>
                </a:lnTo>
                <a:lnTo>
                  <a:pt x="243277" y="1803365"/>
                </a:lnTo>
                <a:cubicBezTo>
                  <a:pt x="243714" y="1821523"/>
                  <a:pt x="247721" y="1839892"/>
                  <a:pt x="255671" y="1857478"/>
                </a:cubicBezTo>
                <a:cubicBezTo>
                  <a:pt x="251090" y="1855590"/>
                  <a:pt x="156760" y="1817993"/>
                  <a:pt x="75906" y="1876209"/>
                </a:cubicBezTo>
                <a:cubicBezTo>
                  <a:pt x="40533" y="1901678"/>
                  <a:pt x="21770" y="1934627"/>
                  <a:pt x="11854" y="1964099"/>
                </a:cubicBezTo>
                <a:lnTo>
                  <a:pt x="8197" y="1980074"/>
                </a:lnTo>
                <a:lnTo>
                  <a:pt x="71" y="1980074"/>
                </a:lnTo>
                <a:lnTo>
                  <a:pt x="0" y="1975617"/>
                </a:lnTo>
                <a:cubicBezTo>
                  <a:pt x="-29" y="1952498"/>
                  <a:pt x="4275" y="1871638"/>
                  <a:pt x="75022" y="1820701"/>
                </a:cubicBezTo>
                <a:cubicBezTo>
                  <a:pt x="115449" y="1791593"/>
                  <a:pt x="159245" y="1786438"/>
                  <a:pt x="193507" y="1788797"/>
                </a:cubicBezTo>
                <a:close/>
                <a:moveTo>
                  <a:pt x="2179790" y="833067"/>
                </a:moveTo>
                <a:cubicBezTo>
                  <a:pt x="2307943" y="826869"/>
                  <a:pt x="2430437" y="885488"/>
                  <a:pt x="2506171" y="988981"/>
                </a:cubicBezTo>
                <a:cubicBezTo>
                  <a:pt x="2549681" y="897834"/>
                  <a:pt x="2650658" y="852704"/>
                  <a:pt x="2745006" y="876158"/>
                </a:cubicBezTo>
                <a:lnTo>
                  <a:pt x="2781325" y="889208"/>
                </a:lnTo>
                <a:lnTo>
                  <a:pt x="2783365" y="913863"/>
                </a:lnTo>
                <a:cubicBezTo>
                  <a:pt x="2785238" y="929879"/>
                  <a:pt x="2787047" y="941266"/>
                  <a:pt x="2788024" y="947060"/>
                </a:cubicBezTo>
                <a:cubicBezTo>
                  <a:pt x="2787215" y="946657"/>
                  <a:pt x="2786541" y="946252"/>
                  <a:pt x="2785732" y="945982"/>
                </a:cubicBezTo>
                <a:cubicBezTo>
                  <a:pt x="2681565" y="896257"/>
                  <a:pt x="2556781" y="940321"/>
                  <a:pt x="2507055" y="1044489"/>
                </a:cubicBezTo>
                <a:cubicBezTo>
                  <a:pt x="2431321" y="940996"/>
                  <a:pt x="2308827" y="882377"/>
                  <a:pt x="2180674" y="888575"/>
                </a:cubicBezTo>
                <a:cubicBezTo>
                  <a:pt x="1970183" y="898547"/>
                  <a:pt x="1807667" y="1077505"/>
                  <a:pt x="1817774" y="1287994"/>
                </a:cubicBezTo>
                <a:cubicBezTo>
                  <a:pt x="1771012" y="1249725"/>
                  <a:pt x="1713337" y="1227489"/>
                  <a:pt x="1652965" y="1224390"/>
                </a:cubicBezTo>
                <a:cubicBezTo>
                  <a:pt x="1583701" y="1221828"/>
                  <a:pt x="1515783" y="1244334"/>
                  <a:pt x="1461880" y="1287994"/>
                </a:cubicBezTo>
                <a:cubicBezTo>
                  <a:pt x="1350301" y="1157416"/>
                  <a:pt x="1186842" y="1082626"/>
                  <a:pt x="1015067" y="1083568"/>
                </a:cubicBezTo>
                <a:cubicBezTo>
                  <a:pt x="693039" y="1085590"/>
                  <a:pt x="433537" y="1348096"/>
                  <a:pt x="435437" y="1670165"/>
                </a:cubicBezTo>
                <a:cubicBezTo>
                  <a:pt x="400037" y="1655881"/>
                  <a:pt x="360351" y="1656689"/>
                  <a:pt x="325583" y="1672457"/>
                </a:cubicBezTo>
                <a:cubicBezTo>
                  <a:pt x="290378" y="1688358"/>
                  <a:pt x="264950" y="1717028"/>
                  <a:pt x="252298" y="1750515"/>
                </a:cubicBezTo>
                <a:lnTo>
                  <a:pt x="248328" y="1773771"/>
                </a:lnTo>
                <a:lnTo>
                  <a:pt x="242393" y="1747857"/>
                </a:lnTo>
                <a:cubicBezTo>
                  <a:pt x="241081" y="1693381"/>
                  <a:pt x="271892" y="1640801"/>
                  <a:pt x="324699" y="1616949"/>
                </a:cubicBezTo>
                <a:cubicBezTo>
                  <a:pt x="359467" y="1601181"/>
                  <a:pt x="399153" y="1600373"/>
                  <a:pt x="434553" y="1614657"/>
                </a:cubicBezTo>
                <a:cubicBezTo>
                  <a:pt x="432653" y="1292588"/>
                  <a:pt x="692155" y="1030082"/>
                  <a:pt x="1014183" y="1028060"/>
                </a:cubicBezTo>
                <a:cubicBezTo>
                  <a:pt x="1185958" y="1027118"/>
                  <a:pt x="1349417" y="1101908"/>
                  <a:pt x="1460996" y="1232486"/>
                </a:cubicBezTo>
                <a:cubicBezTo>
                  <a:pt x="1514899" y="1188826"/>
                  <a:pt x="1582817" y="1166320"/>
                  <a:pt x="1652081" y="1168882"/>
                </a:cubicBezTo>
                <a:cubicBezTo>
                  <a:pt x="1712453" y="1171981"/>
                  <a:pt x="1770128" y="1194217"/>
                  <a:pt x="1816890" y="1232486"/>
                </a:cubicBezTo>
                <a:cubicBezTo>
                  <a:pt x="1806783" y="1021997"/>
                  <a:pt x="1969299" y="843039"/>
                  <a:pt x="2179790" y="833067"/>
                </a:cubicBezTo>
                <a:close/>
                <a:moveTo>
                  <a:pt x="3303529" y="0"/>
                </a:moveTo>
                <a:lnTo>
                  <a:pt x="3303529" y="55808"/>
                </a:lnTo>
                <a:lnTo>
                  <a:pt x="3220164" y="84049"/>
                </a:lnTo>
                <a:cubicBezTo>
                  <a:pt x="3138021" y="117698"/>
                  <a:pt x="3062624" y="166413"/>
                  <a:pt x="2997840" y="227861"/>
                </a:cubicBezTo>
                <a:cubicBezTo>
                  <a:pt x="2823667" y="395719"/>
                  <a:pt x="2782197" y="616583"/>
                  <a:pt x="2777497" y="769944"/>
                </a:cubicBezTo>
                <a:lnTo>
                  <a:pt x="2777815" y="801954"/>
                </a:lnTo>
                <a:lnTo>
                  <a:pt x="2777437" y="797388"/>
                </a:lnTo>
                <a:cubicBezTo>
                  <a:pt x="2770034" y="651541"/>
                  <a:pt x="2787948" y="373782"/>
                  <a:pt x="2996956" y="172353"/>
                </a:cubicBezTo>
                <a:cubicBezTo>
                  <a:pt x="3083335" y="90422"/>
                  <a:pt x="3188580" y="31128"/>
                  <a:pt x="33035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11"/>
          <p:cNvSpPr/>
          <p:nvPr/>
        </p:nvSpPr>
        <p:spPr>
          <a:xfrm>
            <a:off x="6161622" y="3828541"/>
            <a:ext cx="2984948" cy="1321396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2288798" y="1878635"/>
                </a:moveTo>
                <a:cubicBezTo>
                  <a:pt x="2493233" y="1862262"/>
                  <a:pt x="2721772" y="197020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64912" y="2092158"/>
                  <a:pt x="3001258" y="2092284"/>
                  <a:pt x="3034311" y="2103779"/>
                </a:cubicBezTo>
                <a:lnTo>
                  <a:pt x="3038234" y="2105666"/>
                </a:lnTo>
                <a:lnTo>
                  <a:pt x="3066927" y="2174548"/>
                </a:lnTo>
                <a:cubicBezTo>
                  <a:pt x="3026674" y="2149214"/>
                  <a:pt x="2977004" y="2143691"/>
                  <a:pt x="2932170" y="2159591"/>
                </a:cubicBezTo>
                <a:cubicBezTo>
                  <a:pt x="2892928" y="2175628"/>
                  <a:pt x="2862163" y="2207296"/>
                  <a:pt x="2847272" y="2247048"/>
                </a:cubicBezTo>
                <a:cubicBezTo>
                  <a:pt x="2681117" y="1951931"/>
                  <a:pt x="2330210" y="1858409"/>
                  <a:pt x="2098024" y="1992358"/>
                </a:cubicBezTo>
                <a:cubicBezTo>
                  <a:pt x="1927152" y="2090461"/>
                  <a:pt x="1831340" y="2305804"/>
                  <a:pt x="1858291" y="2531386"/>
                </a:cubicBezTo>
                <a:cubicBezTo>
                  <a:pt x="1786856" y="2473306"/>
                  <a:pt x="1695101" y="2446354"/>
                  <a:pt x="1603601" y="2456461"/>
                </a:cubicBezTo>
                <a:cubicBezTo>
                  <a:pt x="1452808" y="2474923"/>
                  <a:pt x="1374649" y="2589736"/>
                  <a:pt x="1363868" y="2606311"/>
                </a:cubicBezTo>
                <a:cubicBezTo>
                  <a:pt x="1288540" y="2570870"/>
                  <a:pt x="996790" y="2444198"/>
                  <a:pt x="644535" y="2546345"/>
                </a:cubicBezTo>
                <a:cubicBezTo>
                  <a:pt x="310151" y="2643225"/>
                  <a:pt x="125930" y="2886951"/>
                  <a:pt x="45850" y="3021761"/>
                </a:cubicBezTo>
                <a:lnTo>
                  <a:pt x="2963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155187" y="1903363"/>
                  <a:pt x="2220653" y="1884093"/>
                  <a:pt x="2288798" y="1878635"/>
                </a:cubicBezTo>
                <a:close/>
                <a:moveTo>
                  <a:pt x="3596672" y="1111090"/>
                </a:moveTo>
                <a:cubicBezTo>
                  <a:pt x="3874128" y="1118834"/>
                  <a:pt x="4163333" y="1306796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56857" y="1653356"/>
                  <a:pt x="4820755" y="1636048"/>
                  <a:pt x="4877540" y="1652945"/>
                </a:cubicBezTo>
                <a:lnTo>
                  <a:pt x="4913735" y="1672247"/>
                </a:lnTo>
                <a:lnTo>
                  <a:pt x="4932502" y="1737533"/>
                </a:lnTo>
                <a:cubicBezTo>
                  <a:pt x="4932232" y="1737264"/>
                  <a:pt x="4931962" y="1737128"/>
                  <a:pt x="4931692" y="1736859"/>
                </a:cubicBezTo>
                <a:cubicBezTo>
                  <a:pt x="4866888" y="1683495"/>
                  <a:pt x="4771089" y="1692660"/>
                  <a:pt x="4717698" y="1757477"/>
                </a:cubicBezTo>
                <a:cubicBezTo>
                  <a:pt x="4711096" y="1740767"/>
                  <a:pt x="4670668" y="1638083"/>
                  <a:pt x="4562863" y="1597656"/>
                </a:cubicBezTo>
                <a:cubicBezTo>
                  <a:pt x="4460582" y="1560058"/>
                  <a:pt x="4339435" y="1594422"/>
                  <a:pt x="4260738" y="1685113"/>
                </a:cubicBezTo>
                <a:cubicBezTo>
                  <a:pt x="4132044" y="1254700"/>
                  <a:pt x="3660799" y="1064018"/>
                  <a:pt x="3331589" y="1220606"/>
                </a:cubicBezTo>
                <a:cubicBezTo>
                  <a:pt x="3138634" y="1312325"/>
                  <a:pt x="3005477" y="1518113"/>
                  <a:pt x="2981502" y="1749504"/>
                </a:cubicBezTo>
                <a:lnTo>
                  <a:pt x="2980923" y="1841369"/>
                </a:lnTo>
                <a:lnTo>
                  <a:pt x="2979729" y="1835195"/>
                </a:lnTo>
                <a:cubicBezTo>
                  <a:pt x="2953723" y="1549483"/>
                  <a:pt x="3099159" y="1275161"/>
                  <a:pt x="3330705" y="1165098"/>
                </a:cubicBezTo>
                <a:cubicBezTo>
                  <a:pt x="3413008" y="1125951"/>
                  <a:pt x="3504187" y="1108509"/>
                  <a:pt x="3596672" y="1111090"/>
                </a:cubicBezTo>
                <a:close/>
                <a:moveTo>
                  <a:pt x="5317981" y="1105501"/>
                </a:moveTo>
                <a:cubicBezTo>
                  <a:pt x="5343830" y="1105248"/>
                  <a:pt x="5369699" y="1107379"/>
                  <a:pt x="5395254" y="1111898"/>
                </a:cubicBezTo>
                <a:lnTo>
                  <a:pt x="5458658" y="1129326"/>
                </a:lnTo>
                <a:lnTo>
                  <a:pt x="5471529" y="1188129"/>
                </a:lnTo>
                <a:cubicBezTo>
                  <a:pt x="5373156" y="1150936"/>
                  <a:pt x="5264406" y="1152013"/>
                  <a:pt x="5166708" y="1191093"/>
                </a:cubicBezTo>
                <a:cubicBezTo>
                  <a:pt x="5058971" y="1234148"/>
                  <a:pt x="4978864" y="1316856"/>
                  <a:pt x="4936470" y="1415750"/>
                </a:cubicBezTo>
                <a:lnTo>
                  <a:pt x="4905003" y="1561359"/>
                </a:lnTo>
                <a:lnTo>
                  <a:pt x="4901538" y="1517792"/>
                </a:lnTo>
                <a:cubicBezTo>
                  <a:pt x="4904782" y="1353968"/>
                  <a:pt x="5004218" y="1200168"/>
                  <a:pt x="5165824" y="1135585"/>
                </a:cubicBezTo>
                <a:cubicBezTo>
                  <a:pt x="5214673" y="1116045"/>
                  <a:pt x="5266285" y="1106006"/>
                  <a:pt x="5317981" y="1105501"/>
                </a:cubicBezTo>
                <a:close/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115898"/>
                </a:lnTo>
                <a:lnTo>
                  <a:pt x="6870555" y="103763"/>
                </a:lnTo>
                <a:cubicBezTo>
                  <a:pt x="6835186" y="85175"/>
                  <a:pt x="6762268" y="53843"/>
                  <a:pt x="6675258" y="55576"/>
                </a:cubicBezTo>
                <a:cubicBezTo>
                  <a:pt x="6636587" y="56347"/>
                  <a:pt x="6595132" y="63649"/>
                  <a:pt x="6552953" y="81505"/>
                </a:cubicBezTo>
                <a:cubicBezTo>
                  <a:pt x="6412132" y="141471"/>
                  <a:pt x="6322115" y="293612"/>
                  <a:pt x="6335590" y="458824"/>
                </a:cubicBezTo>
                <a:cubicBezTo>
                  <a:pt x="6189648" y="382014"/>
                  <a:pt x="6018776" y="367459"/>
                  <a:pt x="5861920" y="418802"/>
                </a:cubicBezTo>
                <a:cubicBezTo>
                  <a:pt x="5621682" y="497231"/>
                  <a:pt x="5463308" y="710584"/>
                  <a:pt x="5443310" y="947493"/>
                </a:cubicBezTo>
                <a:lnTo>
                  <a:pt x="5444277" y="1012150"/>
                </a:lnTo>
                <a:lnTo>
                  <a:pt x="5444219" y="1011887"/>
                </a:lnTo>
                <a:cubicBezTo>
                  <a:pt x="5411907" y="729942"/>
                  <a:pt x="5580758" y="454794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11"/>
          <p:cNvSpPr/>
          <p:nvPr/>
        </p:nvSpPr>
        <p:spPr>
          <a:xfrm>
            <a:off x="5975716" y="3266838"/>
            <a:ext cx="3165385" cy="1772489"/>
          </a:xfrm>
          <a:custGeom>
            <a:avLst/>
            <a:gdLst/>
            <a:ahLst/>
            <a:cxnLst/>
            <a:rect l="l" t="t" r="r" b="b"/>
            <a:pathLst>
              <a:path w="7308248" h="4092327" extrusionOk="0">
                <a:moveTo>
                  <a:pt x="4854246" y="1693950"/>
                </a:moveTo>
                <a:cubicBezTo>
                  <a:pt x="4982439" y="1691032"/>
                  <a:pt x="5086385" y="1726416"/>
                  <a:pt x="5128184" y="1743316"/>
                </a:cubicBezTo>
                <a:lnTo>
                  <a:pt x="5140873" y="1748844"/>
                </a:lnTo>
                <a:lnTo>
                  <a:pt x="5143190" y="1784463"/>
                </a:lnTo>
                <a:cubicBezTo>
                  <a:pt x="5145342" y="1797536"/>
                  <a:pt x="5147768" y="1805832"/>
                  <a:pt x="5148172" y="1807146"/>
                </a:cubicBezTo>
                <a:cubicBezTo>
                  <a:pt x="5131460" y="1798926"/>
                  <a:pt x="4828258" y="1659992"/>
                  <a:pt x="4541766" y="1844609"/>
                </a:cubicBezTo>
                <a:cubicBezTo>
                  <a:pt x="4249882" y="2032594"/>
                  <a:pt x="4257025" y="2375147"/>
                  <a:pt x="4257025" y="2391586"/>
                </a:cubicBezTo>
                <a:cubicBezTo>
                  <a:pt x="4086556" y="2236346"/>
                  <a:pt x="3857887" y="2161153"/>
                  <a:pt x="3628531" y="2185140"/>
                </a:cubicBezTo>
                <a:cubicBezTo>
                  <a:pt x="3184414" y="2231495"/>
                  <a:pt x="2861980" y="2629163"/>
                  <a:pt x="2908376" y="3073322"/>
                </a:cubicBezTo>
                <a:cubicBezTo>
                  <a:pt x="2774185" y="2950019"/>
                  <a:pt x="2578653" y="2920373"/>
                  <a:pt x="2413953" y="2998397"/>
                </a:cubicBezTo>
                <a:cubicBezTo>
                  <a:pt x="2227719" y="2758664"/>
                  <a:pt x="1925863" y="2642100"/>
                  <a:pt x="1634788" y="2698698"/>
                </a:cubicBezTo>
                <a:cubicBezTo>
                  <a:pt x="1312989" y="2761359"/>
                  <a:pt x="1059916" y="3025214"/>
                  <a:pt x="1005338" y="3358063"/>
                </a:cubicBezTo>
                <a:cubicBezTo>
                  <a:pt x="849897" y="3317098"/>
                  <a:pt x="685710" y="3323701"/>
                  <a:pt x="534135" y="3377334"/>
                </a:cubicBezTo>
                <a:cubicBezTo>
                  <a:pt x="260626" y="3474080"/>
                  <a:pt x="72567" y="3704308"/>
                  <a:pt x="17257" y="3968956"/>
                </a:cubicBezTo>
                <a:lnTo>
                  <a:pt x="2265" y="4092327"/>
                </a:lnTo>
                <a:lnTo>
                  <a:pt x="0" y="4048182"/>
                </a:lnTo>
                <a:cubicBezTo>
                  <a:pt x="11370" y="3729250"/>
                  <a:pt x="214157" y="3434697"/>
                  <a:pt x="533251" y="3321826"/>
                </a:cubicBezTo>
                <a:cubicBezTo>
                  <a:pt x="684826" y="3268193"/>
                  <a:pt x="849013" y="3261590"/>
                  <a:pt x="1004454" y="3302555"/>
                </a:cubicBezTo>
                <a:cubicBezTo>
                  <a:pt x="1059032" y="2969706"/>
                  <a:pt x="1312105" y="2705851"/>
                  <a:pt x="1633904" y="2643190"/>
                </a:cubicBezTo>
                <a:cubicBezTo>
                  <a:pt x="1924979" y="2586592"/>
                  <a:pt x="2226835" y="2703156"/>
                  <a:pt x="2413069" y="2942889"/>
                </a:cubicBezTo>
                <a:cubicBezTo>
                  <a:pt x="2577769" y="2864865"/>
                  <a:pt x="2773301" y="2894511"/>
                  <a:pt x="2907492" y="3017814"/>
                </a:cubicBezTo>
                <a:cubicBezTo>
                  <a:pt x="2861096" y="2573655"/>
                  <a:pt x="3183530" y="2175987"/>
                  <a:pt x="3627647" y="2129632"/>
                </a:cubicBezTo>
                <a:cubicBezTo>
                  <a:pt x="3857003" y="2105645"/>
                  <a:pt x="4085672" y="2180838"/>
                  <a:pt x="4256141" y="2336078"/>
                </a:cubicBezTo>
                <a:cubicBezTo>
                  <a:pt x="4256141" y="2319639"/>
                  <a:pt x="4248998" y="1977086"/>
                  <a:pt x="4540882" y="1789101"/>
                </a:cubicBezTo>
                <a:cubicBezTo>
                  <a:pt x="4648316" y="1719870"/>
                  <a:pt x="4758101" y="1696138"/>
                  <a:pt x="4854246" y="1693950"/>
                </a:cubicBezTo>
                <a:close/>
                <a:moveTo>
                  <a:pt x="5309774" y="1478396"/>
                </a:moveTo>
                <a:lnTo>
                  <a:pt x="5357988" y="1529950"/>
                </a:lnTo>
                <a:cubicBezTo>
                  <a:pt x="5296027" y="1528200"/>
                  <a:pt x="5236208" y="1552725"/>
                  <a:pt x="5193180" y="1597329"/>
                </a:cubicBezTo>
                <a:cubicBezTo>
                  <a:pt x="5173034" y="1619227"/>
                  <a:pt x="5160047" y="1642961"/>
                  <a:pt x="5151924" y="1666327"/>
                </a:cubicBezTo>
                <a:lnTo>
                  <a:pt x="5141855" y="1722024"/>
                </a:lnTo>
                <a:lnTo>
                  <a:pt x="5138966" y="1677606"/>
                </a:lnTo>
                <a:cubicBezTo>
                  <a:pt x="5140347" y="1636758"/>
                  <a:pt x="5152004" y="1585617"/>
                  <a:pt x="5192296" y="1541821"/>
                </a:cubicBezTo>
                <a:cubicBezTo>
                  <a:pt x="5213810" y="1519519"/>
                  <a:pt x="5239522" y="1502237"/>
                  <a:pt x="5267600" y="1490749"/>
                </a:cubicBezTo>
                <a:close/>
                <a:moveTo>
                  <a:pt x="5659678" y="177243"/>
                </a:moveTo>
                <a:cubicBezTo>
                  <a:pt x="5916667" y="175138"/>
                  <a:pt x="6203984" y="300020"/>
                  <a:pt x="6383548" y="575344"/>
                </a:cubicBezTo>
                <a:cubicBezTo>
                  <a:pt x="6435296" y="492604"/>
                  <a:pt x="6544178" y="467404"/>
                  <a:pt x="6627054" y="519152"/>
                </a:cubicBezTo>
                <a:cubicBezTo>
                  <a:pt x="6643225" y="529259"/>
                  <a:pt x="6657576" y="541892"/>
                  <a:pt x="6669603" y="556463"/>
                </a:cubicBezTo>
                <a:lnTo>
                  <a:pt x="6687549" y="587165"/>
                </a:lnTo>
                <a:lnTo>
                  <a:pt x="6699089" y="660903"/>
                </a:lnTo>
                <a:cubicBezTo>
                  <a:pt x="6685344" y="625194"/>
                  <a:pt x="6660279" y="594873"/>
                  <a:pt x="6627938" y="574660"/>
                </a:cubicBezTo>
                <a:cubicBezTo>
                  <a:pt x="6545062" y="522912"/>
                  <a:pt x="6436180" y="548112"/>
                  <a:pt x="6384432" y="630852"/>
                </a:cubicBezTo>
                <a:cubicBezTo>
                  <a:pt x="6097130" y="190333"/>
                  <a:pt x="5533980" y="134948"/>
                  <a:pt x="5260558" y="368616"/>
                </a:cubicBezTo>
                <a:cubicBezTo>
                  <a:pt x="5156762" y="457354"/>
                  <a:pt x="5087777" y="593732"/>
                  <a:pt x="5063367" y="747961"/>
                </a:cubicBezTo>
                <a:lnTo>
                  <a:pt x="5056178" y="872414"/>
                </a:lnTo>
                <a:lnTo>
                  <a:pt x="5053294" y="851530"/>
                </a:lnTo>
                <a:cubicBezTo>
                  <a:pt x="5044771" y="634436"/>
                  <a:pt x="5121279" y="431425"/>
                  <a:pt x="5259674" y="313108"/>
                </a:cubicBezTo>
                <a:cubicBezTo>
                  <a:pt x="5362207" y="225483"/>
                  <a:pt x="5505484" y="178505"/>
                  <a:pt x="5659678" y="177243"/>
                </a:cubicBezTo>
                <a:close/>
                <a:moveTo>
                  <a:pt x="7110381" y="101"/>
                </a:moveTo>
                <a:cubicBezTo>
                  <a:pt x="7210825" y="-1977"/>
                  <a:pt x="7290226" y="28417"/>
                  <a:pt x="7308248" y="35912"/>
                </a:cubicBezTo>
                <a:lnTo>
                  <a:pt x="7308248" y="91092"/>
                </a:lnTo>
                <a:lnTo>
                  <a:pt x="7284737" y="82371"/>
                </a:lnTo>
                <a:cubicBezTo>
                  <a:pt x="7250094" y="70758"/>
                  <a:pt x="7186598" y="54051"/>
                  <a:pt x="7111265" y="55609"/>
                </a:cubicBezTo>
                <a:cubicBezTo>
                  <a:pt x="7050999" y="56856"/>
                  <a:pt x="6983157" y="69793"/>
                  <a:pt x="6916453" y="106379"/>
                </a:cubicBezTo>
                <a:cubicBezTo>
                  <a:pt x="6783042" y="179552"/>
                  <a:pt x="6697160" y="325570"/>
                  <a:pt x="6685297" y="490992"/>
                </a:cubicBezTo>
                <a:lnTo>
                  <a:pt x="6685438" y="523812"/>
                </a:lnTo>
                <a:lnTo>
                  <a:pt x="6684773" y="519565"/>
                </a:lnTo>
                <a:cubicBezTo>
                  <a:pt x="6668969" y="320757"/>
                  <a:pt x="6759923" y="136240"/>
                  <a:pt x="6915569" y="50871"/>
                </a:cubicBezTo>
                <a:cubicBezTo>
                  <a:pt x="6982273" y="14285"/>
                  <a:pt x="7050115" y="1348"/>
                  <a:pt x="7110381" y="10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11"/>
          <p:cNvSpPr txBox="1">
            <a:spLocks noGrp="1"/>
          </p:cNvSpPr>
          <p:nvPr>
            <p:ph type="subTitle" idx="1"/>
          </p:nvPr>
        </p:nvSpPr>
        <p:spPr>
          <a:xfrm>
            <a:off x="1071115" y="1147425"/>
            <a:ext cx="7001775" cy="5384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1575" b="1"/>
            </a:lvl1pPr>
            <a:lvl2pPr lvl="1" algn="ctr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2pPr>
            <a:lvl3pPr lvl="2" algn="ctr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3pPr>
            <a:lvl4pPr lvl="3" algn="ctr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4pPr>
            <a:lvl5pPr lvl="4" algn="ctr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5pPr>
            <a:lvl6pPr lvl="5" algn="ctr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6pPr>
            <a:lvl7pPr lvl="6" algn="ctr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7pPr>
            <a:lvl8pPr lvl="7" algn="ctr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8pPr>
            <a:lvl9pPr lvl="8" algn="ctr" rtl="0">
              <a:spcBef>
                <a:spcPts val="1575"/>
              </a:spcBef>
              <a:spcAft>
                <a:spcPts val="1575"/>
              </a:spcAft>
              <a:buSzPts val="2100"/>
              <a:buNone/>
              <a:defRPr sz="1575" b="1"/>
            </a:lvl9pPr>
          </a:lstStyle>
          <a:p>
            <a:endParaRPr/>
          </a:p>
        </p:txBody>
      </p:sp>
      <p:sp>
        <p:nvSpPr>
          <p:cNvPr id="397" name="Google Shape;397;p11"/>
          <p:cNvSpPr txBox="1">
            <a:spLocks noGrp="1"/>
          </p:cNvSpPr>
          <p:nvPr>
            <p:ph type="body" idx="2"/>
          </p:nvPr>
        </p:nvSpPr>
        <p:spPr>
          <a:xfrm>
            <a:off x="1071115" y="1642556"/>
            <a:ext cx="7001775" cy="25773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61938" algn="ctr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 algn="ctr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 algn="ctr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 algn="ctr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 algn="ctr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 algn="ctr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 algn="ctr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 algn="ctr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98" name="Google Shape;398;p11"/>
          <p:cNvGrpSpPr/>
          <p:nvPr/>
        </p:nvGrpSpPr>
        <p:grpSpPr>
          <a:xfrm>
            <a:off x="115605" y="115683"/>
            <a:ext cx="526676" cy="696989"/>
            <a:chOff x="2256777" y="2198862"/>
            <a:chExt cx="2823618" cy="3736703"/>
          </a:xfrm>
        </p:grpSpPr>
        <p:grpSp>
          <p:nvGrpSpPr>
            <p:cNvPr id="399" name="Google Shape;399;p11"/>
            <p:cNvGrpSpPr/>
            <p:nvPr/>
          </p:nvGrpSpPr>
          <p:grpSpPr>
            <a:xfrm>
              <a:off x="3294899" y="5120706"/>
              <a:ext cx="748973" cy="454603"/>
              <a:chOff x="5910230" y="3314449"/>
              <a:chExt cx="375256" cy="227768"/>
            </a:xfrm>
          </p:grpSpPr>
          <p:sp>
            <p:nvSpPr>
              <p:cNvPr id="400" name="Google Shape;400;p11"/>
              <p:cNvSpPr/>
              <p:nvPr/>
            </p:nvSpPr>
            <p:spPr>
              <a:xfrm rot="-788041">
                <a:off x="5936369" y="3312998"/>
                <a:ext cx="9535" cy="23116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230885" extrusionOk="0">
                    <a:moveTo>
                      <a:pt x="-431" y="-319"/>
                    </a:moveTo>
                    <a:lnTo>
                      <a:pt x="9094" y="-319"/>
                    </a:lnTo>
                    <a:lnTo>
                      <a:pt x="9094" y="230567"/>
                    </a:lnTo>
                    <a:lnTo>
                      <a:pt x="-431" y="23056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11"/>
              <p:cNvSpPr/>
              <p:nvPr/>
            </p:nvSpPr>
            <p:spPr>
              <a:xfrm rot="-4611959">
                <a:off x="6139000" y="3423321"/>
                <a:ext cx="231160" cy="9535"/>
              </a:xfrm>
              <a:custGeom>
                <a:avLst/>
                <a:gdLst/>
                <a:ahLst/>
                <a:cxnLst/>
                <a:rect l="l" t="t" r="r" b="b"/>
                <a:pathLst>
                  <a:path w="230885" h="9524" extrusionOk="0">
                    <a:moveTo>
                      <a:pt x="-431" y="-319"/>
                    </a:moveTo>
                    <a:lnTo>
                      <a:pt x="230455" y="-319"/>
                    </a:lnTo>
                    <a:lnTo>
                      <a:pt x="230455" y="9206"/>
                    </a:lnTo>
                    <a:lnTo>
                      <a:pt x="-431" y="920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2" name="Google Shape;402;p11"/>
            <p:cNvSpPr/>
            <p:nvPr/>
          </p:nvSpPr>
          <p:spPr>
            <a:xfrm>
              <a:off x="3376049" y="5519665"/>
              <a:ext cx="585689" cy="415900"/>
            </a:xfrm>
            <a:custGeom>
              <a:avLst/>
              <a:gdLst/>
              <a:ahLst/>
              <a:cxnLst/>
              <a:rect l="l" t="t" r="r" b="b"/>
              <a:pathLst>
                <a:path w="273367" h="194119" extrusionOk="0">
                  <a:moveTo>
                    <a:pt x="273368" y="0"/>
                  </a:moveTo>
                  <a:lnTo>
                    <a:pt x="234125" y="194119"/>
                  </a:lnTo>
                  <a:lnTo>
                    <a:pt x="39243" y="194119"/>
                  </a:lnTo>
                  <a:lnTo>
                    <a:pt x="0" y="0"/>
                  </a:lnTo>
                  <a:lnTo>
                    <a:pt x="273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2256777" y="2203261"/>
              <a:ext cx="2823618" cy="3023507"/>
            </a:xfrm>
            <a:custGeom>
              <a:avLst/>
              <a:gdLst/>
              <a:ahLst/>
              <a:cxnLst/>
              <a:rect l="l" t="t" r="r" b="b"/>
              <a:pathLst>
                <a:path w="2823618" h="3023507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37215" y="-2797"/>
                    <a:pt x="1940079" y="2382"/>
                    <a:pt x="2304277" y="293914"/>
                  </a:cubicBezTo>
                  <a:cubicBezTo>
                    <a:pt x="2791372" y="683831"/>
                    <a:pt x="2817780" y="1272419"/>
                    <a:pt x="2822095" y="1379779"/>
                  </a:cubicBezTo>
                  <a:cubicBezTo>
                    <a:pt x="2854201" y="2097474"/>
                    <a:pt x="2369177" y="2553500"/>
                    <a:pt x="2294266" y="2622543"/>
                  </a:cubicBezTo>
                  <a:cubicBezTo>
                    <a:pt x="2048354" y="2843720"/>
                    <a:pt x="1740252" y="2983722"/>
                    <a:pt x="1411904" y="3023507"/>
                  </a:cubicBezTo>
                  <a:cubicBezTo>
                    <a:pt x="1083486" y="2983807"/>
                    <a:pt x="775298" y="2843788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3376049" y="5519665"/>
              <a:ext cx="585633" cy="415859"/>
            </a:xfrm>
            <a:custGeom>
              <a:avLst/>
              <a:gdLst/>
              <a:ahLst/>
              <a:cxnLst/>
              <a:rect l="l" t="t" r="r" b="b"/>
              <a:pathLst>
                <a:path w="585633" h="415859" extrusionOk="0">
                  <a:moveTo>
                    <a:pt x="0" y="0"/>
                  </a:moveTo>
                  <a:lnTo>
                    <a:pt x="585633" y="0"/>
                  </a:lnTo>
                  <a:lnTo>
                    <a:pt x="575636" y="49454"/>
                  </a:lnTo>
                  <a:lnTo>
                    <a:pt x="31288" y="49454"/>
                  </a:lnTo>
                  <a:lnTo>
                    <a:pt x="105361" y="415859"/>
                  </a:lnTo>
                  <a:lnTo>
                    <a:pt x="84070" y="41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2710203" y="2203261"/>
              <a:ext cx="1916798" cy="3023507"/>
            </a:xfrm>
            <a:custGeom>
              <a:avLst/>
              <a:gdLst/>
              <a:ahLst/>
              <a:cxnLst/>
              <a:rect l="l" t="t" r="r" b="b"/>
              <a:pathLst>
                <a:path w="1916798" h="3023507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cubicBezTo>
                    <a:pt x="1894695" y="683831"/>
                    <a:pt x="1912472" y="1272419"/>
                    <a:pt x="1915752" y="1379779"/>
                  </a:cubicBezTo>
                  <a:cubicBezTo>
                    <a:pt x="1937673" y="2097474"/>
                    <a:pt x="1608513" y="2553500"/>
                    <a:pt x="1557593" y="2622543"/>
                  </a:cubicBezTo>
                  <a:cubicBezTo>
                    <a:pt x="1323713" y="2935995"/>
                    <a:pt x="1062387" y="3004692"/>
                    <a:pt x="958479" y="3023507"/>
                  </a:cubicBez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3023507"/>
                  </a:lnTo>
                  <a:cubicBezTo>
                    <a:pt x="854394" y="3004692"/>
                    <a:pt x="593069" y="2935995"/>
                    <a:pt x="359188" y="2622715"/>
                  </a:cubicBez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2711213" y="2222437"/>
              <a:ext cx="1593165" cy="3015570"/>
            </a:xfrm>
            <a:custGeom>
              <a:avLst/>
              <a:gdLst/>
              <a:ahLst/>
              <a:cxnLst/>
              <a:rect l="l" t="t" r="r" b="b"/>
              <a:pathLst>
                <a:path w="1593165" h="3015570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lnTo>
                    <a:pt x="1593165" y="334631"/>
                  </a:lnTo>
                  <a:lnTo>
                    <a:pt x="1519727" y="257623"/>
                  </a:lnTo>
                  <a:cubicBezTo>
                    <a:pt x="1328034" y="79832"/>
                    <a:pt x="1134648" y="52079"/>
                    <a:pt x="1036092" y="49646"/>
                  </a:cubicBezTo>
                  <a:cubicBezTo>
                    <a:pt x="1020001" y="49249"/>
                    <a:pt x="1006438" y="49527"/>
                    <a:pt x="995823" y="49937"/>
                  </a:cubicBezTo>
                  <a:lnTo>
                    <a:pt x="995823" y="3015569"/>
                  </a:lnTo>
                  <a:lnTo>
                    <a:pt x="995820" y="3015570"/>
                  </a:lnTo>
                  <a:lnTo>
                    <a:pt x="995820" y="49937"/>
                  </a:lnTo>
                  <a:lnTo>
                    <a:pt x="958479" y="49668"/>
                  </a:ln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49668"/>
                  </a:lnTo>
                  <a:lnTo>
                    <a:pt x="955494" y="49646"/>
                  </a:lnTo>
                  <a:cubicBezTo>
                    <a:pt x="842746" y="52426"/>
                    <a:pt x="606270" y="88278"/>
                    <a:pt x="390146" y="343368"/>
                  </a:cubicBezTo>
                  <a:cubicBezTo>
                    <a:pt x="59605" y="733803"/>
                    <a:pt x="41482" y="1322045"/>
                    <a:pt x="38374" y="1429405"/>
                  </a:cubicBezTo>
                  <a:cubicBezTo>
                    <a:pt x="19345" y="2057390"/>
                    <a:pt x="268847" y="2485032"/>
                    <a:pt x="365631" y="2628383"/>
                  </a:cubicBezTo>
                  <a:lnTo>
                    <a:pt x="375174" y="2641905"/>
                  </a:lnTo>
                  <a:lnTo>
                    <a:pt x="359188" y="2622715"/>
                  </a:ln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3150463" y="2198862"/>
              <a:ext cx="1036590" cy="3027906"/>
            </a:xfrm>
            <a:custGeom>
              <a:avLst/>
              <a:gdLst/>
              <a:ahLst/>
              <a:cxnLst/>
              <a:rect l="l" t="t" r="r" b="b"/>
              <a:pathLst>
                <a:path w="1036590" h="302790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3027906"/>
                  </a:lnTo>
                  <a:cubicBezTo>
                    <a:pt x="461429" y="3009091"/>
                    <a:pt x="320582" y="2940394"/>
                    <a:pt x="194235" y="2627114"/>
                  </a:cubicBez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cubicBezTo>
                    <a:pt x="1024815" y="683831"/>
                    <a:pt x="1034481" y="1272419"/>
                    <a:pt x="1036035" y="1379779"/>
                  </a:cubicBezTo>
                  <a:cubicBezTo>
                    <a:pt x="1047773" y="2097474"/>
                    <a:pt x="869815" y="2553500"/>
                    <a:pt x="842370" y="2622543"/>
                  </a:cubicBezTo>
                  <a:cubicBezTo>
                    <a:pt x="715678" y="2935995"/>
                    <a:pt x="574486" y="3004692"/>
                    <a:pt x="518217" y="3023507"/>
                  </a:cubicBez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3"/>
                </a:gs>
                <a:gs pos="52000">
                  <a:schemeClr val="accent4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128588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3169640" y="2199871"/>
              <a:ext cx="864956" cy="3015976"/>
            </a:xfrm>
            <a:custGeom>
              <a:avLst/>
              <a:gdLst/>
              <a:ahLst/>
              <a:cxnLst/>
              <a:rect l="l" t="t" r="r" b="b"/>
              <a:pathLst>
                <a:path w="864956" h="301597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54080"/>
                  </a:lnTo>
                  <a:lnTo>
                    <a:pt x="515562" y="54045"/>
                  </a:lnTo>
                  <a:cubicBezTo>
                    <a:pt x="454545" y="56825"/>
                    <a:pt x="326641" y="92677"/>
                    <a:pt x="209440" y="347767"/>
                  </a:cubicBezTo>
                  <a:cubicBezTo>
                    <a:pt x="31829" y="738202"/>
                    <a:pt x="21473" y="1326444"/>
                    <a:pt x="19747" y="1433804"/>
                  </a:cubicBezTo>
                  <a:cubicBezTo>
                    <a:pt x="10816" y="1972077"/>
                    <a:pt x="108683" y="2363159"/>
                    <a:pt x="169826" y="2554185"/>
                  </a:cubicBezTo>
                  <a:lnTo>
                    <a:pt x="196316" y="2631739"/>
                  </a:lnTo>
                  <a:lnTo>
                    <a:pt x="194235" y="2627114"/>
                  </a:ln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lnTo>
                    <a:pt x="864956" y="342697"/>
                  </a:lnTo>
                  <a:lnTo>
                    <a:pt x="776562" y="190249"/>
                  </a:lnTo>
                  <a:cubicBezTo>
                    <a:pt x="688220" y="72419"/>
                    <a:pt x="604844" y="51731"/>
                    <a:pt x="559166" y="49646"/>
                  </a:cubicBezTo>
                  <a:cubicBezTo>
                    <a:pt x="550465" y="49249"/>
                    <a:pt x="543132" y="49527"/>
                    <a:pt x="537393" y="49937"/>
                  </a:cubicBezTo>
                  <a:lnTo>
                    <a:pt x="537393" y="3015976"/>
                  </a:lnTo>
                  <a:lnTo>
                    <a:pt x="537392" y="3015976"/>
                  </a:lnTo>
                  <a:lnTo>
                    <a:pt x="537392" y="54336"/>
                  </a:lnTo>
                  <a:lnTo>
                    <a:pt x="518217" y="54081"/>
                  </a:ln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2257788" y="2204270"/>
              <a:ext cx="2049602" cy="2904841"/>
            </a:xfrm>
            <a:custGeom>
              <a:avLst/>
              <a:gdLst/>
              <a:ahLst/>
              <a:cxnLst/>
              <a:rect l="l" t="t" r="r" b="b"/>
              <a:pathLst>
                <a:path w="2049602" h="2904841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05888" y="-1977"/>
                    <a:pt x="1755994" y="321"/>
                    <a:pt x="2028820" y="124614"/>
                  </a:cubicBezTo>
                  <a:lnTo>
                    <a:pt x="2049602" y="135611"/>
                  </a:lnTo>
                  <a:lnTo>
                    <a:pt x="1949422" y="96315"/>
                  </a:lnTo>
                  <a:cubicBezTo>
                    <a:pt x="1731466" y="23911"/>
                    <a:pt x="1544728" y="22657"/>
                    <a:pt x="1466408" y="24707"/>
                  </a:cubicBezTo>
                  <a:cubicBezTo>
                    <a:pt x="1450744" y="24297"/>
                    <a:pt x="1430740" y="24019"/>
                    <a:pt x="1407016" y="24416"/>
                  </a:cubicBezTo>
                  <a:cubicBezTo>
                    <a:pt x="1240944" y="27196"/>
                    <a:pt x="892536" y="63048"/>
                    <a:pt x="573861" y="318138"/>
                  </a:cubicBezTo>
                  <a:cubicBezTo>
                    <a:pt x="86768" y="708055"/>
                    <a:pt x="60360" y="1296643"/>
                    <a:pt x="56043" y="1404003"/>
                  </a:cubicBezTo>
                  <a:cubicBezTo>
                    <a:pt x="23767" y="2121698"/>
                    <a:pt x="508789" y="2577724"/>
                    <a:pt x="583873" y="2646767"/>
                  </a:cubicBezTo>
                  <a:cubicBezTo>
                    <a:pt x="676097" y="2729734"/>
                    <a:pt x="777075" y="2801279"/>
                    <a:pt x="884593" y="2860394"/>
                  </a:cubicBezTo>
                  <a:lnTo>
                    <a:pt x="973281" y="2904841"/>
                  </a:lnTo>
                  <a:lnTo>
                    <a:pt x="939703" y="2891105"/>
                  </a:lnTo>
                  <a:cubicBezTo>
                    <a:pt x="790863" y="2823482"/>
                    <a:pt x="652334" y="2733166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3679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12"/>
          <p:cNvPicPr preferRelativeResize="0"/>
          <p:nvPr/>
        </p:nvPicPr>
        <p:blipFill rotWithShape="1">
          <a:blip r:embed="rId2">
            <a:alphaModFix/>
          </a:blip>
          <a:srcRect r="18526" b="10176"/>
          <a:stretch/>
        </p:blipFill>
        <p:spPr>
          <a:xfrm>
            <a:off x="1157677" y="959795"/>
            <a:ext cx="1060317" cy="1168967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sp>
        <p:nvSpPr>
          <p:cNvPr id="412" name="Google Shape;412;p12"/>
          <p:cNvSpPr/>
          <p:nvPr/>
        </p:nvSpPr>
        <p:spPr>
          <a:xfrm>
            <a:off x="2336483" y="2691133"/>
            <a:ext cx="6806802" cy="2491484"/>
          </a:xfrm>
          <a:custGeom>
            <a:avLst/>
            <a:gdLst/>
            <a:ahLst/>
            <a:cxnLst/>
            <a:rect l="l" t="t" r="r" b="b"/>
            <a:pathLst>
              <a:path w="9075736" h="3321978" extrusionOk="0">
                <a:moveTo>
                  <a:pt x="9075732" y="51106"/>
                </a:moveTo>
                <a:cubicBezTo>
                  <a:pt x="8901044" y="-50935"/>
                  <a:pt x="8677016" y="1385"/>
                  <a:pt x="8565574" y="170263"/>
                </a:cubicBezTo>
                <a:cubicBezTo>
                  <a:pt x="8290301" y="30151"/>
                  <a:pt x="7965499" y="75013"/>
                  <a:pt x="7763284" y="273515"/>
                </a:cubicBezTo>
                <a:cubicBezTo>
                  <a:pt x="7526396" y="506591"/>
                  <a:pt x="7575165" y="836537"/>
                  <a:pt x="7580594" y="869304"/>
                </a:cubicBezTo>
                <a:cubicBezTo>
                  <a:pt x="7497536" y="879686"/>
                  <a:pt x="7419716" y="915785"/>
                  <a:pt x="7358185" y="972555"/>
                </a:cubicBezTo>
                <a:cubicBezTo>
                  <a:pt x="7195402" y="1126764"/>
                  <a:pt x="7243885" y="1362508"/>
                  <a:pt x="7246932" y="1377747"/>
                </a:cubicBezTo>
                <a:cubicBezTo>
                  <a:pt x="7035287" y="1234872"/>
                  <a:pt x="6763348" y="1222491"/>
                  <a:pt x="6547893" y="1345934"/>
                </a:cubicBezTo>
                <a:cubicBezTo>
                  <a:pt x="6255094" y="1513669"/>
                  <a:pt x="6224043" y="1842282"/>
                  <a:pt x="6222233" y="1869809"/>
                </a:cubicBezTo>
                <a:cubicBezTo>
                  <a:pt x="6201564" y="1851522"/>
                  <a:pt x="5927815" y="1615683"/>
                  <a:pt x="5586725" y="1710933"/>
                </a:cubicBezTo>
                <a:cubicBezTo>
                  <a:pt x="5364221" y="1773130"/>
                  <a:pt x="5246206" y="1939533"/>
                  <a:pt x="5213345" y="1988967"/>
                </a:cubicBezTo>
                <a:cubicBezTo>
                  <a:pt x="5186390" y="1970489"/>
                  <a:pt x="5028465" y="1865809"/>
                  <a:pt x="4820153" y="1909529"/>
                </a:cubicBezTo>
                <a:cubicBezTo>
                  <a:pt x="4596506" y="1956582"/>
                  <a:pt x="4493255" y="2137081"/>
                  <a:pt x="4478587" y="2163751"/>
                </a:cubicBezTo>
                <a:cubicBezTo>
                  <a:pt x="4467252" y="2147559"/>
                  <a:pt x="4355810" y="1993825"/>
                  <a:pt x="4152927" y="1988967"/>
                </a:cubicBezTo>
                <a:cubicBezTo>
                  <a:pt x="3950044" y="1984109"/>
                  <a:pt x="3831363" y="2131842"/>
                  <a:pt x="3819552" y="2147845"/>
                </a:cubicBezTo>
                <a:cubicBezTo>
                  <a:pt x="3799359" y="2106791"/>
                  <a:pt x="3655817" y="1827042"/>
                  <a:pt x="3335015" y="1750651"/>
                </a:cubicBezTo>
                <a:cubicBezTo>
                  <a:pt x="3057647" y="1684644"/>
                  <a:pt x="2758086" y="1796847"/>
                  <a:pt x="2572349" y="2036401"/>
                </a:cubicBezTo>
                <a:cubicBezTo>
                  <a:pt x="2553651" y="2027448"/>
                  <a:pt x="2533467" y="2022114"/>
                  <a:pt x="2512817" y="2020495"/>
                </a:cubicBezTo>
                <a:cubicBezTo>
                  <a:pt x="2497748" y="2019352"/>
                  <a:pt x="2482585" y="2020209"/>
                  <a:pt x="2467764" y="2023161"/>
                </a:cubicBezTo>
                <a:cubicBezTo>
                  <a:pt x="2492243" y="1873810"/>
                  <a:pt x="2426330" y="1727220"/>
                  <a:pt x="2305839" y="1657687"/>
                </a:cubicBezTo>
                <a:cubicBezTo>
                  <a:pt x="2157916" y="1571962"/>
                  <a:pt x="1951318" y="1616921"/>
                  <a:pt x="1839780" y="1774273"/>
                </a:cubicBezTo>
                <a:cubicBezTo>
                  <a:pt x="1797585" y="1756081"/>
                  <a:pt x="1499452" y="1633208"/>
                  <a:pt x="1196367" y="1788751"/>
                </a:cubicBezTo>
                <a:cubicBezTo>
                  <a:pt x="944716" y="1918006"/>
                  <a:pt x="787649" y="2188801"/>
                  <a:pt x="791173" y="2485219"/>
                </a:cubicBezTo>
                <a:cubicBezTo>
                  <a:pt x="746120" y="2475694"/>
                  <a:pt x="486373" y="2425879"/>
                  <a:pt x="261678" y="2591137"/>
                </a:cubicBezTo>
                <a:cubicBezTo>
                  <a:pt x="47461" y="2748681"/>
                  <a:pt x="-48170" y="3038337"/>
                  <a:pt x="23553" y="3321038"/>
                </a:cubicBezTo>
                <a:lnTo>
                  <a:pt x="9075732" y="3321038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12"/>
          <p:cNvSpPr/>
          <p:nvPr/>
        </p:nvSpPr>
        <p:spPr>
          <a:xfrm>
            <a:off x="2336480" y="2690428"/>
            <a:ext cx="6806802" cy="2491484"/>
          </a:xfrm>
          <a:custGeom>
            <a:avLst/>
            <a:gdLst/>
            <a:ahLst/>
            <a:cxnLst/>
            <a:rect l="l" t="t" r="r" b="b"/>
            <a:pathLst>
              <a:path w="9075736" h="3321978" extrusionOk="0">
                <a:moveTo>
                  <a:pt x="2122784" y="1616354"/>
                </a:moveTo>
                <a:cubicBezTo>
                  <a:pt x="2186650" y="1612711"/>
                  <a:pt x="2250372" y="1626480"/>
                  <a:pt x="2305843" y="1658627"/>
                </a:cubicBezTo>
                <a:cubicBezTo>
                  <a:pt x="2396212" y="1710777"/>
                  <a:pt x="2455880" y="1806271"/>
                  <a:pt x="2469739" y="1913767"/>
                </a:cubicBezTo>
                <a:lnTo>
                  <a:pt x="2469248" y="1941256"/>
                </a:lnTo>
                <a:lnTo>
                  <a:pt x="2451805" y="1878774"/>
                </a:lnTo>
                <a:cubicBezTo>
                  <a:pt x="2423325" y="1814766"/>
                  <a:pt x="2376724" y="1760736"/>
                  <a:pt x="2316478" y="1725969"/>
                </a:cubicBezTo>
                <a:cubicBezTo>
                  <a:pt x="2168555" y="1640244"/>
                  <a:pt x="1961957" y="1685203"/>
                  <a:pt x="1850419" y="1842555"/>
                </a:cubicBezTo>
                <a:cubicBezTo>
                  <a:pt x="1808224" y="1824363"/>
                  <a:pt x="1510091" y="1701490"/>
                  <a:pt x="1207006" y="1857033"/>
                </a:cubicBezTo>
                <a:cubicBezTo>
                  <a:pt x="955355" y="1986288"/>
                  <a:pt x="798288" y="2257083"/>
                  <a:pt x="801812" y="2553501"/>
                </a:cubicBezTo>
                <a:cubicBezTo>
                  <a:pt x="756759" y="2543976"/>
                  <a:pt x="497012" y="2494161"/>
                  <a:pt x="272317" y="2659419"/>
                </a:cubicBezTo>
                <a:cubicBezTo>
                  <a:pt x="111655" y="2777577"/>
                  <a:pt x="17696" y="2970048"/>
                  <a:pt x="11017" y="3178163"/>
                </a:cubicBezTo>
                <a:lnTo>
                  <a:pt x="26801" y="3321978"/>
                </a:lnTo>
                <a:lnTo>
                  <a:pt x="23557" y="3321978"/>
                </a:lnTo>
                <a:cubicBezTo>
                  <a:pt x="-48166" y="3039277"/>
                  <a:pt x="47465" y="2749621"/>
                  <a:pt x="261682" y="2592077"/>
                </a:cubicBezTo>
                <a:cubicBezTo>
                  <a:pt x="486377" y="2426819"/>
                  <a:pt x="746124" y="2476634"/>
                  <a:pt x="791177" y="2486159"/>
                </a:cubicBezTo>
                <a:cubicBezTo>
                  <a:pt x="787653" y="2189741"/>
                  <a:pt x="944720" y="1918946"/>
                  <a:pt x="1196371" y="1789691"/>
                </a:cubicBezTo>
                <a:cubicBezTo>
                  <a:pt x="1499456" y="1634148"/>
                  <a:pt x="1797589" y="1757021"/>
                  <a:pt x="1839784" y="1775213"/>
                </a:cubicBezTo>
                <a:cubicBezTo>
                  <a:pt x="1909496" y="1676868"/>
                  <a:pt x="2016340" y="1622427"/>
                  <a:pt x="2122784" y="1616354"/>
                </a:cubicBezTo>
                <a:close/>
                <a:moveTo>
                  <a:pt x="8866936" y="377"/>
                </a:moveTo>
                <a:cubicBezTo>
                  <a:pt x="8937782" y="-2778"/>
                  <a:pt x="9010228" y="13781"/>
                  <a:pt x="9075736" y="52046"/>
                </a:cubicBezTo>
                <a:lnTo>
                  <a:pt x="9075736" y="114488"/>
                </a:lnTo>
                <a:lnTo>
                  <a:pt x="9018866" y="88285"/>
                </a:lnTo>
                <a:cubicBezTo>
                  <a:pt x="8857435" y="32248"/>
                  <a:pt x="8673725" y="90777"/>
                  <a:pt x="8576213" y="238545"/>
                </a:cubicBezTo>
                <a:cubicBezTo>
                  <a:pt x="8300940" y="98433"/>
                  <a:pt x="7976138" y="143295"/>
                  <a:pt x="7773923" y="341797"/>
                </a:cubicBezTo>
                <a:cubicBezTo>
                  <a:pt x="7537035" y="574873"/>
                  <a:pt x="7585804" y="904819"/>
                  <a:pt x="7591233" y="937586"/>
                </a:cubicBezTo>
                <a:cubicBezTo>
                  <a:pt x="7508175" y="947968"/>
                  <a:pt x="7430355" y="984067"/>
                  <a:pt x="7368824" y="1040837"/>
                </a:cubicBezTo>
                <a:cubicBezTo>
                  <a:pt x="7206041" y="1195046"/>
                  <a:pt x="7254524" y="1430790"/>
                  <a:pt x="7257571" y="1446029"/>
                </a:cubicBezTo>
                <a:cubicBezTo>
                  <a:pt x="7045926" y="1303154"/>
                  <a:pt x="6773987" y="1290773"/>
                  <a:pt x="6558532" y="1414216"/>
                </a:cubicBezTo>
                <a:cubicBezTo>
                  <a:pt x="6265733" y="1581951"/>
                  <a:pt x="6234682" y="1910564"/>
                  <a:pt x="6232872" y="1938091"/>
                </a:cubicBezTo>
                <a:cubicBezTo>
                  <a:pt x="6212203" y="1919804"/>
                  <a:pt x="5938454" y="1683965"/>
                  <a:pt x="5597364" y="1779215"/>
                </a:cubicBezTo>
                <a:cubicBezTo>
                  <a:pt x="5374860" y="1841412"/>
                  <a:pt x="5256845" y="2007815"/>
                  <a:pt x="5223984" y="2057249"/>
                </a:cubicBezTo>
                <a:cubicBezTo>
                  <a:pt x="5197029" y="2038771"/>
                  <a:pt x="5039104" y="1934091"/>
                  <a:pt x="4830792" y="1977811"/>
                </a:cubicBezTo>
                <a:cubicBezTo>
                  <a:pt x="4607145" y="2024864"/>
                  <a:pt x="4503894" y="2205363"/>
                  <a:pt x="4489226" y="2232033"/>
                </a:cubicBezTo>
                <a:cubicBezTo>
                  <a:pt x="4477891" y="2215841"/>
                  <a:pt x="4366449" y="2062107"/>
                  <a:pt x="4163566" y="2057249"/>
                </a:cubicBezTo>
                <a:cubicBezTo>
                  <a:pt x="3960683" y="2052391"/>
                  <a:pt x="3842002" y="2200124"/>
                  <a:pt x="3830191" y="2216127"/>
                </a:cubicBezTo>
                <a:cubicBezTo>
                  <a:pt x="3809998" y="2175073"/>
                  <a:pt x="3666456" y="1895324"/>
                  <a:pt x="3345654" y="1818933"/>
                </a:cubicBezTo>
                <a:cubicBezTo>
                  <a:pt x="3068286" y="1752926"/>
                  <a:pt x="2768725" y="1865129"/>
                  <a:pt x="2582988" y="2104683"/>
                </a:cubicBezTo>
                <a:cubicBezTo>
                  <a:pt x="2564290" y="2095730"/>
                  <a:pt x="2544106" y="2090396"/>
                  <a:pt x="2523456" y="2088777"/>
                </a:cubicBezTo>
                <a:cubicBezTo>
                  <a:pt x="2508387" y="2087634"/>
                  <a:pt x="2493224" y="2088491"/>
                  <a:pt x="2478403" y="2091443"/>
                </a:cubicBezTo>
                <a:lnTo>
                  <a:pt x="2479618" y="2023400"/>
                </a:lnTo>
                <a:lnTo>
                  <a:pt x="2512821" y="2021435"/>
                </a:lnTo>
                <a:cubicBezTo>
                  <a:pt x="2533471" y="2023054"/>
                  <a:pt x="2553655" y="2028388"/>
                  <a:pt x="2572353" y="2037341"/>
                </a:cubicBezTo>
                <a:cubicBezTo>
                  <a:pt x="2758090" y="1797787"/>
                  <a:pt x="3057651" y="1685584"/>
                  <a:pt x="3335019" y="1751591"/>
                </a:cubicBezTo>
                <a:cubicBezTo>
                  <a:pt x="3655821" y="1827982"/>
                  <a:pt x="3799363" y="2107731"/>
                  <a:pt x="3819556" y="2148785"/>
                </a:cubicBezTo>
                <a:cubicBezTo>
                  <a:pt x="3831367" y="2132782"/>
                  <a:pt x="3950048" y="1985049"/>
                  <a:pt x="4152931" y="1989907"/>
                </a:cubicBezTo>
                <a:cubicBezTo>
                  <a:pt x="4355814" y="1994765"/>
                  <a:pt x="4467256" y="2148499"/>
                  <a:pt x="4478591" y="2164691"/>
                </a:cubicBezTo>
                <a:cubicBezTo>
                  <a:pt x="4493259" y="2138021"/>
                  <a:pt x="4596510" y="1957522"/>
                  <a:pt x="4820157" y="1910469"/>
                </a:cubicBezTo>
                <a:cubicBezTo>
                  <a:pt x="5028469" y="1866749"/>
                  <a:pt x="5186394" y="1971429"/>
                  <a:pt x="5213349" y="1989907"/>
                </a:cubicBezTo>
                <a:cubicBezTo>
                  <a:pt x="5246210" y="1940473"/>
                  <a:pt x="5364225" y="1774070"/>
                  <a:pt x="5586729" y="1711873"/>
                </a:cubicBezTo>
                <a:cubicBezTo>
                  <a:pt x="5927819" y="1616623"/>
                  <a:pt x="6201568" y="1852462"/>
                  <a:pt x="6222237" y="1870749"/>
                </a:cubicBezTo>
                <a:cubicBezTo>
                  <a:pt x="6224047" y="1843222"/>
                  <a:pt x="6255098" y="1514609"/>
                  <a:pt x="6547897" y="1346874"/>
                </a:cubicBezTo>
                <a:cubicBezTo>
                  <a:pt x="6763352" y="1223431"/>
                  <a:pt x="7035291" y="1235812"/>
                  <a:pt x="7246936" y="1378687"/>
                </a:cubicBezTo>
                <a:cubicBezTo>
                  <a:pt x="7243889" y="1363448"/>
                  <a:pt x="7195406" y="1127704"/>
                  <a:pt x="7358189" y="973495"/>
                </a:cubicBezTo>
                <a:cubicBezTo>
                  <a:pt x="7419720" y="916725"/>
                  <a:pt x="7497540" y="880626"/>
                  <a:pt x="7580598" y="870244"/>
                </a:cubicBezTo>
                <a:cubicBezTo>
                  <a:pt x="7575169" y="837477"/>
                  <a:pt x="7526400" y="507531"/>
                  <a:pt x="7763288" y="274455"/>
                </a:cubicBezTo>
                <a:cubicBezTo>
                  <a:pt x="7965503" y="75953"/>
                  <a:pt x="8290305" y="31091"/>
                  <a:pt x="8565578" y="171203"/>
                </a:cubicBezTo>
                <a:cubicBezTo>
                  <a:pt x="8635229" y="65654"/>
                  <a:pt x="8748859" y="5636"/>
                  <a:pt x="8866936" y="3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12"/>
          <p:cNvSpPr/>
          <p:nvPr/>
        </p:nvSpPr>
        <p:spPr>
          <a:xfrm>
            <a:off x="-357" y="2762091"/>
            <a:ext cx="9144000" cy="2420597"/>
          </a:xfrm>
          <a:custGeom>
            <a:avLst/>
            <a:gdLst/>
            <a:ahLst/>
            <a:cxnLst/>
            <a:rect l="l" t="t" r="r" b="b"/>
            <a:pathLst>
              <a:path w="12192000" h="3227462" extrusionOk="0">
                <a:moveTo>
                  <a:pt x="12185043" y="900327"/>
                </a:moveTo>
                <a:cubicBezTo>
                  <a:pt x="12006258" y="761643"/>
                  <a:pt x="11753369" y="772787"/>
                  <a:pt x="11587539" y="926807"/>
                </a:cubicBezTo>
                <a:cubicBezTo>
                  <a:pt x="11624115" y="836224"/>
                  <a:pt x="11596016" y="732401"/>
                  <a:pt x="11518768" y="672585"/>
                </a:cubicBezTo>
                <a:cubicBezTo>
                  <a:pt x="11434377" y="609529"/>
                  <a:pt x="11310457" y="619244"/>
                  <a:pt x="11233018" y="699064"/>
                </a:cubicBezTo>
                <a:cubicBezTo>
                  <a:pt x="11097478" y="597528"/>
                  <a:pt x="10916217" y="589907"/>
                  <a:pt x="10782867" y="677919"/>
                </a:cubicBezTo>
                <a:cubicBezTo>
                  <a:pt x="10612370" y="790408"/>
                  <a:pt x="10613132" y="998054"/>
                  <a:pt x="10613418" y="1011294"/>
                </a:cubicBezTo>
                <a:cubicBezTo>
                  <a:pt x="10440920" y="1031105"/>
                  <a:pt x="10293949" y="1145596"/>
                  <a:pt x="10232418" y="1307902"/>
                </a:cubicBezTo>
                <a:cubicBezTo>
                  <a:pt x="10227179" y="1301901"/>
                  <a:pt x="10146693" y="1214557"/>
                  <a:pt x="10025915" y="1233702"/>
                </a:cubicBezTo>
                <a:cubicBezTo>
                  <a:pt x="9902758" y="1253324"/>
                  <a:pt x="9853894" y="1364862"/>
                  <a:pt x="9851132" y="1371433"/>
                </a:cubicBezTo>
                <a:cubicBezTo>
                  <a:pt x="9843226" y="1369624"/>
                  <a:pt x="9707114" y="1340192"/>
                  <a:pt x="9607577" y="1440299"/>
                </a:cubicBezTo>
                <a:cubicBezTo>
                  <a:pt x="9540236" y="1508498"/>
                  <a:pt x="9515756" y="1608130"/>
                  <a:pt x="9543951" y="1699761"/>
                </a:cubicBezTo>
                <a:cubicBezTo>
                  <a:pt x="9382026" y="1640610"/>
                  <a:pt x="9202765" y="1670423"/>
                  <a:pt x="9077987" y="1779199"/>
                </a:cubicBezTo>
                <a:cubicBezTo>
                  <a:pt x="8930922" y="1907405"/>
                  <a:pt x="8924921" y="2087905"/>
                  <a:pt x="8924349" y="2118098"/>
                </a:cubicBezTo>
                <a:cubicBezTo>
                  <a:pt x="8852531" y="2040660"/>
                  <a:pt x="8731515" y="2036088"/>
                  <a:pt x="8654058" y="2107907"/>
                </a:cubicBezTo>
                <a:cubicBezTo>
                  <a:pt x="8623864" y="2135910"/>
                  <a:pt x="8603509" y="2172867"/>
                  <a:pt x="8596022" y="2213348"/>
                </a:cubicBezTo>
                <a:cubicBezTo>
                  <a:pt x="8513812" y="2123147"/>
                  <a:pt x="8386110" y="2089905"/>
                  <a:pt x="8270363" y="2128671"/>
                </a:cubicBezTo>
                <a:cubicBezTo>
                  <a:pt x="8115962" y="2182297"/>
                  <a:pt x="8076719" y="2341079"/>
                  <a:pt x="8074434" y="2351081"/>
                </a:cubicBezTo>
                <a:cubicBezTo>
                  <a:pt x="8089835" y="2278023"/>
                  <a:pt x="8063289" y="2202490"/>
                  <a:pt x="8005568" y="2155151"/>
                </a:cubicBezTo>
                <a:cubicBezTo>
                  <a:pt x="7919176" y="2084665"/>
                  <a:pt x="7814306" y="2121622"/>
                  <a:pt x="7809639" y="2123337"/>
                </a:cubicBezTo>
                <a:cubicBezTo>
                  <a:pt x="7793637" y="1988177"/>
                  <a:pt x="7708769" y="1871972"/>
                  <a:pt x="7587230" y="1821490"/>
                </a:cubicBezTo>
                <a:cubicBezTo>
                  <a:pt x="7443402" y="1761768"/>
                  <a:pt x="7271476" y="1803678"/>
                  <a:pt x="7163558" y="1927407"/>
                </a:cubicBezTo>
                <a:cubicBezTo>
                  <a:pt x="7208192" y="1810155"/>
                  <a:pt x="7149318" y="1678901"/>
                  <a:pt x="7032056" y="1634324"/>
                </a:cubicBezTo>
                <a:cubicBezTo>
                  <a:pt x="6949484" y="1602891"/>
                  <a:pt x="6856176" y="1622132"/>
                  <a:pt x="6792845" y="1683758"/>
                </a:cubicBezTo>
                <a:cubicBezTo>
                  <a:pt x="6657485" y="1605843"/>
                  <a:pt x="6490007" y="1609940"/>
                  <a:pt x="6358600" y="1694331"/>
                </a:cubicBezTo>
                <a:cubicBezTo>
                  <a:pt x="6182102" y="1810060"/>
                  <a:pt x="6173720" y="2015038"/>
                  <a:pt x="6173244" y="2033325"/>
                </a:cubicBezTo>
                <a:cubicBezTo>
                  <a:pt x="6080946" y="2000655"/>
                  <a:pt x="5985125" y="2023039"/>
                  <a:pt x="5935119" y="2086285"/>
                </a:cubicBezTo>
                <a:cubicBezTo>
                  <a:pt x="5908877" y="2121336"/>
                  <a:pt x="5895771" y="2164390"/>
                  <a:pt x="5898066" y="2208110"/>
                </a:cubicBezTo>
                <a:cubicBezTo>
                  <a:pt x="5893209" y="2206204"/>
                  <a:pt x="5854061" y="2191631"/>
                  <a:pt x="5818628" y="2213348"/>
                </a:cubicBezTo>
                <a:cubicBezTo>
                  <a:pt x="5784147" y="2236494"/>
                  <a:pt x="5769060" y="2279643"/>
                  <a:pt x="5781576" y="2319266"/>
                </a:cubicBezTo>
                <a:cubicBezTo>
                  <a:pt x="5721854" y="2270498"/>
                  <a:pt x="5646864" y="2244209"/>
                  <a:pt x="5569740" y="2245161"/>
                </a:cubicBezTo>
                <a:cubicBezTo>
                  <a:pt x="5420864" y="2248496"/>
                  <a:pt x="5332948" y="2356795"/>
                  <a:pt x="5320852" y="2372226"/>
                </a:cubicBezTo>
                <a:cubicBezTo>
                  <a:pt x="5218419" y="2278119"/>
                  <a:pt x="5087775" y="2220397"/>
                  <a:pt x="4949186" y="2208110"/>
                </a:cubicBezTo>
                <a:cubicBezTo>
                  <a:pt x="4836000" y="2199061"/>
                  <a:pt x="4722481" y="2220969"/>
                  <a:pt x="4620859" y="2271641"/>
                </a:cubicBezTo>
                <a:cubicBezTo>
                  <a:pt x="4610096" y="2244877"/>
                  <a:pt x="4530848" y="2056281"/>
                  <a:pt x="4324251" y="1990940"/>
                </a:cubicBezTo>
                <a:cubicBezTo>
                  <a:pt x="4155563" y="1937600"/>
                  <a:pt x="3967063" y="1987129"/>
                  <a:pt x="3837047" y="2118003"/>
                </a:cubicBezTo>
                <a:cubicBezTo>
                  <a:pt x="3812091" y="2081046"/>
                  <a:pt x="3772610" y="2056567"/>
                  <a:pt x="3728462" y="2050471"/>
                </a:cubicBezTo>
                <a:cubicBezTo>
                  <a:pt x="3735605" y="2039612"/>
                  <a:pt x="3799995" y="1936743"/>
                  <a:pt x="3754941" y="1814822"/>
                </a:cubicBezTo>
                <a:cubicBezTo>
                  <a:pt x="3709888" y="1692902"/>
                  <a:pt x="3595493" y="1657088"/>
                  <a:pt x="3582824" y="1652897"/>
                </a:cubicBezTo>
                <a:cubicBezTo>
                  <a:pt x="3591492" y="1619083"/>
                  <a:pt x="3665025" y="1312188"/>
                  <a:pt x="3463667" y="1067681"/>
                </a:cubicBezTo>
                <a:cubicBezTo>
                  <a:pt x="3288788" y="855369"/>
                  <a:pt x="2979702" y="778883"/>
                  <a:pt x="2698428" y="884992"/>
                </a:cubicBezTo>
                <a:cubicBezTo>
                  <a:pt x="2829873" y="784027"/>
                  <a:pt x="2866735" y="601433"/>
                  <a:pt x="2787201" y="461320"/>
                </a:cubicBezTo>
                <a:cubicBezTo>
                  <a:pt x="2703857" y="314444"/>
                  <a:pt x="2515358" y="254532"/>
                  <a:pt x="2358576" y="328922"/>
                </a:cubicBezTo>
                <a:cubicBezTo>
                  <a:pt x="2226503" y="110181"/>
                  <a:pt x="1983348" y="-16502"/>
                  <a:pt x="1728402" y="595"/>
                </a:cubicBezTo>
                <a:cubicBezTo>
                  <a:pt x="1359023" y="27456"/>
                  <a:pt x="1184620" y="350068"/>
                  <a:pt x="1175000" y="368642"/>
                </a:cubicBezTo>
                <a:cubicBezTo>
                  <a:pt x="1000406" y="300652"/>
                  <a:pt x="802357" y="337561"/>
                  <a:pt x="663983" y="463892"/>
                </a:cubicBezTo>
                <a:cubicBezTo>
                  <a:pt x="666650" y="419315"/>
                  <a:pt x="668365" y="289393"/>
                  <a:pt x="579211" y="184523"/>
                </a:cubicBezTo>
                <a:cubicBezTo>
                  <a:pt x="445861" y="27075"/>
                  <a:pt x="218499" y="56602"/>
                  <a:pt x="171446" y="62699"/>
                </a:cubicBezTo>
                <a:cubicBezTo>
                  <a:pt x="111737" y="70642"/>
                  <a:pt x="53784" y="88549"/>
                  <a:pt x="-4" y="115658"/>
                </a:cubicBezTo>
                <a:lnTo>
                  <a:pt x="-4" y="3226522"/>
                </a:lnTo>
                <a:lnTo>
                  <a:pt x="12191996" y="3226522"/>
                </a:lnTo>
                <a:cubicBezTo>
                  <a:pt x="12189424" y="2451187"/>
                  <a:pt x="12187138" y="1675758"/>
                  <a:pt x="12185043" y="900327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12"/>
          <p:cNvSpPr/>
          <p:nvPr/>
        </p:nvSpPr>
        <p:spPr>
          <a:xfrm>
            <a:off x="-360" y="2761386"/>
            <a:ext cx="9138921" cy="2420597"/>
          </a:xfrm>
          <a:custGeom>
            <a:avLst/>
            <a:gdLst/>
            <a:ahLst/>
            <a:cxnLst/>
            <a:rect l="l" t="t" r="r" b="b"/>
            <a:pathLst>
              <a:path w="12185228" h="3227462" extrusionOk="0">
                <a:moveTo>
                  <a:pt x="7475534" y="1796385"/>
                </a:moveTo>
                <a:cubicBezTo>
                  <a:pt x="7513564" y="1798921"/>
                  <a:pt x="7551277" y="1807500"/>
                  <a:pt x="7587234" y="1822430"/>
                </a:cubicBezTo>
                <a:cubicBezTo>
                  <a:pt x="7708773" y="1872912"/>
                  <a:pt x="7793641" y="1989117"/>
                  <a:pt x="7809643" y="2124277"/>
                </a:cubicBezTo>
                <a:cubicBezTo>
                  <a:pt x="7814310" y="2122562"/>
                  <a:pt x="7919180" y="2085605"/>
                  <a:pt x="8005572" y="2156091"/>
                </a:cubicBezTo>
                <a:cubicBezTo>
                  <a:pt x="8034433" y="2179761"/>
                  <a:pt x="8055500" y="2210479"/>
                  <a:pt x="8067426" y="2244412"/>
                </a:cubicBezTo>
                <a:lnTo>
                  <a:pt x="8070903" y="2297771"/>
                </a:lnTo>
                <a:lnTo>
                  <a:pt x="8053484" y="2263745"/>
                </a:lnTo>
                <a:cubicBezTo>
                  <a:pt x="8043119" y="2248865"/>
                  <a:pt x="8030637" y="2235268"/>
                  <a:pt x="8016207" y="2223433"/>
                </a:cubicBezTo>
                <a:cubicBezTo>
                  <a:pt x="7929815" y="2152947"/>
                  <a:pt x="7824945" y="2189904"/>
                  <a:pt x="7820278" y="2191619"/>
                </a:cubicBezTo>
                <a:cubicBezTo>
                  <a:pt x="7804276" y="2056459"/>
                  <a:pt x="7719408" y="1940254"/>
                  <a:pt x="7597869" y="1889772"/>
                </a:cubicBezTo>
                <a:cubicBezTo>
                  <a:pt x="7454041" y="1830050"/>
                  <a:pt x="7282115" y="1871960"/>
                  <a:pt x="7174197" y="1995689"/>
                </a:cubicBezTo>
                <a:cubicBezTo>
                  <a:pt x="7185356" y="1966376"/>
                  <a:pt x="7190045" y="1936188"/>
                  <a:pt x="7188970" y="1906698"/>
                </a:cubicBezTo>
                <a:lnTo>
                  <a:pt x="7188341" y="1904006"/>
                </a:lnTo>
                <a:lnTo>
                  <a:pt x="7206852" y="1885823"/>
                </a:lnTo>
                <a:cubicBezTo>
                  <a:pt x="7283402" y="1821470"/>
                  <a:pt x="7380459" y="1790045"/>
                  <a:pt x="7475534" y="1796385"/>
                </a:cubicBezTo>
                <a:close/>
                <a:moveTo>
                  <a:pt x="3604760" y="1662240"/>
                </a:moveTo>
                <a:lnTo>
                  <a:pt x="3608731" y="1663761"/>
                </a:lnTo>
                <a:cubicBezTo>
                  <a:pt x="3648361" y="1681317"/>
                  <a:pt x="3721156" y="1724322"/>
                  <a:pt x="3754945" y="1815762"/>
                </a:cubicBezTo>
                <a:cubicBezTo>
                  <a:pt x="3766209" y="1846242"/>
                  <a:pt x="3770632" y="1875532"/>
                  <a:pt x="3770820" y="1902491"/>
                </a:cubicBezTo>
                <a:lnTo>
                  <a:pt x="3770114" y="1907873"/>
                </a:lnTo>
                <a:lnTo>
                  <a:pt x="3765580" y="1883104"/>
                </a:lnTo>
                <a:cubicBezTo>
                  <a:pt x="3720527" y="1761184"/>
                  <a:pt x="3606132" y="1725370"/>
                  <a:pt x="3593463" y="1721179"/>
                </a:cubicBezTo>
                <a:cubicBezTo>
                  <a:pt x="3594547" y="1716952"/>
                  <a:pt x="3596644" y="1708459"/>
                  <a:pt x="3599091" y="1696354"/>
                </a:cubicBezTo>
                <a:close/>
                <a:moveTo>
                  <a:pt x="6968754" y="1621061"/>
                </a:moveTo>
                <a:cubicBezTo>
                  <a:pt x="6990103" y="1622715"/>
                  <a:pt x="7011417" y="1627406"/>
                  <a:pt x="7032060" y="1635264"/>
                </a:cubicBezTo>
                <a:cubicBezTo>
                  <a:pt x="7120007" y="1668697"/>
                  <a:pt x="7175110" y="1750886"/>
                  <a:pt x="7178335" y="1839356"/>
                </a:cubicBezTo>
                <a:lnTo>
                  <a:pt x="7176217" y="1852113"/>
                </a:lnTo>
                <a:lnTo>
                  <a:pt x="7169157" y="1821895"/>
                </a:lnTo>
                <a:cubicBezTo>
                  <a:pt x="7145360" y="1768853"/>
                  <a:pt x="7101326" y="1724895"/>
                  <a:pt x="7042695" y="1702606"/>
                </a:cubicBezTo>
                <a:cubicBezTo>
                  <a:pt x="6960123" y="1671173"/>
                  <a:pt x="6866815" y="1690414"/>
                  <a:pt x="6803484" y="1752040"/>
                </a:cubicBezTo>
                <a:cubicBezTo>
                  <a:pt x="6668124" y="1674125"/>
                  <a:pt x="6500646" y="1678222"/>
                  <a:pt x="6369239" y="1762613"/>
                </a:cubicBezTo>
                <a:cubicBezTo>
                  <a:pt x="6192741" y="1878342"/>
                  <a:pt x="6184359" y="2083320"/>
                  <a:pt x="6183883" y="2101607"/>
                </a:cubicBezTo>
                <a:cubicBezTo>
                  <a:pt x="6091585" y="2068937"/>
                  <a:pt x="5995764" y="2091321"/>
                  <a:pt x="5945758" y="2154567"/>
                </a:cubicBezTo>
                <a:cubicBezTo>
                  <a:pt x="5919516" y="2189618"/>
                  <a:pt x="5906410" y="2232672"/>
                  <a:pt x="5908705" y="2276392"/>
                </a:cubicBezTo>
                <a:cubicBezTo>
                  <a:pt x="5903848" y="2274486"/>
                  <a:pt x="5864700" y="2259913"/>
                  <a:pt x="5829267" y="2281630"/>
                </a:cubicBezTo>
                <a:cubicBezTo>
                  <a:pt x="5794786" y="2304776"/>
                  <a:pt x="5779699" y="2347925"/>
                  <a:pt x="5792215" y="2387548"/>
                </a:cubicBezTo>
                <a:cubicBezTo>
                  <a:pt x="5732494" y="2338780"/>
                  <a:pt x="5657503" y="2312491"/>
                  <a:pt x="5580379" y="2313443"/>
                </a:cubicBezTo>
                <a:cubicBezTo>
                  <a:pt x="5431503" y="2316778"/>
                  <a:pt x="5343587" y="2425077"/>
                  <a:pt x="5331492" y="2440508"/>
                </a:cubicBezTo>
                <a:cubicBezTo>
                  <a:pt x="5229058" y="2346401"/>
                  <a:pt x="5098415" y="2288679"/>
                  <a:pt x="4959825" y="2276392"/>
                </a:cubicBezTo>
                <a:cubicBezTo>
                  <a:pt x="4846639" y="2267343"/>
                  <a:pt x="4733120" y="2289251"/>
                  <a:pt x="4631498" y="2339923"/>
                </a:cubicBezTo>
                <a:cubicBezTo>
                  <a:pt x="4620735" y="2313159"/>
                  <a:pt x="4541487" y="2124563"/>
                  <a:pt x="4334890" y="2059222"/>
                </a:cubicBezTo>
                <a:cubicBezTo>
                  <a:pt x="4166202" y="2005882"/>
                  <a:pt x="3977702" y="2055411"/>
                  <a:pt x="3847686" y="2186285"/>
                </a:cubicBezTo>
                <a:cubicBezTo>
                  <a:pt x="3822730" y="2149328"/>
                  <a:pt x="3783249" y="2124849"/>
                  <a:pt x="3739101" y="2118753"/>
                </a:cubicBezTo>
                <a:cubicBezTo>
                  <a:pt x="3740887" y="2116038"/>
                  <a:pt x="3746251" y="2107573"/>
                  <a:pt x="3752588" y="2094497"/>
                </a:cubicBezTo>
                <a:lnTo>
                  <a:pt x="3763870" y="2064189"/>
                </a:lnTo>
                <a:lnTo>
                  <a:pt x="3789956" y="2073604"/>
                </a:lnTo>
                <a:cubicBezTo>
                  <a:pt x="3808464" y="2085106"/>
                  <a:pt x="3824573" y="2100465"/>
                  <a:pt x="3837051" y="2118943"/>
                </a:cubicBezTo>
                <a:cubicBezTo>
                  <a:pt x="3967067" y="1988069"/>
                  <a:pt x="4155567" y="1938540"/>
                  <a:pt x="4324255" y="1991880"/>
                </a:cubicBezTo>
                <a:cubicBezTo>
                  <a:pt x="4530852" y="2057221"/>
                  <a:pt x="4610100" y="2245817"/>
                  <a:pt x="4620863" y="2272581"/>
                </a:cubicBezTo>
                <a:cubicBezTo>
                  <a:pt x="4722485" y="2221909"/>
                  <a:pt x="4836005" y="2200001"/>
                  <a:pt x="4949190" y="2209050"/>
                </a:cubicBezTo>
                <a:cubicBezTo>
                  <a:pt x="5087779" y="2221337"/>
                  <a:pt x="5218423" y="2279059"/>
                  <a:pt x="5320856" y="2373166"/>
                </a:cubicBezTo>
                <a:cubicBezTo>
                  <a:pt x="5332952" y="2357735"/>
                  <a:pt x="5420868" y="2249436"/>
                  <a:pt x="5569744" y="2246101"/>
                </a:cubicBezTo>
                <a:cubicBezTo>
                  <a:pt x="5646869" y="2245149"/>
                  <a:pt x="5721858" y="2271438"/>
                  <a:pt x="5781580" y="2320206"/>
                </a:cubicBezTo>
                <a:cubicBezTo>
                  <a:pt x="5769064" y="2280583"/>
                  <a:pt x="5784151" y="2237434"/>
                  <a:pt x="5818632" y="2214288"/>
                </a:cubicBezTo>
                <a:cubicBezTo>
                  <a:pt x="5854066" y="2192571"/>
                  <a:pt x="5893213" y="2207144"/>
                  <a:pt x="5898070" y="2209050"/>
                </a:cubicBezTo>
                <a:cubicBezTo>
                  <a:pt x="5895775" y="2165330"/>
                  <a:pt x="5908881" y="2122276"/>
                  <a:pt x="5935123" y="2087225"/>
                </a:cubicBezTo>
                <a:cubicBezTo>
                  <a:pt x="5985129" y="2023979"/>
                  <a:pt x="6080950" y="2001595"/>
                  <a:pt x="6173248" y="2034265"/>
                </a:cubicBezTo>
                <a:cubicBezTo>
                  <a:pt x="6173724" y="2015978"/>
                  <a:pt x="6182106" y="1811000"/>
                  <a:pt x="6358604" y="1695271"/>
                </a:cubicBezTo>
                <a:cubicBezTo>
                  <a:pt x="6490011" y="1610880"/>
                  <a:pt x="6657489" y="1606783"/>
                  <a:pt x="6792849" y="1684698"/>
                </a:cubicBezTo>
                <a:cubicBezTo>
                  <a:pt x="6840348" y="1638479"/>
                  <a:pt x="6904708" y="1616101"/>
                  <a:pt x="6968754" y="1621061"/>
                </a:cubicBezTo>
                <a:close/>
                <a:moveTo>
                  <a:pt x="2912071" y="839856"/>
                </a:moveTo>
                <a:cubicBezTo>
                  <a:pt x="3125861" y="826555"/>
                  <a:pt x="3332512" y="909387"/>
                  <a:pt x="3463671" y="1068621"/>
                </a:cubicBezTo>
                <a:cubicBezTo>
                  <a:pt x="3539181" y="1160311"/>
                  <a:pt x="3576033" y="1260775"/>
                  <a:pt x="3592146" y="1352321"/>
                </a:cubicBezTo>
                <a:lnTo>
                  <a:pt x="3597236" y="1397693"/>
                </a:lnTo>
                <a:lnTo>
                  <a:pt x="3579092" y="1325800"/>
                </a:lnTo>
                <a:cubicBezTo>
                  <a:pt x="3557805" y="1262116"/>
                  <a:pt x="3524646" y="1197090"/>
                  <a:pt x="3474306" y="1135963"/>
                </a:cubicBezTo>
                <a:cubicBezTo>
                  <a:pt x="3299427" y="923651"/>
                  <a:pt x="2990341" y="847165"/>
                  <a:pt x="2709067" y="953274"/>
                </a:cubicBezTo>
                <a:cubicBezTo>
                  <a:pt x="2741929" y="928033"/>
                  <a:pt x="2768878" y="897690"/>
                  <a:pt x="2789576" y="864184"/>
                </a:cubicBezTo>
                <a:lnTo>
                  <a:pt x="2791859" y="858445"/>
                </a:lnTo>
                <a:lnTo>
                  <a:pt x="2804897" y="854609"/>
                </a:lnTo>
                <a:cubicBezTo>
                  <a:pt x="2840609" y="846960"/>
                  <a:pt x="2876439" y="842073"/>
                  <a:pt x="2912071" y="839856"/>
                </a:cubicBezTo>
                <a:close/>
                <a:moveTo>
                  <a:pt x="11881437" y="804743"/>
                </a:moveTo>
                <a:cubicBezTo>
                  <a:pt x="11987736" y="800040"/>
                  <a:pt x="12095654" y="831925"/>
                  <a:pt x="12185047" y="901267"/>
                </a:cubicBezTo>
                <a:lnTo>
                  <a:pt x="12185228" y="961909"/>
                </a:lnTo>
                <a:lnTo>
                  <a:pt x="12125479" y="923612"/>
                </a:lnTo>
                <a:cubicBezTo>
                  <a:pt x="11955035" y="834944"/>
                  <a:pt x="11743279" y="860322"/>
                  <a:pt x="11598178" y="995089"/>
                </a:cubicBezTo>
                <a:lnTo>
                  <a:pt x="11602921" y="915845"/>
                </a:lnTo>
                <a:lnTo>
                  <a:pt x="11653495" y="876701"/>
                </a:lnTo>
                <a:cubicBezTo>
                  <a:pt x="11722899" y="832379"/>
                  <a:pt x="11801712" y="808271"/>
                  <a:pt x="11881437" y="804743"/>
                </a:cubicBezTo>
                <a:close/>
                <a:moveTo>
                  <a:pt x="11007125" y="618351"/>
                </a:moveTo>
                <a:cubicBezTo>
                  <a:pt x="11086052" y="621947"/>
                  <a:pt x="11165252" y="649236"/>
                  <a:pt x="11233022" y="700004"/>
                </a:cubicBezTo>
                <a:cubicBezTo>
                  <a:pt x="11310461" y="620184"/>
                  <a:pt x="11434381" y="610469"/>
                  <a:pt x="11518772" y="673525"/>
                </a:cubicBezTo>
                <a:cubicBezTo>
                  <a:pt x="11557396" y="703433"/>
                  <a:pt x="11583733" y="744343"/>
                  <a:pt x="11595842" y="789099"/>
                </a:cubicBezTo>
                <a:lnTo>
                  <a:pt x="11593528" y="827749"/>
                </a:lnTo>
                <a:lnTo>
                  <a:pt x="11577885" y="793086"/>
                </a:lnTo>
                <a:cubicBezTo>
                  <a:pt x="11564959" y="773526"/>
                  <a:pt x="11548719" y="755821"/>
                  <a:pt x="11529407" y="740867"/>
                </a:cubicBezTo>
                <a:cubicBezTo>
                  <a:pt x="11445016" y="677811"/>
                  <a:pt x="11321096" y="687526"/>
                  <a:pt x="11243657" y="767346"/>
                </a:cubicBezTo>
                <a:cubicBezTo>
                  <a:pt x="11108117" y="665810"/>
                  <a:pt x="10926856" y="658189"/>
                  <a:pt x="10793506" y="746201"/>
                </a:cubicBezTo>
                <a:cubicBezTo>
                  <a:pt x="10623009" y="858690"/>
                  <a:pt x="10623771" y="1066336"/>
                  <a:pt x="10624057" y="1079576"/>
                </a:cubicBezTo>
                <a:cubicBezTo>
                  <a:pt x="10451559" y="1099387"/>
                  <a:pt x="10304588" y="1213878"/>
                  <a:pt x="10243057" y="1376184"/>
                </a:cubicBezTo>
                <a:cubicBezTo>
                  <a:pt x="10237818" y="1370183"/>
                  <a:pt x="10157332" y="1282839"/>
                  <a:pt x="10036554" y="1301984"/>
                </a:cubicBezTo>
                <a:cubicBezTo>
                  <a:pt x="9913397" y="1321606"/>
                  <a:pt x="9864533" y="1433144"/>
                  <a:pt x="9861771" y="1439715"/>
                </a:cubicBezTo>
                <a:cubicBezTo>
                  <a:pt x="9853865" y="1437906"/>
                  <a:pt x="9717753" y="1408474"/>
                  <a:pt x="9618216" y="1508581"/>
                </a:cubicBezTo>
                <a:cubicBezTo>
                  <a:pt x="9550875" y="1576780"/>
                  <a:pt x="9526395" y="1676412"/>
                  <a:pt x="9554590" y="1768043"/>
                </a:cubicBezTo>
                <a:cubicBezTo>
                  <a:pt x="9392665" y="1708892"/>
                  <a:pt x="9213404" y="1738705"/>
                  <a:pt x="9088626" y="1847481"/>
                </a:cubicBezTo>
                <a:cubicBezTo>
                  <a:pt x="8941561" y="1975687"/>
                  <a:pt x="8935560" y="2156187"/>
                  <a:pt x="8934988" y="2186380"/>
                </a:cubicBezTo>
                <a:cubicBezTo>
                  <a:pt x="8863170" y="2108942"/>
                  <a:pt x="8742154" y="2104370"/>
                  <a:pt x="8664697" y="2176189"/>
                </a:cubicBezTo>
                <a:cubicBezTo>
                  <a:pt x="8634503" y="2204192"/>
                  <a:pt x="8614148" y="2241149"/>
                  <a:pt x="8606661" y="2281630"/>
                </a:cubicBezTo>
                <a:cubicBezTo>
                  <a:pt x="8524451" y="2191429"/>
                  <a:pt x="8396749" y="2158187"/>
                  <a:pt x="8281002" y="2196953"/>
                </a:cubicBezTo>
                <a:cubicBezTo>
                  <a:pt x="8126601" y="2250579"/>
                  <a:pt x="8087358" y="2409361"/>
                  <a:pt x="8085073" y="2419363"/>
                </a:cubicBezTo>
                <a:lnTo>
                  <a:pt x="8079557" y="2334717"/>
                </a:lnTo>
                <a:lnTo>
                  <a:pt x="8084303" y="2320591"/>
                </a:lnTo>
                <a:cubicBezTo>
                  <a:pt x="8103542" y="2269200"/>
                  <a:pt x="8154567" y="2169831"/>
                  <a:pt x="8270367" y="2129611"/>
                </a:cubicBezTo>
                <a:cubicBezTo>
                  <a:pt x="8386114" y="2090845"/>
                  <a:pt x="8513816" y="2124087"/>
                  <a:pt x="8596026" y="2214288"/>
                </a:cubicBezTo>
                <a:cubicBezTo>
                  <a:pt x="8603513" y="2173807"/>
                  <a:pt x="8623868" y="2136850"/>
                  <a:pt x="8654062" y="2108847"/>
                </a:cubicBezTo>
                <a:cubicBezTo>
                  <a:pt x="8731519" y="2037028"/>
                  <a:pt x="8852535" y="2041600"/>
                  <a:pt x="8924353" y="2119038"/>
                </a:cubicBezTo>
                <a:cubicBezTo>
                  <a:pt x="8924925" y="2088845"/>
                  <a:pt x="8930926" y="1908345"/>
                  <a:pt x="9077991" y="1780139"/>
                </a:cubicBezTo>
                <a:cubicBezTo>
                  <a:pt x="9202769" y="1671363"/>
                  <a:pt x="9382030" y="1641550"/>
                  <a:pt x="9543955" y="1700701"/>
                </a:cubicBezTo>
                <a:cubicBezTo>
                  <a:pt x="9515760" y="1609070"/>
                  <a:pt x="9540240" y="1509438"/>
                  <a:pt x="9607581" y="1441239"/>
                </a:cubicBezTo>
                <a:cubicBezTo>
                  <a:pt x="9707118" y="1341132"/>
                  <a:pt x="9843230" y="1370564"/>
                  <a:pt x="9851136" y="1372373"/>
                </a:cubicBezTo>
                <a:cubicBezTo>
                  <a:pt x="9853898" y="1365802"/>
                  <a:pt x="9902762" y="1254264"/>
                  <a:pt x="10025919" y="1234642"/>
                </a:cubicBezTo>
                <a:cubicBezTo>
                  <a:pt x="10146697" y="1215497"/>
                  <a:pt x="10227183" y="1302841"/>
                  <a:pt x="10232422" y="1308842"/>
                </a:cubicBezTo>
                <a:cubicBezTo>
                  <a:pt x="10293953" y="1146536"/>
                  <a:pt x="10440924" y="1032045"/>
                  <a:pt x="10613422" y="1012234"/>
                </a:cubicBezTo>
                <a:cubicBezTo>
                  <a:pt x="10613136" y="998994"/>
                  <a:pt x="10612374" y="791348"/>
                  <a:pt x="10782871" y="678859"/>
                </a:cubicBezTo>
                <a:cubicBezTo>
                  <a:pt x="10849546" y="634853"/>
                  <a:pt x="10928199" y="614756"/>
                  <a:pt x="11007125" y="618351"/>
                </a:cubicBezTo>
                <a:close/>
                <a:moveTo>
                  <a:pt x="236262" y="57961"/>
                </a:moveTo>
                <a:cubicBezTo>
                  <a:pt x="326308" y="54465"/>
                  <a:pt x="479203" y="67377"/>
                  <a:pt x="579215" y="185463"/>
                </a:cubicBezTo>
                <a:cubicBezTo>
                  <a:pt x="623792" y="237898"/>
                  <a:pt x="645652" y="296596"/>
                  <a:pt x="656034" y="347758"/>
                </a:cubicBezTo>
                <a:lnTo>
                  <a:pt x="662619" y="402332"/>
                </a:lnTo>
                <a:lnTo>
                  <a:pt x="641083" y="334430"/>
                </a:lnTo>
                <a:cubicBezTo>
                  <a:pt x="628748" y="306806"/>
                  <a:pt x="612139" y="279023"/>
                  <a:pt x="589850" y="252805"/>
                </a:cubicBezTo>
                <a:cubicBezTo>
                  <a:pt x="456500" y="95357"/>
                  <a:pt x="229138" y="124884"/>
                  <a:pt x="182085" y="130981"/>
                </a:cubicBezTo>
                <a:cubicBezTo>
                  <a:pt x="122376" y="138924"/>
                  <a:pt x="64423" y="156831"/>
                  <a:pt x="10635" y="183940"/>
                </a:cubicBezTo>
                <a:lnTo>
                  <a:pt x="10635" y="3227462"/>
                </a:lnTo>
                <a:lnTo>
                  <a:pt x="0" y="3227462"/>
                </a:lnTo>
                <a:lnTo>
                  <a:pt x="0" y="116598"/>
                </a:lnTo>
                <a:cubicBezTo>
                  <a:pt x="53788" y="89489"/>
                  <a:pt x="111741" y="71582"/>
                  <a:pt x="171450" y="63639"/>
                </a:cubicBezTo>
                <a:cubicBezTo>
                  <a:pt x="183213" y="62115"/>
                  <a:pt x="206246" y="59126"/>
                  <a:pt x="236262" y="57961"/>
                </a:cubicBezTo>
                <a:close/>
                <a:moveTo>
                  <a:pt x="1728406" y="1535"/>
                </a:moveTo>
                <a:cubicBezTo>
                  <a:pt x="1983352" y="-15562"/>
                  <a:pt x="2226507" y="111121"/>
                  <a:pt x="2358580" y="329862"/>
                </a:cubicBezTo>
                <a:cubicBezTo>
                  <a:pt x="2515362" y="255472"/>
                  <a:pt x="2703861" y="315384"/>
                  <a:pt x="2787205" y="462260"/>
                </a:cubicBezTo>
                <a:cubicBezTo>
                  <a:pt x="2807089" y="497288"/>
                  <a:pt x="2819698" y="534972"/>
                  <a:pt x="2825372" y="573371"/>
                </a:cubicBezTo>
                <a:lnTo>
                  <a:pt x="2824375" y="606850"/>
                </a:lnTo>
                <a:lnTo>
                  <a:pt x="2797840" y="529602"/>
                </a:lnTo>
                <a:cubicBezTo>
                  <a:pt x="2714496" y="382726"/>
                  <a:pt x="2525997" y="322814"/>
                  <a:pt x="2369215" y="397204"/>
                </a:cubicBezTo>
                <a:cubicBezTo>
                  <a:pt x="2237142" y="178463"/>
                  <a:pt x="1993987" y="51780"/>
                  <a:pt x="1739041" y="68877"/>
                </a:cubicBezTo>
                <a:cubicBezTo>
                  <a:pt x="1369662" y="95738"/>
                  <a:pt x="1195259" y="418350"/>
                  <a:pt x="1185639" y="436924"/>
                </a:cubicBezTo>
                <a:cubicBezTo>
                  <a:pt x="1011045" y="368934"/>
                  <a:pt x="812996" y="405843"/>
                  <a:pt x="674622" y="532174"/>
                </a:cubicBezTo>
                <a:cubicBezTo>
                  <a:pt x="675289" y="521030"/>
                  <a:pt x="675896" y="504552"/>
                  <a:pt x="675039" y="484464"/>
                </a:cubicBezTo>
                <a:lnTo>
                  <a:pt x="671913" y="458559"/>
                </a:lnTo>
                <a:lnTo>
                  <a:pt x="718512" y="421680"/>
                </a:lnTo>
                <a:cubicBezTo>
                  <a:pt x="851507" y="330913"/>
                  <a:pt x="1022234" y="310091"/>
                  <a:pt x="1175004" y="369582"/>
                </a:cubicBezTo>
                <a:cubicBezTo>
                  <a:pt x="1184624" y="351008"/>
                  <a:pt x="1359027" y="28396"/>
                  <a:pt x="1728406" y="15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12"/>
          <p:cNvSpPr/>
          <p:nvPr/>
        </p:nvSpPr>
        <p:spPr>
          <a:xfrm>
            <a:off x="-714" y="3474279"/>
            <a:ext cx="9144714" cy="1708623"/>
          </a:xfrm>
          <a:custGeom>
            <a:avLst/>
            <a:gdLst/>
            <a:ahLst/>
            <a:cxnLst/>
            <a:rect l="l" t="t" r="r" b="b"/>
            <a:pathLst>
              <a:path w="12192952" h="2278164" extrusionOk="0">
                <a:moveTo>
                  <a:pt x="-4" y="736841"/>
                </a:moveTo>
                <a:cubicBezTo>
                  <a:pt x="19046" y="656736"/>
                  <a:pt x="105628" y="326599"/>
                  <a:pt x="417953" y="133147"/>
                </a:cubicBezTo>
                <a:cubicBezTo>
                  <a:pt x="747041" y="-70688"/>
                  <a:pt x="1193573" y="-40494"/>
                  <a:pt x="1543332" y="212585"/>
                </a:cubicBezTo>
                <a:cubicBezTo>
                  <a:pt x="1701065" y="65615"/>
                  <a:pt x="1944715" y="65234"/>
                  <a:pt x="2096734" y="204584"/>
                </a:cubicBezTo>
                <a:cubicBezTo>
                  <a:pt x="2238180" y="334315"/>
                  <a:pt x="2267422" y="554819"/>
                  <a:pt x="2160266" y="723602"/>
                </a:cubicBezTo>
                <a:cubicBezTo>
                  <a:pt x="2180516" y="727603"/>
                  <a:pt x="2199023" y="737794"/>
                  <a:pt x="2213225" y="752747"/>
                </a:cubicBezTo>
                <a:cubicBezTo>
                  <a:pt x="2231532" y="772940"/>
                  <a:pt x="2241057" y="799611"/>
                  <a:pt x="2239704" y="826852"/>
                </a:cubicBezTo>
                <a:cubicBezTo>
                  <a:pt x="2504023" y="599300"/>
                  <a:pt x="2874260" y="544340"/>
                  <a:pt x="3183727" y="686549"/>
                </a:cubicBezTo>
                <a:cubicBezTo>
                  <a:pt x="3622639" y="888194"/>
                  <a:pt x="3684075" y="1369016"/>
                  <a:pt x="3686838" y="1393494"/>
                </a:cubicBezTo>
                <a:cubicBezTo>
                  <a:pt x="3709317" y="1393494"/>
                  <a:pt x="3886863" y="1397019"/>
                  <a:pt x="4005830" y="1547133"/>
                </a:cubicBezTo>
                <a:cubicBezTo>
                  <a:pt x="4113176" y="1682769"/>
                  <a:pt x="4091555" y="1836598"/>
                  <a:pt x="4087935" y="1862220"/>
                </a:cubicBezTo>
                <a:cubicBezTo>
                  <a:pt x="4108595" y="1849552"/>
                  <a:pt x="4133789" y="1846599"/>
                  <a:pt x="4156801" y="1854219"/>
                </a:cubicBezTo>
                <a:cubicBezTo>
                  <a:pt x="4181404" y="1863744"/>
                  <a:pt x="4200045" y="1884413"/>
                  <a:pt x="4207093" y="1909845"/>
                </a:cubicBezTo>
                <a:cubicBezTo>
                  <a:pt x="4237573" y="1868221"/>
                  <a:pt x="4399308" y="1655813"/>
                  <a:pt x="4696964" y="1610665"/>
                </a:cubicBezTo>
                <a:cubicBezTo>
                  <a:pt x="5036435" y="1559134"/>
                  <a:pt x="5276274" y="1766970"/>
                  <a:pt x="5308659" y="1796021"/>
                </a:cubicBezTo>
                <a:cubicBezTo>
                  <a:pt x="5346759" y="1766684"/>
                  <a:pt x="5703852" y="1500746"/>
                  <a:pt x="6149336" y="1629143"/>
                </a:cubicBezTo>
                <a:cubicBezTo>
                  <a:pt x="6507476" y="1732584"/>
                  <a:pt x="6674925" y="2019668"/>
                  <a:pt x="6707977" y="2079294"/>
                </a:cubicBezTo>
                <a:cubicBezTo>
                  <a:pt x="6854358" y="2060244"/>
                  <a:pt x="7003195" y="2077961"/>
                  <a:pt x="7140984" y="2130920"/>
                </a:cubicBezTo>
                <a:cubicBezTo>
                  <a:pt x="7226318" y="2164258"/>
                  <a:pt x="7305842" y="2210931"/>
                  <a:pt x="7376632" y="2269128"/>
                </a:cubicBezTo>
                <a:cubicBezTo>
                  <a:pt x="7459043" y="2158923"/>
                  <a:pt x="7572466" y="2075770"/>
                  <a:pt x="7702387" y="2030336"/>
                </a:cubicBezTo>
                <a:cubicBezTo>
                  <a:pt x="7947465" y="1945944"/>
                  <a:pt x="8157968" y="2032051"/>
                  <a:pt x="8208164" y="2054148"/>
                </a:cubicBezTo>
                <a:cubicBezTo>
                  <a:pt x="8210508" y="2001856"/>
                  <a:pt x="8234492" y="1952993"/>
                  <a:pt x="8274363" y="1919084"/>
                </a:cubicBezTo>
                <a:cubicBezTo>
                  <a:pt x="8305272" y="1894415"/>
                  <a:pt x="8343343" y="1880508"/>
                  <a:pt x="8382853" y="1879365"/>
                </a:cubicBezTo>
                <a:cubicBezTo>
                  <a:pt x="8388606" y="1670005"/>
                  <a:pt x="8548035" y="1497031"/>
                  <a:pt x="8756233" y="1474266"/>
                </a:cubicBezTo>
                <a:cubicBezTo>
                  <a:pt x="8689558" y="1208615"/>
                  <a:pt x="8789856" y="931341"/>
                  <a:pt x="9005121" y="778941"/>
                </a:cubicBezTo>
                <a:cubicBezTo>
                  <a:pt x="9192287" y="646640"/>
                  <a:pt x="9440509" y="627209"/>
                  <a:pt x="9653869" y="725983"/>
                </a:cubicBezTo>
                <a:cubicBezTo>
                  <a:pt x="9769312" y="571868"/>
                  <a:pt x="9987815" y="540531"/>
                  <a:pt x="10141930" y="655974"/>
                </a:cubicBezTo>
                <a:cubicBezTo>
                  <a:pt x="10238418" y="728364"/>
                  <a:pt x="10290710" y="845427"/>
                  <a:pt x="10280138" y="965632"/>
                </a:cubicBezTo>
                <a:cubicBezTo>
                  <a:pt x="10292901" y="953726"/>
                  <a:pt x="10310713" y="948773"/>
                  <a:pt x="10327763" y="952392"/>
                </a:cubicBezTo>
                <a:cubicBezTo>
                  <a:pt x="10348337" y="958107"/>
                  <a:pt x="10363100" y="976109"/>
                  <a:pt x="10364815" y="997350"/>
                </a:cubicBezTo>
                <a:cubicBezTo>
                  <a:pt x="10511881" y="776465"/>
                  <a:pt x="10768008" y="655593"/>
                  <a:pt x="11025469" y="686263"/>
                </a:cubicBezTo>
                <a:cubicBezTo>
                  <a:pt x="11382752" y="728840"/>
                  <a:pt x="11547534" y="1039736"/>
                  <a:pt x="11560393" y="1064882"/>
                </a:cubicBezTo>
                <a:cubicBezTo>
                  <a:pt x="11574776" y="1060215"/>
                  <a:pt x="11725461" y="1013828"/>
                  <a:pt x="11851572" y="1109935"/>
                </a:cubicBezTo>
                <a:cubicBezTo>
                  <a:pt x="11910056" y="1155465"/>
                  <a:pt x="11950442" y="1220140"/>
                  <a:pt x="11965872" y="1292625"/>
                </a:cubicBezTo>
                <a:cubicBezTo>
                  <a:pt x="11988923" y="1262526"/>
                  <a:pt x="12032071" y="1256811"/>
                  <a:pt x="12062170" y="1279862"/>
                </a:cubicBezTo>
                <a:cubicBezTo>
                  <a:pt x="12069504" y="1285481"/>
                  <a:pt x="12075600" y="1292530"/>
                  <a:pt x="12080172" y="1300530"/>
                </a:cubicBezTo>
                <a:cubicBezTo>
                  <a:pt x="12078934" y="1247000"/>
                  <a:pt x="12091697" y="1194042"/>
                  <a:pt x="12117224" y="1146987"/>
                </a:cubicBezTo>
                <a:cubicBezTo>
                  <a:pt x="12134941" y="1114793"/>
                  <a:pt x="12158372" y="1086027"/>
                  <a:pt x="12186471" y="1062215"/>
                </a:cubicBezTo>
                <a:cubicBezTo>
                  <a:pt x="12188662" y="1467218"/>
                  <a:pt x="12190852" y="1872221"/>
                  <a:pt x="12192948" y="2277224"/>
                </a:cubicBezTo>
                <a:lnTo>
                  <a:pt x="-4" y="2277224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12"/>
          <p:cNvSpPr/>
          <p:nvPr/>
        </p:nvSpPr>
        <p:spPr>
          <a:xfrm>
            <a:off x="-716" y="3473576"/>
            <a:ext cx="9140176" cy="1708622"/>
          </a:xfrm>
          <a:custGeom>
            <a:avLst/>
            <a:gdLst/>
            <a:ahLst/>
            <a:cxnLst/>
            <a:rect l="l" t="t" r="r" b="b"/>
            <a:pathLst>
              <a:path w="12186901" h="2278163" extrusionOk="0">
                <a:moveTo>
                  <a:pt x="10929198" y="682704"/>
                </a:moveTo>
                <a:cubicBezTo>
                  <a:pt x="10961129" y="681903"/>
                  <a:pt x="10993290" y="683369"/>
                  <a:pt x="11025473" y="687202"/>
                </a:cubicBezTo>
                <a:cubicBezTo>
                  <a:pt x="11382756" y="729779"/>
                  <a:pt x="11547538" y="1040675"/>
                  <a:pt x="11560397" y="1065821"/>
                </a:cubicBezTo>
                <a:cubicBezTo>
                  <a:pt x="11574780" y="1061154"/>
                  <a:pt x="11725465" y="1014767"/>
                  <a:pt x="11851576" y="1110874"/>
                </a:cubicBezTo>
                <a:cubicBezTo>
                  <a:pt x="11910060" y="1156404"/>
                  <a:pt x="11950446" y="1221079"/>
                  <a:pt x="11965876" y="1293564"/>
                </a:cubicBezTo>
                <a:cubicBezTo>
                  <a:pt x="11988927" y="1263465"/>
                  <a:pt x="12032075" y="1257750"/>
                  <a:pt x="12062174" y="1280801"/>
                </a:cubicBezTo>
                <a:cubicBezTo>
                  <a:pt x="12069508" y="1286420"/>
                  <a:pt x="12075604" y="1293469"/>
                  <a:pt x="12080176" y="1301469"/>
                </a:cubicBezTo>
                <a:cubicBezTo>
                  <a:pt x="12078938" y="1247939"/>
                  <a:pt x="12091701" y="1194981"/>
                  <a:pt x="12117228" y="1147926"/>
                </a:cubicBezTo>
                <a:cubicBezTo>
                  <a:pt x="12134945" y="1115732"/>
                  <a:pt x="12158376" y="1086966"/>
                  <a:pt x="12186475" y="1063154"/>
                </a:cubicBezTo>
                <a:lnTo>
                  <a:pt x="12186901" y="1142995"/>
                </a:lnTo>
                <a:lnTo>
                  <a:pt x="12127863" y="1215268"/>
                </a:lnTo>
                <a:cubicBezTo>
                  <a:pt x="12102336" y="1262323"/>
                  <a:pt x="12089573" y="1315281"/>
                  <a:pt x="12090811" y="1368811"/>
                </a:cubicBezTo>
                <a:cubicBezTo>
                  <a:pt x="12086239" y="1360811"/>
                  <a:pt x="12080143" y="1353762"/>
                  <a:pt x="12072809" y="1348143"/>
                </a:cubicBezTo>
                <a:cubicBezTo>
                  <a:pt x="12042710" y="1325092"/>
                  <a:pt x="11999562" y="1330807"/>
                  <a:pt x="11976511" y="1360906"/>
                </a:cubicBezTo>
                <a:cubicBezTo>
                  <a:pt x="11961081" y="1288421"/>
                  <a:pt x="11920695" y="1223746"/>
                  <a:pt x="11862211" y="1178216"/>
                </a:cubicBezTo>
                <a:cubicBezTo>
                  <a:pt x="11736100" y="1082109"/>
                  <a:pt x="11585415" y="1128496"/>
                  <a:pt x="11571032" y="1133163"/>
                </a:cubicBezTo>
                <a:cubicBezTo>
                  <a:pt x="11558173" y="1108017"/>
                  <a:pt x="11393391" y="797121"/>
                  <a:pt x="11036108" y="754544"/>
                </a:cubicBezTo>
                <a:cubicBezTo>
                  <a:pt x="10778647" y="723874"/>
                  <a:pt x="10522520" y="844746"/>
                  <a:pt x="10375454" y="1065631"/>
                </a:cubicBezTo>
                <a:cubicBezTo>
                  <a:pt x="10373739" y="1044390"/>
                  <a:pt x="10358976" y="1026388"/>
                  <a:pt x="10338402" y="1020673"/>
                </a:cubicBezTo>
                <a:cubicBezTo>
                  <a:pt x="10321352" y="1017054"/>
                  <a:pt x="10303540" y="1022007"/>
                  <a:pt x="10290777" y="1033913"/>
                </a:cubicBezTo>
                <a:lnTo>
                  <a:pt x="10287902" y="962223"/>
                </a:lnTo>
                <a:lnTo>
                  <a:pt x="10302347" y="954129"/>
                </a:lnTo>
                <a:cubicBezTo>
                  <a:pt x="10310527" y="951855"/>
                  <a:pt x="10319242" y="951522"/>
                  <a:pt x="10327767" y="953331"/>
                </a:cubicBezTo>
                <a:cubicBezTo>
                  <a:pt x="10348341" y="959046"/>
                  <a:pt x="10363104" y="977048"/>
                  <a:pt x="10364819" y="998289"/>
                </a:cubicBezTo>
                <a:cubicBezTo>
                  <a:pt x="10493502" y="805015"/>
                  <a:pt x="10705684" y="688313"/>
                  <a:pt x="10929198" y="682704"/>
                </a:cubicBezTo>
                <a:close/>
                <a:moveTo>
                  <a:pt x="2818734" y="609388"/>
                </a:moveTo>
                <a:cubicBezTo>
                  <a:pt x="2943085" y="608558"/>
                  <a:pt x="3067681" y="634160"/>
                  <a:pt x="3183731" y="687488"/>
                </a:cubicBezTo>
                <a:cubicBezTo>
                  <a:pt x="3622643" y="889133"/>
                  <a:pt x="3684079" y="1369955"/>
                  <a:pt x="3686842" y="1394433"/>
                </a:cubicBezTo>
                <a:cubicBezTo>
                  <a:pt x="3709321" y="1394433"/>
                  <a:pt x="3886867" y="1397958"/>
                  <a:pt x="4005834" y="1548072"/>
                </a:cubicBezTo>
                <a:cubicBezTo>
                  <a:pt x="4059507" y="1615890"/>
                  <a:pt x="4080939" y="1688256"/>
                  <a:pt x="4088499" y="1746871"/>
                </a:cubicBezTo>
                <a:lnTo>
                  <a:pt x="4091516" y="1783808"/>
                </a:lnTo>
                <a:lnTo>
                  <a:pt x="4075094" y="1718265"/>
                </a:lnTo>
                <a:cubicBezTo>
                  <a:pt x="4062082" y="1684369"/>
                  <a:pt x="4043306" y="1649323"/>
                  <a:pt x="4016469" y="1615414"/>
                </a:cubicBezTo>
                <a:cubicBezTo>
                  <a:pt x="3897502" y="1465300"/>
                  <a:pt x="3719956" y="1461775"/>
                  <a:pt x="3697477" y="1461775"/>
                </a:cubicBezTo>
                <a:cubicBezTo>
                  <a:pt x="3694714" y="1437297"/>
                  <a:pt x="3633278" y="956475"/>
                  <a:pt x="3194366" y="754830"/>
                </a:cubicBezTo>
                <a:cubicBezTo>
                  <a:pt x="2884899" y="612621"/>
                  <a:pt x="2514662" y="667581"/>
                  <a:pt x="2250343" y="895133"/>
                </a:cubicBezTo>
                <a:cubicBezTo>
                  <a:pt x="2251696" y="867892"/>
                  <a:pt x="2242171" y="841221"/>
                  <a:pt x="2223864" y="821028"/>
                </a:cubicBezTo>
                <a:cubicBezTo>
                  <a:pt x="2209662" y="806075"/>
                  <a:pt x="2191155" y="795884"/>
                  <a:pt x="2170905" y="791883"/>
                </a:cubicBezTo>
                <a:lnTo>
                  <a:pt x="2193036" y="738107"/>
                </a:lnTo>
                <a:lnTo>
                  <a:pt x="2213229" y="753686"/>
                </a:lnTo>
                <a:cubicBezTo>
                  <a:pt x="2231536" y="773879"/>
                  <a:pt x="2241061" y="800550"/>
                  <a:pt x="2239708" y="827791"/>
                </a:cubicBezTo>
                <a:cubicBezTo>
                  <a:pt x="2404908" y="685571"/>
                  <a:pt x="2611481" y="610770"/>
                  <a:pt x="2818734" y="609388"/>
                </a:cubicBezTo>
                <a:close/>
                <a:moveTo>
                  <a:pt x="9950221" y="587697"/>
                </a:moveTo>
                <a:cubicBezTo>
                  <a:pt x="10017293" y="590972"/>
                  <a:pt x="10084141" y="613622"/>
                  <a:pt x="10141934" y="656913"/>
                </a:cubicBezTo>
                <a:cubicBezTo>
                  <a:pt x="10214300" y="711206"/>
                  <a:pt x="10261806" y="790627"/>
                  <a:pt x="10276576" y="877656"/>
                </a:cubicBezTo>
                <a:lnTo>
                  <a:pt x="10278065" y="914798"/>
                </a:lnTo>
                <a:lnTo>
                  <a:pt x="10261821" y="861154"/>
                </a:lnTo>
                <a:cubicBezTo>
                  <a:pt x="10238008" y="807814"/>
                  <a:pt x="10200813" y="760450"/>
                  <a:pt x="10152569" y="724255"/>
                </a:cubicBezTo>
                <a:cubicBezTo>
                  <a:pt x="9998454" y="608812"/>
                  <a:pt x="9779951" y="640149"/>
                  <a:pt x="9664508" y="794264"/>
                </a:cubicBezTo>
                <a:cubicBezTo>
                  <a:pt x="9451148" y="695490"/>
                  <a:pt x="9202926" y="714921"/>
                  <a:pt x="9015760" y="847222"/>
                </a:cubicBezTo>
                <a:cubicBezTo>
                  <a:pt x="8800495" y="999622"/>
                  <a:pt x="8700197" y="1276896"/>
                  <a:pt x="8766872" y="1542547"/>
                </a:cubicBezTo>
                <a:cubicBezTo>
                  <a:pt x="8558674" y="1565312"/>
                  <a:pt x="8399245" y="1738286"/>
                  <a:pt x="8393492" y="1947646"/>
                </a:cubicBezTo>
                <a:cubicBezTo>
                  <a:pt x="8353982" y="1948789"/>
                  <a:pt x="8315911" y="1962696"/>
                  <a:pt x="8285002" y="1987365"/>
                </a:cubicBezTo>
                <a:cubicBezTo>
                  <a:pt x="8245131" y="2021274"/>
                  <a:pt x="8221147" y="2070137"/>
                  <a:pt x="8218803" y="2122429"/>
                </a:cubicBezTo>
                <a:cubicBezTo>
                  <a:pt x="8168607" y="2100332"/>
                  <a:pt x="7958104" y="2014225"/>
                  <a:pt x="7713026" y="2098617"/>
                </a:cubicBezTo>
                <a:cubicBezTo>
                  <a:pt x="7615585" y="2132693"/>
                  <a:pt x="7527425" y="2187985"/>
                  <a:pt x="7454667" y="2259994"/>
                </a:cubicBezTo>
                <a:lnTo>
                  <a:pt x="7438850" y="2278163"/>
                </a:lnTo>
                <a:lnTo>
                  <a:pt x="7302383" y="2278163"/>
                </a:lnTo>
                <a:lnTo>
                  <a:pt x="7274901" y="2258983"/>
                </a:lnTo>
                <a:cubicBezTo>
                  <a:pt x="7235505" y="2235873"/>
                  <a:pt x="7194290" y="2215870"/>
                  <a:pt x="7151623" y="2199201"/>
                </a:cubicBezTo>
                <a:cubicBezTo>
                  <a:pt x="7013834" y="2146242"/>
                  <a:pt x="6864997" y="2128525"/>
                  <a:pt x="6718616" y="2147575"/>
                </a:cubicBezTo>
                <a:cubicBezTo>
                  <a:pt x="6685564" y="2087949"/>
                  <a:pt x="6518115" y="1800865"/>
                  <a:pt x="6159975" y="1697424"/>
                </a:cubicBezTo>
                <a:cubicBezTo>
                  <a:pt x="5714491" y="1569027"/>
                  <a:pt x="5357398" y="1834965"/>
                  <a:pt x="5319298" y="1864302"/>
                </a:cubicBezTo>
                <a:cubicBezTo>
                  <a:pt x="5286914" y="1835251"/>
                  <a:pt x="5047075" y="1627415"/>
                  <a:pt x="4707603" y="1678946"/>
                </a:cubicBezTo>
                <a:cubicBezTo>
                  <a:pt x="4409947" y="1724094"/>
                  <a:pt x="4248212" y="1936502"/>
                  <a:pt x="4217732" y="1978126"/>
                </a:cubicBezTo>
                <a:cubicBezTo>
                  <a:pt x="4210684" y="1952694"/>
                  <a:pt x="4192043" y="1932025"/>
                  <a:pt x="4167440" y="1922500"/>
                </a:cubicBezTo>
                <a:cubicBezTo>
                  <a:pt x="4144428" y="1914880"/>
                  <a:pt x="4119234" y="1917833"/>
                  <a:pt x="4098574" y="1930501"/>
                </a:cubicBezTo>
                <a:cubicBezTo>
                  <a:pt x="4099479" y="1924096"/>
                  <a:pt x="4101509" y="1909677"/>
                  <a:pt x="4102368" y="1889533"/>
                </a:cubicBezTo>
                <a:lnTo>
                  <a:pt x="4102481" y="1858128"/>
                </a:lnTo>
                <a:lnTo>
                  <a:pt x="4121490" y="1851551"/>
                </a:lnTo>
                <a:cubicBezTo>
                  <a:pt x="4133248" y="1850181"/>
                  <a:pt x="4145299" y="1851348"/>
                  <a:pt x="4156805" y="1855158"/>
                </a:cubicBezTo>
                <a:cubicBezTo>
                  <a:pt x="4181408" y="1864683"/>
                  <a:pt x="4200049" y="1885352"/>
                  <a:pt x="4207097" y="1910784"/>
                </a:cubicBezTo>
                <a:cubicBezTo>
                  <a:pt x="4237577" y="1869160"/>
                  <a:pt x="4399312" y="1656752"/>
                  <a:pt x="4696968" y="1611604"/>
                </a:cubicBezTo>
                <a:cubicBezTo>
                  <a:pt x="5036440" y="1560073"/>
                  <a:pt x="5276279" y="1767909"/>
                  <a:pt x="5308663" y="1796960"/>
                </a:cubicBezTo>
                <a:cubicBezTo>
                  <a:pt x="5346763" y="1767623"/>
                  <a:pt x="5703856" y="1501685"/>
                  <a:pt x="6149340" y="1630082"/>
                </a:cubicBezTo>
                <a:cubicBezTo>
                  <a:pt x="6507480" y="1733523"/>
                  <a:pt x="6674929" y="2020607"/>
                  <a:pt x="6707981" y="2080233"/>
                </a:cubicBezTo>
                <a:cubicBezTo>
                  <a:pt x="6854362" y="2061183"/>
                  <a:pt x="7003199" y="2078900"/>
                  <a:pt x="7140988" y="2131859"/>
                </a:cubicBezTo>
                <a:cubicBezTo>
                  <a:pt x="7226322" y="2165197"/>
                  <a:pt x="7305846" y="2211870"/>
                  <a:pt x="7376636" y="2270067"/>
                </a:cubicBezTo>
                <a:cubicBezTo>
                  <a:pt x="7459047" y="2159862"/>
                  <a:pt x="7572470" y="2076709"/>
                  <a:pt x="7702391" y="2031275"/>
                </a:cubicBezTo>
                <a:cubicBezTo>
                  <a:pt x="7947469" y="1946883"/>
                  <a:pt x="8157972" y="2032990"/>
                  <a:pt x="8208168" y="2055087"/>
                </a:cubicBezTo>
                <a:cubicBezTo>
                  <a:pt x="8210512" y="2002795"/>
                  <a:pt x="8234496" y="1953932"/>
                  <a:pt x="8274367" y="1920023"/>
                </a:cubicBezTo>
                <a:cubicBezTo>
                  <a:pt x="8305276" y="1895354"/>
                  <a:pt x="8343347" y="1881447"/>
                  <a:pt x="8382857" y="1880304"/>
                </a:cubicBezTo>
                <a:cubicBezTo>
                  <a:pt x="8388610" y="1670944"/>
                  <a:pt x="8548039" y="1497970"/>
                  <a:pt x="8756237" y="1475205"/>
                </a:cubicBezTo>
                <a:cubicBezTo>
                  <a:pt x="8689562" y="1209554"/>
                  <a:pt x="8789860" y="932280"/>
                  <a:pt x="9005125" y="779880"/>
                </a:cubicBezTo>
                <a:cubicBezTo>
                  <a:pt x="9192291" y="647579"/>
                  <a:pt x="9440513" y="628148"/>
                  <a:pt x="9653873" y="726922"/>
                </a:cubicBezTo>
                <a:cubicBezTo>
                  <a:pt x="9726025" y="630600"/>
                  <a:pt x="9838435" y="582239"/>
                  <a:pt x="9950221" y="587697"/>
                </a:cubicBezTo>
                <a:close/>
                <a:moveTo>
                  <a:pt x="972895" y="2463"/>
                </a:moveTo>
                <a:cubicBezTo>
                  <a:pt x="1169384" y="16167"/>
                  <a:pt x="1368457" y="86985"/>
                  <a:pt x="1543336" y="213524"/>
                </a:cubicBezTo>
                <a:cubicBezTo>
                  <a:pt x="1701069" y="66554"/>
                  <a:pt x="1944719" y="66173"/>
                  <a:pt x="2096738" y="205523"/>
                </a:cubicBezTo>
                <a:cubicBezTo>
                  <a:pt x="2167461" y="270389"/>
                  <a:pt x="2210133" y="357948"/>
                  <a:pt x="2221730" y="450388"/>
                </a:cubicBezTo>
                <a:lnTo>
                  <a:pt x="2220466" y="478549"/>
                </a:lnTo>
                <a:lnTo>
                  <a:pt x="2192042" y="384957"/>
                </a:lnTo>
                <a:cubicBezTo>
                  <a:pt x="2171084" y="343404"/>
                  <a:pt x="2142735" y="305298"/>
                  <a:pt x="2107373" y="272865"/>
                </a:cubicBezTo>
                <a:cubicBezTo>
                  <a:pt x="1955354" y="133515"/>
                  <a:pt x="1711704" y="133896"/>
                  <a:pt x="1553971" y="280866"/>
                </a:cubicBezTo>
                <a:cubicBezTo>
                  <a:pt x="1204212" y="27787"/>
                  <a:pt x="757680" y="-2407"/>
                  <a:pt x="428592" y="201428"/>
                </a:cubicBezTo>
                <a:cubicBezTo>
                  <a:pt x="116267" y="394880"/>
                  <a:pt x="29685" y="725017"/>
                  <a:pt x="10635" y="805122"/>
                </a:cubicBezTo>
                <a:lnTo>
                  <a:pt x="10635" y="2278163"/>
                </a:lnTo>
                <a:lnTo>
                  <a:pt x="0" y="2278163"/>
                </a:lnTo>
                <a:lnTo>
                  <a:pt x="0" y="737780"/>
                </a:lnTo>
                <a:cubicBezTo>
                  <a:pt x="19050" y="657675"/>
                  <a:pt x="105632" y="327538"/>
                  <a:pt x="417957" y="134086"/>
                </a:cubicBezTo>
                <a:cubicBezTo>
                  <a:pt x="582501" y="32169"/>
                  <a:pt x="776406" y="-11242"/>
                  <a:pt x="972895" y="24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2"/>
          <p:cNvSpPr txBox="1">
            <a:spLocks noGrp="1"/>
          </p:cNvSpPr>
          <p:nvPr>
            <p:ph type="title"/>
          </p:nvPr>
        </p:nvSpPr>
        <p:spPr>
          <a:xfrm>
            <a:off x="2034338" y="1386450"/>
            <a:ext cx="5075325" cy="2370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375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375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375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375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375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375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375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375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37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9" name="Google Shape;419;p12"/>
          <p:cNvSpPr txBox="1">
            <a:spLocks noGrp="1"/>
          </p:cNvSpPr>
          <p:nvPr>
            <p:ph type="subTitle" idx="1"/>
          </p:nvPr>
        </p:nvSpPr>
        <p:spPr>
          <a:xfrm>
            <a:off x="474656" y="4439606"/>
            <a:ext cx="8534925" cy="53842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20" name="Google Shape;420;p12"/>
          <p:cNvSpPr/>
          <p:nvPr/>
        </p:nvSpPr>
        <p:spPr>
          <a:xfrm>
            <a:off x="7003920" y="109303"/>
            <a:ext cx="1235163" cy="484655"/>
          </a:xfrm>
          <a:custGeom>
            <a:avLst/>
            <a:gdLst/>
            <a:ahLst/>
            <a:cxnLst/>
            <a:rect l="l" t="t" r="r" b="b"/>
            <a:pathLst>
              <a:path w="1052322" h="412911" extrusionOk="0">
                <a:moveTo>
                  <a:pt x="-305" y="412866"/>
                </a:moveTo>
                <a:cubicBezTo>
                  <a:pt x="10049" y="387443"/>
                  <a:pt x="28718" y="366288"/>
                  <a:pt x="52654" y="352858"/>
                </a:cubicBezTo>
                <a:cubicBezTo>
                  <a:pt x="105899" y="324283"/>
                  <a:pt x="160191" y="350191"/>
                  <a:pt x="165621" y="352858"/>
                </a:cubicBezTo>
                <a:cubicBezTo>
                  <a:pt x="156096" y="286183"/>
                  <a:pt x="183813" y="221127"/>
                  <a:pt x="236296" y="186933"/>
                </a:cubicBezTo>
                <a:cubicBezTo>
                  <a:pt x="302018" y="144070"/>
                  <a:pt x="396411" y="157024"/>
                  <a:pt x="455371" y="222270"/>
                </a:cubicBezTo>
                <a:cubicBezTo>
                  <a:pt x="450370" y="201077"/>
                  <a:pt x="463505" y="179837"/>
                  <a:pt x="484698" y="174836"/>
                </a:cubicBezTo>
                <a:cubicBezTo>
                  <a:pt x="500348" y="171150"/>
                  <a:pt x="516674" y="177331"/>
                  <a:pt x="525951" y="190457"/>
                </a:cubicBezTo>
                <a:cubicBezTo>
                  <a:pt x="542430" y="77395"/>
                  <a:pt x="630726" y="-615"/>
                  <a:pt x="713022" y="-43"/>
                </a:cubicBezTo>
                <a:cubicBezTo>
                  <a:pt x="814082" y="433"/>
                  <a:pt x="920382" y="118734"/>
                  <a:pt x="893140" y="264752"/>
                </a:cubicBezTo>
                <a:cubicBezTo>
                  <a:pt x="938746" y="265047"/>
                  <a:pt x="982199" y="284221"/>
                  <a:pt x="1013155" y="317711"/>
                </a:cubicBezTo>
                <a:cubicBezTo>
                  <a:pt x="1035558" y="343362"/>
                  <a:pt x="1049169" y="375499"/>
                  <a:pt x="1052017" y="40943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5400012" scaled="0"/>
          </a:gradFill>
          <a:ln>
            <a:noFill/>
          </a:ln>
          <a:effectLst>
            <a:outerShdw blurRad="114300" algn="bl" rotWithShape="0">
              <a:srgbClr val="1C0935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1" name="Google Shape;421;p12"/>
          <p:cNvGrpSpPr/>
          <p:nvPr/>
        </p:nvGrpSpPr>
        <p:grpSpPr>
          <a:xfrm>
            <a:off x="7782760" y="730098"/>
            <a:ext cx="1153223" cy="497461"/>
            <a:chOff x="3033562" y="1043489"/>
            <a:chExt cx="1537631" cy="663281"/>
          </a:xfrm>
        </p:grpSpPr>
        <p:sp>
          <p:nvSpPr>
            <p:cNvPr id="422" name="Google Shape;422;p12"/>
            <p:cNvSpPr/>
            <p:nvPr/>
          </p:nvSpPr>
          <p:spPr>
            <a:xfrm>
              <a:off x="3034040" y="1043562"/>
              <a:ext cx="1537152" cy="662932"/>
            </a:xfrm>
            <a:custGeom>
              <a:avLst/>
              <a:gdLst/>
              <a:ahLst/>
              <a:cxnLst/>
              <a:rect l="l" t="t" r="r" b="b"/>
              <a:pathLst>
                <a:path w="982206" h="423599" extrusionOk="0">
                  <a:moveTo>
                    <a:pt x="-305" y="423553"/>
                  </a:moveTo>
                  <a:cubicBezTo>
                    <a:pt x="46539" y="334487"/>
                    <a:pt x="156715" y="300260"/>
                    <a:pt x="245783" y="347104"/>
                  </a:cubicBezTo>
                  <a:cubicBezTo>
                    <a:pt x="254813" y="351854"/>
                    <a:pt x="263433" y="357353"/>
                    <a:pt x="271539" y="363546"/>
                  </a:cubicBezTo>
                  <a:cubicBezTo>
                    <a:pt x="262290" y="309890"/>
                    <a:pt x="298294" y="258898"/>
                    <a:pt x="351948" y="249651"/>
                  </a:cubicBezTo>
                  <a:cubicBezTo>
                    <a:pt x="376809" y="245366"/>
                    <a:pt x="402374" y="250778"/>
                    <a:pt x="423367" y="264771"/>
                  </a:cubicBezTo>
                  <a:cubicBezTo>
                    <a:pt x="401079" y="117610"/>
                    <a:pt x="514426" y="-1929"/>
                    <a:pt x="624631" y="-24"/>
                  </a:cubicBezTo>
                  <a:cubicBezTo>
                    <a:pt x="727881" y="1405"/>
                    <a:pt x="832752" y="109038"/>
                    <a:pt x="822274" y="247626"/>
                  </a:cubicBezTo>
                  <a:cubicBezTo>
                    <a:pt x="826370" y="246769"/>
                    <a:pt x="896474" y="233720"/>
                    <a:pt x="946099" y="286393"/>
                  </a:cubicBezTo>
                  <a:cubicBezTo>
                    <a:pt x="979675" y="322420"/>
                    <a:pt x="990666" y="374020"/>
                    <a:pt x="974674" y="4206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2"/>
            <p:cNvSpPr/>
            <p:nvPr/>
          </p:nvSpPr>
          <p:spPr>
            <a:xfrm>
              <a:off x="3033562" y="1043489"/>
              <a:ext cx="1440584" cy="663281"/>
            </a:xfrm>
            <a:custGeom>
              <a:avLst/>
              <a:gdLst/>
              <a:ahLst/>
              <a:cxnLst/>
              <a:rect l="l" t="t" r="r" b="b"/>
              <a:pathLst>
                <a:path w="1440584" h="663281" extrusionOk="0">
                  <a:moveTo>
                    <a:pt x="276601" y="511724"/>
                  </a:moveTo>
                  <a:cubicBezTo>
                    <a:pt x="313532" y="514835"/>
                    <a:pt x="350464" y="525238"/>
                    <a:pt x="385330" y="543576"/>
                  </a:cubicBezTo>
                  <a:lnTo>
                    <a:pt x="397838" y="551560"/>
                  </a:lnTo>
                  <a:lnTo>
                    <a:pt x="356968" y="535060"/>
                  </a:lnTo>
                  <a:cubicBezTo>
                    <a:pt x="247722" y="503368"/>
                    <a:pt x="129181" y="540194"/>
                    <a:pt x="57125" y="628208"/>
                  </a:cubicBezTo>
                  <a:lnTo>
                    <a:pt x="33980" y="663178"/>
                  </a:lnTo>
                  <a:lnTo>
                    <a:pt x="0" y="663281"/>
                  </a:lnTo>
                  <a:cubicBezTo>
                    <a:pt x="55013" y="558685"/>
                    <a:pt x="165806" y="502390"/>
                    <a:pt x="276601" y="511724"/>
                  </a:cubicBezTo>
                  <a:close/>
                  <a:moveTo>
                    <a:pt x="1311299" y="385172"/>
                  </a:moveTo>
                  <a:lnTo>
                    <a:pt x="1358222" y="386730"/>
                  </a:lnTo>
                  <a:cubicBezTo>
                    <a:pt x="1377201" y="389247"/>
                    <a:pt x="1398407" y="394383"/>
                    <a:pt x="1419726" y="404045"/>
                  </a:cubicBezTo>
                  <a:lnTo>
                    <a:pt x="1440584" y="415935"/>
                  </a:lnTo>
                  <a:lnTo>
                    <a:pt x="1383450" y="399850"/>
                  </a:lnTo>
                  <a:cubicBezTo>
                    <a:pt x="1345493" y="394816"/>
                    <a:pt x="1316447" y="400260"/>
                    <a:pt x="1313240" y="400931"/>
                  </a:cubicBezTo>
                  <a:close/>
                  <a:moveTo>
                    <a:pt x="978539" y="35"/>
                  </a:moveTo>
                  <a:cubicBezTo>
                    <a:pt x="1018956" y="595"/>
                    <a:pt x="1059533" y="11548"/>
                    <a:pt x="1097406" y="31053"/>
                  </a:cubicBezTo>
                  <a:lnTo>
                    <a:pt x="1110125" y="39336"/>
                  </a:lnTo>
                  <a:lnTo>
                    <a:pt x="1064155" y="21560"/>
                  </a:lnTo>
                  <a:cubicBezTo>
                    <a:pt x="1044224" y="16313"/>
                    <a:pt x="1023975" y="13435"/>
                    <a:pt x="1003767" y="13155"/>
                  </a:cubicBezTo>
                  <a:cubicBezTo>
                    <a:pt x="831205" y="10173"/>
                    <a:pt x="653724" y="197349"/>
                    <a:pt x="688623" y="427777"/>
                  </a:cubicBezTo>
                  <a:cubicBezTo>
                    <a:pt x="655752" y="405866"/>
                    <a:pt x="615722" y="397392"/>
                    <a:pt x="576794" y="404102"/>
                  </a:cubicBezTo>
                  <a:cubicBezTo>
                    <a:pt x="492781" y="418581"/>
                    <a:pt x="436405" y="498425"/>
                    <a:pt x="450888" y="582441"/>
                  </a:cubicBezTo>
                  <a:lnTo>
                    <a:pt x="425743" y="566389"/>
                  </a:lnTo>
                  <a:lnTo>
                    <a:pt x="427408" y="508047"/>
                  </a:lnTo>
                  <a:cubicBezTo>
                    <a:pt x="441093" y="449468"/>
                    <a:pt x="488556" y="401841"/>
                    <a:pt x="551566" y="390982"/>
                  </a:cubicBezTo>
                  <a:cubicBezTo>
                    <a:pt x="590494" y="384272"/>
                    <a:pt x="630524" y="392746"/>
                    <a:pt x="663395" y="414657"/>
                  </a:cubicBezTo>
                  <a:cubicBezTo>
                    <a:pt x="628496" y="184229"/>
                    <a:pt x="805977" y="-2947"/>
                    <a:pt x="978539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4" name="Google Shape;42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6456" y="808613"/>
            <a:ext cx="2370596" cy="237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3024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 1">
  <p:cSld name="007 Quote 1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3"/>
          <p:cNvSpPr/>
          <p:nvPr/>
        </p:nvSpPr>
        <p:spPr>
          <a:xfrm>
            <a:off x="2336483" y="2691133"/>
            <a:ext cx="6806802" cy="2491484"/>
          </a:xfrm>
          <a:custGeom>
            <a:avLst/>
            <a:gdLst/>
            <a:ahLst/>
            <a:cxnLst/>
            <a:rect l="l" t="t" r="r" b="b"/>
            <a:pathLst>
              <a:path w="9075736" h="3321978" extrusionOk="0">
                <a:moveTo>
                  <a:pt x="9075732" y="51106"/>
                </a:moveTo>
                <a:cubicBezTo>
                  <a:pt x="8901044" y="-50935"/>
                  <a:pt x="8677016" y="1385"/>
                  <a:pt x="8565574" y="170263"/>
                </a:cubicBezTo>
                <a:cubicBezTo>
                  <a:pt x="8290301" y="30151"/>
                  <a:pt x="7965499" y="75013"/>
                  <a:pt x="7763284" y="273515"/>
                </a:cubicBezTo>
                <a:cubicBezTo>
                  <a:pt x="7526396" y="506591"/>
                  <a:pt x="7575165" y="836537"/>
                  <a:pt x="7580594" y="869304"/>
                </a:cubicBezTo>
                <a:cubicBezTo>
                  <a:pt x="7497536" y="879686"/>
                  <a:pt x="7419716" y="915785"/>
                  <a:pt x="7358185" y="972555"/>
                </a:cubicBezTo>
                <a:cubicBezTo>
                  <a:pt x="7195402" y="1126764"/>
                  <a:pt x="7243885" y="1362508"/>
                  <a:pt x="7246932" y="1377747"/>
                </a:cubicBezTo>
                <a:cubicBezTo>
                  <a:pt x="7035287" y="1234872"/>
                  <a:pt x="6763348" y="1222491"/>
                  <a:pt x="6547893" y="1345934"/>
                </a:cubicBezTo>
                <a:cubicBezTo>
                  <a:pt x="6255094" y="1513669"/>
                  <a:pt x="6224043" y="1842282"/>
                  <a:pt x="6222233" y="1869809"/>
                </a:cubicBezTo>
                <a:cubicBezTo>
                  <a:pt x="6201564" y="1851522"/>
                  <a:pt x="5927815" y="1615683"/>
                  <a:pt x="5586725" y="1710933"/>
                </a:cubicBezTo>
                <a:cubicBezTo>
                  <a:pt x="5364221" y="1773130"/>
                  <a:pt x="5246206" y="1939533"/>
                  <a:pt x="5213345" y="1988967"/>
                </a:cubicBezTo>
                <a:cubicBezTo>
                  <a:pt x="5186390" y="1970489"/>
                  <a:pt x="5028465" y="1865809"/>
                  <a:pt x="4820153" y="1909529"/>
                </a:cubicBezTo>
                <a:cubicBezTo>
                  <a:pt x="4596506" y="1956582"/>
                  <a:pt x="4493255" y="2137081"/>
                  <a:pt x="4478587" y="2163751"/>
                </a:cubicBezTo>
                <a:cubicBezTo>
                  <a:pt x="4467252" y="2147559"/>
                  <a:pt x="4355810" y="1993825"/>
                  <a:pt x="4152927" y="1988967"/>
                </a:cubicBezTo>
                <a:cubicBezTo>
                  <a:pt x="3950044" y="1984109"/>
                  <a:pt x="3831363" y="2131842"/>
                  <a:pt x="3819552" y="2147845"/>
                </a:cubicBezTo>
                <a:cubicBezTo>
                  <a:pt x="3799359" y="2106791"/>
                  <a:pt x="3655817" y="1827042"/>
                  <a:pt x="3335015" y="1750651"/>
                </a:cubicBezTo>
                <a:cubicBezTo>
                  <a:pt x="3057647" y="1684644"/>
                  <a:pt x="2758086" y="1796847"/>
                  <a:pt x="2572349" y="2036401"/>
                </a:cubicBezTo>
                <a:cubicBezTo>
                  <a:pt x="2553651" y="2027448"/>
                  <a:pt x="2533467" y="2022114"/>
                  <a:pt x="2512817" y="2020495"/>
                </a:cubicBezTo>
                <a:cubicBezTo>
                  <a:pt x="2497748" y="2019352"/>
                  <a:pt x="2482585" y="2020209"/>
                  <a:pt x="2467764" y="2023161"/>
                </a:cubicBezTo>
                <a:cubicBezTo>
                  <a:pt x="2492243" y="1873810"/>
                  <a:pt x="2426330" y="1727220"/>
                  <a:pt x="2305839" y="1657687"/>
                </a:cubicBezTo>
                <a:cubicBezTo>
                  <a:pt x="2157916" y="1571962"/>
                  <a:pt x="1951318" y="1616921"/>
                  <a:pt x="1839780" y="1774273"/>
                </a:cubicBezTo>
                <a:cubicBezTo>
                  <a:pt x="1797585" y="1756081"/>
                  <a:pt x="1499452" y="1633208"/>
                  <a:pt x="1196367" y="1788751"/>
                </a:cubicBezTo>
                <a:cubicBezTo>
                  <a:pt x="944716" y="1918006"/>
                  <a:pt x="787649" y="2188801"/>
                  <a:pt x="791173" y="2485219"/>
                </a:cubicBezTo>
                <a:cubicBezTo>
                  <a:pt x="746120" y="2475694"/>
                  <a:pt x="486373" y="2425879"/>
                  <a:pt x="261678" y="2591137"/>
                </a:cubicBezTo>
                <a:cubicBezTo>
                  <a:pt x="47461" y="2748681"/>
                  <a:pt x="-48170" y="3038337"/>
                  <a:pt x="23553" y="3321038"/>
                </a:cubicBezTo>
                <a:lnTo>
                  <a:pt x="9075732" y="3321038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13"/>
          <p:cNvSpPr/>
          <p:nvPr/>
        </p:nvSpPr>
        <p:spPr>
          <a:xfrm>
            <a:off x="2336480" y="2690428"/>
            <a:ext cx="6806802" cy="2491484"/>
          </a:xfrm>
          <a:custGeom>
            <a:avLst/>
            <a:gdLst/>
            <a:ahLst/>
            <a:cxnLst/>
            <a:rect l="l" t="t" r="r" b="b"/>
            <a:pathLst>
              <a:path w="9075736" h="3321978" extrusionOk="0">
                <a:moveTo>
                  <a:pt x="2122784" y="1616354"/>
                </a:moveTo>
                <a:cubicBezTo>
                  <a:pt x="2186650" y="1612711"/>
                  <a:pt x="2250372" y="1626480"/>
                  <a:pt x="2305843" y="1658627"/>
                </a:cubicBezTo>
                <a:cubicBezTo>
                  <a:pt x="2396212" y="1710777"/>
                  <a:pt x="2455880" y="1806271"/>
                  <a:pt x="2469739" y="1913767"/>
                </a:cubicBezTo>
                <a:lnTo>
                  <a:pt x="2469248" y="1941256"/>
                </a:lnTo>
                <a:lnTo>
                  <a:pt x="2451805" y="1878774"/>
                </a:lnTo>
                <a:cubicBezTo>
                  <a:pt x="2423325" y="1814766"/>
                  <a:pt x="2376724" y="1760736"/>
                  <a:pt x="2316478" y="1725969"/>
                </a:cubicBezTo>
                <a:cubicBezTo>
                  <a:pt x="2168555" y="1640244"/>
                  <a:pt x="1961957" y="1685203"/>
                  <a:pt x="1850419" y="1842555"/>
                </a:cubicBezTo>
                <a:cubicBezTo>
                  <a:pt x="1808224" y="1824363"/>
                  <a:pt x="1510091" y="1701490"/>
                  <a:pt x="1207006" y="1857033"/>
                </a:cubicBezTo>
                <a:cubicBezTo>
                  <a:pt x="955355" y="1986288"/>
                  <a:pt x="798288" y="2257083"/>
                  <a:pt x="801812" y="2553501"/>
                </a:cubicBezTo>
                <a:cubicBezTo>
                  <a:pt x="756759" y="2543976"/>
                  <a:pt x="497012" y="2494161"/>
                  <a:pt x="272317" y="2659419"/>
                </a:cubicBezTo>
                <a:cubicBezTo>
                  <a:pt x="111655" y="2777577"/>
                  <a:pt x="17696" y="2970048"/>
                  <a:pt x="11017" y="3178163"/>
                </a:cubicBezTo>
                <a:lnTo>
                  <a:pt x="26801" y="3321978"/>
                </a:lnTo>
                <a:lnTo>
                  <a:pt x="23557" y="3321978"/>
                </a:lnTo>
                <a:cubicBezTo>
                  <a:pt x="-48166" y="3039277"/>
                  <a:pt x="47465" y="2749621"/>
                  <a:pt x="261682" y="2592077"/>
                </a:cubicBezTo>
                <a:cubicBezTo>
                  <a:pt x="486377" y="2426819"/>
                  <a:pt x="746124" y="2476634"/>
                  <a:pt x="791177" y="2486159"/>
                </a:cubicBezTo>
                <a:cubicBezTo>
                  <a:pt x="787653" y="2189741"/>
                  <a:pt x="944720" y="1918946"/>
                  <a:pt x="1196371" y="1789691"/>
                </a:cubicBezTo>
                <a:cubicBezTo>
                  <a:pt x="1499456" y="1634148"/>
                  <a:pt x="1797589" y="1757021"/>
                  <a:pt x="1839784" y="1775213"/>
                </a:cubicBezTo>
                <a:cubicBezTo>
                  <a:pt x="1909496" y="1676868"/>
                  <a:pt x="2016340" y="1622427"/>
                  <a:pt x="2122784" y="1616354"/>
                </a:cubicBezTo>
                <a:close/>
                <a:moveTo>
                  <a:pt x="8866936" y="377"/>
                </a:moveTo>
                <a:cubicBezTo>
                  <a:pt x="8937782" y="-2778"/>
                  <a:pt x="9010228" y="13781"/>
                  <a:pt x="9075736" y="52046"/>
                </a:cubicBezTo>
                <a:lnTo>
                  <a:pt x="9075736" y="114488"/>
                </a:lnTo>
                <a:lnTo>
                  <a:pt x="9018866" y="88285"/>
                </a:lnTo>
                <a:cubicBezTo>
                  <a:pt x="8857435" y="32248"/>
                  <a:pt x="8673725" y="90777"/>
                  <a:pt x="8576213" y="238545"/>
                </a:cubicBezTo>
                <a:cubicBezTo>
                  <a:pt x="8300940" y="98433"/>
                  <a:pt x="7976138" y="143295"/>
                  <a:pt x="7773923" y="341797"/>
                </a:cubicBezTo>
                <a:cubicBezTo>
                  <a:pt x="7537035" y="574873"/>
                  <a:pt x="7585804" y="904819"/>
                  <a:pt x="7591233" y="937586"/>
                </a:cubicBezTo>
                <a:cubicBezTo>
                  <a:pt x="7508175" y="947968"/>
                  <a:pt x="7430355" y="984067"/>
                  <a:pt x="7368824" y="1040837"/>
                </a:cubicBezTo>
                <a:cubicBezTo>
                  <a:pt x="7206041" y="1195046"/>
                  <a:pt x="7254524" y="1430790"/>
                  <a:pt x="7257571" y="1446029"/>
                </a:cubicBezTo>
                <a:cubicBezTo>
                  <a:pt x="7045926" y="1303154"/>
                  <a:pt x="6773987" y="1290773"/>
                  <a:pt x="6558532" y="1414216"/>
                </a:cubicBezTo>
                <a:cubicBezTo>
                  <a:pt x="6265733" y="1581951"/>
                  <a:pt x="6234682" y="1910564"/>
                  <a:pt x="6232872" y="1938091"/>
                </a:cubicBezTo>
                <a:cubicBezTo>
                  <a:pt x="6212203" y="1919804"/>
                  <a:pt x="5938454" y="1683965"/>
                  <a:pt x="5597364" y="1779215"/>
                </a:cubicBezTo>
                <a:cubicBezTo>
                  <a:pt x="5374860" y="1841412"/>
                  <a:pt x="5256845" y="2007815"/>
                  <a:pt x="5223984" y="2057249"/>
                </a:cubicBezTo>
                <a:cubicBezTo>
                  <a:pt x="5197029" y="2038771"/>
                  <a:pt x="5039104" y="1934091"/>
                  <a:pt x="4830792" y="1977811"/>
                </a:cubicBezTo>
                <a:cubicBezTo>
                  <a:pt x="4607145" y="2024864"/>
                  <a:pt x="4503894" y="2205363"/>
                  <a:pt x="4489226" y="2232033"/>
                </a:cubicBezTo>
                <a:cubicBezTo>
                  <a:pt x="4477891" y="2215841"/>
                  <a:pt x="4366449" y="2062107"/>
                  <a:pt x="4163566" y="2057249"/>
                </a:cubicBezTo>
                <a:cubicBezTo>
                  <a:pt x="3960683" y="2052391"/>
                  <a:pt x="3842002" y="2200124"/>
                  <a:pt x="3830191" y="2216127"/>
                </a:cubicBezTo>
                <a:cubicBezTo>
                  <a:pt x="3809998" y="2175073"/>
                  <a:pt x="3666456" y="1895324"/>
                  <a:pt x="3345654" y="1818933"/>
                </a:cubicBezTo>
                <a:cubicBezTo>
                  <a:pt x="3068286" y="1752926"/>
                  <a:pt x="2768725" y="1865129"/>
                  <a:pt x="2582988" y="2104683"/>
                </a:cubicBezTo>
                <a:cubicBezTo>
                  <a:pt x="2564290" y="2095730"/>
                  <a:pt x="2544106" y="2090396"/>
                  <a:pt x="2523456" y="2088777"/>
                </a:cubicBezTo>
                <a:cubicBezTo>
                  <a:pt x="2508387" y="2087634"/>
                  <a:pt x="2493224" y="2088491"/>
                  <a:pt x="2478403" y="2091443"/>
                </a:cubicBezTo>
                <a:lnTo>
                  <a:pt x="2479618" y="2023400"/>
                </a:lnTo>
                <a:lnTo>
                  <a:pt x="2512821" y="2021435"/>
                </a:lnTo>
                <a:cubicBezTo>
                  <a:pt x="2533471" y="2023054"/>
                  <a:pt x="2553655" y="2028388"/>
                  <a:pt x="2572353" y="2037341"/>
                </a:cubicBezTo>
                <a:cubicBezTo>
                  <a:pt x="2758090" y="1797787"/>
                  <a:pt x="3057651" y="1685584"/>
                  <a:pt x="3335019" y="1751591"/>
                </a:cubicBezTo>
                <a:cubicBezTo>
                  <a:pt x="3655821" y="1827982"/>
                  <a:pt x="3799363" y="2107731"/>
                  <a:pt x="3819556" y="2148785"/>
                </a:cubicBezTo>
                <a:cubicBezTo>
                  <a:pt x="3831367" y="2132782"/>
                  <a:pt x="3950048" y="1985049"/>
                  <a:pt x="4152931" y="1989907"/>
                </a:cubicBezTo>
                <a:cubicBezTo>
                  <a:pt x="4355814" y="1994765"/>
                  <a:pt x="4467256" y="2148499"/>
                  <a:pt x="4478591" y="2164691"/>
                </a:cubicBezTo>
                <a:cubicBezTo>
                  <a:pt x="4493259" y="2138021"/>
                  <a:pt x="4596510" y="1957522"/>
                  <a:pt x="4820157" y="1910469"/>
                </a:cubicBezTo>
                <a:cubicBezTo>
                  <a:pt x="5028469" y="1866749"/>
                  <a:pt x="5186394" y="1971429"/>
                  <a:pt x="5213349" y="1989907"/>
                </a:cubicBezTo>
                <a:cubicBezTo>
                  <a:pt x="5246210" y="1940473"/>
                  <a:pt x="5364225" y="1774070"/>
                  <a:pt x="5586729" y="1711873"/>
                </a:cubicBezTo>
                <a:cubicBezTo>
                  <a:pt x="5927819" y="1616623"/>
                  <a:pt x="6201568" y="1852462"/>
                  <a:pt x="6222237" y="1870749"/>
                </a:cubicBezTo>
                <a:cubicBezTo>
                  <a:pt x="6224047" y="1843222"/>
                  <a:pt x="6255098" y="1514609"/>
                  <a:pt x="6547897" y="1346874"/>
                </a:cubicBezTo>
                <a:cubicBezTo>
                  <a:pt x="6763352" y="1223431"/>
                  <a:pt x="7035291" y="1235812"/>
                  <a:pt x="7246936" y="1378687"/>
                </a:cubicBezTo>
                <a:cubicBezTo>
                  <a:pt x="7243889" y="1363448"/>
                  <a:pt x="7195406" y="1127704"/>
                  <a:pt x="7358189" y="973495"/>
                </a:cubicBezTo>
                <a:cubicBezTo>
                  <a:pt x="7419720" y="916725"/>
                  <a:pt x="7497540" y="880626"/>
                  <a:pt x="7580598" y="870244"/>
                </a:cubicBezTo>
                <a:cubicBezTo>
                  <a:pt x="7575169" y="837477"/>
                  <a:pt x="7526400" y="507531"/>
                  <a:pt x="7763288" y="274455"/>
                </a:cubicBezTo>
                <a:cubicBezTo>
                  <a:pt x="7965503" y="75953"/>
                  <a:pt x="8290305" y="31091"/>
                  <a:pt x="8565578" y="171203"/>
                </a:cubicBezTo>
                <a:cubicBezTo>
                  <a:pt x="8635229" y="65654"/>
                  <a:pt x="8748859" y="5636"/>
                  <a:pt x="8866936" y="3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13"/>
          <p:cNvSpPr/>
          <p:nvPr/>
        </p:nvSpPr>
        <p:spPr>
          <a:xfrm>
            <a:off x="-357" y="2762091"/>
            <a:ext cx="9144000" cy="2420597"/>
          </a:xfrm>
          <a:custGeom>
            <a:avLst/>
            <a:gdLst/>
            <a:ahLst/>
            <a:cxnLst/>
            <a:rect l="l" t="t" r="r" b="b"/>
            <a:pathLst>
              <a:path w="12192000" h="3227462" extrusionOk="0">
                <a:moveTo>
                  <a:pt x="12185043" y="900327"/>
                </a:moveTo>
                <a:cubicBezTo>
                  <a:pt x="12006258" y="761643"/>
                  <a:pt x="11753369" y="772787"/>
                  <a:pt x="11587539" y="926807"/>
                </a:cubicBezTo>
                <a:cubicBezTo>
                  <a:pt x="11624115" y="836224"/>
                  <a:pt x="11596016" y="732401"/>
                  <a:pt x="11518768" y="672585"/>
                </a:cubicBezTo>
                <a:cubicBezTo>
                  <a:pt x="11434377" y="609529"/>
                  <a:pt x="11310457" y="619244"/>
                  <a:pt x="11233018" y="699064"/>
                </a:cubicBezTo>
                <a:cubicBezTo>
                  <a:pt x="11097478" y="597528"/>
                  <a:pt x="10916217" y="589907"/>
                  <a:pt x="10782867" y="677919"/>
                </a:cubicBezTo>
                <a:cubicBezTo>
                  <a:pt x="10612370" y="790408"/>
                  <a:pt x="10613132" y="998054"/>
                  <a:pt x="10613418" y="1011294"/>
                </a:cubicBezTo>
                <a:cubicBezTo>
                  <a:pt x="10440920" y="1031105"/>
                  <a:pt x="10293949" y="1145596"/>
                  <a:pt x="10232418" y="1307902"/>
                </a:cubicBezTo>
                <a:cubicBezTo>
                  <a:pt x="10227179" y="1301901"/>
                  <a:pt x="10146693" y="1214557"/>
                  <a:pt x="10025915" y="1233702"/>
                </a:cubicBezTo>
                <a:cubicBezTo>
                  <a:pt x="9902758" y="1253324"/>
                  <a:pt x="9853894" y="1364862"/>
                  <a:pt x="9851132" y="1371433"/>
                </a:cubicBezTo>
                <a:cubicBezTo>
                  <a:pt x="9843226" y="1369624"/>
                  <a:pt x="9707114" y="1340192"/>
                  <a:pt x="9607577" y="1440299"/>
                </a:cubicBezTo>
                <a:cubicBezTo>
                  <a:pt x="9540236" y="1508498"/>
                  <a:pt x="9515756" y="1608130"/>
                  <a:pt x="9543951" y="1699761"/>
                </a:cubicBezTo>
                <a:cubicBezTo>
                  <a:pt x="9382026" y="1640610"/>
                  <a:pt x="9202765" y="1670423"/>
                  <a:pt x="9077987" y="1779199"/>
                </a:cubicBezTo>
                <a:cubicBezTo>
                  <a:pt x="8930922" y="1907405"/>
                  <a:pt x="8924921" y="2087905"/>
                  <a:pt x="8924349" y="2118098"/>
                </a:cubicBezTo>
                <a:cubicBezTo>
                  <a:pt x="8852531" y="2040660"/>
                  <a:pt x="8731515" y="2036088"/>
                  <a:pt x="8654058" y="2107907"/>
                </a:cubicBezTo>
                <a:cubicBezTo>
                  <a:pt x="8623864" y="2135910"/>
                  <a:pt x="8603509" y="2172867"/>
                  <a:pt x="8596022" y="2213348"/>
                </a:cubicBezTo>
                <a:cubicBezTo>
                  <a:pt x="8513812" y="2123147"/>
                  <a:pt x="8386110" y="2089905"/>
                  <a:pt x="8270363" y="2128671"/>
                </a:cubicBezTo>
                <a:cubicBezTo>
                  <a:pt x="8115962" y="2182297"/>
                  <a:pt x="8076719" y="2341079"/>
                  <a:pt x="8074434" y="2351081"/>
                </a:cubicBezTo>
                <a:cubicBezTo>
                  <a:pt x="8089835" y="2278023"/>
                  <a:pt x="8063289" y="2202490"/>
                  <a:pt x="8005568" y="2155151"/>
                </a:cubicBezTo>
                <a:cubicBezTo>
                  <a:pt x="7919176" y="2084665"/>
                  <a:pt x="7814306" y="2121622"/>
                  <a:pt x="7809639" y="2123337"/>
                </a:cubicBezTo>
                <a:cubicBezTo>
                  <a:pt x="7793637" y="1988177"/>
                  <a:pt x="7708769" y="1871972"/>
                  <a:pt x="7587230" y="1821490"/>
                </a:cubicBezTo>
                <a:cubicBezTo>
                  <a:pt x="7443402" y="1761768"/>
                  <a:pt x="7271476" y="1803678"/>
                  <a:pt x="7163558" y="1927407"/>
                </a:cubicBezTo>
                <a:cubicBezTo>
                  <a:pt x="7208192" y="1810155"/>
                  <a:pt x="7149318" y="1678901"/>
                  <a:pt x="7032056" y="1634324"/>
                </a:cubicBezTo>
                <a:cubicBezTo>
                  <a:pt x="6949484" y="1602891"/>
                  <a:pt x="6856176" y="1622132"/>
                  <a:pt x="6792845" y="1683758"/>
                </a:cubicBezTo>
                <a:cubicBezTo>
                  <a:pt x="6657485" y="1605843"/>
                  <a:pt x="6490007" y="1609940"/>
                  <a:pt x="6358600" y="1694331"/>
                </a:cubicBezTo>
                <a:cubicBezTo>
                  <a:pt x="6182102" y="1810060"/>
                  <a:pt x="6173720" y="2015038"/>
                  <a:pt x="6173244" y="2033325"/>
                </a:cubicBezTo>
                <a:cubicBezTo>
                  <a:pt x="6080946" y="2000655"/>
                  <a:pt x="5985125" y="2023039"/>
                  <a:pt x="5935119" y="2086285"/>
                </a:cubicBezTo>
                <a:cubicBezTo>
                  <a:pt x="5908877" y="2121336"/>
                  <a:pt x="5895771" y="2164390"/>
                  <a:pt x="5898066" y="2208110"/>
                </a:cubicBezTo>
                <a:cubicBezTo>
                  <a:pt x="5893209" y="2206204"/>
                  <a:pt x="5854061" y="2191631"/>
                  <a:pt x="5818628" y="2213348"/>
                </a:cubicBezTo>
                <a:cubicBezTo>
                  <a:pt x="5784147" y="2236494"/>
                  <a:pt x="5769060" y="2279643"/>
                  <a:pt x="5781576" y="2319266"/>
                </a:cubicBezTo>
                <a:cubicBezTo>
                  <a:pt x="5721854" y="2270498"/>
                  <a:pt x="5646864" y="2244209"/>
                  <a:pt x="5569740" y="2245161"/>
                </a:cubicBezTo>
                <a:cubicBezTo>
                  <a:pt x="5420864" y="2248496"/>
                  <a:pt x="5332948" y="2356795"/>
                  <a:pt x="5320852" y="2372226"/>
                </a:cubicBezTo>
                <a:cubicBezTo>
                  <a:pt x="5218419" y="2278119"/>
                  <a:pt x="5087775" y="2220397"/>
                  <a:pt x="4949186" y="2208110"/>
                </a:cubicBezTo>
                <a:cubicBezTo>
                  <a:pt x="4836000" y="2199061"/>
                  <a:pt x="4722481" y="2220969"/>
                  <a:pt x="4620859" y="2271641"/>
                </a:cubicBezTo>
                <a:cubicBezTo>
                  <a:pt x="4610096" y="2244877"/>
                  <a:pt x="4530848" y="2056281"/>
                  <a:pt x="4324251" y="1990940"/>
                </a:cubicBezTo>
                <a:cubicBezTo>
                  <a:pt x="4155563" y="1937600"/>
                  <a:pt x="3967063" y="1987129"/>
                  <a:pt x="3837047" y="2118003"/>
                </a:cubicBezTo>
                <a:cubicBezTo>
                  <a:pt x="3812091" y="2081046"/>
                  <a:pt x="3772610" y="2056567"/>
                  <a:pt x="3728462" y="2050471"/>
                </a:cubicBezTo>
                <a:cubicBezTo>
                  <a:pt x="3735605" y="2039612"/>
                  <a:pt x="3799995" y="1936743"/>
                  <a:pt x="3754941" y="1814822"/>
                </a:cubicBezTo>
                <a:cubicBezTo>
                  <a:pt x="3709888" y="1692902"/>
                  <a:pt x="3595493" y="1657088"/>
                  <a:pt x="3582824" y="1652897"/>
                </a:cubicBezTo>
                <a:cubicBezTo>
                  <a:pt x="3591492" y="1619083"/>
                  <a:pt x="3665025" y="1312188"/>
                  <a:pt x="3463667" y="1067681"/>
                </a:cubicBezTo>
                <a:cubicBezTo>
                  <a:pt x="3288788" y="855369"/>
                  <a:pt x="2979702" y="778883"/>
                  <a:pt x="2698428" y="884992"/>
                </a:cubicBezTo>
                <a:cubicBezTo>
                  <a:pt x="2829873" y="784027"/>
                  <a:pt x="2866735" y="601433"/>
                  <a:pt x="2787201" y="461320"/>
                </a:cubicBezTo>
                <a:cubicBezTo>
                  <a:pt x="2703857" y="314444"/>
                  <a:pt x="2515358" y="254532"/>
                  <a:pt x="2358576" y="328922"/>
                </a:cubicBezTo>
                <a:cubicBezTo>
                  <a:pt x="2226503" y="110181"/>
                  <a:pt x="1983348" y="-16502"/>
                  <a:pt x="1728402" y="595"/>
                </a:cubicBezTo>
                <a:cubicBezTo>
                  <a:pt x="1359023" y="27456"/>
                  <a:pt x="1184620" y="350068"/>
                  <a:pt x="1175000" y="368642"/>
                </a:cubicBezTo>
                <a:cubicBezTo>
                  <a:pt x="1000406" y="300652"/>
                  <a:pt x="802357" y="337561"/>
                  <a:pt x="663983" y="463892"/>
                </a:cubicBezTo>
                <a:cubicBezTo>
                  <a:pt x="666650" y="419315"/>
                  <a:pt x="668365" y="289393"/>
                  <a:pt x="579211" y="184523"/>
                </a:cubicBezTo>
                <a:cubicBezTo>
                  <a:pt x="445861" y="27075"/>
                  <a:pt x="218499" y="56602"/>
                  <a:pt x="171446" y="62699"/>
                </a:cubicBezTo>
                <a:cubicBezTo>
                  <a:pt x="111737" y="70642"/>
                  <a:pt x="53784" y="88549"/>
                  <a:pt x="-4" y="115658"/>
                </a:cubicBezTo>
                <a:lnTo>
                  <a:pt x="-4" y="3226522"/>
                </a:lnTo>
                <a:lnTo>
                  <a:pt x="12191996" y="3226522"/>
                </a:lnTo>
                <a:cubicBezTo>
                  <a:pt x="12189424" y="2451187"/>
                  <a:pt x="12187138" y="1675758"/>
                  <a:pt x="12185043" y="900327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13"/>
          <p:cNvSpPr/>
          <p:nvPr/>
        </p:nvSpPr>
        <p:spPr>
          <a:xfrm>
            <a:off x="-360" y="2761386"/>
            <a:ext cx="9138921" cy="2420597"/>
          </a:xfrm>
          <a:custGeom>
            <a:avLst/>
            <a:gdLst/>
            <a:ahLst/>
            <a:cxnLst/>
            <a:rect l="l" t="t" r="r" b="b"/>
            <a:pathLst>
              <a:path w="12185228" h="3227462" extrusionOk="0">
                <a:moveTo>
                  <a:pt x="7475534" y="1796385"/>
                </a:moveTo>
                <a:cubicBezTo>
                  <a:pt x="7513564" y="1798921"/>
                  <a:pt x="7551277" y="1807500"/>
                  <a:pt x="7587234" y="1822430"/>
                </a:cubicBezTo>
                <a:cubicBezTo>
                  <a:pt x="7708773" y="1872912"/>
                  <a:pt x="7793641" y="1989117"/>
                  <a:pt x="7809643" y="2124277"/>
                </a:cubicBezTo>
                <a:cubicBezTo>
                  <a:pt x="7814310" y="2122562"/>
                  <a:pt x="7919180" y="2085605"/>
                  <a:pt x="8005572" y="2156091"/>
                </a:cubicBezTo>
                <a:cubicBezTo>
                  <a:pt x="8034433" y="2179761"/>
                  <a:pt x="8055500" y="2210479"/>
                  <a:pt x="8067426" y="2244412"/>
                </a:cubicBezTo>
                <a:lnTo>
                  <a:pt x="8070903" y="2297771"/>
                </a:lnTo>
                <a:lnTo>
                  <a:pt x="8053484" y="2263745"/>
                </a:lnTo>
                <a:cubicBezTo>
                  <a:pt x="8043119" y="2248865"/>
                  <a:pt x="8030637" y="2235268"/>
                  <a:pt x="8016207" y="2223433"/>
                </a:cubicBezTo>
                <a:cubicBezTo>
                  <a:pt x="7929815" y="2152947"/>
                  <a:pt x="7824945" y="2189904"/>
                  <a:pt x="7820278" y="2191619"/>
                </a:cubicBezTo>
                <a:cubicBezTo>
                  <a:pt x="7804276" y="2056459"/>
                  <a:pt x="7719408" y="1940254"/>
                  <a:pt x="7597869" y="1889772"/>
                </a:cubicBezTo>
                <a:cubicBezTo>
                  <a:pt x="7454041" y="1830050"/>
                  <a:pt x="7282115" y="1871960"/>
                  <a:pt x="7174197" y="1995689"/>
                </a:cubicBezTo>
                <a:cubicBezTo>
                  <a:pt x="7185356" y="1966376"/>
                  <a:pt x="7190045" y="1936188"/>
                  <a:pt x="7188970" y="1906698"/>
                </a:cubicBezTo>
                <a:lnTo>
                  <a:pt x="7188341" y="1904006"/>
                </a:lnTo>
                <a:lnTo>
                  <a:pt x="7206852" y="1885823"/>
                </a:lnTo>
                <a:cubicBezTo>
                  <a:pt x="7283402" y="1821470"/>
                  <a:pt x="7380459" y="1790045"/>
                  <a:pt x="7475534" y="1796385"/>
                </a:cubicBezTo>
                <a:close/>
                <a:moveTo>
                  <a:pt x="3604760" y="1662240"/>
                </a:moveTo>
                <a:lnTo>
                  <a:pt x="3608731" y="1663761"/>
                </a:lnTo>
                <a:cubicBezTo>
                  <a:pt x="3648361" y="1681317"/>
                  <a:pt x="3721156" y="1724322"/>
                  <a:pt x="3754945" y="1815762"/>
                </a:cubicBezTo>
                <a:cubicBezTo>
                  <a:pt x="3766209" y="1846242"/>
                  <a:pt x="3770632" y="1875532"/>
                  <a:pt x="3770820" y="1902491"/>
                </a:cubicBezTo>
                <a:lnTo>
                  <a:pt x="3770114" y="1907873"/>
                </a:lnTo>
                <a:lnTo>
                  <a:pt x="3765580" y="1883104"/>
                </a:lnTo>
                <a:cubicBezTo>
                  <a:pt x="3720527" y="1761184"/>
                  <a:pt x="3606132" y="1725370"/>
                  <a:pt x="3593463" y="1721179"/>
                </a:cubicBezTo>
                <a:cubicBezTo>
                  <a:pt x="3594547" y="1716952"/>
                  <a:pt x="3596644" y="1708459"/>
                  <a:pt x="3599091" y="1696354"/>
                </a:cubicBezTo>
                <a:close/>
                <a:moveTo>
                  <a:pt x="6968754" y="1621061"/>
                </a:moveTo>
                <a:cubicBezTo>
                  <a:pt x="6990103" y="1622715"/>
                  <a:pt x="7011417" y="1627406"/>
                  <a:pt x="7032060" y="1635264"/>
                </a:cubicBezTo>
                <a:cubicBezTo>
                  <a:pt x="7120007" y="1668697"/>
                  <a:pt x="7175110" y="1750886"/>
                  <a:pt x="7178335" y="1839356"/>
                </a:cubicBezTo>
                <a:lnTo>
                  <a:pt x="7176217" y="1852113"/>
                </a:lnTo>
                <a:lnTo>
                  <a:pt x="7169157" y="1821895"/>
                </a:lnTo>
                <a:cubicBezTo>
                  <a:pt x="7145360" y="1768853"/>
                  <a:pt x="7101326" y="1724895"/>
                  <a:pt x="7042695" y="1702606"/>
                </a:cubicBezTo>
                <a:cubicBezTo>
                  <a:pt x="6960123" y="1671173"/>
                  <a:pt x="6866815" y="1690414"/>
                  <a:pt x="6803484" y="1752040"/>
                </a:cubicBezTo>
                <a:cubicBezTo>
                  <a:pt x="6668124" y="1674125"/>
                  <a:pt x="6500646" y="1678222"/>
                  <a:pt x="6369239" y="1762613"/>
                </a:cubicBezTo>
                <a:cubicBezTo>
                  <a:pt x="6192741" y="1878342"/>
                  <a:pt x="6184359" y="2083320"/>
                  <a:pt x="6183883" y="2101607"/>
                </a:cubicBezTo>
                <a:cubicBezTo>
                  <a:pt x="6091585" y="2068937"/>
                  <a:pt x="5995764" y="2091321"/>
                  <a:pt x="5945758" y="2154567"/>
                </a:cubicBezTo>
                <a:cubicBezTo>
                  <a:pt x="5919516" y="2189618"/>
                  <a:pt x="5906410" y="2232672"/>
                  <a:pt x="5908705" y="2276392"/>
                </a:cubicBezTo>
                <a:cubicBezTo>
                  <a:pt x="5903848" y="2274486"/>
                  <a:pt x="5864700" y="2259913"/>
                  <a:pt x="5829267" y="2281630"/>
                </a:cubicBezTo>
                <a:cubicBezTo>
                  <a:pt x="5794786" y="2304776"/>
                  <a:pt x="5779699" y="2347925"/>
                  <a:pt x="5792215" y="2387548"/>
                </a:cubicBezTo>
                <a:cubicBezTo>
                  <a:pt x="5732494" y="2338780"/>
                  <a:pt x="5657503" y="2312491"/>
                  <a:pt x="5580379" y="2313443"/>
                </a:cubicBezTo>
                <a:cubicBezTo>
                  <a:pt x="5431503" y="2316778"/>
                  <a:pt x="5343587" y="2425077"/>
                  <a:pt x="5331492" y="2440508"/>
                </a:cubicBezTo>
                <a:cubicBezTo>
                  <a:pt x="5229058" y="2346401"/>
                  <a:pt x="5098415" y="2288679"/>
                  <a:pt x="4959825" y="2276392"/>
                </a:cubicBezTo>
                <a:cubicBezTo>
                  <a:pt x="4846639" y="2267343"/>
                  <a:pt x="4733120" y="2289251"/>
                  <a:pt x="4631498" y="2339923"/>
                </a:cubicBezTo>
                <a:cubicBezTo>
                  <a:pt x="4620735" y="2313159"/>
                  <a:pt x="4541487" y="2124563"/>
                  <a:pt x="4334890" y="2059222"/>
                </a:cubicBezTo>
                <a:cubicBezTo>
                  <a:pt x="4166202" y="2005882"/>
                  <a:pt x="3977702" y="2055411"/>
                  <a:pt x="3847686" y="2186285"/>
                </a:cubicBezTo>
                <a:cubicBezTo>
                  <a:pt x="3822730" y="2149328"/>
                  <a:pt x="3783249" y="2124849"/>
                  <a:pt x="3739101" y="2118753"/>
                </a:cubicBezTo>
                <a:cubicBezTo>
                  <a:pt x="3740887" y="2116038"/>
                  <a:pt x="3746251" y="2107573"/>
                  <a:pt x="3752588" y="2094497"/>
                </a:cubicBezTo>
                <a:lnTo>
                  <a:pt x="3763870" y="2064189"/>
                </a:lnTo>
                <a:lnTo>
                  <a:pt x="3789956" y="2073604"/>
                </a:lnTo>
                <a:cubicBezTo>
                  <a:pt x="3808464" y="2085106"/>
                  <a:pt x="3824573" y="2100465"/>
                  <a:pt x="3837051" y="2118943"/>
                </a:cubicBezTo>
                <a:cubicBezTo>
                  <a:pt x="3967067" y="1988069"/>
                  <a:pt x="4155567" y="1938540"/>
                  <a:pt x="4324255" y="1991880"/>
                </a:cubicBezTo>
                <a:cubicBezTo>
                  <a:pt x="4530852" y="2057221"/>
                  <a:pt x="4610100" y="2245817"/>
                  <a:pt x="4620863" y="2272581"/>
                </a:cubicBezTo>
                <a:cubicBezTo>
                  <a:pt x="4722485" y="2221909"/>
                  <a:pt x="4836005" y="2200001"/>
                  <a:pt x="4949190" y="2209050"/>
                </a:cubicBezTo>
                <a:cubicBezTo>
                  <a:pt x="5087779" y="2221337"/>
                  <a:pt x="5218423" y="2279059"/>
                  <a:pt x="5320856" y="2373166"/>
                </a:cubicBezTo>
                <a:cubicBezTo>
                  <a:pt x="5332952" y="2357735"/>
                  <a:pt x="5420868" y="2249436"/>
                  <a:pt x="5569744" y="2246101"/>
                </a:cubicBezTo>
                <a:cubicBezTo>
                  <a:pt x="5646869" y="2245149"/>
                  <a:pt x="5721858" y="2271438"/>
                  <a:pt x="5781580" y="2320206"/>
                </a:cubicBezTo>
                <a:cubicBezTo>
                  <a:pt x="5769064" y="2280583"/>
                  <a:pt x="5784151" y="2237434"/>
                  <a:pt x="5818632" y="2214288"/>
                </a:cubicBezTo>
                <a:cubicBezTo>
                  <a:pt x="5854066" y="2192571"/>
                  <a:pt x="5893213" y="2207144"/>
                  <a:pt x="5898070" y="2209050"/>
                </a:cubicBezTo>
                <a:cubicBezTo>
                  <a:pt x="5895775" y="2165330"/>
                  <a:pt x="5908881" y="2122276"/>
                  <a:pt x="5935123" y="2087225"/>
                </a:cubicBezTo>
                <a:cubicBezTo>
                  <a:pt x="5985129" y="2023979"/>
                  <a:pt x="6080950" y="2001595"/>
                  <a:pt x="6173248" y="2034265"/>
                </a:cubicBezTo>
                <a:cubicBezTo>
                  <a:pt x="6173724" y="2015978"/>
                  <a:pt x="6182106" y="1811000"/>
                  <a:pt x="6358604" y="1695271"/>
                </a:cubicBezTo>
                <a:cubicBezTo>
                  <a:pt x="6490011" y="1610880"/>
                  <a:pt x="6657489" y="1606783"/>
                  <a:pt x="6792849" y="1684698"/>
                </a:cubicBezTo>
                <a:cubicBezTo>
                  <a:pt x="6840348" y="1638479"/>
                  <a:pt x="6904708" y="1616101"/>
                  <a:pt x="6968754" y="1621061"/>
                </a:cubicBezTo>
                <a:close/>
                <a:moveTo>
                  <a:pt x="2912071" y="839856"/>
                </a:moveTo>
                <a:cubicBezTo>
                  <a:pt x="3125861" y="826555"/>
                  <a:pt x="3332512" y="909387"/>
                  <a:pt x="3463671" y="1068621"/>
                </a:cubicBezTo>
                <a:cubicBezTo>
                  <a:pt x="3539181" y="1160311"/>
                  <a:pt x="3576033" y="1260775"/>
                  <a:pt x="3592146" y="1352321"/>
                </a:cubicBezTo>
                <a:lnTo>
                  <a:pt x="3597236" y="1397693"/>
                </a:lnTo>
                <a:lnTo>
                  <a:pt x="3579092" y="1325800"/>
                </a:lnTo>
                <a:cubicBezTo>
                  <a:pt x="3557805" y="1262116"/>
                  <a:pt x="3524646" y="1197090"/>
                  <a:pt x="3474306" y="1135963"/>
                </a:cubicBezTo>
                <a:cubicBezTo>
                  <a:pt x="3299427" y="923651"/>
                  <a:pt x="2990341" y="847165"/>
                  <a:pt x="2709067" y="953274"/>
                </a:cubicBezTo>
                <a:cubicBezTo>
                  <a:pt x="2741929" y="928033"/>
                  <a:pt x="2768878" y="897690"/>
                  <a:pt x="2789576" y="864184"/>
                </a:cubicBezTo>
                <a:lnTo>
                  <a:pt x="2791859" y="858445"/>
                </a:lnTo>
                <a:lnTo>
                  <a:pt x="2804897" y="854609"/>
                </a:lnTo>
                <a:cubicBezTo>
                  <a:pt x="2840609" y="846960"/>
                  <a:pt x="2876439" y="842073"/>
                  <a:pt x="2912071" y="839856"/>
                </a:cubicBezTo>
                <a:close/>
                <a:moveTo>
                  <a:pt x="11881437" y="804743"/>
                </a:moveTo>
                <a:cubicBezTo>
                  <a:pt x="11987736" y="800040"/>
                  <a:pt x="12095654" y="831925"/>
                  <a:pt x="12185047" y="901267"/>
                </a:cubicBezTo>
                <a:lnTo>
                  <a:pt x="12185228" y="961909"/>
                </a:lnTo>
                <a:lnTo>
                  <a:pt x="12125479" y="923612"/>
                </a:lnTo>
                <a:cubicBezTo>
                  <a:pt x="11955035" y="834944"/>
                  <a:pt x="11743279" y="860322"/>
                  <a:pt x="11598178" y="995089"/>
                </a:cubicBezTo>
                <a:lnTo>
                  <a:pt x="11602921" y="915845"/>
                </a:lnTo>
                <a:lnTo>
                  <a:pt x="11653495" y="876701"/>
                </a:lnTo>
                <a:cubicBezTo>
                  <a:pt x="11722899" y="832379"/>
                  <a:pt x="11801712" y="808271"/>
                  <a:pt x="11881437" y="804743"/>
                </a:cubicBezTo>
                <a:close/>
                <a:moveTo>
                  <a:pt x="11007125" y="618351"/>
                </a:moveTo>
                <a:cubicBezTo>
                  <a:pt x="11086052" y="621947"/>
                  <a:pt x="11165252" y="649236"/>
                  <a:pt x="11233022" y="700004"/>
                </a:cubicBezTo>
                <a:cubicBezTo>
                  <a:pt x="11310461" y="620184"/>
                  <a:pt x="11434381" y="610469"/>
                  <a:pt x="11518772" y="673525"/>
                </a:cubicBezTo>
                <a:cubicBezTo>
                  <a:pt x="11557396" y="703433"/>
                  <a:pt x="11583733" y="744343"/>
                  <a:pt x="11595842" y="789099"/>
                </a:cubicBezTo>
                <a:lnTo>
                  <a:pt x="11593528" y="827749"/>
                </a:lnTo>
                <a:lnTo>
                  <a:pt x="11577885" y="793086"/>
                </a:lnTo>
                <a:cubicBezTo>
                  <a:pt x="11564959" y="773526"/>
                  <a:pt x="11548719" y="755821"/>
                  <a:pt x="11529407" y="740867"/>
                </a:cubicBezTo>
                <a:cubicBezTo>
                  <a:pt x="11445016" y="677811"/>
                  <a:pt x="11321096" y="687526"/>
                  <a:pt x="11243657" y="767346"/>
                </a:cubicBezTo>
                <a:cubicBezTo>
                  <a:pt x="11108117" y="665810"/>
                  <a:pt x="10926856" y="658189"/>
                  <a:pt x="10793506" y="746201"/>
                </a:cubicBezTo>
                <a:cubicBezTo>
                  <a:pt x="10623009" y="858690"/>
                  <a:pt x="10623771" y="1066336"/>
                  <a:pt x="10624057" y="1079576"/>
                </a:cubicBezTo>
                <a:cubicBezTo>
                  <a:pt x="10451559" y="1099387"/>
                  <a:pt x="10304588" y="1213878"/>
                  <a:pt x="10243057" y="1376184"/>
                </a:cubicBezTo>
                <a:cubicBezTo>
                  <a:pt x="10237818" y="1370183"/>
                  <a:pt x="10157332" y="1282839"/>
                  <a:pt x="10036554" y="1301984"/>
                </a:cubicBezTo>
                <a:cubicBezTo>
                  <a:pt x="9913397" y="1321606"/>
                  <a:pt x="9864533" y="1433144"/>
                  <a:pt x="9861771" y="1439715"/>
                </a:cubicBezTo>
                <a:cubicBezTo>
                  <a:pt x="9853865" y="1437906"/>
                  <a:pt x="9717753" y="1408474"/>
                  <a:pt x="9618216" y="1508581"/>
                </a:cubicBezTo>
                <a:cubicBezTo>
                  <a:pt x="9550875" y="1576780"/>
                  <a:pt x="9526395" y="1676412"/>
                  <a:pt x="9554590" y="1768043"/>
                </a:cubicBezTo>
                <a:cubicBezTo>
                  <a:pt x="9392665" y="1708892"/>
                  <a:pt x="9213404" y="1738705"/>
                  <a:pt x="9088626" y="1847481"/>
                </a:cubicBezTo>
                <a:cubicBezTo>
                  <a:pt x="8941561" y="1975687"/>
                  <a:pt x="8935560" y="2156187"/>
                  <a:pt x="8934988" y="2186380"/>
                </a:cubicBezTo>
                <a:cubicBezTo>
                  <a:pt x="8863170" y="2108942"/>
                  <a:pt x="8742154" y="2104370"/>
                  <a:pt x="8664697" y="2176189"/>
                </a:cubicBezTo>
                <a:cubicBezTo>
                  <a:pt x="8634503" y="2204192"/>
                  <a:pt x="8614148" y="2241149"/>
                  <a:pt x="8606661" y="2281630"/>
                </a:cubicBezTo>
                <a:cubicBezTo>
                  <a:pt x="8524451" y="2191429"/>
                  <a:pt x="8396749" y="2158187"/>
                  <a:pt x="8281002" y="2196953"/>
                </a:cubicBezTo>
                <a:cubicBezTo>
                  <a:pt x="8126601" y="2250579"/>
                  <a:pt x="8087358" y="2409361"/>
                  <a:pt x="8085073" y="2419363"/>
                </a:cubicBezTo>
                <a:lnTo>
                  <a:pt x="8079557" y="2334717"/>
                </a:lnTo>
                <a:lnTo>
                  <a:pt x="8084303" y="2320591"/>
                </a:lnTo>
                <a:cubicBezTo>
                  <a:pt x="8103542" y="2269200"/>
                  <a:pt x="8154567" y="2169831"/>
                  <a:pt x="8270367" y="2129611"/>
                </a:cubicBezTo>
                <a:cubicBezTo>
                  <a:pt x="8386114" y="2090845"/>
                  <a:pt x="8513816" y="2124087"/>
                  <a:pt x="8596026" y="2214288"/>
                </a:cubicBezTo>
                <a:cubicBezTo>
                  <a:pt x="8603513" y="2173807"/>
                  <a:pt x="8623868" y="2136850"/>
                  <a:pt x="8654062" y="2108847"/>
                </a:cubicBezTo>
                <a:cubicBezTo>
                  <a:pt x="8731519" y="2037028"/>
                  <a:pt x="8852535" y="2041600"/>
                  <a:pt x="8924353" y="2119038"/>
                </a:cubicBezTo>
                <a:cubicBezTo>
                  <a:pt x="8924925" y="2088845"/>
                  <a:pt x="8930926" y="1908345"/>
                  <a:pt x="9077991" y="1780139"/>
                </a:cubicBezTo>
                <a:cubicBezTo>
                  <a:pt x="9202769" y="1671363"/>
                  <a:pt x="9382030" y="1641550"/>
                  <a:pt x="9543955" y="1700701"/>
                </a:cubicBezTo>
                <a:cubicBezTo>
                  <a:pt x="9515760" y="1609070"/>
                  <a:pt x="9540240" y="1509438"/>
                  <a:pt x="9607581" y="1441239"/>
                </a:cubicBezTo>
                <a:cubicBezTo>
                  <a:pt x="9707118" y="1341132"/>
                  <a:pt x="9843230" y="1370564"/>
                  <a:pt x="9851136" y="1372373"/>
                </a:cubicBezTo>
                <a:cubicBezTo>
                  <a:pt x="9853898" y="1365802"/>
                  <a:pt x="9902762" y="1254264"/>
                  <a:pt x="10025919" y="1234642"/>
                </a:cubicBezTo>
                <a:cubicBezTo>
                  <a:pt x="10146697" y="1215497"/>
                  <a:pt x="10227183" y="1302841"/>
                  <a:pt x="10232422" y="1308842"/>
                </a:cubicBezTo>
                <a:cubicBezTo>
                  <a:pt x="10293953" y="1146536"/>
                  <a:pt x="10440924" y="1032045"/>
                  <a:pt x="10613422" y="1012234"/>
                </a:cubicBezTo>
                <a:cubicBezTo>
                  <a:pt x="10613136" y="998994"/>
                  <a:pt x="10612374" y="791348"/>
                  <a:pt x="10782871" y="678859"/>
                </a:cubicBezTo>
                <a:cubicBezTo>
                  <a:pt x="10849546" y="634853"/>
                  <a:pt x="10928199" y="614756"/>
                  <a:pt x="11007125" y="618351"/>
                </a:cubicBezTo>
                <a:close/>
                <a:moveTo>
                  <a:pt x="236262" y="57961"/>
                </a:moveTo>
                <a:cubicBezTo>
                  <a:pt x="326308" y="54465"/>
                  <a:pt x="479203" y="67377"/>
                  <a:pt x="579215" y="185463"/>
                </a:cubicBezTo>
                <a:cubicBezTo>
                  <a:pt x="623792" y="237898"/>
                  <a:pt x="645652" y="296596"/>
                  <a:pt x="656034" y="347758"/>
                </a:cubicBezTo>
                <a:lnTo>
                  <a:pt x="662619" y="402332"/>
                </a:lnTo>
                <a:lnTo>
                  <a:pt x="641083" y="334430"/>
                </a:lnTo>
                <a:cubicBezTo>
                  <a:pt x="628748" y="306806"/>
                  <a:pt x="612139" y="279023"/>
                  <a:pt x="589850" y="252805"/>
                </a:cubicBezTo>
                <a:cubicBezTo>
                  <a:pt x="456500" y="95357"/>
                  <a:pt x="229138" y="124884"/>
                  <a:pt x="182085" y="130981"/>
                </a:cubicBezTo>
                <a:cubicBezTo>
                  <a:pt x="122376" y="138924"/>
                  <a:pt x="64423" y="156831"/>
                  <a:pt x="10635" y="183940"/>
                </a:cubicBezTo>
                <a:lnTo>
                  <a:pt x="10635" y="3227462"/>
                </a:lnTo>
                <a:lnTo>
                  <a:pt x="0" y="3227462"/>
                </a:lnTo>
                <a:lnTo>
                  <a:pt x="0" y="116598"/>
                </a:lnTo>
                <a:cubicBezTo>
                  <a:pt x="53788" y="89489"/>
                  <a:pt x="111741" y="71582"/>
                  <a:pt x="171450" y="63639"/>
                </a:cubicBezTo>
                <a:cubicBezTo>
                  <a:pt x="183213" y="62115"/>
                  <a:pt x="206246" y="59126"/>
                  <a:pt x="236262" y="57961"/>
                </a:cubicBezTo>
                <a:close/>
                <a:moveTo>
                  <a:pt x="1728406" y="1535"/>
                </a:moveTo>
                <a:cubicBezTo>
                  <a:pt x="1983352" y="-15562"/>
                  <a:pt x="2226507" y="111121"/>
                  <a:pt x="2358580" y="329862"/>
                </a:cubicBezTo>
                <a:cubicBezTo>
                  <a:pt x="2515362" y="255472"/>
                  <a:pt x="2703861" y="315384"/>
                  <a:pt x="2787205" y="462260"/>
                </a:cubicBezTo>
                <a:cubicBezTo>
                  <a:pt x="2807089" y="497288"/>
                  <a:pt x="2819698" y="534972"/>
                  <a:pt x="2825372" y="573371"/>
                </a:cubicBezTo>
                <a:lnTo>
                  <a:pt x="2824375" y="606850"/>
                </a:lnTo>
                <a:lnTo>
                  <a:pt x="2797840" y="529602"/>
                </a:lnTo>
                <a:cubicBezTo>
                  <a:pt x="2714496" y="382726"/>
                  <a:pt x="2525997" y="322814"/>
                  <a:pt x="2369215" y="397204"/>
                </a:cubicBezTo>
                <a:cubicBezTo>
                  <a:pt x="2237142" y="178463"/>
                  <a:pt x="1993987" y="51780"/>
                  <a:pt x="1739041" y="68877"/>
                </a:cubicBezTo>
                <a:cubicBezTo>
                  <a:pt x="1369662" y="95738"/>
                  <a:pt x="1195259" y="418350"/>
                  <a:pt x="1185639" y="436924"/>
                </a:cubicBezTo>
                <a:cubicBezTo>
                  <a:pt x="1011045" y="368934"/>
                  <a:pt x="812996" y="405843"/>
                  <a:pt x="674622" y="532174"/>
                </a:cubicBezTo>
                <a:cubicBezTo>
                  <a:pt x="675289" y="521030"/>
                  <a:pt x="675896" y="504552"/>
                  <a:pt x="675039" y="484464"/>
                </a:cubicBezTo>
                <a:lnTo>
                  <a:pt x="671913" y="458559"/>
                </a:lnTo>
                <a:lnTo>
                  <a:pt x="718512" y="421680"/>
                </a:lnTo>
                <a:cubicBezTo>
                  <a:pt x="851507" y="330913"/>
                  <a:pt x="1022234" y="310091"/>
                  <a:pt x="1175004" y="369582"/>
                </a:cubicBezTo>
                <a:cubicBezTo>
                  <a:pt x="1184624" y="351008"/>
                  <a:pt x="1359027" y="28396"/>
                  <a:pt x="1728406" y="15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13"/>
          <p:cNvSpPr/>
          <p:nvPr/>
        </p:nvSpPr>
        <p:spPr>
          <a:xfrm>
            <a:off x="-714" y="3474279"/>
            <a:ext cx="9144714" cy="1708623"/>
          </a:xfrm>
          <a:custGeom>
            <a:avLst/>
            <a:gdLst/>
            <a:ahLst/>
            <a:cxnLst/>
            <a:rect l="l" t="t" r="r" b="b"/>
            <a:pathLst>
              <a:path w="12192952" h="2278164" extrusionOk="0">
                <a:moveTo>
                  <a:pt x="-4" y="736841"/>
                </a:moveTo>
                <a:cubicBezTo>
                  <a:pt x="19046" y="656736"/>
                  <a:pt x="105628" y="326599"/>
                  <a:pt x="417953" y="133147"/>
                </a:cubicBezTo>
                <a:cubicBezTo>
                  <a:pt x="747041" y="-70688"/>
                  <a:pt x="1193573" y="-40494"/>
                  <a:pt x="1543332" y="212585"/>
                </a:cubicBezTo>
                <a:cubicBezTo>
                  <a:pt x="1701065" y="65615"/>
                  <a:pt x="1944715" y="65234"/>
                  <a:pt x="2096734" y="204584"/>
                </a:cubicBezTo>
                <a:cubicBezTo>
                  <a:pt x="2238180" y="334315"/>
                  <a:pt x="2267422" y="554819"/>
                  <a:pt x="2160266" y="723602"/>
                </a:cubicBezTo>
                <a:cubicBezTo>
                  <a:pt x="2180516" y="727603"/>
                  <a:pt x="2199023" y="737794"/>
                  <a:pt x="2213225" y="752747"/>
                </a:cubicBezTo>
                <a:cubicBezTo>
                  <a:pt x="2231532" y="772940"/>
                  <a:pt x="2241057" y="799611"/>
                  <a:pt x="2239704" y="826852"/>
                </a:cubicBezTo>
                <a:cubicBezTo>
                  <a:pt x="2504023" y="599300"/>
                  <a:pt x="2874260" y="544340"/>
                  <a:pt x="3183727" y="686549"/>
                </a:cubicBezTo>
                <a:cubicBezTo>
                  <a:pt x="3622639" y="888194"/>
                  <a:pt x="3684075" y="1369016"/>
                  <a:pt x="3686838" y="1393494"/>
                </a:cubicBezTo>
                <a:cubicBezTo>
                  <a:pt x="3709317" y="1393494"/>
                  <a:pt x="3886863" y="1397019"/>
                  <a:pt x="4005830" y="1547133"/>
                </a:cubicBezTo>
                <a:cubicBezTo>
                  <a:pt x="4113176" y="1682769"/>
                  <a:pt x="4091555" y="1836598"/>
                  <a:pt x="4087935" y="1862220"/>
                </a:cubicBezTo>
                <a:cubicBezTo>
                  <a:pt x="4108595" y="1849552"/>
                  <a:pt x="4133789" y="1846599"/>
                  <a:pt x="4156801" y="1854219"/>
                </a:cubicBezTo>
                <a:cubicBezTo>
                  <a:pt x="4181404" y="1863744"/>
                  <a:pt x="4200045" y="1884413"/>
                  <a:pt x="4207093" y="1909845"/>
                </a:cubicBezTo>
                <a:cubicBezTo>
                  <a:pt x="4237573" y="1868221"/>
                  <a:pt x="4399308" y="1655813"/>
                  <a:pt x="4696964" y="1610665"/>
                </a:cubicBezTo>
                <a:cubicBezTo>
                  <a:pt x="5036435" y="1559134"/>
                  <a:pt x="5276274" y="1766970"/>
                  <a:pt x="5308659" y="1796021"/>
                </a:cubicBezTo>
                <a:cubicBezTo>
                  <a:pt x="5346759" y="1766684"/>
                  <a:pt x="5703852" y="1500746"/>
                  <a:pt x="6149336" y="1629143"/>
                </a:cubicBezTo>
                <a:cubicBezTo>
                  <a:pt x="6507476" y="1732584"/>
                  <a:pt x="6674925" y="2019668"/>
                  <a:pt x="6707977" y="2079294"/>
                </a:cubicBezTo>
                <a:cubicBezTo>
                  <a:pt x="6854358" y="2060244"/>
                  <a:pt x="7003195" y="2077961"/>
                  <a:pt x="7140984" y="2130920"/>
                </a:cubicBezTo>
                <a:cubicBezTo>
                  <a:pt x="7226318" y="2164258"/>
                  <a:pt x="7305842" y="2210931"/>
                  <a:pt x="7376632" y="2269128"/>
                </a:cubicBezTo>
                <a:cubicBezTo>
                  <a:pt x="7459043" y="2158923"/>
                  <a:pt x="7572466" y="2075770"/>
                  <a:pt x="7702387" y="2030336"/>
                </a:cubicBezTo>
                <a:cubicBezTo>
                  <a:pt x="7947465" y="1945944"/>
                  <a:pt x="8157968" y="2032051"/>
                  <a:pt x="8208164" y="2054148"/>
                </a:cubicBezTo>
                <a:cubicBezTo>
                  <a:pt x="8210508" y="2001856"/>
                  <a:pt x="8234492" y="1952993"/>
                  <a:pt x="8274363" y="1919084"/>
                </a:cubicBezTo>
                <a:cubicBezTo>
                  <a:pt x="8305272" y="1894415"/>
                  <a:pt x="8343343" y="1880508"/>
                  <a:pt x="8382853" y="1879365"/>
                </a:cubicBezTo>
                <a:cubicBezTo>
                  <a:pt x="8388606" y="1670005"/>
                  <a:pt x="8548035" y="1497031"/>
                  <a:pt x="8756233" y="1474266"/>
                </a:cubicBezTo>
                <a:cubicBezTo>
                  <a:pt x="8689558" y="1208615"/>
                  <a:pt x="8789856" y="931341"/>
                  <a:pt x="9005121" y="778941"/>
                </a:cubicBezTo>
                <a:cubicBezTo>
                  <a:pt x="9192287" y="646640"/>
                  <a:pt x="9440509" y="627209"/>
                  <a:pt x="9653869" y="725983"/>
                </a:cubicBezTo>
                <a:cubicBezTo>
                  <a:pt x="9769312" y="571868"/>
                  <a:pt x="9987815" y="540531"/>
                  <a:pt x="10141930" y="655974"/>
                </a:cubicBezTo>
                <a:cubicBezTo>
                  <a:pt x="10238418" y="728364"/>
                  <a:pt x="10290710" y="845427"/>
                  <a:pt x="10280138" y="965632"/>
                </a:cubicBezTo>
                <a:cubicBezTo>
                  <a:pt x="10292901" y="953726"/>
                  <a:pt x="10310713" y="948773"/>
                  <a:pt x="10327763" y="952392"/>
                </a:cubicBezTo>
                <a:cubicBezTo>
                  <a:pt x="10348337" y="958107"/>
                  <a:pt x="10363100" y="976109"/>
                  <a:pt x="10364815" y="997350"/>
                </a:cubicBezTo>
                <a:cubicBezTo>
                  <a:pt x="10511881" y="776465"/>
                  <a:pt x="10768008" y="655593"/>
                  <a:pt x="11025469" y="686263"/>
                </a:cubicBezTo>
                <a:cubicBezTo>
                  <a:pt x="11382752" y="728840"/>
                  <a:pt x="11547534" y="1039736"/>
                  <a:pt x="11560393" y="1064882"/>
                </a:cubicBezTo>
                <a:cubicBezTo>
                  <a:pt x="11574776" y="1060215"/>
                  <a:pt x="11725461" y="1013828"/>
                  <a:pt x="11851572" y="1109935"/>
                </a:cubicBezTo>
                <a:cubicBezTo>
                  <a:pt x="11910056" y="1155465"/>
                  <a:pt x="11950442" y="1220140"/>
                  <a:pt x="11965872" y="1292625"/>
                </a:cubicBezTo>
                <a:cubicBezTo>
                  <a:pt x="11988923" y="1262526"/>
                  <a:pt x="12032071" y="1256811"/>
                  <a:pt x="12062170" y="1279862"/>
                </a:cubicBezTo>
                <a:cubicBezTo>
                  <a:pt x="12069504" y="1285481"/>
                  <a:pt x="12075600" y="1292530"/>
                  <a:pt x="12080172" y="1300530"/>
                </a:cubicBezTo>
                <a:cubicBezTo>
                  <a:pt x="12078934" y="1247000"/>
                  <a:pt x="12091697" y="1194042"/>
                  <a:pt x="12117224" y="1146987"/>
                </a:cubicBezTo>
                <a:cubicBezTo>
                  <a:pt x="12134941" y="1114793"/>
                  <a:pt x="12158372" y="1086027"/>
                  <a:pt x="12186471" y="1062215"/>
                </a:cubicBezTo>
                <a:cubicBezTo>
                  <a:pt x="12188662" y="1467218"/>
                  <a:pt x="12190852" y="1872221"/>
                  <a:pt x="12192948" y="2277224"/>
                </a:cubicBezTo>
                <a:lnTo>
                  <a:pt x="-4" y="2277224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13"/>
          <p:cNvSpPr/>
          <p:nvPr/>
        </p:nvSpPr>
        <p:spPr>
          <a:xfrm>
            <a:off x="-716" y="3473576"/>
            <a:ext cx="9140176" cy="1708622"/>
          </a:xfrm>
          <a:custGeom>
            <a:avLst/>
            <a:gdLst/>
            <a:ahLst/>
            <a:cxnLst/>
            <a:rect l="l" t="t" r="r" b="b"/>
            <a:pathLst>
              <a:path w="12186901" h="2278163" extrusionOk="0">
                <a:moveTo>
                  <a:pt x="10929198" y="682704"/>
                </a:moveTo>
                <a:cubicBezTo>
                  <a:pt x="10961129" y="681903"/>
                  <a:pt x="10993290" y="683369"/>
                  <a:pt x="11025473" y="687202"/>
                </a:cubicBezTo>
                <a:cubicBezTo>
                  <a:pt x="11382756" y="729779"/>
                  <a:pt x="11547538" y="1040675"/>
                  <a:pt x="11560397" y="1065821"/>
                </a:cubicBezTo>
                <a:cubicBezTo>
                  <a:pt x="11574780" y="1061154"/>
                  <a:pt x="11725465" y="1014767"/>
                  <a:pt x="11851576" y="1110874"/>
                </a:cubicBezTo>
                <a:cubicBezTo>
                  <a:pt x="11910060" y="1156404"/>
                  <a:pt x="11950446" y="1221079"/>
                  <a:pt x="11965876" y="1293564"/>
                </a:cubicBezTo>
                <a:cubicBezTo>
                  <a:pt x="11988927" y="1263465"/>
                  <a:pt x="12032075" y="1257750"/>
                  <a:pt x="12062174" y="1280801"/>
                </a:cubicBezTo>
                <a:cubicBezTo>
                  <a:pt x="12069508" y="1286420"/>
                  <a:pt x="12075604" y="1293469"/>
                  <a:pt x="12080176" y="1301469"/>
                </a:cubicBezTo>
                <a:cubicBezTo>
                  <a:pt x="12078938" y="1247939"/>
                  <a:pt x="12091701" y="1194981"/>
                  <a:pt x="12117228" y="1147926"/>
                </a:cubicBezTo>
                <a:cubicBezTo>
                  <a:pt x="12134945" y="1115732"/>
                  <a:pt x="12158376" y="1086966"/>
                  <a:pt x="12186475" y="1063154"/>
                </a:cubicBezTo>
                <a:lnTo>
                  <a:pt x="12186901" y="1142995"/>
                </a:lnTo>
                <a:lnTo>
                  <a:pt x="12127863" y="1215268"/>
                </a:lnTo>
                <a:cubicBezTo>
                  <a:pt x="12102336" y="1262323"/>
                  <a:pt x="12089573" y="1315281"/>
                  <a:pt x="12090811" y="1368811"/>
                </a:cubicBezTo>
                <a:cubicBezTo>
                  <a:pt x="12086239" y="1360811"/>
                  <a:pt x="12080143" y="1353762"/>
                  <a:pt x="12072809" y="1348143"/>
                </a:cubicBezTo>
                <a:cubicBezTo>
                  <a:pt x="12042710" y="1325092"/>
                  <a:pt x="11999562" y="1330807"/>
                  <a:pt x="11976511" y="1360906"/>
                </a:cubicBezTo>
                <a:cubicBezTo>
                  <a:pt x="11961081" y="1288421"/>
                  <a:pt x="11920695" y="1223746"/>
                  <a:pt x="11862211" y="1178216"/>
                </a:cubicBezTo>
                <a:cubicBezTo>
                  <a:pt x="11736100" y="1082109"/>
                  <a:pt x="11585415" y="1128496"/>
                  <a:pt x="11571032" y="1133163"/>
                </a:cubicBezTo>
                <a:cubicBezTo>
                  <a:pt x="11558173" y="1108017"/>
                  <a:pt x="11393391" y="797121"/>
                  <a:pt x="11036108" y="754544"/>
                </a:cubicBezTo>
                <a:cubicBezTo>
                  <a:pt x="10778647" y="723874"/>
                  <a:pt x="10522520" y="844746"/>
                  <a:pt x="10375454" y="1065631"/>
                </a:cubicBezTo>
                <a:cubicBezTo>
                  <a:pt x="10373739" y="1044390"/>
                  <a:pt x="10358976" y="1026388"/>
                  <a:pt x="10338402" y="1020673"/>
                </a:cubicBezTo>
                <a:cubicBezTo>
                  <a:pt x="10321352" y="1017054"/>
                  <a:pt x="10303540" y="1022007"/>
                  <a:pt x="10290777" y="1033913"/>
                </a:cubicBezTo>
                <a:lnTo>
                  <a:pt x="10287902" y="962223"/>
                </a:lnTo>
                <a:lnTo>
                  <a:pt x="10302347" y="954129"/>
                </a:lnTo>
                <a:cubicBezTo>
                  <a:pt x="10310527" y="951855"/>
                  <a:pt x="10319242" y="951522"/>
                  <a:pt x="10327767" y="953331"/>
                </a:cubicBezTo>
                <a:cubicBezTo>
                  <a:pt x="10348341" y="959046"/>
                  <a:pt x="10363104" y="977048"/>
                  <a:pt x="10364819" y="998289"/>
                </a:cubicBezTo>
                <a:cubicBezTo>
                  <a:pt x="10493502" y="805015"/>
                  <a:pt x="10705684" y="688313"/>
                  <a:pt x="10929198" y="682704"/>
                </a:cubicBezTo>
                <a:close/>
                <a:moveTo>
                  <a:pt x="2818734" y="609388"/>
                </a:moveTo>
                <a:cubicBezTo>
                  <a:pt x="2943085" y="608558"/>
                  <a:pt x="3067681" y="634160"/>
                  <a:pt x="3183731" y="687488"/>
                </a:cubicBezTo>
                <a:cubicBezTo>
                  <a:pt x="3622643" y="889133"/>
                  <a:pt x="3684079" y="1369955"/>
                  <a:pt x="3686842" y="1394433"/>
                </a:cubicBezTo>
                <a:cubicBezTo>
                  <a:pt x="3709321" y="1394433"/>
                  <a:pt x="3886867" y="1397958"/>
                  <a:pt x="4005834" y="1548072"/>
                </a:cubicBezTo>
                <a:cubicBezTo>
                  <a:pt x="4059507" y="1615890"/>
                  <a:pt x="4080939" y="1688256"/>
                  <a:pt x="4088499" y="1746871"/>
                </a:cubicBezTo>
                <a:lnTo>
                  <a:pt x="4091516" y="1783808"/>
                </a:lnTo>
                <a:lnTo>
                  <a:pt x="4075094" y="1718265"/>
                </a:lnTo>
                <a:cubicBezTo>
                  <a:pt x="4062082" y="1684369"/>
                  <a:pt x="4043306" y="1649323"/>
                  <a:pt x="4016469" y="1615414"/>
                </a:cubicBezTo>
                <a:cubicBezTo>
                  <a:pt x="3897502" y="1465300"/>
                  <a:pt x="3719956" y="1461775"/>
                  <a:pt x="3697477" y="1461775"/>
                </a:cubicBezTo>
                <a:cubicBezTo>
                  <a:pt x="3694714" y="1437297"/>
                  <a:pt x="3633278" y="956475"/>
                  <a:pt x="3194366" y="754830"/>
                </a:cubicBezTo>
                <a:cubicBezTo>
                  <a:pt x="2884899" y="612621"/>
                  <a:pt x="2514662" y="667581"/>
                  <a:pt x="2250343" y="895133"/>
                </a:cubicBezTo>
                <a:cubicBezTo>
                  <a:pt x="2251696" y="867892"/>
                  <a:pt x="2242171" y="841221"/>
                  <a:pt x="2223864" y="821028"/>
                </a:cubicBezTo>
                <a:cubicBezTo>
                  <a:pt x="2209662" y="806075"/>
                  <a:pt x="2191155" y="795884"/>
                  <a:pt x="2170905" y="791883"/>
                </a:cubicBezTo>
                <a:lnTo>
                  <a:pt x="2193036" y="738107"/>
                </a:lnTo>
                <a:lnTo>
                  <a:pt x="2213229" y="753686"/>
                </a:lnTo>
                <a:cubicBezTo>
                  <a:pt x="2231536" y="773879"/>
                  <a:pt x="2241061" y="800550"/>
                  <a:pt x="2239708" y="827791"/>
                </a:cubicBezTo>
                <a:cubicBezTo>
                  <a:pt x="2404908" y="685571"/>
                  <a:pt x="2611481" y="610770"/>
                  <a:pt x="2818734" y="609388"/>
                </a:cubicBezTo>
                <a:close/>
                <a:moveTo>
                  <a:pt x="9950221" y="587697"/>
                </a:moveTo>
                <a:cubicBezTo>
                  <a:pt x="10017293" y="590972"/>
                  <a:pt x="10084141" y="613622"/>
                  <a:pt x="10141934" y="656913"/>
                </a:cubicBezTo>
                <a:cubicBezTo>
                  <a:pt x="10214300" y="711206"/>
                  <a:pt x="10261806" y="790627"/>
                  <a:pt x="10276576" y="877656"/>
                </a:cubicBezTo>
                <a:lnTo>
                  <a:pt x="10278065" y="914798"/>
                </a:lnTo>
                <a:lnTo>
                  <a:pt x="10261821" y="861154"/>
                </a:lnTo>
                <a:cubicBezTo>
                  <a:pt x="10238008" y="807814"/>
                  <a:pt x="10200813" y="760450"/>
                  <a:pt x="10152569" y="724255"/>
                </a:cubicBezTo>
                <a:cubicBezTo>
                  <a:pt x="9998454" y="608812"/>
                  <a:pt x="9779951" y="640149"/>
                  <a:pt x="9664508" y="794264"/>
                </a:cubicBezTo>
                <a:cubicBezTo>
                  <a:pt x="9451148" y="695490"/>
                  <a:pt x="9202926" y="714921"/>
                  <a:pt x="9015760" y="847222"/>
                </a:cubicBezTo>
                <a:cubicBezTo>
                  <a:pt x="8800495" y="999622"/>
                  <a:pt x="8700197" y="1276896"/>
                  <a:pt x="8766872" y="1542547"/>
                </a:cubicBezTo>
                <a:cubicBezTo>
                  <a:pt x="8558674" y="1565312"/>
                  <a:pt x="8399245" y="1738286"/>
                  <a:pt x="8393492" y="1947646"/>
                </a:cubicBezTo>
                <a:cubicBezTo>
                  <a:pt x="8353982" y="1948789"/>
                  <a:pt x="8315911" y="1962696"/>
                  <a:pt x="8285002" y="1987365"/>
                </a:cubicBezTo>
                <a:cubicBezTo>
                  <a:pt x="8245131" y="2021274"/>
                  <a:pt x="8221147" y="2070137"/>
                  <a:pt x="8218803" y="2122429"/>
                </a:cubicBezTo>
                <a:cubicBezTo>
                  <a:pt x="8168607" y="2100332"/>
                  <a:pt x="7958104" y="2014225"/>
                  <a:pt x="7713026" y="2098617"/>
                </a:cubicBezTo>
                <a:cubicBezTo>
                  <a:pt x="7615585" y="2132693"/>
                  <a:pt x="7527425" y="2187985"/>
                  <a:pt x="7454667" y="2259994"/>
                </a:cubicBezTo>
                <a:lnTo>
                  <a:pt x="7438850" y="2278163"/>
                </a:lnTo>
                <a:lnTo>
                  <a:pt x="7302383" y="2278163"/>
                </a:lnTo>
                <a:lnTo>
                  <a:pt x="7274901" y="2258983"/>
                </a:lnTo>
                <a:cubicBezTo>
                  <a:pt x="7235505" y="2235873"/>
                  <a:pt x="7194290" y="2215870"/>
                  <a:pt x="7151623" y="2199201"/>
                </a:cubicBezTo>
                <a:cubicBezTo>
                  <a:pt x="7013834" y="2146242"/>
                  <a:pt x="6864997" y="2128525"/>
                  <a:pt x="6718616" y="2147575"/>
                </a:cubicBezTo>
                <a:cubicBezTo>
                  <a:pt x="6685564" y="2087949"/>
                  <a:pt x="6518115" y="1800865"/>
                  <a:pt x="6159975" y="1697424"/>
                </a:cubicBezTo>
                <a:cubicBezTo>
                  <a:pt x="5714491" y="1569027"/>
                  <a:pt x="5357398" y="1834965"/>
                  <a:pt x="5319298" y="1864302"/>
                </a:cubicBezTo>
                <a:cubicBezTo>
                  <a:pt x="5286914" y="1835251"/>
                  <a:pt x="5047075" y="1627415"/>
                  <a:pt x="4707603" y="1678946"/>
                </a:cubicBezTo>
                <a:cubicBezTo>
                  <a:pt x="4409947" y="1724094"/>
                  <a:pt x="4248212" y="1936502"/>
                  <a:pt x="4217732" y="1978126"/>
                </a:cubicBezTo>
                <a:cubicBezTo>
                  <a:pt x="4210684" y="1952694"/>
                  <a:pt x="4192043" y="1932025"/>
                  <a:pt x="4167440" y="1922500"/>
                </a:cubicBezTo>
                <a:cubicBezTo>
                  <a:pt x="4144428" y="1914880"/>
                  <a:pt x="4119234" y="1917833"/>
                  <a:pt x="4098574" y="1930501"/>
                </a:cubicBezTo>
                <a:cubicBezTo>
                  <a:pt x="4099479" y="1924096"/>
                  <a:pt x="4101509" y="1909677"/>
                  <a:pt x="4102368" y="1889533"/>
                </a:cubicBezTo>
                <a:lnTo>
                  <a:pt x="4102481" y="1858128"/>
                </a:lnTo>
                <a:lnTo>
                  <a:pt x="4121490" y="1851551"/>
                </a:lnTo>
                <a:cubicBezTo>
                  <a:pt x="4133248" y="1850181"/>
                  <a:pt x="4145299" y="1851348"/>
                  <a:pt x="4156805" y="1855158"/>
                </a:cubicBezTo>
                <a:cubicBezTo>
                  <a:pt x="4181408" y="1864683"/>
                  <a:pt x="4200049" y="1885352"/>
                  <a:pt x="4207097" y="1910784"/>
                </a:cubicBezTo>
                <a:cubicBezTo>
                  <a:pt x="4237577" y="1869160"/>
                  <a:pt x="4399312" y="1656752"/>
                  <a:pt x="4696968" y="1611604"/>
                </a:cubicBezTo>
                <a:cubicBezTo>
                  <a:pt x="5036440" y="1560073"/>
                  <a:pt x="5276279" y="1767909"/>
                  <a:pt x="5308663" y="1796960"/>
                </a:cubicBezTo>
                <a:cubicBezTo>
                  <a:pt x="5346763" y="1767623"/>
                  <a:pt x="5703856" y="1501685"/>
                  <a:pt x="6149340" y="1630082"/>
                </a:cubicBezTo>
                <a:cubicBezTo>
                  <a:pt x="6507480" y="1733523"/>
                  <a:pt x="6674929" y="2020607"/>
                  <a:pt x="6707981" y="2080233"/>
                </a:cubicBezTo>
                <a:cubicBezTo>
                  <a:pt x="6854362" y="2061183"/>
                  <a:pt x="7003199" y="2078900"/>
                  <a:pt x="7140988" y="2131859"/>
                </a:cubicBezTo>
                <a:cubicBezTo>
                  <a:pt x="7226322" y="2165197"/>
                  <a:pt x="7305846" y="2211870"/>
                  <a:pt x="7376636" y="2270067"/>
                </a:cubicBezTo>
                <a:cubicBezTo>
                  <a:pt x="7459047" y="2159862"/>
                  <a:pt x="7572470" y="2076709"/>
                  <a:pt x="7702391" y="2031275"/>
                </a:cubicBezTo>
                <a:cubicBezTo>
                  <a:pt x="7947469" y="1946883"/>
                  <a:pt x="8157972" y="2032990"/>
                  <a:pt x="8208168" y="2055087"/>
                </a:cubicBezTo>
                <a:cubicBezTo>
                  <a:pt x="8210512" y="2002795"/>
                  <a:pt x="8234496" y="1953932"/>
                  <a:pt x="8274367" y="1920023"/>
                </a:cubicBezTo>
                <a:cubicBezTo>
                  <a:pt x="8305276" y="1895354"/>
                  <a:pt x="8343347" y="1881447"/>
                  <a:pt x="8382857" y="1880304"/>
                </a:cubicBezTo>
                <a:cubicBezTo>
                  <a:pt x="8388610" y="1670944"/>
                  <a:pt x="8548039" y="1497970"/>
                  <a:pt x="8756237" y="1475205"/>
                </a:cubicBezTo>
                <a:cubicBezTo>
                  <a:pt x="8689562" y="1209554"/>
                  <a:pt x="8789860" y="932280"/>
                  <a:pt x="9005125" y="779880"/>
                </a:cubicBezTo>
                <a:cubicBezTo>
                  <a:pt x="9192291" y="647579"/>
                  <a:pt x="9440513" y="628148"/>
                  <a:pt x="9653873" y="726922"/>
                </a:cubicBezTo>
                <a:cubicBezTo>
                  <a:pt x="9726025" y="630600"/>
                  <a:pt x="9838435" y="582239"/>
                  <a:pt x="9950221" y="587697"/>
                </a:cubicBezTo>
                <a:close/>
                <a:moveTo>
                  <a:pt x="972895" y="2463"/>
                </a:moveTo>
                <a:cubicBezTo>
                  <a:pt x="1169384" y="16167"/>
                  <a:pt x="1368457" y="86985"/>
                  <a:pt x="1543336" y="213524"/>
                </a:cubicBezTo>
                <a:cubicBezTo>
                  <a:pt x="1701069" y="66554"/>
                  <a:pt x="1944719" y="66173"/>
                  <a:pt x="2096738" y="205523"/>
                </a:cubicBezTo>
                <a:cubicBezTo>
                  <a:pt x="2167461" y="270389"/>
                  <a:pt x="2210133" y="357948"/>
                  <a:pt x="2221730" y="450388"/>
                </a:cubicBezTo>
                <a:lnTo>
                  <a:pt x="2220466" y="478549"/>
                </a:lnTo>
                <a:lnTo>
                  <a:pt x="2192042" y="384957"/>
                </a:lnTo>
                <a:cubicBezTo>
                  <a:pt x="2171084" y="343404"/>
                  <a:pt x="2142735" y="305298"/>
                  <a:pt x="2107373" y="272865"/>
                </a:cubicBezTo>
                <a:cubicBezTo>
                  <a:pt x="1955354" y="133515"/>
                  <a:pt x="1711704" y="133896"/>
                  <a:pt x="1553971" y="280866"/>
                </a:cubicBezTo>
                <a:cubicBezTo>
                  <a:pt x="1204212" y="27787"/>
                  <a:pt x="757680" y="-2407"/>
                  <a:pt x="428592" y="201428"/>
                </a:cubicBezTo>
                <a:cubicBezTo>
                  <a:pt x="116267" y="394880"/>
                  <a:pt x="29685" y="725017"/>
                  <a:pt x="10635" y="805122"/>
                </a:cubicBezTo>
                <a:lnTo>
                  <a:pt x="10635" y="2278163"/>
                </a:lnTo>
                <a:lnTo>
                  <a:pt x="0" y="2278163"/>
                </a:lnTo>
                <a:lnTo>
                  <a:pt x="0" y="737780"/>
                </a:lnTo>
                <a:cubicBezTo>
                  <a:pt x="19050" y="657675"/>
                  <a:pt x="105632" y="327538"/>
                  <a:pt x="417957" y="134086"/>
                </a:cubicBezTo>
                <a:cubicBezTo>
                  <a:pt x="582501" y="32169"/>
                  <a:pt x="776406" y="-11242"/>
                  <a:pt x="972895" y="24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13"/>
          <p:cNvSpPr txBox="1">
            <a:spLocks noGrp="1"/>
          </p:cNvSpPr>
          <p:nvPr>
            <p:ph type="title"/>
          </p:nvPr>
        </p:nvSpPr>
        <p:spPr>
          <a:xfrm>
            <a:off x="2034338" y="1386450"/>
            <a:ext cx="5075325" cy="2370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375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375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375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375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375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375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375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375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37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3" name="Google Shape;433;p13"/>
          <p:cNvSpPr txBox="1">
            <a:spLocks noGrp="1"/>
          </p:cNvSpPr>
          <p:nvPr>
            <p:ph type="subTitle" idx="1"/>
          </p:nvPr>
        </p:nvSpPr>
        <p:spPr>
          <a:xfrm>
            <a:off x="474656" y="4439606"/>
            <a:ext cx="8534925" cy="53842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34" name="Google Shape;434;p13"/>
          <p:cNvSpPr/>
          <p:nvPr/>
        </p:nvSpPr>
        <p:spPr>
          <a:xfrm>
            <a:off x="7003920" y="109303"/>
            <a:ext cx="1235163" cy="484655"/>
          </a:xfrm>
          <a:custGeom>
            <a:avLst/>
            <a:gdLst/>
            <a:ahLst/>
            <a:cxnLst/>
            <a:rect l="l" t="t" r="r" b="b"/>
            <a:pathLst>
              <a:path w="1052322" h="412911" extrusionOk="0">
                <a:moveTo>
                  <a:pt x="-305" y="412866"/>
                </a:moveTo>
                <a:cubicBezTo>
                  <a:pt x="10049" y="387443"/>
                  <a:pt x="28718" y="366288"/>
                  <a:pt x="52654" y="352858"/>
                </a:cubicBezTo>
                <a:cubicBezTo>
                  <a:pt x="105899" y="324283"/>
                  <a:pt x="160191" y="350191"/>
                  <a:pt x="165621" y="352858"/>
                </a:cubicBezTo>
                <a:cubicBezTo>
                  <a:pt x="156096" y="286183"/>
                  <a:pt x="183813" y="221127"/>
                  <a:pt x="236296" y="186933"/>
                </a:cubicBezTo>
                <a:cubicBezTo>
                  <a:pt x="302018" y="144070"/>
                  <a:pt x="396411" y="157024"/>
                  <a:pt x="455371" y="222270"/>
                </a:cubicBezTo>
                <a:cubicBezTo>
                  <a:pt x="450370" y="201077"/>
                  <a:pt x="463505" y="179837"/>
                  <a:pt x="484698" y="174836"/>
                </a:cubicBezTo>
                <a:cubicBezTo>
                  <a:pt x="500348" y="171150"/>
                  <a:pt x="516674" y="177331"/>
                  <a:pt x="525951" y="190457"/>
                </a:cubicBezTo>
                <a:cubicBezTo>
                  <a:pt x="542430" y="77395"/>
                  <a:pt x="630726" y="-615"/>
                  <a:pt x="713022" y="-43"/>
                </a:cubicBezTo>
                <a:cubicBezTo>
                  <a:pt x="814082" y="433"/>
                  <a:pt x="920382" y="118734"/>
                  <a:pt x="893140" y="264752"/>
                </a:cubicBezTo>
                <a:cubicBezTo>
                  <a:pt x="938746" y="265047"/>
                  <a:pt x="982199" y="284221"/>
                  <a:pt x="1013155" y="317711"/>
                </a:cubicBezTo>
                <a:cubicBezTo>
                  <a:pt x="1035558" y="343362"/>
                  <a:pt x="1049169" y="375499"/>
                  <a:pt x="1052017" y="40943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5400012" scaled="0"/>
          </a:gradFill>
          <a:ln>
            <a:noFill/>
          </a:ln>
          <a:effectLst>
            <a:outerShdw blurRad="114300" algn="bl" rotWithShape="0">
              <a:srgbClr val="1C0935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5" name="Google Shape;435;p13"/>
          <p:cNvGrpSpPr/>
          <p:nvPr/>
        </p:nvGrpSpPr>
        <p:grpSpPr>
          <a:xfrm>
            <a:off x="7782760" y="730098"/>
            <a:ext cx="1153223" cy="497461"/>
            <a:chOff x="3033562" y="1043489"/>
            <a:chExt cx="1537631" cy="663281"/>
          </a:xfrm>
        </p:grpSpPr>
        <p:sp>
          <p:nvSpPr>
            <p:cNvPr id="436" name="Google Shape;436;p13"/>
            <p:cNvSpPr/>
            <p:nvPr/>
          </p:nvSpPr>
          <p:spPr>
            <a:xfrm>
              <a:off x="3034040" y="1043562"/>
              <a:ext cx="1537152" cy="662932"/>
            </a:xfrm>
            <a:custGeom>
              <a:avLst/>
              <a:gdLst/>
              <a:ahLst/>
              <a:cxnLst/>
              <a:rect l="l" t="t" r="r" b="b"/>
              <a:pathLst>
                <a:path w="982206" h="423599" extrusionOk="0">
                  <a:moveTo>
                    <a:pt x="-305" y="423553"/>
                  </a:moveTo>
                  <a:cubicBezTo>
                    <a:pt x="46539" y="334487"/>
                    <a:pt x="156715" y="300260"/>
                    <a:pt x="245783" y="347104"/>
                  </a:cubicBezTo>
                  <a:cubicBezTo>
                    <a:pt x="254813" y="351854"/>
                    <a:pt x="263433" y="357353"/>
                    <a:pt x="271539" y="363546"/>
                  </a:cubicBezTo>
                  <a:cubicBezTo>
                    <a:pt x="262290" y="309890"/>
                    <a:pt x="298294" y="258898"/>
                    <a:pt x="351948" y="249651"/>
                  </a:cubicBezTo>
                  <a:cubicBezTo>
                    <a:pt x="376809" y="245366"/>
                    <a:pt x="402374" y="250778"/>
                    <a:pt x="423367" y="264771"/>
                  </a:cubicBezTo>
                  <a:cubicBezTo>
                    <a:pt x="401079" y="117610"/>
                    <a:pt x="514426" y="-1929"/>
                    <a:pt x="624631" y="-24"/>
                  </a:cubicBezTo>
                  <a:cubicBezTo>
                    <a:pt x="727881" y="1405"/>
                    <a:pt x="832752" y="109038"/>
                    <a:pt x="822274" y="247626"/>
                  </a:cubicBezTo>
                  <a:cubicBezTo>
                    <a:pt x="826370" y="246769"/>
                    <a:pt x="896474" y="233720"/>
                    <a:pt x="946099" y="286393"/>
                  </a:cubicBezTo>
                  <a:cubicBezTo>
                    <a:pt x="979675" y="322420"/>
                    <a:pt x="990666" y="374020"/>
                    <a:pt x="974674" y="4206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3033562" y="1043489"/>
              <a:ext cx="1440584" cy="663281"/>
            </a:xfrm>
            <a:custGeom>
              <a:avLst/>
              <a:gdLst/>
              <a:ahLst/>
              <a:cxnLst/>
              <a:rect l="l" t="t" r="r" b="b"/>
              <a:pathLst>
                <a:path w="1440584" h="663281" extrusionOk="0">
                  <a:moveTo>
                    <a:pt x="276601" y="511724"/>
                  </a:moveTo>
                  <a:cubicBezTo>
                    <a:pt x="313532" y="514835"/>
                    <a:pt x="350464" y="525238"/>
                    <a:pt x="385330" y="543576"/>
                  </a:cubicBezTo>
                  <a:lnTo>
                    <a:pt x="397838" y="551560"/>
                  </a:lnTo>
                  <a:lnTo>
                    <a:pt x="356968" y="535060"/>
                  </a:lnTo>
                  <a:cubicBezTo>
                    <a:pt x="247722" y="503368"/>
                    <a:pt x="129181" y="540194"/>
                    <a:pt x="57125" y="628208"/>
                  </a:cubicBezTo>
                  <a:lnTo>
                    <a:pt x="33980" y="663178"/>
                  </a:lnTo>
                  <a:lnTo>
                    <a:pt x="0" y="663281"/>
                  </a:lnTo>
                  <a:cubicBezTo>
                    <a:pt x="55013" y="558685"/>
                    <a:pt x="165806" y="502390"/>
                    <a:pt x="276601" y="511724"/>
                  </a:cubicBezTo>
                  <a:close/>
                  <a:moveTo>
                    <a:pt x="1311299" y="385172"/>
                  </a:moveTo>
                  <a:lnTo>
                    <a:pt x="1358222" y="386730"/>
                  </a:lnTo>
                  <a:cubicBezTo>
                    <a:pt x="1377201" y="389247"/>
                    <a:pt x="1398407" y="394383"/>
                    <a:pt x="1419726" y="404045"/>
                  </a:cubicBezTo>
                  <a:lnTo>
                    <a:pt x="1440584" y="415935"/>
                  </a:lnTo>
                  <a:lnTo>
                    <a:pt x="1383450" y="399850"/>
                  </a:lnTo>
                  <a:cubicBezTo>
                    <a:pt x="1345493" y="394816"/>
                    <a:pt x="1316447" y="400260"/>
                    <a:pt x="1313240" y="400931"/>
                  </a:cubicBezTo>
                  <a:close/>
                  <a:moveTo>
                    <a:pt x="978539" y="35"/>
                  </a:moveTo>
                  <a:cubicBezTo>
                    <a:pt x="1018956" y="595"/>
                    <a:pt x="1059533" y="11548"/>
                    <a:pt x="1097406" y="31053"/>
                  </a:cubicBezTo>
                  <a:lnTo>
                    <a:pt x="1110125" y="39336"/>
                  </a:lnTo>
                  <a:lnTo>
                    <a:pt x="1064155" y="21560"/>
                  </a:lnTo>
                  <a:cubicBezTo>
                    <a:pt x="1044224" y="16313"/>
                    <a:pt x="1023975" y="13435"/>
                    <a:pt x="1003767" y="13155"/>
                  </a:cubicBezTo>
                  <a:cubicBezTo>
                    <a:pt x="831205" y="10173"/>
                    <a:pt x="653724" y="197349"/>
                    <a:pt x="688623" y="427777"/>
                  </a:cubicBezTo>
                  <a:cubicBezTo>
                    <a:pt x="655752" y="405866"/>
                    <a:pt x="615722" y="397392"/>
                    <a:pt x="576794" y="404102"/>
                  </a:cubicBezTo>
                  <a:cubicBezTo>
                    <a:pt x="492781" y="418581"/>
                    <a:pt x="436405" y="498425"/>
                    <a:pt x="450888" y="582441"/>
                  </a:cubicBezTo>
                  <a:lnTo>
                    <a:pt x="425743" y="566389"/>
                  </a:lnTo>
                  <a:lnTo>
                    <a:pt x="427408" y="508047"/>
                  </a:lnTo>
                  <a:cubicBezTo>
                    <a:pt x="441093" y="449468"/>
                    <a:pt x="488556" y="401841"/>
                    <a:pt x="551566" y="390982"/>
                  </a:cubicBezTo>
                  <a:cubicBezTo>
                    <a:pt x="590494" y="384272"/>
                    <a:pt x="630524" y="392746"/>
                    <a:pt x="663395" y="414657"/>
                  </a:cubicBezTo>
                  <a:cubicBezTo>
                    <a:pt x="628496" y="184229"/>
                    <a:pt x="805977" y="-2947"/>
                    <a:pt x="978539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8" name="Google Shape;438;p13"/>
          <p:cNvGrpSpPr/>
          <p:nvPr/>
        </p:nvGrpSpPr>
        <p:grpSpPr>
          <a:xfrm>
            <a:off x="1423697" y="963450"/>
            <a:ext cx="671104" cy="888121"/>
            <a:chOff x="2256777" y="2198862"/>
            <a:chExt cx="2823618" cy="3736703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3294899" y="5120706"/>
              <a:ext cx="748973" cy="454603"/>
              <a:chOff x="5910230" y="3314449"/>
              <a:chExt cx="375256" cy="227768"/>
            </a:xfrm>
          </p:grpSpPr>
          <p:sp>
            <p:nvSpPr>
              <p:cNvPr id="440" name="Google Shape;440;p13"/>
              <p:cNvSpPr/>
              <p:nvPr/>
            </p:nvSpPr>
            <p:spPr>
              <a:xfrm rot="-788041">
                <a:off x="5936369" y="3312998"/>
                <a:ext cx="9535" cy="23116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230885" extrusionOk="0">
                    <a:moveTo>
                      <a:pt x="-431" y="-319"/>
                    </a:moveTo>
                    <a:lnTo>
                      <a:pt x="9094" y="-319"/>
                    </a:lnTo>
                    <a:lnTo>
                      <a:pt x="9094" y="230567"/>
                    </a:lnTo>
                    <a:lnTo>
                      <a:pt x="-431" y="23056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13"/>
              <p:cNvSpPr/>
              <p:nvPr/>
            </p:nvSpPr>
            <p:spPr>
              <a:xfrm rot="-4611959">
                <a:off x="6139000" y="3423321"/>
                <a:ext cx="231160" cy="9535"/>
              </a:xfrm>
              <a:custGeom>
                <a:avLst/>
                <a:gdLst/>
                <a:ahLst/>
                <a:cxnLst/>
                <a:rect l="l" t="t" r="r" b="b"/>
                <a:pathLst>
                  <a:path w="230885" h="9524" extrusionOk="0">
                    <a:moveTo>
                      <a:pt x="-431" y="-319"/>
                    </a:moveTo>
                    <a:lnTo>
                      <a:pt x="230455" y="-319"/>
                    </a:lnTo>
                    <a:lnTo>
                      <a:pt x="230455" y="9206"/>
                    </a:lnTo>
                    <a:lnTo>
                      <a:pt x="-431" y="920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2" name="Google Shape;442;p13"/>
            <p:cNvSpPr/>
            <p:nvPr/>
          </p:nvSpPr>
          <p:spPr>
            <a:xfrm>
              <a:off x="3376049" y="5519665"/>
              <a:ext cx="585689" cy="415900"/>
            </a:xfrm>
            <a:custGeom>
              <a:avLst/>
              <a:gdLst/>
              <a:ahLst/>
              <a:cxnLst/>
              <a:rect l="l" t="t" r="r" b="b"/>
              <a:pathLst>
                <a:path w="273367" h="194119" extrusionOk="0">
                  <a:moveTo>
                    <a:pt x="273368" y="0"/>
                  </a:moveTo>
                  <a:lnTo>
                    <a:pt x="234125" y="194119"/>
                  </a:lnTo>
                  <a:lnTo>
                    <a:pt x="39243" y="194119"/>
                  </a:lnTo>
                  <a:lnTo>
                    <a:pt x="0" y="0"/>
                  </a:lnTo>
                  <a:lnTo>
                    <a:pt x="273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2256777" y="2203261"/>
              <a:ext cx="2823618" cy="3023507"/>
            </a:xfrm>
            <a:custGeom>
              <a:avLst/>
              <a:gdLst/>
              <a:ahLst/>
              <a:cxnLst/>
              <a:rect l="l" t="t" r="r" b="b"/>
              <a:pathLst>
                <a:path w="2823618" h="3023507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37215" y="-2797"/>
                    <a:pt x="1940079" y="2382"/>
                    <a:pt x="2304277" y="293914"/>
                  </a:cubicBezTo>
                  <a:cubicBezTo>
                    <a:pt x="2791372" y="683831"/>
                    <a:pt x="2817780" y="1272419"/>
                    <a:pt x="2822095" y="1379779"/>
                  </a:cubicBezTo>
                  <a:cubicBezTo>
                    <a:pt x="2854201" y="2097474"/>
                    <a:pt x="2369177" y="2553500"/>
                    <a:pt x="2294266" y="2622543"/>
                  </a:cubicBezTo>
                  <a:cubicBezTo>
                    <a:pt x="2048354" y="2843720"/>
                    <a:pt x="1740252" y="2983722"/>
                    <a:pt x="1411904" y="3023507"/>
                  </a:cubicBezTo>
                  <a:cubicBezTo>
                    <a:pt x="1083486" y="2983807"/>
                    <a:pt x="775298" y="2843788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3376049" y="5519665"/>
              <a:ext cx="585633" cy="415859"/>
            </a:xfrm>
            <a:custGeom>
              <a:avLst/>
              <a:gdLst/>
              <a:ahLst/>
              <a:cxnLst/>
              <a:rect l="l" t="t" r="r" b="b"/>
              <a:pathLst>
                <a:path w="585633" h="415859" extrusionOk="0">
                  <a:moveTo>
                    <a:pt x="0" y="0"/>
                  </a:moveTo>
                  <a:lnTo>
                    <a:pt x="585633" y="0"/>
                  </a:lnTo>
                  <a:lnTo>
                    <a:pt x="575636" y="49454"/>
                  </a:lnTo>
                  <a:lnTo>
                    <a:pt x="31288" y="49454"/>
                  </a:lnTo>
                  <a:lnTo>
                    <a:pt x="105361" y="415859"/>
                  </a:lnTo>
                  <a:lnTo>
                    <a:pt x="84070" y="41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2710203" y="2203261"/>
              <a:ext cx="1916798" cy="3023507"/>
            </a:xfrm>
            <a:custGeom>
              <a:avLst/>
              <a:gdLst/>
              <a:ahLst/>
              <a:cxnLst/>
              <a:rect l="l" t="t" r="r" b="b"/>
              <a:pathLst>
                <a:path w="1916798" h="3023507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cubicBezTo>
                    <a:pt x="1894695" y="683831"/>
                    <a:pt x="1912472" y="1272419"/>
                    <a:pt x="1915752" y="1379779"/>
                  </a:cubicBezTo>
                  <a:cubicBezTo>
                    <a:pt x="1937673" y="2097474"/>
                    <a:pt x="1608513" y="2553500"/>
                    <a:pt x="1557593" y="2622543"/>
                  </a:cubicBezTo>
                  <a:cubicBezTo>
                    <a:pt x="1323713" y="2935995"/>
                    <a:pt x="1062387" y="3004692"/>
                    <a:pt x="958479" y="3023507"/>
                  </a:cubicBez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3023507"/>
                  </a:lnTo>
                  <a:cubicBezTo>
                    <a:pt x="854394" y="3004692"/>
                    <a:pt x="593069" y="2935995"/>
                    <a:pt x="359188" y="2622715"/>
                  </a:cubicBez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2711213" y="2222437"/>
              <a:ext cx="1593165" cy="3015570"/>
            </a:xfrm>
            <a:custGeom>
              <a:avLst/>
              <a:gdLst/>
              <a:ahLst/>
              <a:cxnLst/>
              <a:rect l="l" t="t" r="r" b="b"/>
              <a:pathLst>
                <a:path w="1593165" h="3015570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lnTo>
                    <a:pt x="1593165" y="334631"/>
                  </a:lnTo>
                  <a:lnTo>
                    <a:pt x="1519727" y="257623"/>
                  </a:lnTo>
                  <a:cubicBezTo>
                    <a:pt x="1328034" y="79832"/>
                    <a:pt x="1134648" y="52079"/>
                    <a:pt x="1036092" y="49646"/>
                  </a:cubicBezTo>
                  <a:cubicBezTo>
                    <a:pt x="1020001" y="49249"/>
                    <a:pt x="1006438" y="49527"/>
                    <a:pt x="995823" y="49937"/>
                  </a:cubicBezTo>
                  <a:lnTo>
                    <a:pt x="995823" y="3015569"/>
                  </a:lnTo>
                  <a:lnTo>
                    <a:pt x="995820" y="3015570"/>
                  </a:lnTo>
                  <a:lnTo>
                    <a:pt x="995820" y="49937"/>
                  </a:lnTo>
                  <a:lnTo>
                    <a:pt x="958479" y="49668"/>
                  </a:ln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49668"/>
                  </a:lnTo>
                  <a:lnTo>
                    <a:pt x="955494" y="49646"/>
                  </a:lnTo>
                  <a:cubicBezTo>
                    <a:pt x="842746" y="52426"/>
                    <a:pt x="606270" y="88278"/>
                    <a:pt x="390146" y="343368"/>
                  </a:cubicBezTo>
                  <a:cubicBezTo>
                    <a:pt x="59605" y="733803"/>
                    <a:pt x="41482" y="1322045"/>
                    <a:pt x="38374" y="1429405"/>
                  </a:cubicBezTo>
                  <a:cubicBezTo>
                    <a:pt x="19345" y="2057390"/>
                    <a:pt x="268847" y="2485032"/>
                    <a:pt x="365631" y="2628383"/>
                  </a:cubicBezTo>
                  <a:lnTo>
                    <a:pt x="375174" y="2641905"/>
                  </a:lnTo>
                  <a:lnTo>
                    <a:pt x="359188" y="2622715"/>
                  </a:ln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3150463" y="2198862"/>
              <a:ext cx="1036590" cy="3027906"/>
            </a:xfrm>
            <a:custGeom>
              <a:avLst/>
              <a:gdLst/>
              <a:ahLst/>
              <a:cxnLst/>
              <a:rect l="l" t="t" r="r" b="b"/>
              <a:pathLst>
                <a:path w="1036590" h="302790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3027906"/>
                  </a:lnTo>
                  <a:cubicBezTo>
                    <a:pt x="461429" y="3009091"/>
                    <a:pt x="320582" y="2940394"/>
                    <a:pt x="194235" y="2627114"/>
                  </a:cubicBez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cubicBezTo>
                    <a:pt x="1024815" y="683831"/>
                    <a:pt x="1034481" y="1272419"/>
                    <a:pt x="1036035" y="1379779"/>
                  </a:cubicBezTo>
                  <a:cubicBezTo>
                    <a:pt x="1047773" y="2097474"/>
                    <a:pt x="869815" y="2553500"/>
                    <a:pt x="842370" y="2622543"/>
                  </a:cubicBezTo>
                  <a:cubicBezTo>
                    <a:pt x="715678" y="2935995"/>
                    <a:pt x="574486" y="3004692"/>
                    <a:pt x="518217" y="3023507"/>
                  </a:cubicBez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3"/>
                </a:gs>
                <a:gs pos="52000">
                  <a:schemeClr val="accent4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128588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3169640" y="2199871"/>
              <a:ext cx="864956" cy="3015976"/>
            </a:xfrm>
            <a:custGeom>
              <a:avLst/>
              <a:gdLst/>
              <a:ahLst/>
              <a:cxnLst/>
              <a:rect l="l" t="t" r="r" b="b"/>
              <a:pathLst>
                <a:path w="864956" h="301597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54080"/>
                  </a:lnTo>
                  <a:lnTo>
                    <a:pt x="515562" y="54045"/>
                  </a:lnTo>
                  <a:cubicBezTo>
                    <a:pt x="454545" y="56825"/>
                    <a:pt x="326641" y="92677"/>
                    <a:pt x="209440" y="347767"/>
                  </a:cubicBezTo>
                  <a:cubicBezTo>
                    <a:pt x="31829" y="738202"/>
                    <a:pt x="21473" y="1326444"/>
                    <a:pt x="19747" y="1433804"/>
                  </a:cubicBezTo>
                  <a:cubicBezTo>
                    <a:pt x="10816" y="1972077"/>
                    <a:pt x="108683" y="2363159"/>
                    <a:pt x="169826" y="2554185"/>
                  </a:cubicBezTo>
                  <a:lnTo>
                    <a:pt x="196316" y="2631739"/>
                  </a:lnTo>
                  <a:lnTo>
                    <a:pt x="194235" y="2627114"/>
                  </a:ln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lnTo>
                    <a:pt x="864956" y="342697"/>
                  </a:lnTo>
                  <a:lnTo>
                    <a:pt x="776562" y="190249"/>
                  </a:lnTo>
                  <a:cubicBezTo>
                    <a:pt x="688220" y="72419"/>
                    <a:pt x="604844" y="51731"/>
                    <a:pt x="559166" y="49646"/>
                  </a:cubicBezTo>
                  <a:cubicBezTo>
                    <a:pt x="550465" y="49249"/>
                    <a:pt x="543132" y="49527"/>
                    <a:pt x="537393" y="49937"/>
                  </a:cubicBezTo>
                  <a:lnTo>
                    <a:pt x="537393" y="3015976"/>
                  </a:lnTo>
                  <a:lnTo>
                    <a:pt x="537392" y="3015976"/>
                  </a:lnTo>
                  <a:lnTo>
                    <a:pt x="537392" y="54336"/>
                  </a:lnTo>
                  <a:lnTo>
                    <a:pt x="518217" y="54081"/>
                  </a:ln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2257788" y="2204270"/>
              <a:ext cx="2049602" cy="2904841"/>
            </a:xfrm>
            <a:custGeom>
              <a:avLst/>
              <a:gdLst/>
              <a:ahLst/>
              <a:cxnLst/>
              <a:rect l="l" t="t" r="r" b="b"/>
              <a:pathLst>
                <a:path w="2049602" h="2904841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05888" y="-1977"/>
                    <a:pt x="1755994" y="321"/>
                    <a:pt x="2028820" y="124614"/>
                  </a:cubicBezTo>
                  <a:lnTo>
                    <a:pt x="2049602" y="135611"/>
                  </a:lnTo>
                  <a:lnTo>
                    <a:pt x="1949422" y="96315"/>
                  </a:lnTo>
                  <a:cubicBezTo>
                    <a:pt x="1731466" y="23911"/>
                    <a:pt x="1544728" y="22657"/>
                    <a:pt x="1466408" y="24707"/>
                  </a:cubicBezTo>
                  <a:cubicBezTo>
                    <a:pt x="1450744" y="24297"/>
                    <a:pt x="1430740" y="24019"/>
                    <a:pt x="1407016" y="24416"/>
                  </a:cubicBezTo>
                  <a:cubicBezTo>
                    <a:pt x="1240944" y="27196"/>
                    <a:pt x="892536" y="63048"/>
                    <a:pt x="573861" y="318138"/>
                  </a:cubicBezTo>
                  <a:cubicBezTo>
                    <a:pt x="86768" y="708055"/>
                    <a:pt x="60360" y="1296643"/>
                    <a:pt x="56043" y="1404003"/>
                  </a:cubicBezTo>
                  <a:cubicBezTo>
                    <a:pt x="23767" y="2121698"/>
                    <a:pt x="508789" y="2577724"/>
                    <a:pt x="583873" y="2646767"/>
                  </a:cubicBezTo>
                  <a:cubicBezTo>
                    <a:pt x="676097" y="2729734"/>
                    <a:pt x="777075" y="2801279"/>
                    <a:pt x="884593" y="2860394"/>
                  </a:cubicBezTo>
                  <a:lnTo>
                    <a:pt x="973281" y="2904841"/>
                  </a:lnTo>
                  <a:lnTo>
                    <a:pt x="939703" y="2891105"/>
                  </a:lnTo>
                  <a:cubicBezTo>
                    <a:pt x="790863" y="2823482"/>
                    <a:pt x="652334" y="2733166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0" name="Google Shape;450;p13"/>
          <p:cNvGrpSpPr/>
          <p:nvPr/>
        </p:nvGrpSpPr>
        <p:grpSpPr>
          <a:xfrm>
            <a:off x="80930" y="935570"/>
            <a:ext cx="1518612" cy="2009693"/>
            <a:chOff x="2256777" y="2198862"/>
            <a:chExt cx="2823618" cy="3736703"/>
          </a:xfrm>
        </p:grpSpPr>
        <p:grpSp>
          <p:nvGrpSpPr>
            <p:cNvPr id="451" name="Google Shape;451;p13"/>
            <p:cNvGrpSpPr/>
            <p:nvPr/>
          </p:nvGrpSpPr>
          <p:grpSpPr>
            <a:xfrm>
              <a:off x="3294899" y="5120706"/>
              <a:ext cx="748973" cy="454603"/>
              <a:chOff x="5910230" y="3314449"/>
              <a:chExt cx="375256" cy="227768"/>
            </a:xfrm>
          </p:grpSpPr>
          <p:sp>
            <p:nvSpPr>
              <p:cNvPr id="452" name="Google Shape;452;p13"/>
              <p:cNvSpPr/>
              <p:nvPr/>
            </p:nvSpPr>
            <p:spPr>
              <a:xfrm rot="-788041">
                <a:off x="5936369" y="3312998"/>
                <a:ext cx="9535" cy="23116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230885" extrusionOk="0">
                    <a:moveTo>
                      <a:pt x="-431" y="-319"/>
                    </a:moveTo>
                    <a:lnTo>
                      <a:pt x="9094" y="-319"/>
                    </a:lnTo>
                    <a:lnTo>
                      <a:pt x="9094" y="230567"/>
                    </a:lnTo>
                    <a:lnTo>
                      <a:pt x="-431" y="23056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13"/>
              <p:cNvSpPr/>
              <p:nvPr/>
            </p:nvSpPr>
            <p:spPr>
              <a:xfrm rot="-4611959">
                <a:off x="6139000" y="3423321"/>
                <a:ext cx="231160" cy="9535"/>
              </a:xfrm>
              <a:custGeom>
                <a:avLst/>
                <a:gdLst/>
                <a:ahLst/>
                <a:cxnLst/>
                <a:rect l="l" t="t" r="r" b="b"/>
                <a:pathLst>
                  <a:path w="230885" h="9524" extrusionOk="0">
                    <a:moveTo>
                      <a:pt x="-431" y="-319"/>
                    </a:moveTo>
                    <a:lnTo>
                      <a:pt x="230455" y="-319"/>
                    </a:lnTo>
                    <a:lnTo>
                      <a:pt x="230455" y="9206"/>
                    </a:lnTo>
                    <a:lnTo>
                      <a:pt x="-431" y="920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4" name="Google Shape;454;p13"/>
            <p:cNvSpPr/>
            <p:nvPr/>
          </p:nvSpPr>
          <p:spPr>
            <a:xfrm>
              <a:off x="3376049" y="5519665"/>
              <a:ext cx="585689" cy="415900"/>
            </a:xfrm>
            <a:custGeom>
              <a:avLst/>
              <a:gdLst/>
              <a:ahLst/>
              <a:cxnLst/>
              <a:rect l="l" t="t" r="r" b="b"/>
              <a:pathLst>
                <a:path w="273367" h="194119" extrusionOk="0">
                  <a:moveTo>
                    <a:pt x="273368" y="0"/>
                  </a:moveTo>
                  <a:lnTo>
                    <a:pt x="234125" y="194119"/>
                  </a:lnTo>
                  <a:lnTo>
                    <a:pt x="39243" y="194119"/>
                  </a:lnTo>
                  <a:lnTo>
                    <a:pt x="0" y="0"/>
                  </a:lnTo>
                  <a:lnTo>
                    <a:pt x="273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2256777" y="2203261"/>
              <a:ext cx="2823618" cy="3023507"/>
            </a:xfrm>
            <a:custGeom>
              <a:avLst/>
              <a:gdLst/>
              <a:ahLst/>
              <a:cxnLst/>
              <a:rect l="l" t="t" r="r" b="b"/>
              <a:pathLst>
                <a:path w="2823618" h="3023507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37215" y="-2797"/>
                    <a:pt x="1940079" y="2382"/>
                    <a:pt x="2304277" y="293914"/>
                  </a:cubicBezTo>
                  <a:cubicBezTo>
                    <a:pt x="2791372" y="683831"/>
                    <a:pt x="2817780" y="1272419"/>
                    <a:pt x="2822095" y="1379779"/>
                  </a:cubicBezTo>
                  <a:cubicBezTo>
                    <a:pt x="2854201" y="2097474"/>
                    <a:pt x="2369177" y="2553500"/>
                    <a:pt x="2294266" y="2622543"/>
                  </a:cubicBezTo>
                  <a:cubicBezTo>
                    <a:pt x="2048354" y="2843720"/>
                    <a:pt x="1740252" y="2983722"/>
                    <a:pt x="1411904" y="3023507"/>
                  </a:cubicBezTo>
                  <a:cubicBezTo>
                    <a:pt x="1083486" y="2983807"/>
                    <a:pt x="775298" y="2843788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3376049" y="5519665"/>
              <a:ext cx="585633" cy="415859"/>
            </a:xfrm>
            <a:custGeom>
              <a:avLst/>
              <a:gdLst/>
              <a:ahLst/>
              <a:cxnLst/>
              <a:rect l="l" t="t" r="r" b="b"/>
              <a:pathLst>
                <a:path w="585633" h="415859" extrusionOk="0">
                  <a:moveTo>
                    <a:pt x="0" y="0"/>
                  </a:moveTo>
                  <a:lnTo>
                    <a:pt x="585633" y="0"/>
                  </a:lnTo>
                  <a:lnTo>
                    <a:pt x="575636" y="49454"/>
                  </a:lnTo>
                  <a:lnTo>
                    <a:pt x="31288" y="49454"/>
                  </a:lnTo>
                  <a:lnTo>
                    <a:pt x="105361" y="415859"/>
                  </a:lnTo>
                  <a:lnTo>
                    <a:pt x="84070" y="41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2710203" y="2203261"/>
              <a:ext cx="1916798" cy="3023507"/>
            </a:xfrm>
            <a:custGeom>
              <a:avLst/>
              <a:gdLst/>
              <a:ahLst/>
              <a:cxnLst/>
              <a:rect l="l" t="t" r="r" b="b"/>
              <a:pathLst>
                <a:path w="1916798" h="3023507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cubicBezTo>
                    <a:pt x="1894695" y="683831"/>
                    <a:pt x="1912472" y="1272419"/>
                    <a:pt x="1915752" y="1379779"/>
                  </a:cubicBezTo>
                  <a:cubicBezTo>
                    <a:pt x="1937673" y="2097474"/>
                    <a:pt x="1608513" y="2553500"/>
                    <a:pt x="1557593" y="2622543"/>
                  </a:cubicBezTo>
                  <a:cubicBezTo>
                    <a:pt x="1323713" y="2935995"/>
                    <a:pt x="1062387" y="3004692"/>
                    <a:pt x="958479" y="3023507"/>
                  </a:cubicBez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3023507"/>
                  </a:lnTo>
                  <a:cubicBezTo>
                    <a:pt x="854394" y="3004692"/>
                    <a:pt x="593069" y="2935995"/>
                    <a:pt x="359188" y="2622715"/>
                  </a:cubicBez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2711213" y="2222437"/>
              <a:ext cx="1593165" cy="3015570"/>
            </a:xfrm>
            <a:custGeom>
              <a:avLst/>
              <a:gdLst/>
              <a:ahLst/>
              <a:cxnLst/>
              <a:rect l="l" t="t" r="r" b="b"/>
              <a:pathLst>
                <a:path w="1593165" h="3015570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lnTo>
                    <a:pt x="1593165" y="334631"/>
                  </a:lnTo>
                  <a:lnTo>
                    <a:pt x="1519727" y="257623"/>
                  </a:lnTo>
                  <a:cubicBezTo>
                    <a:pt x="1328034" y="79832"/>
                    <a:pt x="1134648" y="52079"/>
                    <a:pt x="1036092" y="49646"/>
                  </a:cubicBezTo>
                  <a:cubicBezTo>
                    <a:pt x="1020001" y="49249"/>
                    <a:pt x="1006438" y="49527"/>
                    <a:pt x="995823" y="49937"/>
                  </a:cubicBezTo>
                  <a:lnTo>
                    <a:pt x="995823" y="3015569"/>
                  </a:lnTo>
                  <a:lnTo>
                    <a:pt x="995820" y="3015570"/>
                  </a:lnTo>
                  <a:lnTo>
                    <a:pt x="995820" y="49937"/>
                  </a:lnTo>
                  <a:lnTo>
                    <a:pt x="958479" y="49668"/>
                  </a:ln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49668"/>
                  </a:lnTo>
                  <a:lnTo>
                    <a:pt x="955494" y="49646"/>
                  </a:lnTo>
                  <a:cubicBezTo>
                    <a:pt x="842746" y="52426"/>
                    <a:pt x="606270" y="88278"/>
                    <a:pt x="390146" y="343368"/>
                  </a:cubicBezTo>
                  <a:cubicBezTo>
                    <a:pt x="59605" y="733803"/>
                    <a:pt x="41482" y="1322045"/>
                    <a:pt x="38374" y="1429405"/>
                  </a:cubicBezTo>
                  <a:cubicBezTo>
                    <a:pt x="19345" y="2057390"/>
                    <a:pt x="268847" y="2485032"/>
                    <a:pt x="365631" y="2628383"/>
                  </a:cubicBezTo>
                  <a:lnTo>
                    <a:pt x="375174" y="2641905"/>
                  </a:lnTo>
                  <a:lnTo>
                    <a:pt x="359188" y="2622715"/>
                  </a:ln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3150463" y="2198862"/>
              <a:ext cx="1036590" cy="3027906"/>
            </a:xfrm>
            <a:custGeom>
              <a:avLst/>
              <a:gdLst/>
              <a:ahLst/>
              <a:cxnLst/>
              <a:rect l="l" t="t" r="r" b="b"/>
              <a:pathLst>
                <a:path w="1036590" h="302790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3027906"/>
                  </a:lnTo>
                  <a:cubicBezTo>
                    <a:pt x="461429" y="3009091"/>
                    <a:pt x="320582" y="2940394"/>
                    <a:pt x="194235" y="2627114"/>
                  </a:cubicBez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cubicBezTo>
                    <a:pt x="1024815" y="683831"/>
                    <a:pt x="1034481" y="1272419"/>
                    <a:pt x="1036035" y="1379779"/>
                  </a:cubicBezTo>
                  <a:cubicBezTo>
                    <a:pt x="1047773" y="2097474"/>
                    <a:pt x="869815" y="2553500"/>
                    <a:pt x="842370" y="2622543"/>
                  </a:cubicBezTo>
                  <a:cubicBezTo>
                    <a:pt x="715678" y="2935995"/>
                    <a:pt x="574486" y="3004692"/>
                    <a:pt x="518217" y="3023507"/>
                  </a:cubicBez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3"/>
                </a:gs>
                <a:gs pos="52000">
                  <a:schemeClr val="accent4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128588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3169640" y="2199871"/>
              <a:ext cx="864956" cy="3015976"/>
            </a:xfrm>
            <a:custGeom>
              <a:avLst/>
              <a:gdLst/>
              <a:ahLst/>
              <a:cxnLst/>
              <a:rect l="l" t="t" r="r" b="b"/>
              <a:pathLst>
                <a:path w="864956" h="301597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54080"/>
                  </a:lnTo>
                  <a:lnTo>
                    <a:pt x="515562" y="54045"/>
                  </a:lnTo>
                  <a:cubicBezTo>
                    <a:pt x="454545" y="56825"/>
                    <a:pt x="326641" y="92677"/>
                    <a:pt x="209440" y="347767"/>
                  </a:cubicBezTo>
                  <a:cubicBezTo>
                    <a:pt x="31829" y="738202"/>
                    <a:pt x="21473" y="1326444"/>
                    <a:pt x="19747" y="1433804"/>
                  </a:cubicBezTo>
                  <a:cubicBezTo>
                    <a:pt x="10816" y="1972077"/>
                    <a:pt x="108683" y="2363159"/>
                    <a:pt x="169826" y="2554185"/>
                  </a:cubicBezTo>
                  <a:lnTo>
                    <a:pt x="196316" y="2631739"/>
                  </a:lnTo>
                  <a:lnTo>
                    <a:pt x="194235" y="2627114"/>
                  </a:ln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lnTo>
                    <a:pt x="864956" y="342697"/>
                  </a:lnTo>
                  <a:lnTo>
                    <a:pt x="776562" y="190249"/>
                  </a:lnTo>
                  <a:cubicBezTo>
                    <a:pt x="688220" y="72419"/>
                    <a:pt x="604844" y="51731"/>
                    <a:pt x="559166" y="49646"/>
                  </a:cubicBezTo>
                  <a:cubicBezTo>
                    <a:pt x="550465" y="49249"/>
                    <a:pt x="543132" y="49527"/>
                    <a:pt x="537393" y="49937"/>
                  </a:cubicBezTo>
                  <a:lnTo>
                    <a:pt x="537393" y="3015976"/>
                  </a:lnTo>
                  <a:lnTo>
                    <a:pt x="537392" y="3015976"/>
                  </a:lnTo>
                  <a:lnTo>
                    <a:pt x="537392" y="54336"/>
                  </a:lnTo>
                  <a:lnTo>
                    <a:pt x="518217" y="54081"/>
                  </a:ln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2257788" y="2204270"/>
              <a:ext cx="2049602" cy="2904841"/>
            </a:xfrm>
            <a:custGeom>
              <a:avLst/>
              <a:gdLst/>
              <a:ahLst/>
              <a:cxnLst/>
              <a:rect l="l" t="t" r="r" b="b"/>
              <a:pathLst>
                <a:path w="2049602" h="2904841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05888" y="-1977"/>
                    <a:pt x="1755994" y="321"/>
                    <a:pt x="2028820" y="124614"/>
                  </a:cubicBezTo>
                  <a:lnTo>
                    <a:pt x="2049602" y="135611"/>
                  </a:lnTo>
                  <a:lnTo>
                    <a:pt x="1949422" y="96315"/>
                  </a:lnTo>
                  <a:cubicBezTo>
                    <a:pt x="1731466" y="23911"/>
                    <a:pt x="1544728" y="22657"/>
                    <a:pt x="1466408" y="24707"/>
                  </a:cubicBezTo>
                  <a:cubicBezTo>
                    <a:pt x="1450744" y="24297"/>
                    <a:pt x="1430740" y="24019"/>
                    <a:pt x="1407016" y="24416"/>
                  </a:cubicBezTo>
                  <a:cubicBezTo>
                    <a:pt x="1240944" y="27196"/>
                    <a:pt x="892536" y="63048"/>
                    <a:pt x="573861" y="318138"/>
                  </a:cubicBezTo>
                  <a:cubicBezTo>
                    <a:pt x="86768" y="708055"/>
                    <a:pt x="60360" y="1296643"/>
                    <a:pt x="56043" y="1404003"/>
                  </a:cubicBezTo>
                  <a:cubicBezTo>
                    <a:pt x="23767" y="2121698"/>
                    <a:pt x="508789" y="2577724"/>
                    <a:pt x="583873" y="2646767"/>
                  </a:cubicBezTo>
                  <a:cubicBezTo>
                    <a:pt x="676097" y="2729734"/>
                    <a:pt x="777075" y="2801279"/>
                    <a:pt x="884593" y="2860394"/>
                  </a:cubicBezTo>
                  <a:lnTo>
                    <a:pt x="973281" y="2904841"/>
                  </a:lnTo>
                  <a:lnTo>
                    <a:pt x="939703" y="2891105"/>
                  </a:lnTo>
                  <a:cubicBezTo>
                    <a:pt x="790863" y="2823482"/>
                    <a:pt x="652334" y="2733166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89099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4"/>
          <p:cNvSpPr txBox="1">
            <a:spLocks noGrp="1"/>
          </p:cNvSpPr>
          <p:nvPr>
            <p:ph type="title"/>
          </p:nvPr>
        </p:nvSpPr>
        <p:spPr>
          <a:xfrm>
            <a:off x="411150" y="862706"/>
            <a:ext cx="8321625" cy="32062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9pPr>
          </a:lstStyle>
          <a:p>
            <a:endParaRPr/>
          </a:p>
        </p:txBody>
      </p:sp>
      <p:grpSp>
        <p:nvGrpSpPr>
          <p:cNvPr id="464" name="Google Shape;464;p14"/>
          <p:cNvGrpSpPr/>
          <p:nvPr/>
        </p:nvGrpSpPr>
        <p:grpSpPr>
          <a:xfrm>
            <a:off x="7598881" y="372175"/>
            <a:ext cx="1092983" cy="1092980"/>
            <a:chOff x="8018175" y="827982"/>
            <a:chExt cx="1784827" cy="1784822"/>
          </a:xfrm>
        </p:grpSpPr>
        <p:grpSp>
          <p:nvGrpSpPr>
            <p:cNvPr id="465" name="Google Shape;465;p14"/>
            <p:cNvGrpSpPr/>
            <p:nvPr/>
          </p:nvGrpSpPr>
          <p:grpSpPr>
            <a:xfrm>
              <a:off x="8018175" y="827982"/>
              <a:ext cx="1784827" cy="1784822"/>
              <a:chOff x="8360218" y="1166853"/>
              <a:chExt cx="1375271" cy="1375267"/>
            </a:xfrm>
          </p:grpSpPr>
          <p:sp>
            <p:nvSpPr>
              <p:cNvPr id="466" name="Google Shape;466;p14"/>
              <p:cNvSpPr/>
              <p:nvPr/>
            </p:nvSpPr>
            <p:spPr>
              <a:xfrm>
                <a:off x="8360222" y="1166853"/>
                <a:ext cx="1375267" cy="1375267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1642110" extrusionOk="0">
                    <a:moveTo>
                      <a:pt x="1642110" y="821055"/>
                    </a:moveTo>
                    <a:cubicBezTo>
                      <a:pt x="1642110" y="1274511"/>
                      <a:pt x="1274512" y="1642110"/>
                      <a:pt x="821055" y="1642110"/>
                    </a:cubicBezTo>
                    <a:cubicBezTo>
                      <a:pt x="367599" y="1642110"/>
                      <a:pt x="0" y="1274511"/>
                      <a:pt x="0" y="821055"/>
                    </a:cubicBezTo>
                    <a:cubicBezTo>
                      <a:pt x="0" y="367599"/>
                      <a:pt x="367599" y="0"/>
                      <a:pt x="821055" y="0"/>
                    </a:cubicBezTo>
                    <a:cubicBezTo>
                      <a:pt x="1274512" y="0"/>
                      <a:pt x="1642110" y="367599"/>
                      <a:pt x="1642110" y="82105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4F7"/>
                  </a:gs>
                  <a:gs pos="34000">
                    <a:srgbClr val="F5F4F7"/>
                  </a:gs>
                  <a:gs pos="64000">
                    <a:srgbClr val="E7E6E6"/>
                  </a:gs>
                  <a:gs pos="82000">
                    <a:srgbClr val="D2CED9"/>
                  </a:gs>
                  <a:gs pos="100000">
                    <a:srgbClr val="D2CED9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71500" algn="bl" rotWithShape="0">
                  <a:srgbClr val="FFFFFF">
                    <a:alpha val="4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14"/>
              <p:cNvSpPr/>
              <p:nvPr/>
            </p:nvSpPr>
            <p:spPr>
              <a:xfrm>
                <a:off x="8360218" y="1166853"/>
                <a:ext cx="1184346" cy="1184346"/>
              </a:xfrm>
              <a:custGeom>
                <a:avLst/>
                <a:gdLst/>
                <a:ahLst/>
                <a:cxnLst/>
                <a:rect l="l" t="t" r="r" b="b"/>
                <a:pathLst>
                  <a:path w="1414145" h="1414144" extrusionOk="0">
                    <a:moveTo>
                      <a:pt x="25400" y="846455"/>
                    </a:moveTo>
                    <a:cubicBezTo>
                      <a:pt x="25400" y="393065"/>
                      <a:pt x="393065" y="25400"/>
                      <a:pt x="846455" y="25400"/>
                    </a:cubicBezTo>
                    <a:cubicBezTo>
                      <a:pt x="1066800" y="25400"/>
                      <a:pt x="1266825" y="112395"/>
                      <a:pt x="1414145" y="253365"/>
                    </a:cubicBezTo>
                    <a:cubicBezTo>
                      <a:pt x="1264920" y="97155"/>
                      <a:pt x="1054100" y="0"/>
                      <a:pt x="821055" y="0"/>
                    </a:cubicBezTo>
                    <a:cubicBezTo>
                      <a:pt x="367665" y="0"/>
                      <a:pt x="0" y="367665"/>
                      <a:pt x="0" y="821055"/>
                    </a:cubicBezTo>
                    <a:cubicBezTo>
                      <a:pt x="0" y="1054100"/>
                      <a:pt x="97155" y="1264285"/>
                      <a:pt x="253365" y="1414145"/>
                    </a:cubicBezTo>
                    <a:cubicBezTo>
                      <a:pt x="112395" y="1266825"/>
                      <a:pt x="25400" y="1066800"/>
                      <a:pt x="25400" y="8464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8" name="Google Shape;468;p14"/>
            <p:cNvGrpSpPr/>
            <p:nvPr/>
          </p:nvGrpSpPr>
          <p:grpSpPr>
            <a:xfrm>
              <a:off x="8103650" y="1044518"/>
              <a:ext cx="925552" cy="1366411"/>
              <a:chOff x="4816753" y="2449658"/>
              <a:chExt cx="925552" cy="1366411"/>
            </a:xfrm>
          </p:grpSpPr>
          <p:sp>
            <p:nvSpPr>
              <p:cNvPr id="469" name="Google Shape;469;p14"/>
              <p:cNvSpPr/>
              <p:nvPr/>
            </p:nvSpPr>
            <p:spPr>
              <a:xfrm>
                <a:off x="5148264" y="2715819"/>
                <a:ext cx="393006" cy="491856"/>
              </a:xfrm>
              <a:custGeom>
                <a:avLst/>
                <a:gdLst/>
                <a:ahLst/>
                <a:cxnLst/>
                <a:rect l="l" t="t" r="r" b="b"/>
                <a:pathLst>
                  <a:path w="393006" h="491856" extrusionOk="0">
                    <a:moveTo>
                      <a:pt x="45741" y="382680"/>
                    </a:moveTo>
                    <a:cubicBezTo>
                      <a:pt x="6117" y="343437"/>
                      <a:pt x="497" y="280667"/>
                      <a:pt x="-169" y="273238"/>
                    </a:cubicBezTo>
                    <a:cubicBezTo>
                      <a:pt x="-2265" y="233662"/>
                      <a:pt x="5631" y="194190"/>
                      <a:pt x="22786" y="158462"/>
                    </a:cubicBezTo>
                    <a:cubicBezTo>
                      <a:pt x="36873" y="126667"/>
                      <a:pt x="55304" y="96987"/>
                      <a:pt x="77555" y="70260"/>
                    </a:cubicBezTo>
                    <a:cubicBezTo>
                      <a:pt x="104225" y="35018"/>
                      <a:pt x="117655" y="17396"/>
                      <a:pt x="137562" y="8443"/>
                    </a:cubicBezTo>
                    <a:cubicBezTo>
                      <a:pt x="179568" y="-10607"/>
                      <a:pt x="225002" y="8443"/>
                      <a:pt x="241670" y="15491"/>
                    </a:cubicBezTo>
                    <a:cubicBezTo>
                      <a:pt x="316251" y="46543"/>
                      <a:pt x="348636" y="118457"/>
                      <a:pt x="363495" y="151413"/>
                    </a:cubicBezTo>
                    <a:cubicBezTo>
                      <a:pt x="391413" y="212659"/>
                      <a:pt x="399443" y="281106"/>
                      <a:pt x="386450" y="347152"/>
                    </a:cubicBezTo>
                    <a:cubicBezTo>
                      <a:pt x="378068" y="387538"/>
                      <a:pt x="361781" y="465643"/>
                      <a:pt x="303487" y="486598"/>
                    </a:cubicBezTo>
                    <a:cubicBezTo>
                      <a:pt x="270303" y="496961"/>
                      <a:pt x="234260" y="492475"/>
                      <a:pt x="204618" y="474311"/>
                    </a:cubicBezTo>
                    <a:cubicBezTo>
                      <a:pt x="164518" y="449450"/>
                      <a:pt x="162899" y="410493"/>
                      <a:pt x="126990" y="405445"/>
                    </a:cubicBezTo>
                    <a:cubicBezTo>
                      <a:pt x="108987" y="402873"/>
                      <a:pt x="96509" y="410874"/>
                      <a:pt x="74031" y="401921"/>
                    </a:cubicBezTo>
                    <a:cubicBezTo>
                      <a:pt x="63400" y="397472"/>
                      <a:pt x="53781" y="390929"/>
                      <a:pt x="45741" y="382680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14"/>
              <p:cNvSpPr/>
              <p:nvPr/>
            </p:nvSpPr>
            <p:spPr>
              <a:xfrm>
                <a:off x="5327856" y="3494849"/>
                <a:ext cx="414449" cy="321220"/>
              </a:xfrm>
              <a:custGeom>
                <a:avLst/>
                <a:gdLst/>
                <a:ahLst/>
                <a:cxnLst/>
                <a:rect l="l" t="t" r="r" b="b"/>
                <a:pathLst>
                  <a:path w="414449" h="321220" extrusionOk="0">
                    <a:moveTo>
                      <a:pt x="14072" y="67612"/>
                    </a:moveTo>
                    <a:cubicBezTo>
                      <a:pt x="35113" y="30329"/>
                      <a:pt x="72851" y="5499"/>
                      <a:pt x="115418" y="937"/>
                    </a:cubicBezTo>
                    <a:cubicBezTo>
                      <a:pt x="150566" y="-2682"/>
                      <a:pt x="185618" y="7890"/>
                      <a:pt x="218669" y="19987"/>
                    </a:cubicBezTo>
                    <a:cubicBezTo>
                      <a:pt x="253169" y="32921"/>
                      <a:pt x="286830" y="48000"/>
                      <a:pt x="319444" y="65136"/>
                    </a:cubicBezTo>
                    <a:cubicBezTo>
                      <a:pt x="349066" y="80661"/>
                      <a:pt x="378784" y="98854"/>
                      <a:pt x="397073" y="126762"/>
                    </a:cubicBezTo>
                    <a:cubicBezTo>
                      <a:pt x="427362" y="176452"/>
                      <a:pt x="415932" y="240917"/>
                      <a:pt x="370402" y="277162"/>
                    </a:cubicBezTo>
                    <a:cubicBezTo>
                      <a:pt x="344494" y="296212"/>
                      <a:pt x="311728" y="303546"/>
                      <a:pt x="280105" y="310023"/>
                    </a:cubicBezTo>
                    <a:cubicBezTo>
                      <a:pt x="226480" y="321168"/>
                      <a:pt x="166948" y="331455"/>
                      <a:pt x="119990" y="303356"/>
                    </a:cubicBezTo>
                    <a:cubicBezTo>
                      <a:pt x="95511" y="288687"/>
                      <a:pt x="77699" y="265256"/>
                      <a:pt x="60554" y="242491"/>
                    </a:cubicBezTo>
                    <a:cubicBezTo>
                      <a:pt x="19311" y="187246"/>
                      <a:pt x="-23742" y="137716"/>
                      <a:pt x="14072" y="67612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4"/>
              <p:cNvSpPr/>
              <p:nvPr/>
            </p:nvSpPr>
            <p:spPr>
              <a:xfrm>
                <a:off x="5022506" y="3266662"/>
                <a:ext cx="244496" cy="299730"/>
              </a:xfrm>
              <a:custGeom>
                <a:avLst/>
                <a:gdLst/>
                <a:ahLst/>
                <a:cxnLst/>
                <a:rect l="l" t="t" r="r" b="b"/>
                <a:pathLst>
                  <a:path w="244496" h="299730" extrusionOk="0">
                    <a:moveTo>
                      <a:pt x="164355" y="3763"/>
                    </a:moveTo>
                    <a:cubicBezTo>
                      <a:pt x="203693" y="15384"/>
                      <a:pt x="231888" y="52722"/>
                      <a:pt x="240555" y="92822"/>
                    </a:cubicBezTo>
                    <a:cubicBezTo>
                      <a:pt x="249223" y="132922"/>
                      <a:pt x="240555" y="175023"/>
                      <a:pt x="225315" y="213123"/>
                    </a:cubicBezTo>
                    <a:cubicBezTo>
                      <a:pt x="215962" y="240211"/>
                      <a:pt x="199160" y="264113"/>
                      <a:pt x="176833" y="282084"/>
                    </a:cubicBezTo>
                    <a:cubicBezTo>
                      <a:pt x="139686" y="308659"/>
                      <a:pt x="85202" y="304563"/>
                      <a:pt x="49103" y="276559"/>
                    </a:cubicBezTo>
                    <a:cubicBezTo>
                      <a:pt x="13336" y="246701"/>
                      <a:pt x="-4961" y="200822"/>
                      <a:pt x="430" y="154544"/>
                    </a:cubicBezTo>
                    <a:cubicBezTo>
                      <a:pt x="8050" y="84536"/>
                      <a:pt x="81964" y="-20430"/>
                      <a:pt x="164355" y="3763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4"/>
              <p:cNvSpPr/>
              <p:nvPr/>
            </p:nvSpPr>
            <p:spPr>
              <a:xfrm>
                <a:off x="4816753" y="3009981"/>
                <a:ext cx="210378" cy="243480"/>
              </a:xfrm>
              <a:custGeom>
                <a:avLst/>
                <a:gdLst/>
                <a:ahLst/>
                <a:cxnLst/>
                <a:rect l="l" t="t" r="r" b="b"/>
                <a:pathLst>
                  <a:path w="210378" h="243480" extrusionOk="0">
                    <a:moveTo>
                      <a:pt x="13778" y="202342"/>
                    </a:moveTo>
                    <a:cubicBezTo>
                      <a:pt x="-4129" y="163384"/>
                      <a:pt x="-4320" y="155574"/>
                      <a:pt x="8349" y="118236"/>
                    </a:cubicBezTo>
                    <a:cubicBezTo>
                      <a:pt x="18636" y="88042"/>
                      <a:pt x="41782" y="64134"/>
                      <a:pt x="64165" y="41464"/>
                    </a:cubicBezTo>
                    <a:cubicBezTo>
                      <a:pt x="84073" y="21367"/>
                      <a:pt x="107218" y="-160"/>
                      <a:pt x="135413" y="221"/>
                    </a:cubicBezTo>
                    <a:cubicBezTo>
                      <a:pt x="153414" y="1155"/>
                      <a:pt x="170198" y="9584"/>
                      <a:pt x="181704" y="23462"/>
                    </a:cubicBezTo>
                    <a:cubicBezTo>
                      <a:pt x="193067" y="37283"/>
                      <a:pt x="200963" y="53609"/>
                      <a:pt x="204754" y="71087"/>
                    </a:cubicBezTo>
                    <a:cubicBezTo>
                      <a:pt x="214213" y="106911"/>
                      <a:pt x="210498" y="144934"/>
                      <a:pt x="194277" y="178243"/>
                    </a:cubicBezTo>
                    <a:cubicBezTo>
                      <a:pt x="177665" y="211581"/>
                      <a:pt x="146461" y="235279"/>
                      <a:pt x="109886" y="242347"/>
                    </a:cubicBezTo>
                    <a:cubicBezTo>
                      <a:pt x="72823" y="248557"/>
                      <a:pt x="35486" y="233012"/>
                      <a:pt x="13778" y="202342"/>
                    </a:cubicBezTo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4"/>
              <p:cNvSpPr/>
              <p:nvPr/>
            </p:nvSpPr>
            <p:spPr>
              <a:xfrm>
                <a:off x="5008691" y="2845862"/>
                <a:ext cx="57442" cy="84019"/>
              </a:xfrm>
              <a:custGeom>
                <a:avLst/>
                <a:gdLst/>
                <a:ahLst/>
                <a:cxnLst/>
                <a:rect l="l" t="t" r="r" b="b"/>
                <a:pathLst>
                  <a:path w="57442" h="84019" extrusionOk="0">
                    <a:moveTo>
                      <a:pt x="148" y="63757"/>
                    </a:moveTo>
                    <a:cubicBezTo>
                      <a:pt x="2815" y="74825"/>
                      <a:pt x="12159" y="83026"/>
                      <a:pt x="23484" y="84235"/>
                    </a:cubicBezTo>
                    <a:cubicBezTo>
                      <a:pt x="34723" y="83788"/>
                      <a:pt x="44734" y="76987"/>
                      <a:pt x="49297" y="66709"/>
                    </a:cubicBezTo>
                    <a:cubicBezTo>
                      <a:pt x="53697" y="56594"/>
                      <a:pt x="56088" y="45726"/>
                      <a:pt x="56345" y="34705"/>
                    </a:cubicBezTo>
                    <a:cubicBezTo>
                      <a:pt x="57327" y="27990"/>
                      <a:pt x="57098" y="21151"/>
                      <a:pt x="55678" y="14512"/>
                    </a:cubicBezTo>
                    <a:cubicBezTo>
                      <a:pt x="42915" y="-28827"/>
                      <a:pt x="-6710" y="37753"/>
                      <a:pt x="148" y="63757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14"/>
              <p:cNvSpPr/>
              <p:nvPr/>
            </p:nvSpPr>
            <p:spPr>
              <a:xfrm>
                <a:off x="5546163" y="3238122"/>
                <a:ext cx="190482" cy="156272"/>
              </a:xfrm>
              <a:custGeom>
                <a:avLst/>
                <a:gdLst/>
                <a:ahLst/>
                <a:cxnLst/>
                <a:rect l="l" t="t" r="r" b="b"/>
                <a:pathLst>
                  <a:path w="190482" h="156272" extrusionOk="0">
                    <a:moveTo>
                      <a:pt x="4077" y="102598"/>
                    </a:moveTo>
                    <a:cubicBezTo>
                      <a:pt x="7049" y="117037"/>
                      <a:pt x="13602" y="130498"/>
                      <a:pt x="23127" y="141746"/>
                    </a:cubicBezTo>
                    <a:cubicBezTo>
                      <a:pt x="32814" y="153080"/>
                      <a:pt x="47778" y="158442"/>
                      <a:pt x="62465" y="155843"/>
                    </a:cubicBezTo>
                    <a:cubicBezTo>
                      <a:pt x="78753" y="151937"/>
                      <a:pt x="89421" y="136793"/>
                      <a:pt x="104470" y="129173"/>
                    </a:cubicBezTo>
                    <a:cubicBezTo>
                      <a:pt x="119520" y="121553"/>
                      <a:pt x="134379" y="123267"/>
                      <a:pt x="148857" y="118600"/>
                    </a:cubicBezTo>
                    <a:cubicBezTo>
                      <a:pt x="180499" y="106666"/>
                      <a:pt x="197244" y="72041"/>
                      <a:pt x="186957" y="39828"/>
                    </a:cubicBezTo>
                    <a:cubicBezTo>
                      <a:pt x="178232" y="18140"/>
                      <a:pt x="158287" y="3024"/>
                      <a:pt x="135046" y="490"/>
                    </a:cubicBezTo>
                    <a:cubicBezTo>
                      <a:pt x="110567" y="-2368"/>
                      <a:pt x="92469" y="18206"/>
                      <a:pt x="69133" y="12587"/>
                    </a:cubicBezTo>
                    <a:cubicBezTo>
                      <a:pt x="45797" y="6967"/>
                      <a:pt x="35224" y="-1701"/>
                      <a:pt x="15507" y="20778"/>
                    </a:cubicBezTo>
                    <a:cubicBezTo>
                      <a:pt x="-4210" y="43257"/>
                      <a:pt x="-2686" y="75737"/>
                      <a:pt x="4077" y="102598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14"/>
              <p:cNvSpPr/>
              <p:nvPr/>
            </p:nvSpPr>
            <p:spPr>
              <a:xfrm>
                <a:off x="5454850" y="2449658"/>
                <a:ext cx="69986" cy="73178"/>
              </a:xfrm>
              <a:custGeom>
                <a:avLst/>
                <a:gdLst/>
                <a:ahLst/>
                <a:cxnLst/>
                <a:rect l="l" t="t" r="r" b="b"/>
                <a:pathLst>
                  <a:path w="69986" h="73178" extrusionOk="0">
                    <a:moveTo>
                      <a:pt x="17666" y="72198"/>
                    </a:moveTo>
                    <a:cubicBezTo>
                      <a:pt x="28048" y="76103"/>
                      <a:pt x="39383" y="69721"/>
                      <a:pt x="48717" y="63625"/>
                    </a:cubicBezTo>
                    <a:cubicBezTo>
                      <a:pt x="58052" y="57529"/>
                      <a:pt x="69768" y="48480"/>
                      <a:pt x="69482" y="36669"/>
                    </a:cubicBezTo>
                    <a:cubicBezTo>
                      <a:pt x="68815" y="15524"/>
                      <a:pt x="31382" y="-9146"/>
                      <a:pt x="12332" y="3808"/>
                    </a:cubicBezTo>
                    <a:cubicBezTo>
                      <a:pt x="-6718" y="16762"/>
                      <a:pt x="-4242" y="63815"/>
                      <a:pt x="17666" y="72198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76" name="Google Shape;476;p14"/>
          <p:cNvSpPr/>
          <p:nvPr/>
        </p:nvSpPr>
        <p:spPr>
          <a:xfrm>
            <a:off x="-4995" y="2585967"/>
            <a:ext cx="3860480" cy="2555609"/>
          </a:xfrm>
          <a:custGeom>
            <a:avLst/>
            <a:gdLst/>
            <a:ahLst/>
            <a:cxnLst/>
            <a:rect l="l" t="t" r="r" b="b"/>
            <a:pathLst>
              <a:path w="6840274" h="4528211" extrusionOk="0">
                <a:moveTo>
                  <a:pt x="1186196" y="384"/>
                </a:moveTo>
                <a:cubicBezTo>
                  <a:pt x="1214762" y="1365"/>
                  <a:pt x="1243048" y="4230"/>
                  <a:pt x="1270892" y="9048"/>
                </a:cubicBezTo>
                <a:cubicBezTo>
                  <a:pt x="1697668" y="82760"/>
                  <a:pt x="2073100" y="623943"/>
                  <a:pt x="1915301" y="1215256"/>
                </a:cubicBezTo>
                <a:cubicBezTo>
                  <a:pt x="2077668" y="1212158"/>
                  <a:pt x="2211766" y="1341389"/>
                  <a:pt x="2214825" y="1503772"/>
                </a:cubicBezTo>
                <a:cubicBezTo>
                  <a:pt x="2214837" y="1504984"/>
                  <a:pt x="2214852" y="1506197"/>
                  <a:pt x="2214864" y="1507411"/>
                </a:cubicBezTo>
                <a:cubicBezTo>
                  <a:pt x="2244106" y="1496899"/>
                  <a:pt x="2495834" y="1368880"/>
                  <a:pt x="2682201" y="1503637"/>
                </a:cubicBezTo>
                <a:cubicBezTo>
                  <a:pt x="2861294" y="1633273"/>
                  <a:pt x="2790680" y="1868693"/>
                  <a:pt x="2791894" y="1882033"/>
                </a:cubicBezTo>
                <a:cubicBezTo>
                  <a:pt x="2940571" y="1889311"/>
                  <a:pt x="3055223" y="2015714"/>
                  <a:pt x="3047999" y="2164351"/>
                </a:cubicBezTo>
                <a:cubicBezTo>
                  <a:pt x="3047716" y="2170144"/>
                  <a:pt x="3047245" y="2175939"/>
                  <a:pt x="3046584" y="2181733"/>
                </a:cubicBezTo>
                <a:cubicBezTo>
                  <a:pt x="3051571" y="2178903"/>
                  <a:pt x="3151830" y="2125405"/>
                  <a:pt x="3248719" y="2181733"/>
                </a:cubicBezTo>
                <a:cubicBezTo>
                  <a:pt x="3300049" y="2212998"/>
                  <a:pt x="3335504" y="2264879"/>
                  <a:pt x="3346149" y="2324037"/>
                </a:cubicBezTo>
                <a:cubicBezTo>
                  <a:pt x="3461313" y="2217713"/>
                  <a:pt x="3626767" y="2185776"/>
                  <a:pt x="3773193" y="2241701"/>
                </a:cubicBezTo>
                <a:cubicBezTo>
                  <a:pt x="3983819" y="2323633"/>
                  <a:pt x="4025997" y="2544904"/>
                  <a:pt x="4027885" y="2556358"/>
                </a:cubicBezTo>
                <a:cubicBezTo>
                  <a:pt x="4064269" y="2539917"/>
                  <a:pt x="4335669" y="2421601"/>
                  <a:pt x="4619871" y="2563903"/>
                </a:cubicBezTo>
                <a:cubicBezTo>
                  <a:pt x="4855561" y="2681413"/>
                  <a:pt x="4939515" y="2897561"/>
                  <a:pt x="4956764" y="2945941"/>
                </a:cubicBezTo>
                <a:cubicBezTo>
                  <a:pt x="4973608" y="2931386"/>
                  <a:pt x="5080067" y="2842716"/>
                  <a:pt x="5226277" y="2863603"/>
                </a:cubicBezTo>
                <a:cubicBezTo>
                  <a:pt x="5353219" y="2881526"/>
                  <a:pt x="5460754" y="2974913"/>
                  <a:pt x="5503473" y="3103336"/>
                </a:cubicBezTo>
                <a:cubicBezTo>
                  <a:pt x="5638230" y="3026525"/>
                  <a:pt x="5802634" y="3043235"/>
                  <a:pt x="5907744" y="3140799"/>
                </a:cubicBezTo>
                <a:cubicBezTo>
                  <a:pt x="6039401" y="3262080"/>
                  <a:pt x="6007194" y="3444542"/>
                  <a:pt x="6005038" y="3455455"/>
                </a:cubicBezTo>
                <a:cubicBezTo>
                  <a:pt x="6057863" y="3452761"/>
                  <a:pt x="6379123" y="3441979"/>
                  <a:pt x="6619395" y="3687642"/>
                </a:cubicBezTo>
                <a:cubicBezTo>
                  <a:pt x="6777061" y="3849350"/>
                  <a:pt x="6853771" y="4073518"/>
                  <a:pt x="6838326" y="4302102"/>
                </a:cubicBezTo>
                <a:lnTo>
                  <a:pt x="6792115" y="4528211"/>
                </a:lnTo>
                <a:lnTo>
                  <a:pt x="0" y="4528211"/>
                </a:lnTo>
                <a:lnTo>
                  <a:pt x="1751" y="1035357"/>
                </a:lnTo>
                <a:cubicBezTo>
                  <a:pt x="29134" y="1001398"/>
                  <a:pt x="67095" y="977681"/>
                  <a:pt x="109556" y="967978"/>
                </a:cubicBezTo>
                <a:cubicBezTo>
                  <a:pt x="161519" y="957466"/>
                  <a:pt x="215503" y="968383"/>
                  <a:pt x="259406" y="998028"/>
                </a:cubicBezTo>
                <a:cubicBezTo>
                  <a:pt x="266229" y="394907"/>
                  <a:pt x="757702" y="-14330"/>
                  <a:pt x="1186196" y="38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14"/>
          <p:cNvSpPr/>
          <p:nvPr/>
        </p:nvSpPr>
        <p:spPr>
          <a:xfrm>
            <a:off x="-9084" y="2586724"/>
            <a:ext cx="3860480" cy="2555609"/>
          </a:xfrm>
          <a:custGeom>
            <a:avLst/>
            <a:gdLst/>
            <a:ahLst/>
            <a:cxnLst/>
            <a:rect l="l" t="t" r="r" b="b"/>
            <a:pathLst>
              <a:path w="6840274" h="4528211" extrusionOk="0">
                <a:moveTo>
                  <a:pt x="6036748" y="3454583"/>
                </a:moveTo>
                <a:cubicBezTo>
                  <a:pt x="6136913" y="3454073"/>
                  <a:pt x="6409157" y="3472687"/>
                  <a:pt x="6619395" y="3687642"/>
                </a:cubicBezTo>
                <a:cubicBezTo>
                  <a:pt x="6777061" y="3849350"/>
                  <a:pt x="6853771" y="4073518"/>
                  <a:pt x="6838326" y="4302102"/>
                </a:cubicBezTo>
                <a:lnTo>
                  <a:pt x="6837531" y="4305992"/>
                </a:lnTo>
                <a:lnTo>
                  <a:pt x="6833690" y="4187907"/>
                </a:lnTo>
                <a:cubicBezTo>
                  <a:pt x="6811240" y="4020846"/>
                  <a:pt x="6738529" y="3864431"/>
                  <a:pt x="6620279" y="3743150"/>
                </a:cubicBezTo>
                <a:cubicBezTo>
                  <a:pt x="6380007" y="3497487"/>
                  <a:pt x="6058747" y="3508269"/>
                  <a:pt x="6005922" y="3510963"/>
                </a:cubicBezTo>
                <a:cubicBezTo>
                  <a:pt x="6006461" y="3508235"/>
                  <a:pt x="6008878" y="3494785"/>
                  <a:pt x="6010144" y="3474249"/>
                </a:cubicBezTo>
                <a:lnTo>
                  <a:pt x="6010492" y="3455305"/>
                </a:lnTo>
                <a:close/>
                <a:moveTo>
                  <a:pt x="3176962" y="2157572"/>
                </a:moveTo>
                <a:cubicBezTo>
                  <a:pt x="3200064" y="2160433"/>
                  <a:pt x="3224497" y="2167651"/>
                  <a:pt x="3248719" y="2181733"/>
                </a:cubicBezTo>
                <a:cubicBezTo>
                  <a:pt x="3300049" y="2212998"/>
                  <a:pt x="3335504" y="2264879"/>
                  <a:pt x="3346149" y="2324037"/>
                </a:cubicBezTo>
                <a:cubicBezTo>
                  <a:pt x="3461313" y="2217713"/>
                  <a:pt x="3626767" y="2185776"/>
                  <a:pt x="3773193" y="2241701"/>
                </a:cubicBezTo>
                <a:cubicBezTo>
                  <a:pt x="3983819" y="2323633"/>
                  <a:pt x="4025997" y="2544904"/>
                  <a:pt x="4027885" y="2556358"/>
                </a:cubicBezTo>
                <a:cubicBezTo>
                  <a:pt x="4064269" y="2539917"/>
                  <a:pt x="4335669" y="2421601"/>
                  <a:pt x="4619871" y="2563903"/>
                </a:cubicBezTo>
                <a:cubicBezTo>
                  <a:pt x="4855561" y="2681413"/>
                  <a:pt x="4939515" y="2897561"/>
                  <a:pt x="4956764" y="2945941"/>
                </a:cubicBezTo>
                <a:cubicBezTo>
                  <a:pt x="4973608" y="2931386"/>
                  <a:pt x="5080067" y="2842716"/>
                  <a:pt x="5226277" y="2863603"/>
                </a:cubicBezTo>
                <a:cubicBezTo>
                  <a:pt x="5353219" y="2881526"/>
                  <a:pt x="5460754" y="2974913"/>
                  <a:pt x="5503473" y="3103336"/>
                </a:cubicBezTo>
                <a:cubicBezTo>
                  <a:pt x="5638230" y="3026525"/>
                  <a:pt x="5802634" y="3043235"/>
                  <a:pt x="5907744" y="3140799"/>
                </a:cubicBezTo>
                <a:cubicBezTo>
                  <a:pt x="5990030" y="3216600"/>
                  <a:pt x="6008306" y="3316299"/>
                  <a:pt x="6009916" y="3383079"/>
                </a:cubicBezTo>
                <a:lnTo>
                  <a:pt x="6009263" y="3418572"/>
                </a:lnTo>
                <a:lnTo>
                  <a:pt x="6007455" y="3395023"/>
                </a:lnTo>
                <a:cubicBezTo>
                  <a:pt x="5999319" y="3332884"/>
                  <a:pt x="5974457" y="3256948"/>
                  <a:pt x="5908628" y="3196307"/>
                </a:cubicBezTo>
                <a:cubicBezTo>
                  <a:pt x="5803518" y="3098743"/>
                  <a:pt x="5639114" y="3082033"/>
                  <a:pt x="5504357" y="3158844"/>
                </a:cubicBezTo>
                <a:cubicBezTo>
                  <a:pt x="5461638" y="3030421"/>
                  <a:pt x="5354103" y="2937034"/>
                  <a:pt x="5227161" y="2919111"/>
                </a:cubicBezTo>
                <a:cubicBezTo>
                  <a:pt x="5080951" y="2898224"/>
                  <a:pt x="4974492" y="2986894"/>
                  <a:pt x="4957648" y="3001449"/>
                </a:cubicBezTo>
                <a:cubicBezTo>
                  <a:pt x="4940399" y="2953069"/>
                  <a:pt x="4856445" y="2736921"/>
                  <a:pt x="4620755" y="2619411"/>
                </a:cubicBezTo>
                <a:cubicBezTo>
                  <a:pt x="4336553" y="2477109"/>
                  <a:pt x="4065153" y="2595425"/>
                  <a:pt x="4028769" y="2611866"/>
                </a:cubicBezTo>
                <a:cubicBezTo>
                  <a:pt x="4026881" y="2600412"/>
                  <a:pt x="3984703" y="2379141"/>
                  <a:pt x="3774077" y="2297209"/>
                </a:cubicBezTo>
                <a:cubicBezTo>
                  <a:pt x="3627651" y="2241284"/>
                  <a:pt x="3462197" y="2273221"/>
                  <a:pt x="3347033" y="2379545"/>
                </a:cubicBezTo>
                <a:cubicBezTo>
                  <a:pt x="3336388" y="2320387"/>
                  <a:pt x="3300933" y="2268506"/>
                  <a:pt x="3249603" y="2237241"/>
                </a:cubicBezTo>
                <a:cubicBezTo>
                  <a:pt x="3152714" y="2180913"/>
                  <a:pt x="3052455" y="2234411"/>
                  <a:pt x="3047468" y="2237241"/>
                </a:cubicBezTo>
                <a:cubicBezTo>
                  <a:pt x="3048129" y="2231447"/>
                  <a:pt x="3048600" y="2225652"/>
                  <a:pt x="3048883" y="2219859"/>
                </a:cubicBezTo>
                <a:lnTo>
                  <a:pt x="3046895" y="2181592"/>
                </a:lnTo>
                <a:lnTo>
                  <a:pt x="3066647" y="2172618"/>
                </a:lnTo>
                <a:cubicBezTo>
                  <a:pt x="3089876" y="2163552"/>
                  <a:pt x="3130757" y="2151849"/>
                  <a:pt x="3176962" y="2157572"/>
                </a:cubicBezTo>
                <a:close/>
                <a:moveTo>
                  <a:pt x="2801065" y="1883413"/>
                </a:moveTo>
                <a:lnTo>
                  <a:pt x="2845882" y="1890157"/>
                </a:lnTo>
                <a:cubicBezTo>
                  <a:pt x="2967330" y="1921259"/>
                  <a:pt x="3054320" y="2034294"/>
                  <a:pt x="3047999" y="2164351"/>
                </a:cubicBezTo>
                <a:lnTo>
                  <a:pt x="3046778" y="2179350"/>
                </a:lnTo>
                <a:lnTo>
                  <a:pt x="3046051" y="2165352"/>
                </a:lnTo>
                <a:cubicBezTo>
                  <a:pt x="3026913" y="2041483"/>
                  <a:pt x="2922871" y="1943910"/>
                  <a:pt x="2792778" y="1937541"/>
                </a:cubicBezTo>
                <a:cubicBezTo>
                  <a:pt x="2792475" y="1934206"/>
                  <a:pt x="2796660" y="1916991"/>
                  <a:pt x="2800312" y="1891019"/>
                </a:cubicBezTo>
                <a:close/>
                <a:moveTo>
                  <a:pt x="1927785" y="1216276"/>
                </a:moveTo>
                <a:lnTo>
                  <a:pt x="1974663" y="1220104"/>
                </a:lnTo>
                <a:cubicBezTo>
                  <a:pt x="2109145" y="1244984"/>
                  <a:pt x="2212149" y="1361687"/>
                  <a:pt x="2214825" y="1503772"/>
                </a:cubicBezTo>
                <a:cubicBezTo>
                  <a:pt x="2214837" y="1504984"/>
                  <a:pt x="2214852" y="1506197"/>
                  <a:pt x="2214864" y="1507411"/>
                </a:cubicBezTo>
                <a:cubicBezTo>
                  <a:pt x="2244106" y="1496899"/>
                  <a:pt x="2495834" y="1368880"/>
                  <a:pt x="2682201" y="1503637"/>
                </a:cubicBezTo>
                <a:cubicBezTo>
                  <a:pt x="2771748" y="1568455"/>
                  <a:pt x="2798867" y="1659719"/>
                  <a:pt x="2803752" y="1736446"/>
                </a:cubicBezTo>
                <a:lnTo>
                  <a:pt x="2803866" y="1786523"/>
                </a:lnTo>
                <a:lnTo>
                  <a:pt x="2796176" y="1732324"/>
                </a:lnTo>
                <a:cubicBezTo>
                  <a:pt x="2782290" y="1671248"/>
                  <a:pt x="2750245" y="1607759"/>
                  <a:pt x="2683085" y="1559145"/>
                </a:cubicBezTo>
                <a:cubicBezTo>
                  <a:pt x="2496718" y="1424388"/>
                  <a:pt x="2244990" y="1552407"/>
                  <a:pt x="2215748" y="1562919"/>
                </a:cubicBezTo>
                <a:cubicBezTo>
                  <a:pt x="2215736" y="1561705"/>
                  <a:pt x="2215721" y="1560492"/>
                  <a:pt x="2215709" y="1559280"/>
                </a:cubicBezTo>
                <a:cubicBezTo>
                  <a:pt x="2212650" y="1396897"/>
                  <a:pt x="2078552" y="1267666"/>
                  <a:pt x="1916185" y="1270764"/>
                </a:cubicBezTo>
                <a:close/>
                <a:moveTo>
                  <a:pt x="1186196" y="384"/>
                </a:moveTo>
                <a:cubicBezTo>
                  <a:pt x="1214762" y="1365"/>
                  <a:pt x="1243048" y="4230"/>
                  <a:pt x="1270892" y="9048"/>
                </a:cubicBezTo>
                <a:cubicBezTo>
                  <a:pt x="1644321" y="73546"/>
                  <a:pt x="1978440" y="495952"/>
                  <a:pt x="1950422" y="996679"/>
                </a:cubicBezTo>
                <a:lnTo>
                  <a:pt x="1949311" y="1006996"/>
                </a:lnTo>
                <a:lnTo>
                  <a:pt x="1942083" y="843200"/>
                </a:lnTo>
                <a:cubicBezTo>
                  <a:pt x="1883059" y="438077"/>
                  <a:pt x="1591858" y="119840"/>
                  <a:pt x="1271776" y="64556"/>
                </a:cubicBezTo>
                <a:cubicBezTo>
                  <a:pt x="1243932" y="59738"/>
                  <a:pt x="1215646" y="56873"/>
                  <a:pt x="1187080" y="55892"/>
                </a:cubicBezTo>
                <a:cubicBezTo>
                  <a:pt x="758586" y="41178"/>
                  <a:pt x="267113" y="450415"/>
                  <a:pt x="260290" y="1053536"/>
                </a:cubicBezTo>
                <a:cubicBezTo>
                  <a:pt x="216387" y="1023891"/>
                  <a:pt x="162403" y="1012974"/>
                  <a:pt x="110440" y="1023486"/>
                </a:cubicBezTo>
                <a:cubicBezTo>
                  <a:pt x="67979" y="1033189"/>
                  <a:pt x="30018" y="1056906"/>
                  <a:pt x="2635" y="1090865"/>
                </a:cubicBezTo>
                <a:lnTo>
                  <a:pt x="912" y="4528211"/>
                </a:lnTo>
                <a:lnTo>
                  <a:pt x="0" y="4528211"/>
                </a:lnTo>
                <a:lnTo>
                  <a:pt x="1751" y="1035357"/>
                </a:lnTo>
                <a:cubicBezTo>
                  <a:pt x="29134" y="1001398"/>
                  <a:pt x="67095" y="977681"/>
                  <a:pt x="109556" y="967978"/>
                </a:cubicBezTo>
                <a:cubicBezTo>
                  <a:pt x="161519" y="957466"/>
                  <a:pt x="215503" y="968383"/>
                  <a:pt x="259406" y="998028"/>
                </a:cubicBezTo>
                <a:cubicBezTo>
                  <a:pt x="266229" y="394907"/>
                  <a:pt x="757702" y="-14330"/>
                  <a:pt x="1186196" y="384"/>
                </a:cubicBezTo>
                <a:close/>
              </a:path>
            </a:pathLst>
          </a:custGeom>
          <a:solidFill>
            <a:srgbClr val="FFFFFF">
              <a:alpha val="2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14"/>
          <p:cNvSpPr/>
          <p:nvPr/>
        </p:nvSpPr>
        <p:spPr>
          <a:xfrm>
            <a:off x="5165497" y="2785730"/>
            <a:ext cx="3974135" cy="2360830"/>
          </a:xfrm>
          <a:custGeom>
            <a:avLst/>
            <a:gdLst/>
            <a:ahLst/>
            <a:cxnLst/>
            <a:rect l="l" t="t" r="r" b="b"/>
            <a:pathLst>
              <a:path w="7308753" h="4341756" extrusionOk="0">
                <a:moveTo>
                  <a:pt x="7110886" y="101"/>
                </a:moveTo>
                <a:cubicBezTo>
                  <a:pt x="7211330" y="-1977"/>
                  <a:pt x="7290731" y="28417"/>
                  <a:pt x="7308753" y="35912"/>
                </a:cubicBezTo>
                <a:lnTo>
                  <a:pt x="7308753" y="4341756"/>
                </a:lnTo>
                <a:lnTo>
                  <a:pt x="45625" y="4341756"/>
                </a:lnTo>
                <a:lnTo>
                  <a:pt x="7570" y="4185900"/>
                </a:lnTo>
                <a:cubicBezTo>
                  <a:pt x="-43691" y="3817116"/>
                  <a:pt x="169077" y="3450821"/>
                  <a:pt x="533756" y="3321826"/>
                </a:cubicBezTo>
                <a:cubicBezTo>
                  <a:pt x="685331" y="3268193"/>
                  <a:pt x="849518" y="3261590"/>
                  <a:pt x="1004959" y="3302555"/>
                </a:cubicBezTo>
                <a:cubicBezTo>
                  <a:pt x="1059537" y="2969706"/>
                  <a:pt x="1312610" y="2705851"/>
                  <a:pt x="1634409" y="2643190"/>
                </a:cubicBezTo>
                <a:cubicBezTo>
                  <a:pt x="1925484" y="2586592"/>
                  <a:pt x="2227340" y="2703156"/>
                  <a:pt x="2413574" y="2942889"/>
                </a:cubicBezTo>
                <a:cubicBezTo>
                  <a:pt x="2578274" y="2864865"/>
                  <a:pt x="2773806" y="2894511"/>
                  <a:pt x="2907997" y="3017814"/>
                </a:cubicBezTo>
                <a:cubicBezTo>
                  <a:pt x="2861601" y="2573655"/>
                  <a:pt x="3184035" y="2175987"/>
                  <a:pt x="3628152" y="2129632"/>
                </a:cubicBezTo>
                <a:cubicBezTo>
                  <a:pt x="3857508" y="2105645"/>
                  <a:pt x="4086177" y="2180838"/>
                  <a:pt x="4256646" y="2336078"/>
                </a:cubicBezTo>
                <a:cubicBezTo>
                  <a:pt x="4256646" y="2319639"/>
                  <a:pt x="4249503" y="1977086"/>
                  <a:pt x="4541387" y="1789101"/>
                </a:cubicBezTo>
                <a:cubicBezTo>
                  <a:pt x="4827879" y="1604484"/>
                  <a:pt x="5131081" y="1743418"/>
                  <a:pt x="5147793" y="1751638"/>
                </a:cubicBezTo>
                <a:cubicBezTo>
                  <a:pt x="5146175" y="1746382"/>
                  <a:pt x="5112217" y="1629413"/>
                  <a:pt x="5192801" y="1541821"/>
                </a:cubicBezTo>
                <a:cubicBezTo>
                  <a:pt x="5235829" y="1497217"/>
                  <a:pt x="5295648" y="1472692"/>
                  <a:pt x="5357609" y="1474442"/>
                </a:cubicBezTo>
                <a:cubicBezTo>
                  <a:pt x="4954146" y="1125154"/>
                  <a:pt x="4983389" y="549741"/>
                  <a:pt x="5260179" y="313108"/>
                </a:cubicBezTo>
                <a:cubicBezTo>
                  <a:pt x="5533601" y="79440"/>
                  <a:pt x="6096751" y="134825"/>
                  <a:pt x="6384053" y="575344"/>
                </a:cubicBezTo>
                <a:cubicBezTo>
                  <a:pt x="6435801" y="492604"/>
                  <a:pt x="6544683" y="467404"/>
                  <a:pt x="6627559" y="519152"/>
                </a:cubicBezTo>
                <a:cubicBezTo>
                  <a:pt x="6659900" y="539365"/>
                  <a:pt x="6684965" y="569686"/>
                  <a:pt x="6698710" y="605395"/>
                </a:cubicBezTo>
                <a:cubicBezTo>
                  <a:pt x="6644807" y="375500"/>
                  <a:pt x="6738193" y="148435"/>
                  <a:pt x="6916074" y="50871"/>
                </a:cubicBezTo>
                <a:cubicBezTo>
                  <a:pt x="6982778" y="14285"/>
                  <a:pt x="7050620" y="1348"/>
                  <a:pt x="7110886" y="10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4"/>
          <p:cNvSpPr/>
          <p:nvPr/>
        </p:nvSpPr>
        <p:spPr>
          <a:xfrm>
            <a:off x="5392621" y="3490480"/>
            <a:ext cx="3747338" cy="1658895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329326" y="1802901"/>
                  <a:pt x="2680233" y="189642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76120" y="2088183"/>
                  <a:pt x="3025790" y="2093706"/>
                  <a:pt x="3066043" y="2119040"/>
                </a:cubicBezTo>
                <a:cubicBezTo>
                  <a:pt x="2866332" y="1750616"/>
                  <a:pt x="3021977" y="1311848"/>
                  <a:pt x="3330705" y="1165098"/>
                </a:cubicBezTo>
                <a:cubicBezTo>
                  <a:pt x="3659915" y="1008510"/>
                  <a:pt x="4131160" y="1199192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70205" y="1637152"/>
                  <a:pt x="4866004" y="1627987"/>
                  <a:pt x="4930808" y="1681351"/>
                </a:cubicBezTo>
                <a:cubicBezTo>
                  <a:pt x="4931078" y="1681620"/>
                  <a:pt x="4931348" y="1681756"/>
                  <a:pt x="4931618" y="1682025"/>
                </a:cubicBezTo>
                <a:cubicBezTo>
                  <a:pt x="4845400" y="1466414"/>
                  <a:pt x="4950349" y="1221695"/>
                  <a:pt x="5165824" y="1135585"/>
                </a:cubicBezTo>
                <a:cubicBezTo>
                  <a:pt x="5263522" y="1096505"/>
                  <a:pt x="5372272" y="1095428"/>
                  <a:pt x="5470645" y="1132621"/>
                </a:cubicBezTo>
                <a:cubicBezTo>
                  <a:pt x="5365938" y="812303"/>
                  <a:pt x="5540718" y="467865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14"/>
          <p:cNvSpPr/>
          <p:nvPr/>
        </p:nvSpPr>
        <p:spPr>
          <a:xfrm>
            <a:off x="7342157" y="4069024"/>
            <a:ext cx="1796294" cy="1076666"/>
          </a:xfrm>
          <a:custGeom>
            <a:avLst/>
            <a:gdLst/>
            <a:ahLst/>
            <a:cxnLst/>
            <a:rect l="l" t="t" r="r" b="b"/>
            <a:pathLst>
              <a:path w="3303529" h="1980074" extrusionOk="0">
                <a:moveTo>
                  <a:pt x="3303529" y="0"/>
                </a:moveTo>
                <a:lnTo>
                  <a:pt x="3303529" y="1980074"/>
                </a:lnTo>
                <a:lnTo>
                  <a:pt x="71" y="1980074"/>
                </a:lnTo>
                <a:lnTo>
                  <a:pt x="0" y="1975617"/>
                </a:lnTo>
                <a:cubicBezTo>
                  <a:pt x="-29" y="1952498"/>
                  <a:pt x="4275" y="1871638"/>
                  <a:pt x="75022" y="1820701"/>
                </a:cubicBezTo>
                <a:cubicBezTo>
                  <a:pt x="155876" y="1762485"/>
                  <a:pt x="250206" y="1800082"/>
                  <a:pt x="254787" y="1801970"/>
                </a:cubicBezTo>
                <a:cubicBezTo>
                  <a:pt x="222985" y="1731627"/>
                  <a:pt x="254289" y="1648751"/>
                  <a:pt x="324699" y="1616949"/>
                </a:cubicBezTo>
                <a:cubicBezTo>
                  <a:pt x="359467" y="1601181"/>
                  <a:pt x="399153" y="1600373"/>
                  <a:pt x="434553" y="1614657"/>
                </a:cubicBezTo>
                <a:cubicBezTo>
                  <a:pt x="432653" y="1292588"/>
                  <a:pt x="692155" y="1030082"/>
                  <a:pt x="1014183" y="1028060"/>
                </a:cubicBezTo>
                <a:cubicBezTo>
                  <a:pt x="1185958" y="1027118"/>
                  <a:pt x="1349417" y="1101908"/>
                  <a:pt x="1460996" y="1232486"/>
                </a:cubicBezTo>
                <a:cubicBezTo>
                  <a:pt x="1514899" y="1188826"/>
                  <a:pt x="1582817" y="1166320"/>
                  <a:pt x="1652081" y="1168882"/>
                </a:cubicBezTo>
                <a:cubicBezTo>
                  <a:pt x="1712453" y="1171981"/>
                  <a:pt x="1770128" y="1194217"/>
                  <a:pt x="1816890" y="1232486"/>
                </a:cubicBezTo>
                <a:cubicBezTo>
                  <a:pt x="1806783" y="1021997"/>
                  <a:pt x="1969299" y="843039"/>
                  <a:pt x="2179790" y="833067"/>
                </a:cubicBezTo>
                <a:cubicBezTo>
                  <a:pt x="2307943" y="826869"/>
                  <a:pt x="2430437" y="885488"/>
                  <a:pt x="2506171" y="988981"/>
                </a:cubicBezTo>
                <a:cubicBezTo>
                  <a:pt x="2555897" y="884813"/>
                  <a:pt x="2680681" y="840749"/>
                  <a:pt x="2784848" y="890474"/>
                </a:cubicBezTo>
                <a:cubicBezTo>
                  <a:pt x="2785657" y="890744"/>
                  <a:pt x="2786331" y="891149"/>
                  <a:pt x="2787140" y="891552"/>
                </a:cubicBezTo>
                <a:cubicBezTo>
                  <a:pt x="2779323" y="845195"/>
                  <a:pt x="2718279" y="440925"/>
                  <a:pt x="2996956" y="172353"/>
                </a:cubicBezTo>
                <a:cubicBezTo>
                  <a:pt x="3083335" y="90422"/>
                  <a:pt x="3188580" y="31128"/>
                  <a:pt x="3303529" y="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14"/>
          <p:cNvSpPr/>
          <p:nvPr/>
        </p:nvSpPr>
        <p:spPr>
          <a:xfrm>
            <a:off x="7342343" y="4049829"/>
            <a:ext cx="1796294" cy="1076666"/>
          </a:xfrm>
          <a:custGeom>
            <a:avLst/>
            <a:gdLst/>
            <a:ahLst/>
            <a:cxnLst/>
            <a:rect l="l" t="t" r="r" b="b"/>
            <a:pathLst>
              <a:path w="3303529" h="1980074" extrusionOk="0">
                <a:moveTo>
                  <a:pt x="193507" y="1788797"/>
                </a:moveTo>
                <a:cubicBezTo>
                  <a:pt x="210638" y="1789976"/>
                  <a:pt x="225385" y="1793033"/>
                  <a:pt x="236136" y="1795914"/>
                </a:cubicBezTo>
                <a:lnTo>
                  <a:pt x="244107" y="1798502"/>
                </a:lnTo>
                <a:lnTo>
                  <a:pt x="243277" y="1803365"/>
                </a:lnTo>
                <a:cubicBezTo>
                  <a:pt x="243714" y="1821523"/>
                  <a:pt x="247721" y="1839892"/>
                  <a:pt x="255671" y="1857478"/>
                </a:cubicBezTo>
                <a:cubicBezTo>
                  <a:pt x="251090" y="1855590"/>
                  <a:pt x="156760" y="1817993"/>
                  <a:pt x="75906" y="1876209"/>
                </a:cubicBezTo>
                <a:cubicBezTo>
                  <a:pt x="40533" y="1901678"/>
                  <a:pt x="21770" y="1934627"/>
                  <a:pt x="11854" y="1964099"/>
                </a:cubicBezTo>
                <a:lnTo>
                  <a:pt x="8197" y="1980074"/>
                </a:lnTo>
                <a:lnTo>
                  <a:pt x="71" y="1980074"/>
                </a:lnTo>
                <a:lnTo>
                  <a:pt x="0" y="1975617"/>
                </a:lnTo>
                <a:cubicBezTo>
                  <a:pt x="-29" y="1952498"/>
                  <a:pt x="4275" y="1871638"/>
                  <a:pt x="75022" y="1820701"/>
                </a:cubicBezTo>
                <a:cubicBezTo>
                  <a:pt x="115449" y="1791593"/>
                  <a:pt x="159245" y="1786438"/>
                  <a:pt x="193507" y="1788797"/>
                </a:cubicBezTo>
                <a:close/>
                <a:moveTo>
                  <a:pt x="2179790" y="833067"/>
                </a:moveTo>
                <a:cubicBezTo>
                  <a:pt x="2307943" y="826869"/>
                  <a:pt x="2430437" y="885488"/>
                  <a:pt x="2506171" y="988981"/>
                </a:cubicBezTo>
                <a:cubicBezTo>
                  <a:pt x="2549681" y="897834"/>
                  <a:pt x="2650658" y="852704"/>
                  <a:pt x="2745006" y="876158"/>
                </a:cubicBezTo>
                <a:lnTo>
                  <a:pt x="2781325" y="889208"/>
                </a:lnTo>
                <a:lnTo>
                  <a:pt x="2783365" y="913863"/>
                </a:lnTo>
                <a:cubicBezTo>
                  <a:pt x="2785238" y="929879"/>
                  <a:pt x="2787047" y="941266"/>
                  <a:pt x="2788024" y="947060"/>
                </a:cubicBezTo>
                <a:cubicBezTo>
                  <a:pt x="2787215" y="946657"/>
                  <a:pt x="2786541" y="946252"/>
                  <a:pt x="2785732" y="945982"/>
                </a:cubicBezTo>
                <a:cubicBezTo>
                  <a:pt x="2681565" y="896257"/>
                  <a:pt x="2556781" y="940321"/>
                  <a:pt x="2507055" y="1044489"/>
                </a:cubicBezTo>
                <a:cubicBezTo>
                  <a:pt x="2431321" y="940996"/>
                  <a:pt x="2308827" y="882377"/>
                  <a:pt x="2180674" y="888575"/>
                </a:cubicBezTo>
                <a:cubicBezTo>
                  <a:pt x="1970183" y="898547"/>
                  <a:pt x="1807667" y="1077505"/>
                  <a:pt x="1817774" y="1287994"/>
                </a:cubicBezTo>
                <a:cubicBezTo>
                  <a:pt x="1771012" y="1249725"/>
                  <a:pt x="1713337" y="1227489"/>
                  <a:pt x="1652965" y="1224390"/>
                </a:cubicBezTo>
                <a:cubicBezTo>
                  <a:pt x="1583701" y="1221828"/>
                  <a:pt x="1515783" y="1244334"/>
                  <a:pt x="1461880" y="1287994"/>
                </a:cubicBezTo>
                <a:cubicBezTo>
                  <a:pt x="1350301" y="1157416"/>
                  <a:pt x="1186842" y="1082626"/>
                  <a:pt x="1015067" y="1083568"/>
                </a:cubicBezTo>
                <a:cubicBezTo>
                  <a:pt x="693039" y="1085590"/>
                  <a:pt x="433537" y="1348096"/>
                  <a:pt x="435437" y="1670165"/>
                </a:cubicBezTo>
                <a:cubicBezTo>
                  <a:pt x="400037" y="1655881"/>
                  <a:pt x="360351" y="1656689"/>
                  <a:pt x="325583" y="1672457"/>
                </a:cubicBezTo>
                <a:cubicBezTo>
                  <a:pt x="290378" y="1688358"/>
                  <a:pt x="264950" y="1717028"/>
                  <a:pt x="252298" y="1750515"/>
                </a:cubicBezTo>
                <a:lnTo>
                  <a:pt x="248328" y="1773771"/>
                </a:lnTo>
                <a:lnTo>
                  <a:pt x="242393" y="1747857"/>
                </a:lnTo>
                <a:cubicBezTo>
                  <a:pt x="241081" y="1693381"/>
                  <a:pt x="271892" y="1640801"/>
                  <a:pt x="324699" y="1616949"/>
                </a:cubicBezTo>
                <a:cubicBezTo>
                  <a:pt x="359467" y="1601181"/>
                  <a:pt x="399153" y="1600373"/>
                  <a:pt x="434553" y="1614657"/>
                </a:cubicBezTo>
                <a:cubicBezTo>
                  <a:pt x="432653" y="1292588"/>
                  <a:pt x="692155" y="1030082"/>
                  <a:pt x="1014183" y="1028060"/>
                </a:cubicBezTo>
                <a:cubicBezTo>
                  <a:pt x="1185958" y="1027118"/>
                  <a:pt x="1349417" y="1101908"/>
                  <a:pt x="1460996" y="1232486"/>
                </a:cubicBezTo>
                <a:cubicBezTo>
                  <a:pt x="1514899" y="1188826"/>
                  <a:pt x="1582817" y="1166320"/>
                  <a:pt x="1652081" y="1168882"/>
                </a:cubicBezTo>
                <a:cubicBezTo>
                  <a:pt x="1712453" y="1171981"/>
                  <a:pt x="1770128" y="1194217"/>
                  <a:pt x="1816890" y="1232486"/>
                </a:cubicBezTo>
                <a:cubicBezTo>
                  <a:pt x="1806783" y="1021997"/>
                  <a:pt x="1969299" y="843039"/>
                  <a:pt x="2179790" y="833067"/>
                </a:cubicBezTo>
                <a:close/>
                <a:moveTo>
                  <a:pt x="3303529" y="0"/>
                </a:moveTo>
                <a:lnTo>
                  <a:pt x="3303529" y="55808"/>
                </a:lnTo>
                <a:lnTo>
                  <a:pt x="3220164" y="84049"/>
                </a:lnTo>
                <a:cubicBezTo>
                  <a:pt x="3138021" y="117698"/>
                  <a:pt x="3062624" y="166413"/>
                  <a:pt x="2997840" y="227861"/>
                </a:cubicBezTo>
                <a:cubicBezTo>
                  <a:pt x="2823667" y="395719"/>
                  <a:pt x="2782197" y="616583"/>
                  <a:pt x="2777497" y="769944"/>
                </a:cubicBezTo>
                <a:lnTo>
                  <a:pt x="2777815" y="801954"/>
                </a:lnTo>
                <a:lnTo>
                  <a:pt x="2777437" y="797388"/>
                </a:lnTo>
                <a:cubicBezTo>
                  <a:pt x="2770034" y="651541"/>
                  <a:pt x="2787948" y="373782"/>
                  <a:pt x="2996956" y="172353"/>
                </a:cubicBezTo>
                <a:cubicBezTo>
                  <a:pt x="3083335" y="90422"/>
                  <a:pt x="3188580" y="31128"/>
                  <a:pt x="33035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14"/>
          <p:cNvSpPr/>
          <p:nvPr/>
        </p:nvSpPr>
        <p:spPr>
          <a:xfrm>
            <a:off x="5399203" y="3491028"/>
            <a:ext cx="3747338" cy="1658895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2288798" y="1878635"/>
                </a:moveTo>
                <a:cubicBezTo>
                  <a:pt x="2493233" y="1862262"/>
                  <a:pt x="2721772" y="197020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64912" y="2092158"/>
                  <a:pt x="3001258" y="2092284"/>
                  <a:pt x="3034311" y="2103779"/>
                </a:cubicBezTo>
                <a:lnTo>
                  <a:pt x="3038234" y="2105666"/>
                </a:lnTo>
                <a:lnTo>
                  <a:pt x="3066927" y="2174548"/>
                </a:lnTo>
                <a:cubicBezTo>
                  <a:pt x="3026674" y="2149214"/>
                  <a:pt x="2977004" y="2143691"/>
                  <a:pt x="2932170" y="2159591"/>
                </a:cubicBezTo>
                <a:cubicBezTo>
                  <a:pt x="2892928" y="2175628"/>
                  <a:pt x="2862163" y="2207296"/>
                  <a:pt x="2847272" y="2247048"/>
                </a:cubicBezTo>
                <a:cubicBezTo>
                  <a:pt x="2681117" y="1951931"/>
                  <a:pt x="2330210" y="1858409"/>
                  <a:pt x="2098024" y="1992358"/>
                </a:cubicBezTo>
                <a:cubicBezTo>
                  <a:pt x="1927152" y="2090461"/>
                  <a:pt x="1831340" y="2305804"/>
                  <a:pt x="1858291" y="2531386"/>
                </a:cubicBezTo>
                <a:cubicBezTo>
                  <a:pt x="1786856" y="2473306"/>
                  <a:pt x="1695101" y="2446354"/>
                  <a:pt x="1603601" y="2456461"/>
                </a:cubicBezTo>
                <a:cubicBezTo>
                  <a:pt x="1452808" y="2474923"/>
                  <a:pt x="1374649" y="2589736"/>
                  <a:pt x="1363868" y="2606311"/>
                </a:cubicBezTo>
                <a:cubicBezTo>
                  <a:pt x="1288540" y="2570870"/>
                  <a:pt x="996790" y="2444198"/>
                  <a:pt x="644535" y="2546345"/>
                </a:cubicBezTo>
                <a:cubicBezTo>
                  <a:pt x="310151" y="2643225"/>
                  <a:pt x="125930" y="2886951"/>
                  <a:pt x="45850" y="3021761"/>
                </a:cubicBezTo>
                <a:lnTo>
                  <a:pt x="2963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155187" y="1903363"/>
                  <a:pt x="2220653" y="1884093"/>
                  <a:pt x="2288798" y="1878635"/>
                </a:cubicBezTo>
                <a:close/>
                <a:moveTo>
                  <a:pt x="3596672" y="1111090"/>
                </a:moveTo>
                <a:cubicBezTo>
                  <a:pt x="3874128" y="1118834"/>
                  <a:pt x="4163333" y="1306796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56857" y="1653356"/>
                  <a:pt x="4820755" y="1636048"/>
                  <a:pt x="4877540" y="1652945"/>
                </a:cubicBezTo>
                <a:lnTo>
                  <a:pt x="4913735" y="1672247"/>
                </a:lnTo>
                <a:lnTo>
                  <a:pt x="4932502" y="1737533"/>
                </a:lnTo>
                <a:cubicBezTo>
                  <a:pt x="4932232" y="1737264"/>
                  <a:pt x="4931962" y="1737128"/>
                  <a:pt x="4931692" y="1736859"/>
                </a:cubicBezTo>
                <a:cubicBezTo>
                  <a:pt x="4866888" y="1683495"/>
                  <a:pt x="4771089" y="1692660"/>
                  <a:pt x="4717698" y="1757477"/>
                </a:cubicBezTo>
                <a:cubicBezTo>
                  <a:pt x="4711096" y="1740767"/>
                  <a:pt x="4670668" y="1638083"/>
                  <a:pt x="4562863" y="1597656"/>
                </a:cubicBezTo>
                <a:cubicBezTo>
                  <a:pt x="4460582" y="1560058"/>
                  <a:pt x="4339435" y="1594422"/>
                  <a:pt x="4260738" y="1685113"/>
                </a:cubicBezTo>
                <a:cubicBezTo>
                  <a:pt x="4132044" y="1254700"/>
                  <a:pt x="3660799" y="1064018"/>
                  <a:pt x="3331589" y="1220606"/>
                </a:cubicBezTo>
                <a:cubicBezTo>
                  <a:pt x="3138634" y="1312325"/>
                  <a:pt x="3005477" y="1518113"/>
                  <a:pt x="2981502" y="1749504"/>
                </a:cubicBezTo>
                <a:lnTo>
                  <a:pt x="2980923" y="1841369"/>
                </a:lnTo>
                <a:lnTo>
                  <a:pt x="2979729" y="1835195"/>
                </a:lnTo>
                <a:cubicBezTo>
                  <a:pt x="2953723" y="1549483"/>
                  <a:pt x="3099159" y="1275161"/>
                  <a:pt x="3330705" y="1165098"/>
                </a:cubicBezTo>
                <a:cubicBezTo>
                  <a:pt x="3413008" y="1125951"/>
                  <a:pt x="3504187" y="1108509"/>
                  <a:pt x="3596672" y="1111090"/>
                </a:cubicBezTo>
                <a:close/>
                <a:moveTo>
                  <a:pt x="5317981" y="1105501"/>
                </a:moveTo>
                <a:cubicBezTo>
                  <a:pt x="5343830" y="1105248"/>
                  <a:pt x="5369699" y="1107379"/>
                  <a:pt x="5395254" y="1111898"/>
                </a:cubicBezTo>
                <a:lnTo>
                  <a:pt x="5458658" y="1129326"/>
                </a:lnTo>
                <a:lnTo>
                  <a:pt x="5471529" y="1188129"/>
                </a:lnTo>
                <a:cubicBezTo>
                  <a:pt x="5373156" y="1150936"/>
                  <a:pt x="5264406" y="1152013"/>
                  <a:pt x="5166708" y="1191093"/>
                </a:cubicBezTo>
                <a:cubicBezTo>
                  <a:pt x="5058971" y="1234148"/>
                  <a:pt x="4978864" y="1316856"/>
                  <a:pt x="4936470" y="1415750"/>
                </a:cubicBezTo>
                <a:lnTo>
                  <a:pt x="4905003" y="1561359"/>
                </a:lnTo>
                <a:lnTo>
                  <a:pt x="4901538" y="1517792"/>
                </a:lnTo>
                <a:cubicBezTo>
                  <a:pt x="4904782" y="1353968"/>
                  <a:pt x="5004218" y="1200168"/>
                  <a:pt x="5165824" y="1135585"/>
                </a:cubicBezTo>
                <a:cubicBezTo>
                  <a:pt x="5214673" y="1116045"/>
                  <a:pt x="5266285" y="1106006"/>
                  <a:pt x="5317981" y="1105501"/>
                </a:cubicBezTo>
                <a:close/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115898"/>
                </a:lnTo>
                <a:lnTo>
                  <a:pt x="6870555" y="103763"/>
                </a:lnTo>
                <a:cubicBezTo>
                  <a:pt x="6835186" y="85175"/>
                  <a:pt x="6762268" y="53843"/>
                  <a:pt x="6675258" y="55576"/>
                </a:cubicBezTo>
                <a:cubicBezTo>
                  <a:pt x="6636587" y="56347"/>
                  <a:pt x="6595132" y="63649"/>
                  <a:pt x="6552953" y="81505"/>
                </a:cubicBezTo>
                <a:cubicBezTo>
                  <a:pt x="6412132" y="141471"/>
                  <a:pt x="6322115" y="293612"/>
                  <a:pt x="6335590" y="458824"/>
                </a:cubicBezTo>
                <a:cubicBezTo>
                  <a:pt x="6189648" y="382014"/>
                  <a:pt x="6018776" y="367459"/>
                  <a:pt x="5861920" y="418802"/>
                </a:cubicBezTo>
                <a:cubicBezTo>
                  <a:pt x="5621682" y="497231"/>
                  <a:pt x="5463308" y="710584"/>
                  <a:pt x="5443310" y="947493"/>
                </a:cubicBezTo>
                <a:lnTo>
                  <a:pt x="5444277" y="1012150"/>
                </a:lnTo>
                <a:lnTo>
                  <a:pt x="5444219" y="1011887"/>
                </a:lnTo>
                <a:cubicBezTo>
                  <a:pt x="5411907" y="729942"/>
                  <a:pt x="5580758" y="454794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solidFill>
            <a:srgbClr val="FFFFFF">
              <a:alpha val="2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14"/>
          <p:cNvSpPr/>
          <p:nvPr/>
        </p:nvSpPr>
        <p:spPr>
          <a:xfrm>
            <a:off x="5165772" y="2785731"/>
            <a:ext cx="3973860" cy="2225203"/>
          </a:xfrm>
          <a:custGeom>
            <a:avLst/>
            <a:gdLst/>
            <a:ahLst/>
            <a:cxnLst/>
            <a:rect l="l" t="t" r="r" b="b"/>
            <a:pathLst>
              <a:path w="7308248" h="4092327" extrusionOk="0">
                <a:moveTo>
                  <a:pt x="4854246" y="1693950"/>
                </a:moveTo>
                <a:cubicBezTo>
                  <a:pt x="4982439" y="1691032"/>
                  <a:pt x="5086385" y="1726416"/>
                  <a:pt x="5128184" y="1743316"/>
                </a:cubicBezTo>
                <a:lnTo>
                  <a:pt x="5140873" y="1748844"/>
                </a:lnTo>
                <a:lnTo>
                  <a:pt x="5143190" y="1784463"/>
                </a:lnTo>
                <a:cubicBezTo>
                  <a:pt x="5145342" y="1797536"/>
                  <a:pt x="5147768" y="1805832"/>
                  <a:pt x="5148172" y="1807146"/>
                </a:cubicBezTo>
                <a:cubicBezTo>
                  <a:pt x="5131460" y="1798926"/>
                  <a:pt x="4828258" y="1659992"/>
                  <a:pt x="4541766" y="1844609"/>
                </a:cubicBezTo>
                <a:cubicBezTo>
                  <a:pt x="4249882" y="2032594"/>
                  <a:pt x="4257025" y="2375147"/>
                  <a:pt x="4257025" y="2391586"/>
                </a:cubicBezTo>
                <a:cubicBezTo>
                  <a:pt x="4086556" y="2236346"/>
                  <a:pt x="3857887" y="2161153"/>
                  <a:pt x="3628531" y="2185140"/>
                </a:cubicBezTo>
                <a:cubicBezTo>
                  <a:pt x="3184414" y="2231495"/>
                  <a:pt x="2861980" y="2629163"/>
                  <a:pt x="2908376" y="3073322"/>
                </a:cubicBezTo>
                <a:cubicBezTo>
                  <a:pt x="2774185" y="2950019"/>
                  <a:pt x="2578653" y="2920373"/>
                  <a:pt x="2413953" y="2998397"/>
                </a:cubicBezTo>
                <a:cubicBezTo>
                  <a:pt x="2227719" y="2758664"/>
                  <a:pt x="1925863" y="2642100"/>
                  <a:pt x="1634788" y="2698698"/>
                </a:cubicBezTo>
                <a:cubicBezTo>
                  <a:pt x="1312989" y="2761359"/>
                  <a:pt x="1059916" y="3025214"/>
                  <a:pt x="1005338" y="3358063"/>
                </a:cubicBezTo>
                <a:cubicBezTo>
                  <a:pt x="849897" y="3317098"/>
                  <a:pt x="685710" y="3323701"/>
                  <a:pt x="534135" y="3377334"/>
                </a:cubicBezTo>
                <a:cubicBezTo>
                  <a:pt x="260626" y="3474080"/>
                  <a:pt x="72567" y="3704308"/>
                  <a:pt x="17257" y="3968956"/>
                </a:cubicBezTo>
                <a:lnTo>
                  <a:pt x="2265" y="4092327"/>
                </a:lnTo>
                <a:lnTo>
                  <a:pt x="0" y="4048182"/>
                </a:lnTo>
                <a:cubicBezTo>
                  <a:pt x="11370" y="3729250"/>
                  <a:pt x="214157" y="3434697"/>
                  <a:pt x="533251" y="3321826"/>
                </a:cubicBezTo>
                <a:cubicBezTo>
                  <a:pt x="684826" y="3268193"/>
                  <a:pt x="849013" y="3261590"/>
                  <a:pt x="1004454" y="3302555"/>
                </a:cubicBezTo>
                <a:cubicBezTo>
                  <a:pt x="1059032" y="2969706"/>
                  <a:pt x="1312105" y="2705851"/>
                  <a:pt x="1633904" y="2643190"/>
                </a:cubicBezTo>
                <a:cubicBezTo>
                  <a:pt x="1924979" y="2586592"/>
                  <a:pt x="2226835" y="2703156"/>
                  <a:pt x="2413069" y="2942889"/>
                </a:cubicBezTo>
                <a:cubicBezTo>
                  <a:pt x="2577769" y="2864865"/>
                  <a:pt x="2773301" y="2894511"/>
                  <a:pt x="2907492" y="3017814"/>
                </a:cubicBezTo>
                <a:cubicBezTo>
                  <a:pt x="2861096" y="2573655"/>
                  <a:pt x="3183530" y="2175987"/>
                  <a:pt x="3627647" y="2129632"/>
                </a:cubicBezTo>
                <a:cubicBezTo>
                  <a:pt x="3857003" y="2105645"/>
                  <a:pt x="4085672" y="2180838"/>
                  <a:pt x="4256141" y="2336078"/>
                </a:cubicBezTo>
                <a:cubicBezTo>
                  <a:pt x="4256141" y="2319639"/>
                  <a:pt x="4248998" y="1977086"/>
                  <a:pt x="4540882" y="1789101"/>
                </a:cubicBezTo>
                <a:cubicBezTo>
                  <a:pt x="4648316" y="1719870"/>
                  <a:pt x="4758101" y="1696138"/>
                  <a:pt x="4854246" y="1693950"/>
                </a:cubicBezTo>
                <a:close/>
                <a:moveTo>
                  <a:pt x="5309774" y="1478396"/>
                </a:moveTo>
                <a:lnTo>
                  <a:pt x="5357988" y="1529950"/>
                </a:lnTo>
                <a:cubicBezTo>
                  <a:pt x="5296027" y="1528200"/>
                  <a:pt x="5236208" y="1552725"/>
                  <a:pt x="5193180" y="1597329"/>
                </a:cubicBezTo>
                <a:cubicBezTo>
                  <a:pt x="5173034" y="1619227"/>
                  <a:pt x="5160047" y="1642961"/>
                  <a:pt x="5151924" y="1666327"/>
                </a:cubicBezTo>
                <a:lnTo>
                  <a:pt x="5141855" y="1722024"/>
                </a:lnTo>
                <a:lnTo>
                  <a:pt x="5138966" y="1677606"/>
                </a:lnTo>
                <a:cubicBezTo>
                  <a:pt x="5140347" y="1636758"/>
                  <a:pt x="5152004" y="1585617"/>
                  <a:pt x="5192296" y="1541821"/>
                </a:cubicBezTo>
                <a:cubicBezTo>
                  <a:pt x="5213810" y="1519519"/>
                  <a:pt x="5239522" y="1502237"/>
                  <a:pt x="5267600" y="1490749"/>
                </a:cubicBezTo>
                <a:close/>
                <a:moveTo>
                  <a:pt x="5659678" y="177243"/>
                </a:moveTo>
                <a:cubicBezTo>
                  <a:pt x="5916667" y="175138"/>
                  <a:pt x="6203984" y="300020"/>
                  <a:pt x="6383548" y="575344"/>
                </a:cubicBezTo>
                <a:cubicBezTo>
                  <a:pt x="6435296" y="492604"/>
                  <a:pt x="6544178" y="467404"/>
                  <a:pt x="6627054" y="519152"/>
                </a:cubicBezTo>
                <a:cubicBezTo>
                  <a:pt x="6643225" y="529259"/>
                  <a:pt x="6657576" y="541892"/>
                  <a:pt x="6669603" y="556463"/>
                </a:cubicBezTo>
                <a:lnTo>
                  <a:pt x="6687549" y="587165"/>
                </a:lnTo>
                <a:lnTo>
                  <a:pt x="6699089" y="660903"/>
                </a:lnTo>
                <a:cubicBezTo>
                  <a:pt x="6685344" y="625194"/>
                  <a:pt x="6660279" y="594873"/>
                  <a:pt x="6627938" y="574660"/>
                </a:cubicBezTo>
                <a:cubicBezTo>
                  <a:pt x="6545062" y="522912"/>
                  <a:pt x="6436180" y="548112"/>
                  <a:pt x="6384432" y="630852"/>
                </a:cubicBezTo>
                <a:cubicBezTo>
                  <a:pt x="6097130" y="190333"/>
                  <a:pt x="5533980" y="134948"/>
                  <a:pt x="5260558" y="368616"/>
                </a:cubicBezTo>
                <a:cubicBezTo>
                  <a:pt x="5156762" y="457354"/>
                  <a:pt x="5087777" y="593732"/>
                  <a:pt x="5063367" y="747961"/>
                </a:cubicBezTo>
                <a:lnTo>
                  <a:pt x="5056178" y="872414"/>
                </a:lnTo>
                <a:lnTo>
                  <a:pt x="5053294" y="851530"/>
                </a:lnTo>
                <a:cubicBezTo>
                  <a:pt x="5044771" y="634436"/>
                  <a:pt x="5121279" y="431425"/>
                  <a:pt x="5259674" y="313108"/>
                </a:cubicBezTo>
                <a:cubicBezTo>
                  <a:pt x="5362207" y="225483"/>
                  <a:pt x="5505484" y="178505"/>
                  <a:pt x="5659678" y="177243"/>
                </a:cubicBezTo>
                <a:close/>
                <a:moveTo>
                  <a:pt x="7110381" y="101"/>
                </a:moveTo>
                <a:cubicBezTo>
                  <a:pt x="7210825" y="-1977"/>
                  <a:pt x="7290226" y="28417"/>
                  <a:pt x="7308248" y="35912"/>
                </a:cubicBezTo>
                <a:lnTo>
                  <a:pt x="7308248" y="91092"/>
                </a:lnTo>
                <a:lnTo>
                  <a:pt x="7284737" y="82371"/>
                </a:lnTo>
                <a:cubicBezTo>
                  <a:pt x="7250094" y="70758"/>
                  <a:pt x="7186598" y="54051"/>
                  <a:pt x="7111265" y="55609"/>
                </a:cubicBezTo>
                <a:cubicBezTo>
                  <a:pt x="7050999" y="56856"/>
                  <a:pt x="6983157" y="69793"/>
                  <a:pt x="6916453" y="106379"/>
                </a:cubicBezTo>
                <a:cubicBezTo>
                  <a:pt x="6783042" y="179552"/>
                  <a:pt x="6697160" y="325570"/>
                  <a:pt x="6685297" y="490992"/>
                </a:cubicBezTo>
                <a:lnTo>
                  <a:pt x="6685438" y="523812"/>
                </a:lnTo>
                <a:lnTo>
                  <a:pt x="6684773" y="519565"/>
                </a:lnTo>
                <a:cubicBezTo>
                  <a:pt x="6668969" y="320757"/>
                  <a:pt x="6759923" y="136240"/>
                  <a:pt x="6915569" y="50871"/>
                </a:cubicBezTo>
                <a:cubicBezTo>
                  <a:pt x="6982273" y="14285"/>
                  <a:pt x="7050115" y="1348"/>
                  <a:pt x="7110381" y="101"/>
                </a:cubicBezTo>
                <a:close/>
              </a:path>
            </a:pathLst>
          </a:custGeom>
          <a:solidFill>
            <a:srgbClr val="FFFFFF">
              <a:alpha val="2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14"/>
          <p:cNvSpPr/>
          <p:nvPr/>
        </p:nvSpPr>
        <p:spPr>
          <a:xfrm>
            <a:off x="101783" y="211387"/>
            <a:ext cx="1235163" cy="484655"/>
          </a:xfrm>
          <a:custGeom>
            <a:avLst/>
            <a:gdLst/>
            <a:ahLst/>
            <a:cxnLst/>
            <a:rect l="l" t="t" r="r" b="b"/>
            <a:pathLst>
              <a:path w="1052322" h="412911" extrusionOk="0">
                <a:moveTo>
                  <a:pt x="-305" y="412866"/>
                </a:moveTo>
                <a:cubicBezTo>
                  <a:pt x="10049" y="387443"/>
                  <a:pt x="28718" y="366288"/>
                  <a:pt x="52654" y="352858"/>
                </a:cubicBezTo>
                <a:cubicBezTo>
                  <a:pt x="105899" y="324283"/>
                  <a:pt x="160191" y="350191"/>
                  <a:pt x="165621" y="352858"/>
                </a:cubicBezTo>
                <a:cubicBezTo>
                  <a:pt x="156096" y="286183"/>
                  <a:pt x="183813" y="221127"/>
                  <a:pt x="236296" y="186933"/>
                </a:cubicBezTo>
                <a:cubicBezTo>
                  <a:pt x="302018" y="144070"/>
                  <a:pt x="396411" y="157024"/>
                  <a:pt x="455371" y="222270"/>
                </a:cubicBezTo>
                <a:cubicBezTo>
                  <a:pt x="450370" y="201077"/>
                  <a:pt x="463505" y="179837"/>
                  <a:pt x="484698" y="174836"/>
                </a:cubicBezTo>
                <a:cubicBezTo>
                  <a:pt x="500348" y="171150"/>
                  <a:pt x="516674" y="177331"/>
                  <a:pt x="525951" y="190457"/>
                </a:cubicBezTo>
                <a:cubicBezTo>
                  <a:pt x="542430" y="77395"/>
                  <a:pt x="630726" y="-615"/>
                  <a:pt x="713022" y="-43"/>
                </a:cubicBezTo>
                <a:cubicBezTo>
                  <a:pt x="814082" y="433"/>
                  <a:pt x="920382" y="118734"/>
                  <a:pt x="893140" y="264752"/>
                </a:cubicBezTo>
                <a:cubicBezTo>
                  <a:pt x="938746" y="265047"/>
                  <a:pt x="982199" y="284221"/>
                  <a:pt x="1013155" y="317711"/>
                </a:cubicBezTo>
                <a:cubicBezTo>
                  <a:pt x="1035558" y="343362"/>
                  <a:pt x="1049169" y="375499"/>
                  <a:pt x="1052017" y="40943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5400012" scaled="0"/>
          </a:gradFill>
          <a:ln>
            <a:noFill/>
          </a:ln>
          <a:effectLst>
            <a:outerShdw blurRad="114300" algn="bl" rotWithShape="0">
              <a:srgbClr val="1C0935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14"/>
          <p:cNvSpPr/>
          <p:nvPr/>
        </p:nvSpPr>
        <p:spPr>
          <a:xfrm>
            <a:off x="6431962" y="545008"/>
            <a:ext cx="736655" cy="317699"/>
          </a:xfrm>
          <a:custGeom>
            <a:avLst/>
            <a:gdLst/>
            <a:ahLst/>
            <a:cxnLst/>
            <a:rect l="l" t="t" r="r" b="b"/>
            <a:pathLst>
              <a:path w="982206" h="423599" extrusionOk="0">
                <a:moveTo>
                  <a:pt x="-305" y="423553"/>
                </a:moveTo>
                <a:cubicBezTo>
                  <a:pt x="46539" y="334487"/>
                  <a:pt x="156715" y="300260"/>
                  <a:pt x="245783" y="347104"/>
                </a:cubicBezTo>
                <a:cubicBezTo>
                  <a:pt x="254813" y="351854"/>
                  <a:pt x="263433" y="357353"/>
                  <a:pt x="271539" y="363546"/>
                </a:cubicBezTo>
                <a:cubicBezTo>
                  <a:pt x="262290" y="309890"/>
                  <a:pt x="298294" y="258898"/>
                  <a:pt x="351948" y="249651"/>
                </a:cubicBezTo>
                <a:cubicBezTo>
                  <a:pt x="376809" y="245366"/>
                  <a:pt x="402374" y="250778"/>
                  <a:pt x="423367" y="264771"/>
                </a:cubicBezTo>
                <a:cubicBezTo>
                  <a:pt x="401079" y="117610"/>
                  <a:pt x="514426" y="-1929"/>
                  <a:pt x="624631" y="-24"/>
                </a:cubicBezTo>
                <a:cubicBezTo>
                  <a:pt x="727881" y="1405"/>
                  <a:pt x="832752" y="109038"/>
                  <a:pt x="822274" y="247626"/>
                </a:cubicBezTo>
                <a:cubicBezTo>
                  <a:pt x="826370" y="246769"/>
                  <a:pt x="896474" y="233720"/>
                  <a:pt x="946099" y="286393"/>
                </a:cubicBezTo>
                <a:cubicBezTo>
                  <a:pt x="979675" y="322420"/>
                  <a:pt x="990666" y="374020"/>
                  <a:pt x="974674" y="42060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5400012" scaled="0"/>
          </a:gradFill>
          <a:ln>
            <a:noFill/>
          </a:ln>
          <a:effectLst>
            <a:outerShdw blurRad="114300" algn="bl" rotWithShape="0">
              <a:srgbClr val="1C0935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14"/>
          <p:cNvSpPr/>
          <p:nvPr/>
        </p:nvSpPr>
        <p:spPr>
          <a:xfrm>
            <a:off x="7406744" y="1060827"/>
            <a:ext cx="913547" cy="358458"/>
          </a:xfrm>
          <a:custGeom>
            <a:avLst/>
            <a:gdLst/>
            <a:ahLst/>
            <a:cxnLst/>
            <a:rect l="l" t="t" r="r" b="b"/>
            <a:pathLst>
              <a:path w="1052322" h="412911" extrusionOk="0">
                <a:moveTo>
                  <a:pt x="-305" y="412866"/>
                </a:moveTo>
                <a:cubicBezTo>
                  <a:pt x="10049" y="387443"/>
                  <a:pt x="28718" y="366288"/>
                  <a:pt x="52654" y="352858"/>
                </a:cubicBezTo>
                <a:cubicBezTo>
                  <a:pt x="105899" y="324283"/>
                  <a:pt x="160191" y="350191"/>
                  <a:pt x="165621" y="352858"/>
                </a:cubicBezTo>
                <a:cubicBezTo>
                  <a:pt x="156096" y="286183"/>
                  <a:pt x="183813" y="221127"/>
                  <a:pt x="236296" y="186933"/>
                </a:cubicBezTo>
                <a:cubicBezTo>
                  <a:pt x="302018" y="144070"/>
                  <a:pt x="396411" y="157024"/>
                  <a:pt x="455371" y="222270"/>
                </a:cubicBezTo>
                <a:cubicBezTo>
                  <a:pt x="450370" y="201077"/>
                  <a:pt x="463505" y="179837"/>
                  <a:pt x="484698" y="174836"/>
                </a:cubicBezTo>
                <a:cubicBezTo>
                  <a:pt x="500348" y="171150"/>
                  <a:pt x="516674" y="177331"/>
                  <a:pt x="525951" y="190457"/>
                </a:cubicBezTo>
                <a:cubicBezTo>
                  <a:pt x="542430" y="77395"/>
                  <a:pt x="630726" y="-615"/>
                  <a:pt x="713022" y="-43"/>
                </a:cubicBezTo>
                <a:cubicBezTo>
                  <a:pt x="814082" y="433"/>
                  <a:pt x="920382" y="118734"/>
                  <a:pt x="893140" y="264752"/>
                </a:cubicBezTo>
                <a:cubicBezTo>
                  <a:pt x="938746" y="265047"/>
                  <a:pt x="982199" y="284221"/>
                  <a:pt x="1013155" y="317711"/>
                </a:cubicBezTo>
                <a:cubicBezTo>
                  <a:pt x="1035558" y="343362"/>
                  <a:pt x="1049169" y="375499"/>
                  <a:pt x="1052017" y="40943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5400012" scaled="0"/>
          </a:gradFill>
          <a:ln>
            <a:noFill/>
          </a:ln>
          <a:effectLst>
            <a:outerShdw blurRad="114300" algn="bl" rotWithShape="0">
              <a:srgbClr val="1C0935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7" name="Google Shape;487;p14"/>
          <p:cNvGrpSpPr/>
          <p:nvPr/>
        </p:nvGrpSpPr>
        <p:grpSpPr>
          <a:xfrm>
            <a:off x="1198378" y="408526"/>
            <a:ext cx="1153223" cy="497461"/>
            <a:chOff x="3033562" y="1043489"/>
            <a:chExt cx="1537631" cy="663281"/>
          </a:xfrm>
        </p:grpSpPr>
        <p:sp>
          <p:nvSpPr>
            <p:cNvPr id="488" name="Google Shape;488;p14"/>
            <p:cNvSpPr/>
            <p:nvPr/>
          </p:nvSpPr>
          <p:spPr>
            <a:xfrm>
              <a:off x="3034040" y="1043562"/>
              <a:ext cx="1537152" cy="662932"/>
            </a:xfrm>
            <a:custGeom>
              <a:avLst/>
              <a:gdLst/>
              <a:ahLst/>
              <a:cxnLst/>
              <a:rect l="l" t="t" r="r" b="b"/>
              <a:pathLst>
                <a:path w="982206" h="423599" extrusionOk="0">
                  <a:moveTo>
                    <a:pt x="-305" y="423553"/>
                  </a:moveTo>
                  <a:cubicBezTo>
                    <a:pt x="46539" y="334487"/>
                    <a:pt x="156715" y="300260"/>
                    <a:pt x="245783" y="347104"/>
                  </a:cubicBezTo>
                  <a:cubicBezTo>
                    <a:pt x="254813" y="351854"/>
                    <a:pt x="263433" y="357353"/>
                    <a:pt x="271539" y="363546"/>
                  </a:cubicBezTo>
                  <a:cubicBezTo>
                    <a:pt x="262290" y="309890"/>
                    <a:pt x="298294" y="258898"/>
                    <a:pt x="351948" y="249651"/>
                  </a:cubicBezTo>
                  <a:cubicBezTo>
                    <a:pt x="376809" y="245366"/>
                    <a:pt x="402374" y="250778"/>
                    <a:pt x="423367" y="264771"/>
                  </a:cubicBezTo>
                  <a:cubicBezTo>
                    <a:pt x="401079" y="117610"/>
                    <a:pt x="514426" y="-1929"/>
                    <a:pt x="624631" y="-24"/>
                  </a:cubicBezTo>
                  <a:cubicBezTo>
                    <a:pt x="727881" y="1405"/>
                    <a:pt x="832752" y="109038"/>
                    <a:pt x="822274" y="247626"/>
                  </a:cubicBezTo>
                  <a:cubicBezTo>
                    <a:pt x="826370" y="246769"/>
                    <a:pt x="896474" y="233720"/>
                    <a:pt x="946099" y="286393"/>
                  </a:cubicBezTo>
                  <a:cubicBezTo>
                    <a:pt x="979675" y="322420"/>
                    <a:pt x="990666" y="374020"/>
                    <a:pt x="974674" y="4206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3033562" y="1043489"/>
              <a:ext cx="1440584" cy="663281"/>
            </a:xfrm>
            <a:custGeom>
              <a:avLst/>
              <a:gdLst/>
              <a:ahLst/>
              <a:cxnLst/>
              <a:rect l="l" t="t" r="r" b="b"/>
              <a:pathLst>
                <a:path w="1440584" h="663281" extrusionOk="0">
                  <a:moveTo>
                    <a:pt x="276601" y="511724"/>
                  </a:moveTo>
                  <a:cubicBezTo>
                    <a:pt x="313532" y="514835"/>
                    <a:pt x="350464" y="525238"/>
                    <a:pt x="385330" y="543576"/>
                  </a:cubicBezTo>
                  <a:lnTo>
                    <a:pt x="397838" y="551560"/>
                  </a:lnTo>
                  <a:lnTo>
                    <a:pt x="356968" y="535060"/>
                  </a:lnTo>
                  <a:cubicBezTo>
                    <a:pt x="247722" y="503368"/>
                    <a:pt x="129181" y="540194"/>
                    <a:pt x="57125" y="628208"/>
                  </a:cubicBezTo>
                  <a:lnTo>
                    <a:pt x="33980" y="663178"/>
                  </a:lnTo>
                  <a:lnTo>
                    <a:pt x="0" y="663281"/>
                  </a:lnTo>
                  <a:cubicBezTo>
                    <a:pt x="55013" y="558685"/>
                    <a:pt x="165806" y="502390"/>
                    <a:pt x="276601" y="511724"/>
                  </a:cubicBezTo>
                  <a:close/>
                  <a:moveTo>
                    <a:pt x="1311299" y="385172"/>
                  </a:moveTo>
                  <a:lnTo>
                    <a:pt x="1358222" y="386730"/>
                  </a:lnTo>
                  <a:cubicBezTo>
                    <a:pt x="1377201" y="389247"/>
                    <a:pt x="1398407" y="394383"/>
                    <a:pt x="1419726" y="404045"/>
                  </a:cubicBezTo>
                  <a:lnTo>
                    <a:pt x="1440584" y="415935"/>
                  </a:lnTo>
                  <a:lnTo>
                    <a:pt x="1383450" y="399850"/>
                  </a:lnTo>
                  <a:cubicBezTo>
                    <a:pt x="1345493" y="394816"/>
                    <a:pt x="1316447" y="400260"/>
                    <a:pt x="1313240" y="400931"/>
                  </a:cubicBezTo>
                  <a:close/>
                  <a:moveTo>
                    <a:pt x="978539" y="35"/>
                  </a:moveTo>
                  <a:cubicBezTo>
                    <a:pt x="1018956" y="595"/>
                    <a:pt x="1059533" y="11548"/>
                    <a:pt x="1097406" y="31053"/>
                  </a:cubicBezTo>
                  <a:lnTo>
                    <a:pt x="1110125" y="39336"/>
                  </a:lnTo>
                  <a:lnTo>
                    <a:pt x="1064155" y="21560"/>
                  </a:lnTo>
                  <a:cubicBezTo>
                    <a:pt x="1044224" y="16313"/>
                    <a:pt x="1023975" y="13435"/>
                    <a:pt x="1003767" y="13155"/>
                  </a:cubicBezTo>
                  <a:cubicBezTo>
                    <a:pt x="831205" y="10173"/>
                    <a:pt x="653724" y="197349"/>
                    <a:pt x="688623" y="427777"/>
                  </a:cubicBezTo>
                  <a:cubicBezTo>
                    <a:pt x="655752" y="405866"/>
                    <a:pt x="615722" y="397392"/>
                    <a:pt x="576794" y="404102"/>
                  </a:cubicBezTo>
                  <a:cubicBezTo>
                    <a:pt x="492781" y="418581"/>
                    <a:pt x="436405" y="498425"/>
                    <a:pt x="450888" y="582441"/>
                  </a:cubicBezTo>
                  <a:lnTo>
                    <a:pt x="425743" y="566389"/>
                  </a:lnTo>
                  <a:lnTo>
                    <a:pt x="427408" y="508047"/>
                  </a:lnTo>
                  <a:cubicBezTo>
                    <a:pt x="441093" y="449468"/>
                    <a:pt x="488556" y="401841"/>
                    <a:pt x="551566" y="390982"/>
                  </a:cubicBezTo>
                  <a:cubicBezTo>
                    <a:pt x="590494" y="384272"/>
                    <a:pt x="630524" y="392746"/>
                    <a:pt x="663395" y="414657"/>
                  </a:cubicBezTo>
                  <a:cubicBezTo>
                    <a:pt x="628496" y="184229"/>
                    <a:pt x="805977" y="-2947"/>
                    <a:pt x="978539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0" name="Google Shape;490;p14"/>
          <p:cNvSpPr/>
          <p:nvPr/>
        </p:nvSpPr>
        <p:spPr>
          <a:xfrm>
            <a:off x="101424" y="211333"/>
            <a:ext cx="1141289" cy="484910"/>
          </a:xfrm>
          <a:custGeom>
            <a:avLst/>
            <a:gdLst/>
            <a:ahLst/>
            <a:cxnLst/>
            <a:rect l="l" t="t" r="r" b="b"/>
            <a:pathLst>
              <a:path w="1521718" h="646546" extrusionOk="0">
                <a:moveTo>
                  <a:pt x="1425018" y="417482"/>
                </a:moveTo>
                <a:lnTo>
                  <a:pt x="1451648" y="420403"/>
                </a:lnTo>
                <a:cubicBezTo>
                  <a:pt x="1468827" y="424102"/>
                  <a:pt x="1485541" y="429537"/>
                  <a:pt x="1501539" y="436596"/>
                </a:cubicBezTo>
                <a:lnTo>
                  <a:pt x="1521718" y="448077"/>
                </a:lnTo>
                <a:lnTo>
                  <a:pt x="1476876" y="433523"/>
                </a:lnTo>
                <a:cubicBezTo>
                  <a:pt x="1459698" y="429824"/>
                  <a:pt x="1442056" y="427861"/>
                  <a:pt x="1424204" y="427746"/>
                </a:cubicBezTo>
                <a:close/>
                <a:moveTo>
                  <a:pt x="759428" y="273833"/>
                </a:moveTo>
                <a:cubicBezTo>
                  <a:pt x="771681" y="270947"/>
                  <a:pt x="784198" y="271924"/>
                  <a:pt x="795468" y="276191"/>
                </a:cubicBezTo>
                <a:lnTo>
                  <a:pt x="811655" y="288720"/>
                </a:lnTo>
                <a:lnTo>
                  <a:pt x="784656" y="286953"/>
                </a:lnTo>
                <a:cubicBezTo>
                  <a:pt x="751472" y="294784"/>
                  <a:pt x="730905" y="328042"/>
                  <a:pt x="738736" y="361226"/>
                </a:cubicBezTo>
                <a:lnTo>
                  <a:pt x="714970" y="339106"/>
                </a:lnTo>
                <a:lnTo>
                  <a:pt x="721087" y="301462"/>
                </a:lnTo>
                <a:cubicBezTo>
                  <a:pt x="729398" y="288021"/>
                  <a:pt x="742836" y="277748"/>
                  <a:pt x="759428" y="273833"/>
                </a:cubicBezTo>
                <a:close/>
                <a:moveTo>
                  <a:pt x="499894" y="253850"/>
                </a:moveTo>
                <a:cubicBezTo>
                  <a:pt x="545818" y="252972"/>
                  <a:pt x="592762" y="264093"/>
                  <a:pt x="635433" y="286922"/>
                </a:cubicBezTo>
                <a:lnTo>
                  <a:pt x="645654" y="293576"/>
                </a:lnTo>
                <a:lnTo>
                  <a:pt x="616762" y="281126"/>
                </a:lnTo>
                <a:cubicBezTo>
                  <a:pt x="541876" y="256140"/>
                  <a:pt x="460021" y="263947"/>
                  <a:pt x="395703" y="305895"/>
                </a:cubicBezTo>
                <a:cubicBezTo>
                  <a:pt x="313524" y="359437"/>
                  <a:pt x="270124" y="461303"/>
                  <a:pt x="285039" y="565704"/>
                </a:cubicBezTo>
                <a:cubicBezTo>
                  <a:pt x="276536" y="561528"/>
                  <a:pt x="191525" y="520960"/>
                  <a:pt x="108153" y="565704"/>
                </a:cubicBezTo>
                <a:cubicBezTo>
                  <a:pt x="89413" y="576218"/>
                  <a:pt x="72735" y="589757"/>
                  <a:pt x="58716" y="605643"/>
                </a:cubicBezTo>
                <a:lnTo>
                  <a:pt x="33429" y="646437"/>
                </a:lnTo>
                <a:lnTo>
                  <a:pt x="0" y="646546"/>
                </a:lnTo>
                <a:cubicBezTo>
                  <a:pt x="16213" y="606738"/>
                  <a:pt x="45445" y="573613"/>
                  <a:pt x="82925" y="552584"/>
                </a:cubicBezTo>
                <a:cubicBezTo>
                  <a:pt x="166297" y="507840"/>
                  <a:pt x="251308" y="548408"/>
                  <a:pt x="259811" y="552584"/>
                </a:cubicBezTo>
                <a:cubicBezTo>
                  <a:pt x="244896" y="448183"/>
                  <a:pt x="288296" y="346317"/>
                  <a:pt x="370475" y="292775"/>
                </a:cubicBezTo>
                <a:cubicBezTo>
                  <a:pt x="409066" y="267606"/>
                  <a:pt x="453970" y="254728"/>
                  <a:pt x="499894" y="253850"/>
                </a:cubicBezTo>
                <a:close/>
                <a:moveTo>
                  <a:pt x="1116943" y="4"/>
                </a:moveTo>
                <a:cubicBezTo>
                  <a:pt x="1156503" y="190"/>
                  <a:pt x="1196577" y="11907"/>
                  <a:pt x="1233767" y="32951"/>
                </a:cubicBezTo>
                <a:lnTo>
                  <a:pt x="1242059" y="38918"/>
                </a:lnTo>
                <a:lnTo>
                  <a:pt x="1201472" y="21776"/>
                </a:lnTo>
                <a:cubicBezTo>
                  <a:pt x="1181860" y="16193"/>
                  <a:pt x="1161951" y="13217"/>
                  <a:pt x="1142171" y="13124"/>
                </a:cubicBezTo>
                <a:cubicBezTo>
                  <a:pt x="1013310" y="12228"/>
                  <a:pt x="875054" y="134378"/>
                  <a:pt x="849251" y="311413"/>
                </a:cubicBezTo>
                <a:lnTo>
                  <a:pt x="825655" y="293150"/>
                </a:lnTo>
                <a:lnTo>
                  <a:pt x="862557" y="176873"/>
                </a:lnTo>
                <a:cubicBezTo>
                  <a:pt x="918367" y="67873"/>
                  <a:pt x="1020297" y="-668"/>
                  <a:pt x="1116943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14"/>
          <p:cNvSpPr/>
          <p:nvPr/>
        </p:nvSpPr>
        <p:spPr>
          <a:xfrm>
            <a:off x="6431734" y="544972"/>
            <a:ext cx="691166" cy="318044"/>
          </a:xfrm>
          <a:custGeom>
            <a:avLst/>
            <a:gdLst/>
            <a:ahLst/>
            <a:cxnLst/>
            <a:rect l="l" t="t" r="r" b="b"/>
            <a:pathLst>
              <a:path w="921555" h="424058" extrusionOk="0">
                <a:moveTo>
                  <a:pt x="176840" y="327162"/>
                </a:moveTo>
                <a:cubicBezTo>
                  <a:pt x="200452" y="329151"/>
                  <a:pt x="224064" y="335802"/>
                  <a:pt x="246355" y="347526"/>
                </a:cubicBezTo>
                <a:lnTo>
                  <a:pt x="258861" y="355510"/>
                </a:lnTo>
                <a:lnTo>
                  <a:pt x="237321" y="346814"/>
                </a:lnTo>
                <a:cubicBezTo>
                  <a:pt x="179116" y="329929"/>
                  <a:pt x="116785" y="343465"/>
                  <a:pt x="70966" y="381010"/>
                </a:cubicBezTo>
                <a:lnTo>
                  <a:pt x="36000" y="423949"/>
                </a:lnTo>
                <a:lnTo>
                  <a:pt x="0" y="424058"/>
                </a:lnTo>
                <a:cubicBezTo>
                  <a:pt x="35171" y="357186"/>
                  <a:pt x="106005" y="321195"/>
                  <a:pt x="176840" y="327162"/>
                </a:cubicBezTo>
                <a:close/>
                <a:moveTo>
                  <a:pt x="846910" y="246537"/>
                </a:moveTo>
                <a:lnTo>
                  <a:pt x="868358" y="247249"/>
                </a:lnTo>
                <a:cubicBezTo>
                  <a:pt x="880492" y="248858"/>
                  <a:pt x="894050" y="252142"/>
                  <a:pt x="907680" y="258319"/>
                </a:cubicBezTo>
                <a:lnTo>
                  <a:pt x="921555" y="268243"/>
                </a:lnTo>
                <a:lnTo>
                  <a:pt x="893586" y="260369"/>
                </a:lnTo>
                <a:cubicBezTo>
                  <a:pt x="869319" y="257151"/>
                  <a:pt x="850749" y="260631"/>
                  <a:pt x="848699" y="261060"/>
                </a:cubicBezTo>
                <a:close/>
                <a:moveTo>
                  <a:pt x="625613" y="22"/>
                </a:moveTo>
                <a:cubicBezTo>
                  <a:pt x="651453" y="380"/>
                  <a:pt x="677395" y="7382"/>
                  <a:pt x="701609" y="19853"/>
                </a:cubicBezTo>
                <a:lnTo>
                  <a:pt x="714328" y="28136"/>
                </a:lnTo>
                <a:lnTo>
                  <a:pt x="689449" y="18515"/>
                </a:lnTo>
                <a:cubicBezTo>
                  <a:pt x="676707" y="15161"/>
                  <a:pt x="663761" y="13321"/>
                  <a:pt x="650841" y="13142"/>
                </a:cubicBezTo>
                <a:cubicBezTo>
                  <a:pt x="540517" y="11235"/>
                  <a:pt x="427047" y="130903"/>
                  <a:pt x="449359" y="278224"/>
                </a:cubicBezTo>
                <a:cubicBezTo>
                  <a:pt x="428343" y="264216"/>
                  <a:pt x="402751" y="258798"/>
                  <a:pt x="377863" y="263088"/>
                </a:cubicBezTo>
                <a:cubicBezTo>
                  <a:pt x="324150" y="272345"/>
                  <a:pt x="288107" y="323392"/>
                  <a:pt x="297366" y="377106"/>
                </a:cubicBezTo>
                <a:lnTo>
                  <a:pt x="272222" y="361054"/>
                </a:lnTo>
                <a:lnTo>
                  <a:pt x="273256" y="324812"/>
                </a:lnTo>
                <a:cubicBezTo>
                  <a:pt x="282005" y="287360"/>
                  <a:pt x="312350" y="256910"/>
                  <a:pt x="352635" y="249968"/>
                </a:cubicBezTo>
                <a:cubicBezTo>
                  <a:pt x="377523" y="245678"/>
                  <a:pt x="403115" y="251096"/>
                  <a:pt x="424131" y="265104"/>
                </a:cubicBezTo>
                <a:cubicBezTo>
                  <a:pt x="401819" y="117783"/>
                  <a:pt x="515289" y="-1885"/>
                  <a:pt x="625613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14"/>
          <p:cNvSpPr/>
          <p:nvPr/>
        </p:nvSpPr>
        <p:spPr>
          <a:xfrm>
            <a:off x="7406479" y="1060788"/>
            <a:ext cx="842112" cy="358516"/>
          </a:xfrm>
          <a:custGeom>
            <a:avLst/>
            <a:gdLst/>
            <a:ahLst/>
            <a:cxnLst/>
            <a:rect l="l" t="t" r="r" b="b"/>
            <a:pathLst>
              <a:path w="1122816" h="478021" extrusionOk="0">
                <a:moveTo>
                  <a:pt x="1059308" y="309292"/>
                </a:moveTo>
                <a:lnTo>
                  <a:pt x="1073269" y="310824"/>
                </a:lnTo>
                <a:cubicBezTo>
                  <a:pt x="1085970" y="313558"/>
                  <a:pt x="1098328" y="317577"/>
                  <a:pt x="1110155" y="322796"/>
                </a:cubicBezTo>
                <a:lnTo>
                  <a:pt x="1122816" y="331837"/>
                </a:lnTo>
                <a:lnTo>
                  <a:pt x="1098497" y="323944"/>
                </a:lnTo>
                <a:cubicBezTo>
                  <a:pt x="1085797" y="321209"/>
                  <a:pt x="1072753" y="319757"/>
                  <a:pt x="1059554" y="319672"/>
                </a:cubicBezTo>
                <a:close/>
                <a:moveTo>
                  <a:pt x="561479" y="202458"/>
                </a:moveTo>
                <a:cubicBezTo>
                  <a:pt x="570538" y="200324"/>
                  <a:pt x="579793" y="201046"/>
                  <a:pt x="588125" y="204201"/>
                </a:cubicBezTo>
                <a:lnTo>
                  <a:pt x="604312" y="216730"/>
                </a:lnTo>
                <a:lnTo>
                  <a:pt x="586707" y="215578"/>
                </a:lnTo>
                <a:cubicBezTo>
                  <a:pt x="562173" y="221367"/>
                  <a:pt x="546967" y="245956"/>
                  <a:pt x="552756" y="270491"/>
                </a:cubicBezTo>
                <a:lnTo>
                  <a:pt x="528487" y="251472"/>
                </a:lnTo>
                <a:lnTo>
                  <a:pt x="533132" y="222885"/>
                </a:lnTo>
                <a:cubicBezTo>
                  <a:pt x="539277" y="212947"/>
                  <a:pt x="549212" y="205353"/>
                  <a:pt x="561479" y="202458"/>
                </a:cubicBezTo>
                <a:close/>
                <a:moveTo>
                  <a:pt x="403654" y="189983"/>
                </a:moveTo>
                <a:cubicBezTo>
                  <a:pt x="426335" y="193477"/>
                  <a:pt x="448771" y="200883"/>
                  <a:pt x="469804" y="212135"/>
                </a:cubicBezTo>
                <a:lnTo>
                  <a:pt x="480213" y="220293"/>
                </a:lnTo>
                <a:lnTo>
                  <a:pt x="428882" y="203103"/>
                </a:lnTo>
                <a:cubicBezTo>
                  <a:pt x="383520" y="196115"/>
                  <a:pt x="337180" y="204771"/>
                  <a:pt x="299137" y="229582"/>
                </a:cubicBezTo>
                <a:cubicBezTo>
                  <a:pt x="238378" y="269168"/>
                  <a:pt x="206291" y="344482"/>
                  <a:pt x="217318" y="421671"/>
                </a:cubicBezTo>
                <a:cubicBezTo>
                  <a:pt x="211031" y="418583"/>
                  <a:pt x="148178" y="388590"/>
                  <a:pt x="86538" y="421671"/>
                </a:cubicBezTo>
                <a:cubicBezTo>
                  <a:pt x="72683" y="429445"/>
                  <a:pt x="60352" y="439454"/>
                  <a:pt x="49987" y="451199"/>
                </a:cubicBezTo>
                <a:lnTo>
                  <a:pt x="33428" y="477912"/>
                </a:lnTo>
                <a:lnTo>
                  <a:pt x="0" y="478021"/>
                </a:lnTo>
                <a:cubicBezTo>
                  <a:pt x="11987" y="448589"/>
                  <a:pt x="33599" y="424098"/>
                  <a:pt x="61310" y="408551"/>
                </a:cubicBezTo>
                <a:cubicBezTo>
                  <a:pt x="122950" y="375470"/>
                  <a:pt x="185803" y="405463"/>
                  <a:pt x="192090" y="408551"/>
                </a:cubicBezTo>
                <a:cubicBezTo>
                  <a:pt x="181063" y="331362"/>
                  <a:pt x="213150" y="256048"/>
                  <a:pt x="273909" y="216462"/>
                </a:cubicBezTo>
                <a:cubicBezTo>
                  <a:pt x="311952" y="191651"/>
                  <a:pt x="358292" y="182995"/>
                  <a:pt x="403654" y="189983"/>
                </a:cubicBezTo>
                <a:close/>
                <a:moveTo>
                  <a:pt x="825806" y="3"/>
                </a:moveTo>
                <a:cubicBezTo>
                  <a:pt x="855055" y="141"/>
                  <a:pt x="884683" y="8804"/>
                  <a:pt x="912180" y="24362"/>
                </a:cubicBezTo>
                <a:lnTo>
                  <a:pt x="920472" y="30330"/>
                </a:lnTo>
                <a:lnTo>
                  <a:pt x="894878" y="19520"/>
                </a:lnTo>
                <a:cubicBezTo>
                  <a:pt x="880378" y="15392"/>
                  <a:pt x="865659" y="13192"/>
                  <a:pt x="851034" y="13123"/>
                </a:cubicBezTo>
                <a:cubicBezTo>
                  <a:pt x="755762" y="12461"/>
                  <a:pt x="653543" y="102772"/>
                  <a:pt x="634465" y="233662"/>
                </a:cubicBezTo>
                <a:cubicBezTo>
                  <a:pt x="629096" y="226064"/>
                  <a:pt x="621686" y="220476"/>
                  <a:pt x="613353" y="217321"/>
                </a:cubicBezTo>
                <a:lnTo>
                  <a:pt x="610322" y="217123"/>
                </a:lnTo>
                <a:lnTo>
                  <a:pt x="637727" y="130770"/>
                </a:lnTo>
                <a:cubicBezTo>
                  <a:pt x="678990" y="50182"/>
                  <a:pt x="754352" y="-493"/>
                  <a:pt x="825806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3" name="Google Shape;493;p14"/>
          <p:cNvGrpSpPr/>
          <p:nvPr/>
        </p:nvGrpSpPr>
        <p:grpSpPr>
          <a:xfrm>
            <a:off x="489337" y="2522475"/>
            <a:ext cx="1071775" cy="1418359"/>
            <a:chOff x="2256777" y="2198862"/>
            <a:chExt cx="2823618" cy="3736703"/>
          </a:xfrm>
        </p:grpSpPr>
        <p:grpSp>
          <p:nvGrpSpPr>
            <p:cNvPr id="494" name="Google Shape;494;p14"/>
            <p:cNvGrpSpPr/>
            <p:nvPr/>
          </p:nvGrpSpPr>
          <p:grpSpPr>
            <a:xfrm>
              <a:off x="3294899" y="5120706"/>
              <a:ext cx="748973" cy="454603"/>
              <a:chOff x="5910230" y="3314449"/>
              <a:chExt cx="375256" cy="227768"/>
            </a:xfrm>
          </p:grpSpPr>
          <p:sp>
            <p:nvSpPr>
              <p:cNvPr id="495" name="Google Shape;495;p14"/>
              <p:cNvSpPr/>
              <p:nvPr/>
            </p:nvSpPr>
            <p:spPr>
              <a:xfrm rot="-788041">
                <a:off x="5936369" y="3312998"/>
                <a:ext cx="9535" cy="23116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230885" extrusionOk="0">
                    <a:moveTo>
                      <a:pt x="-431" y="-319"/>
                    </a:moveTo>
                    <a:lnTo>
                      <a:pt x="9094" y="-319"/>
                    </a:lnTo>
                    <a:lnTo>
                      <a:pt x="9094" y="230567"/>
                    </a:lnTo>
                    <a:lnTo>
                      <a:pt x="-431" y="23056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14"/>
              <p:cNvSpPr/>
              <p:nvPr/>
            </p:nvSpPr>
            <p:spPr>
              <a:xfrm rot="-4611959">
                <a:off x="6139000" y="3423321"/>
                <a:ext cx="231160" cy="9535"/>
              </a:xfrm>
              <a:custGeom>
                <a:avLst/>
                <a:gdLst/>
                <a:ahLst/>
                <a:cxnLst/>
                <a:rect l="l" t="t" r="r" b="b"/>
                <a:pathLst>
                  <a:path w="230885" h="9524" extrusionOk="0">
                    <a:moveTo>
                      <a:pt x="-431" y="-319"/>
                    </a:moveTo>
                    <a:lnTo>
                      <a:pt x="230455" y="-319"/>
                    </a:lnTo>
                    <a:lnTo>
                      <a:pt x="230455" y="9206"/>
                    </a:lnTo>
                    <a:lnTo>
                      <a:pt x="-431" y="920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7" name="Google Shape;497;p14"/>
            <p:cNvSpPr/>
            <p:nvPr/>
          </p:nvSpPr>
          <p:spPr>
            <a:xfrm>
              <a:off x="3376049" y="5519665"/>
              <a:ext cx="585689" cy="415900"/>
            </a:xfrm>
            <a:custGeom>
              <a:avLst/>
              <a:gdLst/>
              <a:ahLst/>
              <a:cxnLst/>
              <a:rect l="l" t="t" r="r" b="b"/>
              <a:pathLst>
                <a:path w="273367" h="194119" extrusionOk="0">
                  <a:moveTo>
                    <a:pt x="273368" y="0"/>
                  </a:moveTo>
                  <a:lnTo>
                    <a:pt x="234125" y="194119"/>
                  </a:lnTo>
                  <a:lnTo>
                    <a:pt x="39243" y="194119"/>
                  </a:lnTo>
                  <a:lnTo>
                    <a:pt x="0" y="0"/>
                  </a:lnTo>
                  <a:lnTo>
                    <a:pt x="273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2256777" y="2203261"/>
              <a:ext cx="2823618" cy="3023507"/>
            </a:xfrm>
            <a:custGeom>
              <a:avLst/>
              <a:gdLst/>
              <a:ahLst/>
              <a:cxnLst/>
              <a:rect l="l" t="t" r="r" b="b"/>
              <a:pathLst>
                <a:path w="2823618" h="3023507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37215" y="-2797"/>
                    <a:pt x="1940079" y="2382"/>
                    <a:pt x="2304277" y="293914"/>
                  </a:cubicBezTo>
                  <a:cubicBezTo>
                    <a:pt x="2791372" y="683831"/>
                    <a:pt x="2817780" y="1272419"/>
                    <a:pt x="2822095" y="1379779"/>
                  </a:cubicBezTo>
                  <a:cubicBezTo>
                    <a:pt x="2854201" y="2097474"/>
                    <a:pt x="2369177" y="2553500"/>
                    <a:pt x="2294266" y="2622543"/>
                  </a:cubicBezTo>
                  <a:cubicBezTo>
                    <a:pt x="2048354" y="2843720"/>
                    <a:pt x="1740252" y="2983722"/>
                    <a:pt x="1411904" y="3023507"/>
                  </a:cubicBezTo>
                  <a:cubicBezTo>
                    <a:pt x="1083486" y="2983807"/>
                    <a:pt x="775298" y="2843788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3376049" y="5519665"/>
              <a:ext cx="585633" cy="415859"/>
            </a:xfrm>
            <a:custGeom>
              <a:avLst/>
              <a:gdLst/>
              <a:ahLst/>
              <a:cxnLst/>
              <a:rect l="l" t="t" r="r" b="b"/>
              <a:pathLst>
                <a:path w="585633" h="415859" extrusionOk="0">
                  <a:moveTo>
                    <a:pt x="0" y="0"/>
                  </a:moveTo>
                  <a:lnTo>
                    <a:pt x="585633" y="0"/>
                  </a:lnTo>
                  <a:lnTo>
                    <a:pt x="575636" y="49454"/>
                  </a:lnTo>
                  <a:lnTo>
                    <a:pt x="31288" y="49454"/>
                  </a:lnTo>
                  <a:lnTo>
                    <a:pt x="105361" y="415859"/>
                  </a:lnTo>
                  <a:lnTo>
                    <a:pt x="84070" y="41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2710203" y="2203261"/>
              <a:ext cx="1916798" cy="3023507"/>
            </a:xfrm>
            <a:custGeom>
              <a:avLst/>
              <a:gdLst/>
              <a:ahLst/>
              <a:cxnLst/>
              <a:rect l="l" t="t" r="r" b="b"/>
              <a:pathLst>
                <a:path w="1916798" h="3023507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cubicBezTo>
                    <a:pt x="1894695" y="683831"/>
                    <a:pt x="1912472" y="1272419"/>
                    <a:pt x="1915752" y="1379779"/>
                  </a:cubicBezTo>
                  <a:cubicBezTo>
                    <a:pt x="1937673" y="2097474"/>
                    <a:pt x="1608513" y="2553500"/>
                    <a:pt x="1557593" y="2622543"/>
                  </a:cubicBezTo>
                  <a:cubicBezTo>
                    <a:pt x="1323713" y="2935995"/>
                    <a:pt x="1062387" y="3004692"/>
                    <a:pt x="958479" y="3023507"/>
                  </a:cubicBez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3023507"/>
                  </a:lnTo>
                  <a:cubicBezTo>
                    <a:pt x="854394" y="3004692"/>
                    <a:pt x="593069" y="2935995"/>
                    <a:pt x="359188" y="2622715"/>
                  </a:cubicBez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2711213" y="2222437"/>
              <a:ext cx="1593165" cy="3015570"/>
            </a:xfrm>
            <a:custGeom>
              <a:avLst/>
              <a:gdLst/>
              <a:ahLst/>
              <a:cxnLst/>
              <a:rect l="l" t="t" r="r" b="b"/>
              <a:pathLst>
                <a:path w="1593165" h="3015570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lnTo>
                    <a:pt x="1593165" y="334631"/>
                  </a:lnTo>
                  <a:lnTo>
                    <a:pt x="1519727" y="257623"/>
                  </a:lnTo>
                  <a:cubicBezTo>
                    <a:pt x="1328034" y="79832"/>
                    <a:pt x="1134648" y="52079"/>
                    <a:pt x="1036092" y="49646"/>
                  </a:cubicBezTo>
                  <a:cubicBezTo>
                    <a:pt x="1020001" y="49249"/>
                    <a:pt x="1006438" y="49527"/>
                    <a:pt x="995823" y="49937"/>
                  </a:cubicBezTo>
                  <a:lnTo>
                    <a:pt x="995823" y="3015569"/>
                  </a:lnTo>
                  <a:lnTo>
                    <a:pt x="995820" y="3015570"/>
                  </a:lnTo>
                  <a:lnTo>
                    <a:pt x="995820" y="49937"/>
                  </a:lnTo>
                  <a:lnTo>
                    <a:pt x="958479" y="49668"/>
                  </a:ln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49668"/>
                  </a:lnTo>
                  <a:lnTo>
                    <a:pt x="955494" y="49646"/>
                  </a:lnTo>
                  <a:cubicBezTo>
                    <a:pt x="842746" y="52426"/>
                    <a:pt x="606270" y="88278"/>
                    <a:pt x="390146" y="343368"/>
                  </a:cubicBezTo>
                  <a:cubicBezTo>
                    <a:pt x="59605" y="733803"/>
                    <a:pt x="41482" y="1322045"/>
                    <a:pt x="38374" y="1429405"/>
                  </a:cubicBezTo>
                  <a:cubicBezTo>
                    <a:pt x="19345" y="2057390"/>
                    <a:pt x="268847" y="2485032"/>
                    <a:pt x="365631" y="2628383"/>
                  </a:cubicBezTo>
                  <a:lnTo>
                    <a:pt x="375174" y="2641905"/>
                  </a:lnTo>
                  <a:lnTo>
                    <a:pt x="359188" y="2622715"/>
                  </a:ln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3150463" y="2198862"/>
              <a:ext cx="1036590" cy="3027906"/>
            </a:xfrm>
            <a:custGeom>
              <a:avLst/>
              <a:gdLst/>
              <a:ahLst/>
              <a:cxnLst/>
              <a:rect l="l" t="t" r="r" b="b"/>
              <a:pathLst>
                <a:path w="1036590" h="302790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3027906"/>
                  </a:lnTo>
                  <a:cubicBezTo>
                    <a:pt x="461429" y="3009091"/>
                    <a:pt x="320582" y="2940394"/>
                    <a:pt x="194235" y="2627114"/>
                  </a:cubicBez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cubicBezTo>
                    <a:pt x="1024815" y="683831"/>
                    <a:pt x="1034481" y="1272419"/>
                    <a:pt x="1036035" y="1379779"/>
                  </a:cubicBezTo>
                  <a:cubicBezTo>
                    <a:pt x="1047773" y="2097474"/>
                    <a:pt x="869815" y="2553500"/>
                    <a:pt x="842370" y="2622543"/>
                  </a:cubicBezTo>
                  <a:cubicBezTo>
                    <a:pt x="715678" y="2935995"/>
                    <a:pt x="574486" y="3004692"/>
                    <a:pt x="518217" y="3023507"/>
                  </a:cubicBez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3"/>
                </a:gs>
                <a:gs pos="52000">
                  <a:schemeClr val="accent4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128588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3169640" y="2199871"/>
              <a:ext cx="864956" cy="3015976"/>
            </a:xfrm>
            <a:custGeom>
              <a:avLst/>
              <a:gdLst/>
              <a:ahLst/>
              <a:cxnLst/>
              <a:rect l="l" t="t" r="r" b="b"/>
              <a:pathLst>
                <a:path w="864956" h="301597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54080"/>
                  </a:lnTo>
                  <a:lnTo>
                    <a:pt x="515562" y="54045"/>
                  </a:lnTo>
                  <a:cubicBezTo>
                    <a:pt x="454545" y="56825"/>
                    <a:pt x="326641" y="92677"/>
                    <a:pt x="209440" y="347767"/>
                  </a:cubicBezTo>
                  <a:cubicBezTo>
                    <a:pt x="31829" y="738202"/>
                    <a:pt x="21473" y="1326444"/>
                    <a:pt x="19747" y="1433804"/>
                  </a:cubicBezTo>
                  <a:cubicBezTo>
                    <a:pt x="10816" y="1972077"/>
                    <a:pt x="108683" y="2363159"/>
                    <a:pt x="169826" y="2554185"/>
                  </a:cubicBezTo>
                  <a:lnTo>
                    <a:pt x="196316" y="2631739"/>
                  </a:lnTo>
                  <a:lnTo>
                    <a:pt x="194235" y="2627114"/>
                  </a:ln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lnTo>
                    <a:pt x="864956" y="342697"/>
                  </a:lnTo>
                  <a:lnTo>
                    <a:pt x="776562" y="190249"/>
                  </a:lnTo>
                  <a:cubicBezTo>
                    <a:pt x="688220" y="72419"/>
                    <a:pt x="604844" y="51731"/>
                    <a:pt x="559166" y="49646"/>
                  </a:cubicBezTo>
                  <a:cubicBezTo>
                    <a:pt x="550465" y="49249"/>
                    <a:pt x="543132" y="49527"/>
                    <a:pt x="537393" y="49937"/>
                  </a:cubicBezTo>
                  <a:lnTo>
                    <a:pt x="537393" y="3015976"/>
                  </a:lnTo>
                  <a:lnTo>
                    <a:pt x="537392" y="3015976"/>
                  </a:lnTo>
                  <a:lnTo>
                    <a:pt x="537392" y="54336"/>
                  </a:lnTo>
                  <a:lnTo>
                    <a:pt x="518217" y="54081"/>
                  </a:ln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2257788" y="2204270"/>
              <a:ext cx="2049602" cy="2904841"/>
            </a:xfrm>
            <a:custGeom>
              <a:avLst/>
              <a:gdLst/>
              <a:ahLst/>
              <a:cxnLst/>
              <a:rect l="l" t="t" r="r" b="b"/>
              <a:pathLst>
                <a:path w="2049602" h="2904841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05888" y="-1977"/>
                    <a:pt x="1755994" y="321"/>
                    <a:pt x="2028820" y="124614"/>
                  </a:cubicBezTo>
                  <a:lnTo>
                    <a:pt x="2049602" y="135611"/>
                  </a:lnTo>
                  <a:lnTo>
                    <a:pt x="1949422" y="96315"/>
                  </a:lnTo>
                  <a:cubicBezTo>
                    <a:pt x="1731466" y="23911"/>
                    <a:pt x="1544728" y="22657"/>
                    <a:pt x="1466408" y="24707"/>
                  </a:cubicBezTo>
                  <a:cubicBezTo>
                    <a:pt x="1450744" y="24297"/>
                    <a:pt x="1430740" y="24019"/>
                    <a:pt x="1407016" y="24416"/>
                  </a:cubicBezTo>
                  <a:cubicBezTo>
                    <a:pt x="1240944" y="27196"/>
                    <a:pt x="892536" y="63048"/>
                    <a:pt x="573861" y="318138"/>
                  </a:cubicBezTo>
                  <a:cubicBezTo>
                    <a:pt x="86768" y="708055"/>
                    <a:pt x="60360" y="1296643"/>
                    <a:pt x="56043" y="1404003"/>
                  </a:cubicBezTo>
                  <a:cubicBezTo>
                    <a:pt x="23767" y="2121698"/>
                    <a:pt x="508789" y="2577724"/>
                    <a:pt x="583873" y="2646767"/>
                  </a:cubicBezTo>
                  <a:cubicBezTo>
                    <a:pt x="676097" y="2729734"/>
                    <a:pt x="777075" y="2801279"/>
                    <a:pt x="884593" y="2860394"/>
                  </a:cubicBezTo>
                  <a:lnTo>
                    <a:pt x="973281" y="2904841"/>
                  </a:lnTo>
                  <a:lnTo>
                    <a:pt x="939703" y="2891105"/>
                  </a:lnTo>
                  <a:cubicBezTo>
                    <a:pt x="790863" y="2823482"/>
                    <a:pt x="652334" y="2733166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5" name="Google Shape;505;p14"/>
          <p:cNvSpPr/>
          <p:nvPr/>
        </p:nvSpPr>
        <p:spPr>
          <a:xfrm>
            <a:off x="-3681" y="3716296"/>
            <a:ext cx="2711387" cy="1426131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3030684" y="233404"/>
                  <a:pt x="3185115" y="651150"/>
                  <a:pt x="3026641" y="1023214"/>
                </a:cubicBezTo>
                <a:cubicBezTo>
                  <a:pt x="3099168" y="1035208"/>
                  <a:pt x="3163905" y="1075635"/>
                  <a:pt x="3206408" y="1135602"/>
                </a:cubicBezTo>
                <a:cubicBezTo>
                  <a:pt x="3250418" y="1201768"/>
                  <a:pt x="3264057" y="1283564"/>
                  <a:pt x="3243869" y="1360376"/>
                </a:cubicBezTo>
                <a:cubicBezTo>
                  <a:pt x="3327931" y="1323049"/>
                  <a:pt x="3426358" y="1360914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85827" y="1497963"/>
                  <a:pt x="4029866" y="1605095"/>
                  <a:pt x="4015219" y="1712496"/>
                </a:cubicBezTo>
                <a:cubicBezTo>
                  <a:pt x="4131069" y="1641749"/>
                  <a:pt x="4282348" y="1678268"/>
                  <a:pt x="4353108" y="1794158"/>
                </a:cubicBezTo>
                <a:cubicBezTo>
                  <a:pt x="4406242" y="1881077"/>
                  <a:pt x="4400165" y="1991847"/>
                  <a:pt x="4337827" y="2072566"/>
                </a:cubicBezTo>
                <a:cubicBezTo>
                  <a:pt x="4360735" y="2069332"/>
                  <a:pt x="4535245" y="2047637"/>
                  <a:pt x="4674719" y="2177408"/>
                </a:cubicBezTo>
                <a:cubicBezTo>
                  <a:pt x="4805955" y="2299329"/>
                  <a:pt x="4806781" y="2462210"/>
                  <a:pt x="4803402" y="2514025"/>
                </a:cubicBezTo>
                <a:lnTo>
                  <a:pt x="4802249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14"/>
          <p:cNvSpPr/>
          <p:nvPr/>
        </p:nvSpPr>
        <p:spPr>
          <a:xfrm>
            <a:off x="-3681" y="4282332"/>
            <a:ext cx="1891592" cy="860520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0" y="152473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14"/>
          <p:cNvSpPr/>
          <p:nvPr/>
        </p:nvSpPr>
        <p:spPr>
          <a:xfrm>
            <a:off x="-9084" y="3717053"/>
            <a:ext cx="2711387" cy="1426131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4380517" y="2069334"/>
                </a:moveTo>
                <a:cubicBezTo>
                  <a:pt x="4445800" y="2067951"/>
                  <a:pt x="4570114" y="2080080"/>
                  <a:pt x="4674719" y="2177408"/>
                </a:cubicBezTo>
                <a:cubicBezTo>
                  <a:pt x="4789551" y="2284089"/>
                  <a:pt x="4804537" y="2422130"/>
                  <a:pt x="4804226" y="2489685"/>
                </a:cubicBezTo>
                <a:lnTo>
                  <a:pt x="4803567" y="2509158"/>
                </a:lnTo>
                <a:lnTo>
                  <a:pt x="4790425" y="2427515"/>
                </a:lnTo>
                <a:cubicBezTo>
                  <a:pt x="4774237" y="2365077"/>
                  <a:pt x="4741221" y="2293877"/>
                  <a:pt x="4675603" y="2232916"/>
                </a:cubicBezTo>
                <a:cubicBezTo>
                  <a:pt x="4536129" y="2103145"/>
                  <a:pt x="4361619" y="2124840"/>
                  <a:pt x="4338711" y="2128074"/>
                </a:cubicBezTo>
                <a:lnTo>
                  <a:pt x="4370933" y="2069855"/>
                </a:lnTo>
                <a:close/>
                <a:moveTo>
                  <a:pt x="4154383" y="1676688"/>
                </a:moveTo>
                <a:cubicBezTo>
                  <a:pt x="4233206" y="1680300"/>
                  <a:pt x="4308883" y="1721727"/>
                  <a:pt x="4353108" y="1794158"/>
                </a:cubicBezTo>
                <a:cubicBezTo>
                  <a:pt x="4379675" y="1837618"/>
                  <a:pt x="4391440" y="1887040"/>
                  <a:pt x="4388770" y="1935687"/>
                </a:cubicBezTo>
                <a:lnTo>
                  <a:pt x="4385779" y="1950163"/>
                </a:lnTo>
                <a:lnTo>
                  <a:pt x="4382787" y="1918485"/>
                </a:lnTo>
                <a:cubicBezTo>
                  <a:pt x="4376859" y="1894616"/>
                  <a:pt x="4367276" y="1871396"/>
                  <a:pt x="4353992" y="1849666"/>
                </a:cubicBezTo>
                <a:cubicBezTo>
                  <a:pt x="4283232" y="1733776"/>
                  <a:pt x="4131953" y="1697257"/>
                  <a:pt x="4016103" y="1768004"/>
                </a:cubicBezTo>
                <a:lnTo>
                  <a:pt x="4016273" y="1711990"/>
                </a:lnTo>
                <a:lnTo>
                  <a:pt x="4060097" y="1690940"/>
                </a:lnTo>
                <a:cubicBezTo>
                  <a:pt x="4090821" y="1679848"/>
                  <a:pt x="4122853" y="1675243"/>
                  <a:pt x="4154383" y="1676688"/>
                </a:cubicBezTo>
                <a:close/>
                <a:moveTo>
                  <a:pt x="3308430" y="1346027"/>
                </a:moveTo>
                <a:cubicBezTo>
                  <a:pt x="3373328" y="1344871"/>
                  <a:pt x="3435697" y="1381937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64323" y="1481455"/>
                  <a:pt x="4005223" y="1554098"/>
                  <a:pt x="4015462" y="1632634"/>
                </a:cubicBezTo>
                <a:lnTo>
                  <a:pt x="4015305" y="1684229"/>
                </a:lnTo>
                <a:lnTo>
                  <a:pt x="3996148" y="1612208"/>
                </a:lnTo>
                <a:cubicBezTo>
                  <a:pt x="3976217" y="1563746"/>
                  <a:pt x="3943704" y="1520455"/>
                  <a:pt x="3900696" y="1487439"/>
                </a:cubicBezTo>
                <a:cubicBezTo>
                  <a:pt x="3768325" y="1385969"/>
                  <a:pt x="3578668" y="1410899"/>
                  <a:pt x="3477074" y="1543229"/>
                </a:cubicBezTo>
                <a:cubicBezTo>
                  <a:pt x="3474851" y="1528541"/>
                  <a:pt x="3470647" y="1514122"/>
                  <a:pt x="3464596" y="1500512"/>
                </a:cubicBezTo>
                <a:cubicBezTo>
                  <a:pt x="3427242" y="1416422"/>
                  <a:pt x="3328815" y="1378557"/>
                  <a:pt x="3244753" y="1415884"/>
                </a:cubicBezTo>
                <a:lnTo>
                  <a:pt x="3247337" y="1359605"/>
                </a:lnTo>
                <a:close/>
                <a:moveTo>
                  <a:pt x="3043783" y="1027828"/>
                </a:moveTo>
                <a:lnTo>
                  <a:pt x="3079350" y="1037402"/>
                </a:lnTo>
                <a:cubicBezTo>
                  <a:pt x="3130147" y="1056643"/>
                  <a:pt x="3174531" y="1090627"/>
                  <a:pt x="3206408" y="1135602"/>
                </a:cubicBezTo>
                <a:cubicBezTo>
                  <a:pt x="3228413" y="1168685"/>
                  <a:pt x="3242825" y="1205676"/>
                  <a:pt x="3249213" y="1243997"/>
                </a:cubicBezTo>
                <a:lnTo>
                  <a:pt x="3247022" y="1291718"/>
                </a:lnTo>
                <a:lnTo>
                  <a:pt x="3207292" y="1191110"/>
                </a:lnTo>
                <a:cubicBezTo>
                  <a:pt x="3164789" y="1131143"/>
                  <a:pt x="3100052" y="1090716"/>
                  <a:pt x="3027525" y="1078722"/>
                </a:cubicBezTo>
                <a:close/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2952862" y="192977"/>
                  <a:pt x="3098096" y="458280"/>
                  <a:pt x="3089265" y="740315"/>
                </a:cubicBezTo>
                <a:lnTo>
                  <a:pt x="3087663" y="753253"/>
                </a:lnTo>
                <a:lnTo>
                  <a:pt x="3082031" y="656789"/>
                </a:lnTo>
                <a:cubicBezTo>
                  <a:pt x="3048118" y="429354"/>
                  <a:pt x="2914835" y="228272"/>
                  <a:pt x="2720279" y="127204"/>
                </a:cubicBezTo>
                <a:cubicBezTo>
                  <a:pt x="2631441" y="81117"/>
                  <a:pt x="2533523" y="57829"/>
                  <a:pt x="2434072" y="55673"/>
                </a:cubicBezTo>
                <a:cubicBezTo>
                  <a:pt x="2135721" y="49204"/>
                  <a:pt x="1823573" y="232921"/>
                  <a:pt x="1701383" y="561796"/>
                </a:cubicBezTo>
                <a:cubicBezTo>
                  <a:pt x="1627967" y="499807"/>
                  <a:pt x="1535227" y="465308"/>
                  <a:pt x="1439146" y="464366"/>
                </a:cubicBezTo>
                <a:cubicBezTo>
                  <a:pt x="1253855" y="464232"/>
                  <a:pt x="1140659" y="594945"/>
                  <a:pt x="1124488" y="614216"/>
                </a:cubicBezTo>
                <a:cubicBezTo>
                  <a:pt x="1107104" y="568667"/>
                  <a:pt x="975717" y="240938"/>
                  <a:pt x="614973" y="119657"/>
                </a:cubicBezTo>
                <a:cubicBezTo>
                  <a:pt x="313252" y="18319"/>
                  <a:pt x="56943" y="130978"/>
                  <a:pt x="884" y="157119"/>
                </a:cubicBezTo>
                <a:lnTo>
                  <a:pt x="884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solidFill>
            <a:srgbClr val="FFFFFF">
              <a:alpha val="2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14"/>
          <p:cNvSpPr/>
          <p:nvPr/>
        </p:nvSpPr>
        <p:spPr>
          <a:xfrm>
            <a:off x="-9084" y="4274006"/>
            <a:ext cx="1891592" cy="860520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3315141" y="1524731"/>
                </a:lnTo>
                <a:lnTo>
                  <a:pt x="3311622" y="1519508"/>
                </a:lnTo>
                <a:cubicBezTo>
                  <a:pt x="3244128" y="1434737"/>
                  <a:pt x="3157145" y="1366795"/>
                  <a:pt x="3057441" y="1321820"/>
                </a:cubicBezTo>
                <a:cubicBezTo>
                  <a:pt x="2803828" y="1209029"/>
                  <a:pt x="2570565" y="1296351"/>
                  <a:pt x="2525556" y="1314273"/>
                </a:cubicBezTo>
                <a:cubicBezTo>
                  <a:pt x="2517066" y="1272229"/>
                  <a:pt x="2462219" y="1021852"/>
                  <a:pt x="2218310" y="872272"/>
                </a:cubicBezTo>
                <a:cubicBezTo>
                  <a:pt x="1951357" y="708677"/>
                  <a:pt x="1677531" y="799638"/>
                  <a:pt x="1641416" y="812304"/>
                </a:cubicBezTo>
                <a:cubicBezTo>
                  <a:pt x="1637992" y="712448"/>
                  <a:pt x="1594871" y="617986"/>
                  <a:pt x="1521617" y="550068"/>
                </a:cubicBezTo>
                <a:cubicBezTo>
                  <a:pt x="1384029" y="426495"/>
                  <a:pt x="1208711" y="463822"/>
                  <a:pt x="1191867" y="467597"/>
                </a:cubicBezTo>
                <a:cubicBezTo>
                  <a:pt x="1154364" y="375019"/>
                  <a:pt x="1089923" y="295916"/>
                  <a:pt x="1006898" y="240396"/>
                </a:cubicBezTo>
                <a:cubicBezTo>
                  <a:pt x="777974" y="87312"/>
                  <a:pt x="468329" y="148761"/>
                  <a:pt x="315273" y="377712"/>
                </a:cubicBezTo>
                <a:cubicBezTo>
                  <a:pt x="264105" y="228537"/>
                  <a:pt x="148700" y="110356"/>
                  <a:pt x="884" y="55508"/>
                </a:cubicBezTo>
                <a:lnTo>
                  <a:pt x="884" y="1524731"/>
                </a:lnTo>
                <a:lnTo>
                  <a:pt x="0" y="15247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15876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 txBox="1">
            <a:spLocks noGrp="1"/>
          </p:cNvSpPr>
          <p:nvPr>
            <p:ph type="subTitle" idx="1"/>
          </p:nvPr>
        </p:nvSpPr>
        <p:spPr>
          <a:xfrm>
            <a:off x="953237" y="1297481"/>
            <a:ext cx="6504300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1pPr>
            <a:lvl2pPr lvl="1" rtl="0"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2pPr>
            <a:lvl3pPr lvl="2" rtl="0"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3pPr>
            <a:lvl4pPr lvl="3" rtl="0"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4pPr>
            <a:lvl5pPr lvl="4" rtl="0"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5pPr>
            <a:lvl6pPr lvl="5" rtl="0"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6pPr>
            <a:lvl7pPr lvl="6" rtl="0"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7pPr>
            <a:lvl8pPr lvl="7" rtl="0"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8pPr>
            <a:lvl9pPr lvl="8" rtl="0">
              <a:spcBef>
                <a:spcPts val="1575"/>
              </a:spcBef>
              <a:spcAft>
                <a:spcPts val="1575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11" name="Google Shape;511;p15"/>
          <p:cNvSpPr txBox="1">
            <a:spLocks noGrp="1"/>
          </p:cNvSpPr>
          <p:nvPr>
            <p:ph type="subTitle" idx="2"/>
          </p:nvPr>
        </p:nvSpPr>
        <p:spPr>
          <a:xfrm>
            <a:off x="953237" y="2501151"/>
            <a:ext cx="6504300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1pPr>
            <a:lvl2pPr lvl="1" rtl="0"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2pPr>
            <a:lvl3pPr lvl="2" rtl="0"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3pPr>
            <a:lvl4pPr lvl="3" rtl="0"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4pPr>
            <a:lvl5pPr lvl="4" rtl="0"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5pPr>
            <a:lvl6pPr lvl="5" rtl="0"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6pPr>
            <a:lvl7pPr lvl="6" rtl="0"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7pPr>
            <a:lvl8pPr lvl="7" rtl="0"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8pPr>
            <a:lvl9pPr lvl="8" rtl="0">
              <a:spcBef>
                <a:spcPts val="1575"/>
              </a:spcBef>
              <a:spcAft>
                <a:spcPts val="1575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3"/>
          </p:nvPr>
        </p:nvSpPr>
        <p:spPr>
          <a:xfrm>
            <a:off x="953237" y="3704822"/>
            <a:ext cx="6504300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1pPr>
            <a:lvl2pPr lvl="1" rtl="0"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2pPr>
            <a:lvl3pPr lvl="2" rtl="0"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3pPr>
            <a:lvl4pPr lvl="3" rtl="0"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4pPr>
            <a:lvl5pPr lvl="4" rtl="0"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5pPr>
            <a:lvl6pPr lvl="5" rtl="0"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6pPr>
            <a:lvl7pPr lvl="6" rtl="0"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7pPr>
            <a:lvl8pPr lvl="7" rtl="0"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8pPr>
            <a:lvl9pPr lvl="8" rtl="0">
              <a:spcBef>
                <a:spcPts val="1575"/>
              </a:spcBef>
              <a:spcAft>
                <a:spcPts val="1575"/>
              </a:spcAft>
              <a:buClr>
                <a:schemeClr val="accent3"/>
              </a:buClr>
              <a:buSzPts val="1800"/>
              <a:buNone/>
              <a:defRPr sz="135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body" idx="4"/>
          </p:nvPr>
        </p:nvSpPr>
        <p:spPr>
          <a:xfrm>
            <a:off x="953231" y="1625944"/>
            <a:ext cx="6504300" cy="693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38125">
              <a:spcBef>
                <a:spcPts val="1575"/>
              </a:spcBef>
              <a:spcAft>
                <a:spcPts val="0"/>
              </a:spcAft>
              <a:buSzPts val="1400"/>
              <a:buChar char="○"/>
              <a:defRPr sz="1050"/>
            </a:lvl2pPr>
            <a:lvl3pPr marL="1028700" lvl="2" indent="-238125">
              <a:spcBef>
                <a:spcPts val="1575"/>
              </a:spcBef>
              <a:spcAft>
                <a:spcPts val="0"/>
              </a:spcAft>
              <a:buSzPts val="1400"/>
              <a:buChar char="■"/>
              <a:defRPr sz="1050"/>
            </a:lvl3pPr>
            <a:lvl4pPr marL="1371600" lvl="3" indent="-238125">
              <a:spcBef>
                <a:spcPts val="1575"/>
              </a:spcBef>
              <a:spcAft>
                <a:spcPts val="0"/>
              </a:spcAft>
              <a:buSzPts val="1400"/>
              <a:buChar char="●"/>
              <a:defRPr sz="1050"/>
            </a:lvl4pPr>
            <a:lvl5pPr marL="1714500" lvl="4" indent="-238125">
              <a:spcBef>
                <a:spcPts val="1575"/>
              </a:spcBef>
              <a:spcAft>
                <a:spcPts val="0"/>
              </a:spcAft>
              <a:buSzPts val="1400"/>
              <a:buChar char="○"/>
              <a:defRPr sz="1050"/>
            </a:lvl5pPr>
            <a:lvl6pPr marL="2057400" lvl="5" indent="-238125">
              <a:spcBef>
                <a:spcPts val="1575"/>
              </a:spcBef>
              <a:spcAft>
                <a:spcPts val="0"/>
              </a:spcAft>
              <a:buSzPts val="1400"/>
              <a:buChar char="■"/>
              <a:defRPr sz="1050"/>
            </a:lvl6pPr>
            <a:lvl7pPr marL="2400300" lvl="6" indent="-238125">
              <a:spcBef>
                <a:spcPts val="1575"/>
              </a:spcBef>
              <a:spcAft>
                <a:spcPts val="0"/>
              </a:spcAft>
              <a:buSzPts val="1400"/>
              <a:buChar char="●"/>
              <a:defRPr sz="1050"/>
            </a:lvl7pPr>
            <a:lvl8pPr marL="2743200" lvl="7" indent="-238125">
              <a:spcBef>
                <a:spcPts val="1575"/>
              </a:spcBef>
              <a:spcAft>
                <a:spcPts val="0"/>
              </a:spcAft>
              <a:buSzPts val="1400"/>
              <a:buChar char="○"/>
              <a:defRPr sz="1050"/>
            </a:lvl8pPr>
            <a:lvl9pPr marL="3086100" lvl="8" indent="-238125">
              <a:spcBef>
                <a:spcPts val="1575"/>
              </a:spcBef>
              <a:spcAft>
                <a:spcPts val="1575"/>
              </a:spcAft>
              <a:buSzPts val="1400"/>
              <a:buChar char="■"/>
              <a:defRPr sz="1050"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body" idx="5"/>
          </p:nvPr>
        </p:nvSpPr>
        <p:spPr>
          <a:xfrm>
            <a:off x="953231" y="2821041"/>
            <a:ext cx="6504300" cy="6925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38125">
              <a:spcBef>
                <a:spcPts val="1575"/>
              </a:spcBef>
              <a:spcAft>
                <a:spcPts val="0"/>
              </a:spcAft>
              <a:buSzPts val="1400"/>
              <a:buChar char="○"/>
              <a:defRPr sz="1050"/>
            </a:lvl2pPr>
            <a:lvl3pPr marL="1028700" lvl="2" indent="-238125">
              <a:spcBef>
                <a:spcPts val="1575"/>
              </a:spcBef>
              <a:spcAft>
                <a:spcPts val="0"/>
              </a:spcAft>
              <a:buSzPts val="1400"/>
              <a:buChar char="■"/>
              <a:defRPr sz="1050"/>
            </a:lvl3pPr>
            <a:lvl4pPr marL="1371600" lvl="3" indent="-238125">
              <a:spcBef>
                <a:spcPts val="1575"/>
              </a:spcBef>
              <a:spcAft>
                <a:spcPts val="0"/>
              </a:spcAft>
              <a:buSzPts val="1400"/>
              <a:buChar char="●"/>
              <a:defRPr sz="1050"/>
            </a:lvl4pPr>
            <a:lvl5pPr marL="1714500" lvl="4" indent="-238125">
              <a:spcBef>
                <a:spcPts val="1575"/>
              </a:spcBef>
              <a:spcAft>
                <a:spcPts val="0"/>
              </a:spcAft>
              <a:buSzPts val="1400"/>
              <a:buChar char="○"/>
              <a:defRPr sz="1050"/>
            </a:lvl5pPr>
            <a:lvl6pPr marL="2057400" lvl="5" indent="-238125">
              <a:spcBef>
                <a:spcPts val="1575"/>
              </a:spcBef>
              <a:spcAft>
                <a:spcPts val="0"/>
              </a:spcAft>
              <a:buSzPts val="1400"/>
              <a:buChar char="■"/>
              <a:defRPr sz="1050"/>
            </a:lvl6pPr>
            <a:lvl7pPr marL="2400300" lvl="6" indent="-238125">
              <a:spcBef>
                <a:spcPts val="1575"/>
              </a:spcBef>
              <a:spcAft>
                <a:spcPts val="0"/>
              </a:spcAft>
              <a:buSzPts val="1400"/>
              <a:buChar char="●"/>
              <a:defRPr sz="1050"/>
            </a:lvl7pPr>
            <a:lvl8pPr marL="2743200" lvl="7" indent="-238125">
              <a:spcBef>
                <a:spcPts val="1575"/>
              </a:spcBef>
              <a:spcAft>
                <a:spcPts val="0"/>
              </a:spcAft>
              <a:buSzPts val="1400"/>
              <a:buChar char="○"/>
              <a:defRPr sz="1050"/>
            </a:lvl8pPr>
            <a:lvl9pPr marL="3086100" lvl="8" indent="-238125">
              <a:spcBef>
                <a:spcPts val="1575"/>
              </a:spcBef>
              <a:spcAft>
                <a:spcPts val="1575"/>
              </a:spcAft>
              <a:buSzPts val="1400"/>
              <a:buChar char="■"/>
              <a:defRPr sz="1050"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body" idx="6"/>
          </p:nvPr>
        </p:nvSpPr>
        <p:spPr>
          <a:xfrm>
            <a:off x="953231" y="4014788"/>
            <a:ext cx="6504975" cy="6925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38125">
              <a:spcBef>
                <a:spcPts val="1575"/>
              </a:spcBef>
              <a:spcAft>
                <a:spcPts val="0"/>
              </a:spcAft>
              <a:buSzPts val="1400"/>
              <a:buChar char="○"/>
              <a:defRPr sz="1050"/>
            </a:lvl2pPr>
            <a:lvl3pPr marL="1028700" lvl="2" indent="-238125">
              <a:spcBef>
                <a:spcPts val="1575"/>
              </a:spcBef>
              <a:spcAft>
                <a:spcPts val="0"/>
              </a:spcAft>
              <a:buSzPts val="1400"/>
              <a:buChar char="■"/>
              <a:defRPr sz="1050"/>
            </a:lvl3pPr>
            <a:lvl4pPr marL="1371600" lvl="3" indent="-238125">
              <a:spcBef>
                <a:spcPts val="1575"/>
              </a:spcBef>
              <a:spcAft>
                <a:spcPts val="0"/>
              </a:spcAft>
              <a:buSzPts val="1400"/>
              <a:buChar char="●"/>
              <a:defRPr sz="1050"/>
            </a:lvl4pPr>
            <a:lvl5pPr marL="1714500" lvl="4" indent="-238125">
              <a:spcBef>
                <a:spcPts val="1575"/>
              </a:spcBef>
              <a:spcAft>
                <a:spcPts val="0"/>
              </a:spcAft>
              <a:buSzPts val="1400"/>
              <a:buChar char="○"/>
              <a:defRPr sz="1050"/>
            </a:lvl5pPr>
            <a:lvl6pPr marL="2057400" lvl="5" indent="-238125">
              <a:spcBef>
                <a:spcPts val="1575"/>
              </a:spcBef>
              <a:spcAft>
                <a:spcPts val="0"/>
              </a:spcAft>
              <a:buSzPts val="1400"/>
              <a:buChar char="■"/>
              <a:defRPr sz="1050"/>
            </a:lvl6pPr>
            <a:lvl7pPr marL="2400300" lvl="6" indent="-238125">
              <a:spcBef>
                <a:spcPts val="1575"/>
              </a:spcBef>
              <a:spcAft>
                <a:spcPts val="0"/>
              </a:spcAft>
              <a:buSzPts val="1400"/>
              <a:buChar char="●"/>
              <a:defRPr sz="1050"/>
            </a:lvl7pPr>
            <a:lvl8pPr marL="2743200" lvl="7" indent="-238125">
              <a:spcBef>
                <a:spcPts val="1575"/>
              </a:spcBef>
              <a:spcAft>
                <a:spcPts val="0"/>
              </a:spcAft>
              <a:buSzPts val="1400"/>
              <a:buChar char="○"/>
              <a:defRPr sz="1050"/>
            </a:lvl8pPr>
            <a:lvl9pPr marL="3086100" lvl="8" indent="-238125">
              <a:spcBef>
                <a:spcPts val="1575"/>
              </a:spcBef>
              <a:spcAft>
                <a:spcPts val="1575"/>
              </a:spcAft>
              <a:buSzPts val="1400"/>
              <a:buChar char="■"/>
              <a:defRPr sz="1050"/>
            </a:lvl9pPr>
          </a:lstStyle>
          <a:p>
            <a:endParaRPr/>
          </a:p>
        </p:txBody>
      </p:sp>
      <p:grpSp>
        <p:nvGrpSpPr>
          <p:cNvPr id="517" name="Google Shape;517;p15"/>
          <p:cNvGrpSpPr/>
          <p:nvPr/>
        </p:nvGrpSpPr>
        <p:grpSpPr>
          <a:xfrm>
            <a:off x="8063847" y="232849"/>
            <a:ext cx="882686" cy="882683"/>
            <a:chOff x="8018175" y="827982"/>
            <a:chExt cx="1784827" cy="1784822"/>
          </a:xfrm>
        </p:grpSpPr>
        <p:grpSp>
          <p:nvGrpSpPr>
            <p:cNvPr id="518" name="Google Shape;518;p15"/>
            <p:cNvGrpSpPr/>
            <p:nvPr/>
          </p:nvGrpSpPr>
          <p:grpSpPr>
            <a:xfrm>
              <a:off x="8018175" y="827982"/>
              <a:ext cx="1784827" cy="1784822"/>
              <a:chOff x="8360218" y="1166853"/>
              <a:chExt cx="1375271" cy="1375267"/>
            </a:xfrm>
          </p:grpSpPr>
          <p:sp>
            <p:nvSpPr>
              <p:cNvPr id="519" name="Google Shape;519;p15"/>
              <p:cNvSpPr/>
              <p:nvPr/>
            </p:nvSpPr>
            <p:spPr>
              <a:xfrm>
                <a:off x="8360222" y="1166853"/>
                <a:ext cx="1375267" cy="1375267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1642110" extrusionOk="0">
                    <a:moveTo>
                      <a:pt x="1642110" y="821055"/>
                    </a:moveTo>
                    <a:cubicBezTo>
                      <a:pt x="1642110" y="1274511"/>
                      <a:pt x="1274512" y="1642110"/>
                      <a:pt x="821055" y="1642110"/>
                    </a:cubicBezTo>
                    <a:cubicBezTo>
                      <a:pt x="367599" y="1642110"/>
                      <a:pt x="0" y="1274511"/>
                      <a:pt x="0" y="821055"/>
                    </a:cubicBezTo>
                    <a:cubicBezTo>
                      <a:pt x="0" y="367599"/>
                      <a:pt x="367599" y="0"/>
                      <a:pt x="821055" y="0"/>
                    </a:cubicBezTo>
                    <a:cubicBezTo>
                      <a:pt x="1274512" y="0"/>
                      <a:pt x="1642110" y="367599"/>
                      <a:pt x="1642110" y="82105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4F7"/>
                  </a:gs>
                  <a:gs pos="34000">
                    <a:srgbClr val="F5F4F7"/>
                  </a:gs>
                  <a:gs pos="64000">
                    <a:srgbClr val="E7E6E6"/>
                  </a:gs>
                  <a:gs pos="82000">
                    <a:srgbClr val="D2CED9"/>
                  </a:gs>
                  <a:gs pos="100000">
                    <a:srgbClr val="D2CED9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71500" algn="bl" rotWithShape="0">
                  <a:srgbClr val="FFFFFF">
                    <a:alpha val="4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15"/>
              <p:cNvSpPr/>
              <p:nvPr/>
            </p:nvSpPr>
            <p:spPr>
              <a:xfrm>
                <a:off x="8360218" y="1166853"/>
                <a:ext cx="1184346" cy="1184346"/>
              </a:xfrm>
              <a:custGeom>
                <a:avLst/>
                <a:gdLst/>
                <a:ahLst/>
                <a:cxnLst/>
                <a:rect l="l" t="t" r="r" b="b"/>
                <a:pathLst>
                  <a:path w="1414145" h="1414144" extrusionOk="0">
                    <a:moveTo>
                      <a:pt x="25400" y="846455"/>
                    </a:moveTo>
                    <a:cubicBezTo>
                      <a:pt x="25400" y="393065"/>
                      <a:pt x="393065" y="25400"/>
                      <a:pt x="846455" y="25400"/>
                    </a:cubicBezTo>
                    <a:cubicBezTo>
                      <a:pt x="1066800" y="25400"/>
                      <a:pt x="1266825" y="112395"/>
                      <a:pt x="1414145" y="253365"/>
                    </a:cubicBezTo>
                    <a:cubicBezTo>
                      <a:pt x="1264920" y="97155"/>
                      <a:pt x="1054100" y="0"/>
                      <a:pt x="821055" y="0"/>
                    </a:cubicBezTo>
                    <a:cubicBezTo>
                      <a:pt x="367665" y="0"/>
                      <a:pt x="0" y="367665"/>
                      <a:pt x="0" y="821055"/>
                    </a:cubicBezTo>
                    <a:cubicBezTo>
                      <a:pt x="0" y="1054100"/>
                      <a:pt x="97155" y="1264285"/>
                      <a:pt x="253365" y="1414145"/>
                    </a:cubicBezTo>
                    <a:cubicBezTo>
                      <a:pt x="112395" y="1266825"/>
                      <a:pt x="25400" y="1066800"/>
                      <a:pt x="25400" y="8464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1" name="Google Shape;521;p15"/>
            <p:cNvGrpSpPr/>
            <p:nvPr/>
          </p:nvGrpSpPr>
          <p:grpSpPr>
            <a:xfrm>
              <a:off x="8103650" y="1044518"/>
              <a:ext cx="925552" cy="1366411"/>
              <a:chOff x="4816753" y="2449658"/>
              <a:chExt cx="925552" cy="1366411"/>
            </a:xfrm>
          </p:grpSpPr>
          <p:sp>
            <p:nvSpPr>
              <p:cNvPr id="522" name="Google Shape;522;p15"/>
              <p:cNvSpPr/>
              <p:nvPr/>
            </p:nvSpPr>
            <p:spPr>
              <a:xfrm>
                <a:off x="5148264" y="2715819"/>
                <a:ext cx="393006" cy="491856"/>
              </a:xfrm>
              <a:custGeom>
                <a:avLst/>
                <a:gdLst/>
                <a:ahLst/>
                <a:cxnLst/>
                <a:rect l="l" t="t" r="r" b="b"/>
                <a:pathLst>
                  <a:path w="393006" h="491856" extrusionOk="0">
                    <a:moveTo>
                      <a:pt x="45741" y="382680"/>
                    </a:moveTo>
                    <a:cubicBezTo>
                      <a:pt x="6117" y="343437"/>
                      <a:pt x="497" y="280667"/>
                      <a:pt x="-169" y="273238"/>
                    </a:cubicBezTo>
                    <a:cubicBezTo>
                      <a:pt x="-2265" y="233662"/>
                      <a:pt x="5631" y="194190"/>
                      <a:pt x="22786" y="158462"/>
                    </a:cubicBezTo>
                    <a:cubicBezTo>
                      <a:pt x="36873" y="126667"/>
                      <a:pt x="55304" y="96987"/>
                      <a:pt x="77555" y="70260"/>
                    </a:cubicBezTo>
                    <a:cubicBezTo>
                      <a:pt x="104225" y="35018"/>
                      <a:pt x="117655" y="17396"/>
                      <a:pt x="137562" y="8443"/>
                    </a:cubicBezTo>
                    <a:cubicBezTo>
                      <a:pt x="179568" y="-10607"/>
                      <a:pt x="225002" y="8443"/>
                      <a:pt x="241670" y="15491"/>
                    </a:cubicBezTo>
                    <a:cubicBezTo>
                      <a:pt x="316251" y="46543"/>
                      <a:pt x="348636" y="118457"/>
                      <a:pt x="363495" y="151413"/>
                    </a:cubicBezTo>
                    <a:cubicBezTo>
                      <a:pt x="391413" y="212659"/>
                      <a:pt x="399443" y="281106"/>
                      <a:pt x="386450" y="347152"/>
                    </a:cubicBezTo>
                    <a:cubicBezTo>
                      <a:pt x="378068" y="387538"/>
                      <a:pt x="361781" y="465643"/>
                      <a:pt x="303487" y="486598"/>
                    </a:cubicBezTo>
                    <a:cubicBezTo>
                      <a:pt x="270303" y="496961"/>
                      <a:pt x="234260" y="492475"/>
                      <a:pt x="204618" y="474311"/>
                    </a:cubicBezTo>
                    <a:cubicBezTo>
                      <a:pt x="164518" y="449450"/>
                      <a:pt x="162899" y="410493"/>
                      <a:pt x="126990" y="405445"/>
                    </a:cubicBezTo>
                    <a:cubicBezTo>
                      <a:pt x="108987" y="402873"/>
                      <a:pt x="96509" y="410874"/>
                      <a:pt x="74031" y="401921"/>
                    </a:cubicBezTo>
                    <a:cubicBezTo>
                      <a:pt x="63400" y="397472"/>
                      <a:pt x="53781" y="390929"/>
                      <a:pt x="45741" y="382680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15"/>
              <p:cNvSpPr/>
              <p:nvPr/>
            </p:nvSpPr>
            <p:spPr>
              <a:xfrm>
                <a:off x="5327856" y="3494849"/>
                <a:ext cx="414449" cy="321220"/>
              </a:xfrm>
              <a:custGeom>
                <a:avLst/>
                <a:gdLst/>
                <a:ahLst/>
                <a:cxnLst/>
                <a:rect l="l" t="t" r="r" b="b"/>
                <a:pathLst>
                  <a:path w="414449" h="321220" extrusionOk="0">
                    <a:moveTo>
                      <a:pt x="14072" y="67612"/>
                    </a:moveTo>
                    <a:cubicBezTo>
                      <a:pt x="35113" y="30329"/>
                      <a:pt x="72851" y="5499"/>
                      <a:pt x="115418" y="937"/>
                    </a:cubicBezTo>
                    <a:cubicBezTo>
                      <a:pt x="150566" y="-2682"/>
                      <a:pt x="185618" y="7890"/>
                      <a:pt x="218669" y="19987"/>
                    </a:cubicBezTo>
                    <a:cubicBezTo>
                      <a:pt x="253169" y="32921"/>
                      <a:pt x="286830" y="48000"/>
                      <a:pt x="319444" y="65136"/>
                    </a:cubicBezTo>
                    <a:cubicBezTo>
                      <a:pt x="349066" y="80661"/>
                      <a:pt x="378784" y="98854"/>
                      <a:pt x="397073" y="126762"/>
                    </a:cubicBezTo>
                    <a:cubicBezTo>
                      <a:pt x="427362" y="176452"/>
                      <a:pt x="415932" y="240917"/>
                      <a:pt x="370402" y="277162"/>
                    </a:cubicBezTo>
                    <a:cubicBezTo>
                      <a:pt x="344494" y="296212"/>
                      <a:pt x="311728" y="303546"/>
                      <a:pt x="280105" y="310023"/>
                    </a:cubicBezTo>
                    <a:cubicBezTo>
                      <a:pt x="226480" y="321168"/>
                      <a:pt x="166948" y="331455"/>
                      <a:pt x="119990" y="303356"/>
                    </a:cubicBezTo>
                    <a:cubicBezTo>
                      <a:pt x="95511" y="288687"/>
                      <a:pt x="77699" y="265256"/>
                      <a:pt x="60554" y="242491"/>
                    </a:cubicBezTo>
                    <a:cubicBezTo>
                      <a:pt x="19311" y="187246"/>
                      <a:pt x="-23742" y="137716"/>
                      <a:pt x="14072" y="67612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15"/>
              <p:cNvSpPr/>
              <p:nvPr/>
            </p:nvSpPr>
            <p:spPr>
              <a:xfrm>
                <a:off x="5022506" y="3266662"/>
                <a:ext cx="244496" cy="299730"/>
              </a:xfrm>
              <a:custGeom>
                <a:avLst/>
                <a:gdLst/>
                <a:ahLst/>
                <a:cxnLst/>
                <a:rect l="l" t="t" r="r" b="b"/>
                <a:pathLst>
                  <a:path w="244496" h="299730" extrusionOk="0">
                    <a:moveTo>
                      <a:pt x="164355" y="3763"/>
                    </a:moveTo>
                    <a:cubicBezTo>
                      <a:pt x="203693" y="15384"/>
                      <a:pt x="231888" y="52722"/>
                      <a:pt x="240555" y="92822"/>
                    </a:cubicBezTo>
                    <a:cubicBezTo>
                      <a:pt x="249223" y="132922"/>
                      <a:pt x="240555" y="175023"/>
                      <a:pt x="225315" y="213123"/>
                    </a:cubicBezTo>
                    <a:cubicBezTo>
                      <a:pt x="215962" y="240211"/>
                      <a:pt x="199160" y="264113"/>
                      <a:pt x="176833" y="282084"/>
                    </a:cubicBezTo>
                    <a:cubicBezTo>
                      <a:pt x="139686" y="308659"/>
                      <a:pt x="85202" y="304563"/>
                      <a:pt x="49103" y="276559"/>
                    </a:cubicBezTo>
                    <a:cubicBezTo>
                      <a:pt x="13336" y="246701"/>
                      <a:pt x="-4961" y="200822"/>
                      <a:pt x="430" y="154544"/>
                    </a:cubicBezTo>
                    <a:cubicBezTo>
                      <a:pt x="8050" y="84536"/>
                      <a:pt x="81964" y="-20430"/>
                      <a:pt x="164355" y="3763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15"/>
              <p:cNvSpPr/>
              <p:nvPr/>
            </p:nvSpPr>
            <p:spPr>
              <a:xfrm>
                <a:off x="4816753" y="3009981"/>
                <a:ext cx="210378" cy="243480"/>
              </a:xfrm>
              <a:custGeom>
                <a:avLst/>
                <a:gdLst/>
                <a:ahLst/>
                <a:cxnLst/>
                <a:rect l="l" t="t" r="r" b="b"/>
                <a:pathLst>
                  <a:path w="210378" h="243480" extrusionOk="0">
                    <a:moveTo>
                      <a:pt x="13778" y="202342"/>
                    </a:moveTo>
                    <a:cubicBezTo>
                      <a:pt x="-4129" y="163384"/>
                      <a:pt x="-4320" y="155574"/>
                      <a:pt x="8349" y="118236"/>
                    </a:cubicBezTo>
                    <a:cubicBezTo>
                      <a:pt x="18636" y="88042"/>
                      <a:pt x="41782" y="64134"/>
                      <a:pt x="64165" y="41464"/>
                    </a:cubicBezTo>
                    <a:cubicBezTo>
                      <a:pt x="84073" y="21367"/>
                      <a:pt x="107218" y="-160"/>
                      <a:pt x="135413" y="221"/>
                    </a:cubicBezTo>
                    <a:cubicBezTo>
                      <a:pt x="153414" y="1155"/>
                      <a:pt x="170198" y="9584"/>
                      <a:pt x="181704" y="23462"/>
                    </a:cubicBezTo>
                    <a:cubicBezTo>
                      <a:pt x="193067" y="37283"/>
                      <a:pt x="200963" y="53609"/>
                      <a:pt x="204754" y="71087"/>
                    </a:cubicBezTo>
                    <a:cubicBezTo>
                      <a:pt x="214213" y="106911"/>
                      <a:pt x="210498" y="144934"/>
                      <a:pt x="194277" y="178243"/>
                    </a:cubicBezTo>
                    <a:cubicBezTo>
                      <a:pt x="177665" y="211581"/>
                      <a:pt x="146461" y="235279"/>
                      <a:pt x="109886" y="242347"/>
                    </a:cubicBezTo>
                    <a:cubicBezTo>
                      <a:pt x="72823" y="248557"/>
                      <a:pt x="35486" y="233012"/>
                      <a:pt x="13778" y="202342"/>
                    </a:cubicBezTo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15"/>
              <p:cNvSpPr/>
              <p:nvPr/>
            </p:nvSpPr>
            <p:spPr>
              <a:xfrm>
                <a:off x="5008691" y="2845862"/>
                <a:ext cx="57442" cy="84019"/>
              </a:xfrm>
              <a:custGeom>
                <a:avLst/>
                <a:gdLst/>
                <a:ahLst/>
                <a:cxnLst/>
                <a:rect l="l" t="t" r="r" b="b"/>
                <a:pathLst>
                  <a:path w="57442" h="84019" extrusionOk="0">
                    <a:moveTo>
                      <a:pt x="148" y="63757"/>
                    </a:moveTo>
                    <a:cubicBezTo>
                      <a:pt x="2815" y="74825"/>
                      <a:pt x="12159" y="83026"/>
                      <a:pt x="23484" y="84235"/>
                    </a:cubicBezTo>
                    <a:cubicBezTo>
                      <a:pt x="34723" y="83788"/>
                      <a:pt x="44734" y="76987"/>
                      <a:pt x="49297" y="66709"/>
                    </a:cubicBezTo>
                    <a:cubicBezTo>
                      <a:pt x="53697" y="56594"/>
                      <a:pt x="56088" y="45726"/>
                      <a:pt x="56345" y="34705"/>
                    </a:cubicBezTo>
                    <a:cubicBezTo>
                      <a:pt x="57327" y="27990"/>
                      <a:pt x="57098" y="21151"/>
                      <a:pt x="55678" y="14512"/>
                    </a:cubicBezTo>
                    <a:cubicBezTo>
                      <a:pt x="42915" y="-28827"/>
                      <a:pt x="-6710" y="37753"/>
                      <a:pt x="148" y="63757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15"/>
              <p:cNvSpPr/>
              <p:nvPr/>
            </p:nvSpPr>
            <p:spPr>
              <a:xfrm>
                <a:off x="5546163" y="3238122"/>
                <a:ext cx="190482" cy="156272"/>
              </a:xfrm>
              <a:custGeom>
                <a:avLst/>
                <a:gdLst/>
                <a:ahLst/>
                <a:cxnLst/>
                <a:rect l="l" t="t" r="r" b="b"/>
                <a:pathLst>
                  <a:path w="190482" h="156272" extrusionOk="0">
                    <a:moveTo>
                      <a:pt x="4077" y="102598"/>
                    </a:moveTo>
                    <a:cubicBezTo>
                      <a:pt x="7049" y="117037"/>
                      <a:pt x="13602" y="130498"/>
                      <a:pt x="23127" y="141746"/>
                    </a:cubicBezTo>
                    <a:cubicBezTo>
                      <a:pt x="32814" y="153080"/>
                      <a:pt x="47778" y="158442"/>
                      <a:pt x="62465" y="155843"/>
                    </a:cubicBezTo>
                    <a:cubicBezTo>
                      <a:pt x="78753" y="151937"/>
                      <a:pt x="89421" y="136793"/>
                      <a:pt x="104470" y="129173"/>
                    </a:cubicBezTo>
                    <a:cubicBezTo>
                      <a:pt x="119520" y="121553"/>
                      <a:pt x="134379" y="123267"/>
                      <a:pt x="148857" y="118600"/>
                    </a:cubicBezTo>
                    <a:cubicBezTo>
                      <a:pt x="180499" y="106666"/>
                      <a:pt x="197244" y="72041"/>
                      <a:pt x="186957" y="39828"/>
                    </a:cubicBezTo>
                    <a:cubicBezTo>
                      <a:pt x="178232" y="18140"/>
                      <a:pt x="158287" y="3024"/>
                      <a:pt x="135046" y="490"/>
                    </a:cubicBezTo>
                    <a:cubicBezTo>
                      <a:pt x="110567" y="-2368"/>
                      <a:pt x="92469" y="18206"/>
                      <a:pt x="69133" y="12587"/>
                    </a:cubicBezTo>
                    <a:cubicBezTo>
                      <a:pt x="45797" y="6967"/>
                      <a:pt x="35224" y="-1701"/>
                      <a:pt x="15507" y="20778"/>
                    </a:cubicBezTo>
                    <a:cubicBezTo>
                      <a:pt x="-4210" y="43257"/>
                      <a:pt x="-2686" y="75737"/>
                      <a:pt x="4077" y="102598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15"/>
              <p:cNvSpPr/>
              <p:nvPr/>
            </p:nvSpPr>
            <p:spPr>
              <a:xfrm>
                <a:off x="5454850" y="2449658"/>
                <a:ext cx="69986" cy="73178"/>
              </a:xfrm>
              <a:custGeom>
                <a:avLst/>
                <a:gdLst/>
                <a:ahLst/>
                <a:cxnLst/>
                <a:rect l="l" t="t" r="r" b="b"/>
                <a:pathLst>
                  <a:path w="69986" h="73178" extrusionOk="0">
                    <a:moveTo>
                      <a:pt x="17666" y="72198"/>
                    </a:moveTo>
                    <a:cubicBezTo>
                      <a:pt x="28048" y="76103"/>
                      <a:pt x="39383" y="69721"/>
                      <a:pt x="48717" y="63625"/>
                    </a:cubicBezTo>
                    <a:cubicBezTo>
                      <a:pt x="58052" y="57529"/>
                      <a:pt x="69768" y="48480"/>
                      <a:pt x="69482" y="36669"/>
                    </a:cubicBezTo>
                    <a:cubicBezTo>
                      <a:pt x="68815" y="15524"/>
                      <a:pt x="31382" y="-9146"/>
                      <a:pt x="12332" y="3808"/>
                    </a:cubicBezTo>
                    <a:cubicBezTo>
                      <a:pt x="-6718" y="16762"/>
                      <a:pt x="-4242" y="63815"/>
                      <a:pt x="17666" y="72198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29" name="Google Shape;529;p15"/>
          <p:cNvSpPr/>
          <p:nvPr/>
        </p:nvSpPr>
        <p:spPr>
          <a:xfrm>
            <a:off x="7121248" y="372398"/>
            <a:ext cx="594848" cy="256542"/>
          </a:xfrm>
          <a:custGeom>
            <a:avLst/>
            <a:gdLst/>
            <a:ahLst/>
            <a:cxnLst/>
            <a:rect l="l" t="t" r="r" b="b"/>
            <a:pathLst>
              <a:path w="982206" h="423599" extrusionOk="0">
                <a:moveTo>
                  <a:pt x="-305" y="423553"/>
                </a:moveTo>
                <a:cubicBezTo>
                  <a:pt x="46539" y="334487"/>
                  <a:pt x="156715" y="300260"/>
                  <a:pt x="245783" y="347104"/>
                </a:cubicBezTo>
                <a:cubicBezTo>
                  <a:pt x="254813" y="351854"/>
                  <a:pt x="263433" y="357353"/>
                  <a:pt x="271539" y="363546"/>
                </a:cubicBezTo>
                <a:cubicBezTo>
                  <a:pt x="262290" y="309890"/>
                  <a:pt x="298294" y="258898"/>
                  <a:pt x="351948" y="249651"/>
                </a:cubicBezTo>
                <a:cubicBezTo>
                  <a:pt x="376809" y="245366"/>
                  <a:pt x="402374" y="250778"/>
                  <a:pt x="423367" y="264771"/>
                </a:cubicBezTo>
                <a:cubicBezTo>
                  <a:pt x="401079" y="117610"/>
                  <a:pt x="514426" y="-1929"/>
                  <a:pt x="624631" y="-24"/>
                </a:cubicBezTo>
                <a:cubicBezTo>
                  <a:pt x="727881" y="1405"/>
                  <a:pt x="832752" y="109038"/>
                  <a:pt x="822274" y="247626"/>
                </a:cubicBezTo>
                <a:cubicBezTo>
                  <a:pt x="826370" y="246769"/>
                  <a:pt x="896474" y="233720"/>
                  <a:pt x="946099" y="286393"/>
                </a:cubicBezTo>
                <a:cubicBezTo>
                  <a:pt x="979675" y="322420"/>
                  <a:pt x="990666" y="374020"/>
                  <a:pt x="974674" y="42060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5400012" scaled="0"/>
          </a:gradFill>
          <a:ln>
            <a:noFill/>
          </a:ln>
          <a:effectLst>
            <a:outerShdw blurRad="114300" algn="bl" rotWithShape="0">
              <a:srgbClr val="1C0935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15"/>
          <p:cNvSpPr/>
          <p:nvPr/>
        </p:nvSpPr>
        <p:spPr>
          <a:xfrm>
            <a:off x="7908421" y="788949"/>
            <a:ext cx="737941" cy="289554"/>
          </a:xfrm>
          <a:custGeom>
            <a:avLst/>
            <a:gdLst/>
            <a:ahLst/>
            <a:cxnLst/>
            <a:rect l="l" t="t" r="r" b="b"/>
            <a:pathLst>
              <a:path w="1052322" h="412911" extrusionOk="0">
                <a:moveTo>
                  <a:pt x="-305" y="412866"/>
                </a:moveTo>
                <a:cubicBezTo>
                  <a:pt x="10049" y="387443"/>
                  <a:pt x="28718" y="366288"/>
                  <a:pt x="52654" y="352858"/>
                </a:cubicBezTo>
                <a:cubicBezTo>
                  <a:pt x="105899" y="324283"/>
                  <a:pt x="160191" y="350191"/>
                  <a:pt x="165621" y="352858"/>
                </a:cubicBezTo>
                <a:cubicBezTo>
                  <a:pt x="156096" y="286183"/>
                  <a:pt x="183813" y="221127"/>
                  <a:pt x="236296" y="186933"/>
                </a:cubicBezTo>
                <a:cubicBezTo>
                  <a:pt x="302018" y="144070"/>
                  <a:pt x="396411" y="157024"/>
                  <a:pt x="455371" y="222270"/>
                </a:cubicBezTo>
                <a:cubicBezTo>
                  <a:pt x="450370" y="201077"/>
                  <a:pt x="463505" y="179837"/>
                  <a:pt x="484698" y="174836"/>
                </a:cubicBezTo>
                <a:cubicBezTo>
                  <a:pt x="500348" y="171150"/>
                  <a:pt x="516674" y="177331"/>
                  <a:pt x="525951" y="190457"/>
                </a:cubicBezTo>
                <a:cubicBezTo>
                  <a:pt x="542430" y="77395"/>
                  <a:pt x="630726" y="-615"/>
                  <a:pt x="713022" y="-43"/>
                </a:cubicBezTo>
                <a:cubicBezTo>
                  <a:pt x="814082" y="433"/>
                  <a:pt x="920382" y="118734"/>
                  <a:pt x="893140" y="264752"/>
                </a:cubicBezTo>
                <a:cubicBezTo>
                  <a:pt x="938746" y="265047"/>
                  <a:pt x="982199" y="284221"/>
                  <a:pt x="1013155" y="317711"/>
                </a:cubicBezTo>
                <a:cubicBezTo>
                  <a:pt x="1035558" y="343362"/>
                  <a:pt x="1049169" y="375499"/>
                  <a:pt x="1052017" y="40943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5400012" scaled="0"/>
          </a:gradFill>
          <a:ln>
            <a:noFill/>
          </a:ln>
          <a:effectLst>
            <a:outerShdw blurRad="114300" algn="bl" rotWithShape="0">
              <a:srgbClr val="1C0935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15"/>
          <p:cNvSpPr/>
          <p:nvPr/>
        </p:nvSpPr>
        <p:spPr>
          <a:xfrm>
            <a:off x="7121063" y="372370"/>
            <a:ext cx="558117" cy="256820"/>
          </a:xfrm>
          <a:custGeom>
            <a:avLst/>
            <a:gdLst/>
            <a:ahLst/>
            <a:cxnLst/>
            <a:rect l="l" t="t" r="r" b="b"/>
            <a:pathLst>
              <a:path w="921555" h="424058" extrusionOk="0">
                <a:moveTo>
                  <a:pt x="176840" y="327162"/>
                </a:moveTo>
                <a:cubicBezTo>
                  <a:pt x="200452" y="329151"/>
                  <a:pt x="224064" y="335802"/>
                  <a:pt x="246355" y="347526"/>
                </a:cubicBezTo>
                <a:lnTo>
                  <a:pt x="258861" y="355510"/>
                </a:lnTo>
                <a:lnTo>
                  <a:pt x="237321" y="346814"/>
                </a:lnTo>
                <a:cubicBezTo>
                  <a:pt x="179116" y="329929"/>
                  <a:pt x="116785" y="343465"/>
                  <a:pt x="70966" y="381010"/>
                </a:cubicBezTo>
                <a:lnTo>
                  <a:pt x="36000" y="423949"/>
                </a:lnTo>
                <a:lnTo>
                  <a:pt x="0" y="424058"/>
                </a:lnTo>
                <a:cubicBezTo>
                  <a:pt x="35171" y="357186"/>
                  <a:pt x="106005" y="321195"/>
                  <a:pt x="176840" y="327162"/>
                </a:cubicBezTo>
                <a:close/>
                <a:moveTo>
                  <a:pt x="846910" y="246537"/>
                </a:moveTo>
                <a:lnTo>
                  <a:pt x="868358" y="247249"/>
                </a:lnTo>
                <a:cubicBezTo>
                  <a:pt x="880492" y="248858"/>
                  <a:pt x="894050" y="252142"/>
                  <a:pt x="907680" y="258319"/>
                </a:cubicBezTo>
                <a:lnTo>
                  <a:pt x="921555" y="268243"/>
                </a:lnTo>
                <a:lnTo>
                  <a:pt x="893586" y="260369"/>
                </a:lnTo>
                <a:cubicBezTo>
                  <a:pt x="869319" y="257151"/>
                  <a:pt x="850749" y="260631"/>
                  <a:pt x="848699" y="261060"/>
                </a:cubicBezTo>
                <a:close/>
                <a:moveTo>
                  <a:pt x="625613" y="22"/>
                </a:moveTo>
                <a:cubicBezTo>
                  <a:pt x="651453" y="380"/>
                  <a:pt x="677395" y="7382"/>
                  <a:pt x="701609" y="19853"/>
                </a:cubicBezTo>
                <a:lnTo>
                  <a:pt x="714328" y="28136"/>
                </a:lnTo>
                <a:lnTo>
                  <a:pt x="689449" y="18515"/>
                </a:lnTo>
                <a:cubicBezTo>
                  <a:pt x="676707" y="15161"/>
                  <a:pt x="663761" y="13321"/>
                  <a:pt x="650841" y="13142"/>
                </a:cubicBezTo>
                <a:cubicBezTo>
                  <a:pt x="540517" y="11235"/>
                  <a:pt x="427047" y="130903"/>
                  <a:pt x="449359" y="278224"/>
                </a:cubicBezTo>
                <a:cubicBezTo>
                  <a:pt x="428343" y="264216"/>
                  <a:pt x="402751" y="258798"/>
                  <a:pt x="377863" y="263088"/>
                </a:cubicBezTo>
                <a:cubicBezTo>
                  <a:pt x="324150" y="272345"/>
                  <a:pt x="288107" y="323392"/>
                  <a:pt x="297366" y="377106"/>
                </a:cubicBezTo>
                <a:lnTo>
                  <a:pt x="272222" y="361054"/>
                </a:lnTo>
                <a:lnTo>
                  <a:pt x="273256" y="324812"/>
                </a:lnTo>
                <a:cubicBezTo>
                  <a:pt x="282005" y="287360"/>
                  <a:pt x="312350" y="256910"/>
                  <a:pt x="352635" y="249968"/>
                </a:cubicBezTo>
                <a:cubicBezTo>
                  <a:pt x="377523" y="245678"/>
                  <a:pt x="403115" y="251096"/>
                  <a:pt x="424131" y="265104"/>
                </a:cubicBezTo>
                <a:cubicBezTo>
                  <a:pt x="401819" y="117783"/>
                  <a:pt x="515289" y="-1885"/>
                  <a:pt x="625613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15"/>
          <p:cNvSpPr/>
          <p:nvPr/>
        </p:nvSpPr>
        <p:spPr>
          <a:xfrm>
            <a:off x="7908207" y="788916"/>
            <a:ext cx="680006" cy="289502"/>
          </a:xfrm>
          <a:custGeom>
            <a:avLst/>
            <a:gdLst/>
            <a:ahLst/>
            <a:cxnLst/>
            <a:rect l="l" t="t" r="r" b="b"/>
            <a:pathLst>
              <a:path w="1122816" h="478021" extrusionOk="0">
                <a:moveTo>
                  <a:pt x="1059308" y="309292"/>
                </a:moveTo>
                <a:lnTo>
                  <a:pt x="1073269" y="310824"/>
                </a:lnTo>
                <a:cubicBezTo>
                  <a:pt x="1085970" y="313558"/>
                  <a:pt x="1098328" y="317577"/>
                  <a:pt x="1110155" y="322796"/>
                </a:cubicBezTo>
                <a:lnTo>
                  <a:pt x="1122816" y="331837"/>
                </a:lnTo>
                <a:lnTo>
                  <a:pt x="1098497" y="323944"/>
                </a:lnTo>
                <a:cubicBezTo>
                  <a:pt x="1085797" y="321209"/>
                  <a:pt x="1072753" y="319757"/>
                  <a:pt x="1059554" y="319672"/>
                </a:cubicBezTo>
                <a:close/>
                <a:moveTo>
                  <a:pt x="561479" y="202458"/>
                </a:moveTo>
                <a:cubicBezTo>
                  <a:pt x="570538" y="200324"/>
                  <a:pt x="579793" y="201046"/>
                  <a:pt x="588125" y="204201"/>
                </a:cubicBezTo>
                <a:lnTo>
                  <a:pt x="604312" y="216730"/>
                </a:lnTo>
                <a:lnTo>
                  <a:pt x="586707" y="215578"/>
                </a:lnTo>
                <a:cubicBezTo>
                  <a:pt x="562173" y="221367"/>
                  <a:pt x="546967" y="245956"/>
                  <a:pt x="552756" y="270491"/>
                </a:cubicBezTo>
                <a:lnTo>
                  <a:pt x="528487" y="251472"/>
                </a:lnTo>
                <a:lnTo>
                  <a:pt x="533132" y="222885"/>
                </a:lnTo>
                <a:cubicBezTo>
                  <a:pt x="539277" y="212947"/>
                  <a:pt x="549212" y="205353"/>
                  <a:pt x="561479" y="202458"/>
                </a:cubicBezTo>
                <a:close/>
                <a:moveTo>
                  <a:pt x="403654" y="189983"/>
                </a:moveTo>
                <a:cubicBezTo>
                  <a:pt x="426335" y="193477"/>
                  <a:pt x="448771" y="200883"/>
                  <a:pt x="469804" y="212135"/>
                </a:cubicBezTo>
                <a:lnTo>
                  <a:pt x="480213" y="220293"/>
                </a:lnTo>
                <a:lnTo>
                  <a:pt x="428882" y="203103"/>
                </a:lnTo>
                <a:cubicBezTo>
                  <a:pt x="383520" y="196115"/>
                  <a:pt x="337180" y="204771"/>
                  <a:pt x="299137" y="229582"/>
                </a:cubicBezTo>
                <a:cubicBezTo>
                  <a:pt x="238378" y="269168"/>
                  <a:pt x="206291" y="344482"/>
                  <a:pt x="217318" y="421671"/>
                </a:cubicBezTo>
                <a:cubicBezTo>
                  <a:pt x="211031" y="418583"/>
                  <a:pt x="148178" y="388590"/>
                  <a:pt x="86538" y="421671"/>
                </a:cubicBezTo>
                <a:cubicBezTo>
                  <a:pt x="72683" y="429445"/>
                  <a:pt x="60352" y="439454"/>
                  <a:pt x="49987" y="451199"/>
                </a:cubicBezTo>
                <a:lnTo>
                  <a:pt x="33428" y="477912"/>
                </a:lnTo>
                <a:lnTo>
                  <a:pt x="0" y="478021"/>
                </a:lnTo>
                <a:cubicBezTo>
                  <a:pt x="11987" y="448589"/>
                  <a:pt x="33599" y="424098"/>
                  <a:pt x="61310" y="408551"/>
                </a:cubicBezTo>
                <a:cubicBezTo>
                  <a:pt x="122950" y="375470"/>
                  <a:pt x="185803" y="405463"/>
                  <a:pt x="192090" y="408551"/>
                </a:cubicBezTo>
                <a:cubicBezTo>
                  <a:pt x="181063" y="331362"/>
                  <a:pt x="213150" y="256048"/>
                  <a:pt x="273909" y="216462"/>
                </a:cubicBezTo>
                <a:cubicBezTo>
                  <a:pt x="311952" y="191651"/>
                  <a:pt x="358292" y="182995"/>
                  <a:pt x="403654" y="189983"/>
                </a:cubicBezTo>
                <a:close/>
                <a:moveTo>
                  <a:pt x="825806" y="3"/>
                </a:moveTo>
                <a:cubicBezTo>
                  <a:pt x="855055" y="141"/>
                  <a:pt x="884683" y="8804"/>
                  <a:pt x="912180" y="24362"/>
                </a:cubicBezTo>
                <a:lnTo>
                  <a:pt x="920472" y="30330"/>
                </a:lnTo>
                <a:lnTo>
                  <a:pt x="894878" y="19520"/>
                </a:lnTo>
                <a:cubicBezTo>
                  <a:pt x="880378" y="15392"/>
                  <a:pt x="865659" y="13192"/>
                  <a:pt x="851034" y="13123"/>
                </a:cubicBezTo>
                <a:cubicBezTo>
                  <a:pt x="755762" y="12461"/>
                  <a:pt x="653543" y="102772"/>
                  <a:pt x="634465" y="233662"/>
                </a:cubicBezTo>
                <a:cubicBezTo>
                  <a:pt x="629096" y="226064"/>
                  <a:pt x="621686" y="220476"/>
                  <a:pt x="613353" y="217321"/>
                </a:cubicBezTo>
                <a:lnTo>
                  <a:pt x="610322" y="217123"/>
                </a:lnTo>
                <a:lnTo>
                  <a:pt x="637727" y="130770"/>
                </a:lnTo>
                <a:cubicBezTo>
                  <a:pt x="678990" y="50182"/>
                  <a:pt x="754352" y="-493"/>
                  <a:pt x="825806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15"/>
          <p:cNvSpPr/>
          <p:nvPr/>
        </p:nvSpPr>
        <p:spPr>
          <a:xfrm flipH="1">
            <a:off x="7495127" y="4261594"/>
            <a:ext cx="1675475" cy="881264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3030684" y="233404"/>
                  <a:pt x="3185115" y="651150"/>
                  <a:pt x="3026641" y="1023214"/>
                </a:cubicBezTo>
                <a:cubicBezTo>
                  <a:pt x="3099168" y="1035208"/>
                  <a:pt x="3163905" y="1075635"/>
                  <a:pt x="3206408" y="1135602"/>
                </a:cubicBezTo>
                <a:cubicBezTo>
                  <a:pt x="3250418" y="1201768"/>
                  <a:pt x="3264057" y="1283564"/>
                  <a:pt x="3243869" y="1360376"/>
                </a:cubicBezTo>
                <a:cubicBezTo>
                  <a:pt x="3327931" y="1323049"/>
                  <a:pt x="3426358" y="1360914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85827" y="1497963"/>
                  <a:pt x="4029866" y="1605095"/>
                  <a:pt x="4015219" y="1712496"/>
                </a:cubicBezTo>
                <a:cubicBezTo>
                  <a:pt x="4131069" y="1641749"/>
                  <a:pt x="4282348" y="1678268"/>
                  <a:pt x="4353108" y="1794158"/>
                </a:cubicBezTo>
                <a:cubicBezTo>
                  <a:pt x="4406242" y="1881077"/>
                  <a:pt x="4400165" y="1991847"/>
                  <a:pt x="4337827" y="2072566"/>
                </a:cubicBezTo>
                <a:cubicBezTo>
                  <a:pt x="4360735" y="2069332"/>
                  <a:pt x="4535245" y="2047637"/>
                  <a:pt x="4674719" y="2177408"/>
                </a:cubicBezTo>
                <a:cubicBezTo>
                  <a:pt x="4805955" y="2299329"/>
                  <a:pt x="4806781" y="2462210"/>
                  <a:pt x="4803402" y="2514025"/>
                </a:cubicBezTo>
                <a:lnTo>
                  <a:pt x="4802249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15"/>
          <p:cNvSpPr/>
          <p:nvPr/>
        </p:nvSpPr>
        <p:spPr>
          <a:xfrm flipH="1">
            <a:off x="8001711" y="4611746"/>
            <a:ext cx="1168891" cy="531750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0" y="152473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15"/>
          <p:cNvSpPr/>
          <p:nvPr/>
        </p:nvSpPr>
        <p:spPr>
          <a:xfrm flipH="1">
            <a:off x="7498469" y="4262062"/>
            <a:ext cx="1675475" cy="881264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4380517" y="2069334"/>
                </a:moveTo>
                <a:cubicBezTo>
                  <a:pt x="4445800" y="2067951"/>
                  <a:pt x="4570114" y="2080080"/>
                  <a:pt x="4674719" y="2177408"/>
                </a:cubicBezTo>
                <a:cubicBezTo>
                  <a:pt x="4789551" y="2284089"/>
                  <a:pt x="4804537" y="2422130"/>
                  <a:pt x="4804226" y="2489685"/>
                </a:cubicBezTo>
                <a:lnTo>
                  <a:pt x="4803567" y="2509158"/>
                </a:lnTo>
                <a:lnTo>
                  <a:pt x="4790425" y="2427515"/>
                </a:lnTo>
                <a:cubicBezTo>
                  <a:pt x="4774237" y="2365077"/>
                  <a:pt x="4741221" y="2293877"/>
                  <a:pt x="4675603" y="2232916"/>
                </a:cubicBezTo>
                <a:cubicBezTo>
                  <a:pt x="4536129" y="2103145"/>
                  <a:pt x="4361619" y="2124840"/>
                  <a:pt x="4338711" y="2128074"/>
                </a:cubicBezTo>
                <a:lnTo>
                  <a:pt x="4370933" y="2069855"/>
                </a:lnTo>
                <a:close/>
                <a:moveTo>
                  <a:pt x="4154383" y="1676688"/>
                </a:moveTo>
                <a:cubicBezTo>
                  <a:pt x="4233206" y="1680300"/>
                  <a:pt x="4308883" y="1721727"/>
                  <a:pt x="4353108" y="1794158"/>
                </a:cubicBezTo>
                <a:cubicBezTo>
                  <a:pt x="4379675" y="1837618"/>
                  <a:pt x="4391440" y="1887040"/>
                  <a:pt x="4388770" y="1935687"/>
                </a:cubicBezTo>
                <a:lnTo>
                  <a:pt x="4385779" y="1950163"/>
                </a:lnTo>
                <a:lnTo>
                  <a:pt x="4382787" y="1918485"/>
                </a:lnTo>
                <a:cubicBezTo>
                  <a:pt x="4376859" y="1894616"/>
                  <a:pt x="4367276" y="1871396"/>
                  <a:pt x="4353992" y="1849666"/>
                </a:cubicBezTo>
                <a:cubicBezTo>
                  <a:pt x="4283232" y="1733776"/>
                  <a:pt x="4131953" y="1697257"/>
                  <a:pt x="4016103" y="1768004"/>
                </a:cubicBezTo>
                <a:lnTo>
                  <a:pt x="4016273" y="1711990"/>
                </a:lnTo>
                <a:lnTo>
                  <a:pt x="4060097" y="1690940"/>
                </a:lnTo>
                <a:cubicBezTo>
                  <a:pt x="4090821" y="1679848"/>
                  <a:pt x="4122853" y="1675243"/>
                  <a:pt x="4154383" y="1676688"/>
                </a:cubicBezTo>
                <a:close/>
                <a:moveTo>
                  <a:pt x="3308430" y="1346027"/>
                </a:moveTo>
                <a:cubicBezTo>
                  <a:pt x="3373328" y="1344871"/>
                  <a:pt x="3435697" y="1381937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64323" y="1481455"/>
                  <a:pt x="4005223" y="1554098"/>
                  <a:pt x="4015462" y="1632634"/>
                </a:cubicBezTo>
                <a:lnTo>
                  <a:pt x="4015305" y="1684229"/>
                </a:lnTo>
                <a:lnTo>
                  <a:pt x="3996148" y="1612208"/>
                </a:lnTo>
                <a:cubicBezTo>
                  <a:pt x="3976217" y="1563746"/>
                  <a:pt x="3943704" y="1520455"/>
                  <a:pt x="3900696" y="1487439"/>
                </a:cubicBezTo>
                <a:cubicBezTo>
                  <a:pt x="3768325" y="1385969"/>
                  <a:pt x="3578668" y="1410899"/>
                  <a:pt x="3477074" y="1543229"/>
                </a:cubicBezTo>
                <a:cubicBezTo>
                  <a:pt x="3474851" y="1528541"/>
                  <a:pt x="3470647" y="1514122"/>
                  <a:pt x="3464596" y="1500512"/>
                </a:cubicBezTo>
                <a:cubicBezTo>
                  <a:pt x="3427242" y="1416422"/>
                  <a:pt x="3328815" y="1378557"/>
                  <a:pt x="3244753" y="1415884"/>
                </a:cubicBezTo>
                <a:lnTo>
                  <a:pt x="3247337" y="1359605"/>
                </a:lnTo>
                <a:close/>
                <a:moveTo>
                  <a:pt x="3043783" y="1027828"/>
                </a:moveTo>
                <a:lnTo>
                  <a:pt x="3079350" y="1037402"/>
                </a:lnTo>
                <a:cubicBezTo>
                  <a:pt x="3130147" y="1056643"/>
                  <a:pt x="3174531" y="1090627"/>
                  <a:pt x="3206408" y="1135602"/>
                </a:cubicBezTo>
                <a:cubicBezTo>
                  <a:pt x="3228413" y="1168685"/>
                  <a:pt x="3242825" y="1205676"/>
                  <a:pt x="3249213" y="1243997"/>
                </a:cubicBezTo>
                <a:lnTo>
                  <a:pt x="3247022" y="1291718"/>
                </a:lnTo>
                <a:lnTo>
                  <a:pt x="3207292" y="1191110"/>
                </a:lnTo>
                <a:cubicBezTo>
                  <a:pt x="3164789" y="1131143"/>
                  <a:pt x="3100052" y="1090716"/>
                  <a:pt x="3027525" y="1078722"/>
                </a:cubicBezTo>
                <a:close/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2952862" y="192977"/>
                  <a:pt x="3098096" y="458280"/>
                  <a:pt x="3089265" y="740315"/>
                </a:cubicBezTo>
                <a:lnTo>
                  <a:pt x="3087663" y="753253"/>
                </a:lnTo>
                <a:lnTo>
                  <a:pt x="3082031" y="656789"/>
                </a:lnTo>
                <a:cubicBezTo>
                  <a:pt x="3048118" y="429354"/>
                  <a:pt x="2914835" y="228272"/>
                  <a:pt x="2720279" y="127204"/>
                </a:cubicBezTo>
                <a:cubicBezTo>
                  <a:pt x="2631441" y="81117"/>
                  <a:pt x="2533523" y="57829"/>
                  <a:pt x="2434072" y="55673"/>
                </a:cubicBezTo>
                <a:cubicBezTo>
                  <a:pt x="2135721" y="49204"/>
                  <a:pt x="1823573" y="232921"/>
                  <a:pt x="1701383" y="561796"/>
                </a:cubicBezTo>
                <a:cubicBezTo>
                  <a:pt x="1627967" y="499807"/>
                  <a:pt x="1535227" y="465308"/>
                  <a:pt x="1439146" y="464366"/>
                </a:cubicBezTo>
                <a:cubicBezTo>
                  <a:pt x="1253855" y="464232"/>
                  <a:pt x="1140659" y="594945"/>
                  <a:pt x="1124488" y="614216"/>
                </a:cubicBezTo>
                <a:cubicBezTo>
                  <a:pt x="1107104" y="568667"/>
                  <a:pt x="975717" y="240938"/>
                  <a:pt x="614973" y="119657"/>
                </a:cubicBezTo>
                <a:cubicBezTo>
                  <a:pt x="313252" y="18319"/>
                  <a:pt x="56943" y="130978"/>
                  <a:pt x="884" y="157119"/>
                </a:cubicBezTo>
                <a:lnTo>
                  <a:pt x="884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solidFill>
            <a:srgbClr val="FFFFFF">
              <a:alpha val="2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15"/>
          <p:cNvSpPr/>
          <p:nvPr/>
        </p:nvSpPr>
        <p:spPr>
          <a:xfrm flipH="1">
            <a:off x="8005053" y="4606595"/>
            <a:ext cx="1168891" cy="531750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3315141" y="1524731"/>
                </a:lnTo>
                <a:lnTo>
                  <a:pt x="3311622" y="1519508"/>
                </a:lnTo>
                <a:cubicBezTo>
                  <a:pt x="3244128" y="1434737"/>
                  <a:pt x="3157145" y="1366795"/>
                  <a:pt x="3057441" y="1321820"/>
                </a:cubicBezTo>
                <a:cubicBezTo>
                  <a:pt x="2803828" y="1209029"/>
                  <a:pt x="2570565" y="1296351"/>
                  <a:pt x="2525556" y="1314273"/>
                </a:cubicBezTo>
                <a:cubicBezTo>
                  <a:pt x="2517066" y="1272229"/>
                  <a:pt x="2462219" y="1021852"/>
                  <a:pt x="2218310" y="872272"/>
                </a:cubicBezTo>
                <a:cubicBezTo>
                  <a:pt x="1951357" y="708677"/>
                  <a:pt x="1677531" y="799638"/>
                  <a:pt x="1641416" y="812304"/>
                </a:cubicBezTo>
                <a:cubicBezTo>
                  <a:pt x="1637992" y="712448"/>
                  <a:pt x="1594871" y="617986"/>
                  <a:pt x="1521617" y="550068"/>
                </a:cubicBezTo>
                <a:cubicBezTo>
                  <a:pt x="1384029" y="426495"/>
                  <a:pt x="1208711" y="463822"/>
                  <a:pt x="1191867" y="467597"/>
                </a:cubicBezTo>
                <a:cubicBezTo>
                  <a:pt x="1154364" y="375019"/>
                  <a:pt x="1089923" y="295916"/>
                  <a:pt x="1006898" y="240396"/>
                </a:cubicBezTo>
                <a:cubicBezTo>
                  <a:pt x="777974" y="87312"/>
                  <a:pt x="468329" y="148761"/>
                  <a:pt x="315273" y="377712"/>
                </a:cubicBezTo>
                <a:cubicBezTo>
                  <a:pt x="264105" y="228537"/>
                  <a:pt x="148700" y="110356"/>
                  <a:pt x="884" y="55508"/>
                </a:cubicBezTo>
                <a:lnTo>
                  <a:pt x="884" y="1524731"/>
                </a:lnTo>
                <a:lnTo>
                  <a:pt x="0" y="15247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7" name="Google Shape;537;p15"/>
          <p:cNvGrpSpPr/>
          <p:nvPr/>
        </p:nvGrpSpPr>
        <p:grpSpPr>
          <a:xfrm>
            <a:off x="8179727" y="4012570"/>
            <a:ext cx="526676" cy="696989"/>
            <a:chOff x="2256777" y="2198862"/>
            <a:chExt cx="2823618" cy="3736703"/>
          </a:xfrm>
        </p:grpSpPr>
        <p:grpSp>
          <p:nvGrpSpPr>
            <p:cNvPr id="538" name="Google Shape;538;p15"/>
            <p:cNvGrpSpPr/>
            <p:nvPr/>
          </p:nvGrpSpPr>
          <p:grpSpPr>
            <a:xfrm>
              <a:off x="3294899" y="5120706"/>
              <a:ext cx="748973" cy="454603"/>
              <a:chOff x="5910230" y="3314449"/>
              <a:chExt cx="375256" cy="227768"/>
            </a:xfrm>
          </p:grpSpPr>
          <p:sp>
            <p:nvSpPr>
              <p:cNvPr id="539" name="Google Shape;539;p15"/>
              <p:cNvSpPr/>
              <p:nvPr/>
            </p:nvSpPr>
            <p:spPr>
              <a:xfrm rot="-788041">
                <a:off x="5936369" y="3312998"/>
                <a:ext cx="9535" cy="23116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230885" extrusionOk="0">
                    <a:moveTo>
                      <a:pt x="-431" y="-319"/>
                    </a:moveTo>
                    <a:lnTo>
                      <a:pt x="9094" y="-319"/>
                    </a:lnTo>
                    <a:lnTo>
                      <a:pt x="9094" y="230567"/>
                    </a:lnTo>
                    <a:lnTo>
                      <a:pt x="-431" y="23056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15"/>
              <p:cNvSpPr/>
              <p:nvPr/>
            </p:nvSpPr>
            <p:spPr>
              <a:xfrm rot="-4611959">
                <a:off x="6139000" y="3423321"/>
                <a:ext cx="231160" cy="9535"/>
              </a:xfrm>
              <a:custGeom>
                <a:avLst/>
                <a:gdLst/>
                <a:ahLst/>
                <a:cxnLst/>
                <a:rect l="l" t="t" r="r" b="b"/>
                <a:pathLst>
                  <a:path w="230885" h="9524" extrusionOk="0">
                    <a:moveTo>
                      <a:pt x="-431" y="-319"/>
                    </a:moveTo>
                    <a:lnTo>
                      <a:pt x="230455" y="-319"/>
                    </a:lnTo>
                    <a:lnTo>
                      <a:pt x="230455" y="9206"/>
                    </a:lnTo>
                    <a:lnTo>
                      <a:pt x="-431" y="920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1" name="Google Shape;541;p15"/>
            <p:cNvSpPr/>
            <p:nvPr/>
          </p:nvSpPr>
          <p:spPr>
            <a:xfrm>
              <a:off x="3376049" y="5519665"/>
              <a:ext cx="585689" cy="415900"/>
            </a:xfrm>
            <a:custGeom>
              <a:avLst/>
              <a:gdLst/>
              <a:ahLst/>
              <a:cxnLst/>
              <a:rect l="l" t="t" r="r" b="b"/>
              <a:pathLst>
                <a:path w="273367" h="194119" extrusionOk="0">
                  <a:moveTo>
                    <a:pt x="273368" y="0"/>
                  </a:moveTo>
                  <a:lnTo>
                    <a:pt x="234125" y="194119"/>
                  </a:lnTo>
                  <a:lnTo>
                    <a:pt x="39243" y="194119"/>
                  </a:lnTo>
                  <a:lnTo>
                    <a:pt x="0" y="0"/>
                  </a:lnTo>
                  <a:lnTo>
                    <a:pt x="273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2256777" y="2203261"/>
              <a:ext cx="2823618" cy="3023507"/>
            </a:xfrm>
            <a:custGeom>
              <a:avLst/>
              <a:gdLst/>
              <a:ahLst/>
              <a:cxnLst/>
              <a:rect l="l" t="t" r="r" b="b"/>
              <a:pathLst>
                <a:path w="2823618" h="3023507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37215" y="-2797"/>
                    <a:pt x="1940079" y="2382"/>
                    <a:pt x="2304277" y="293914"/>
                  </a:cubicBezTo>
                  <a:cubicBezTo>
                    <a:pt x="2791372" y="683831"/>
                    <a:pt x="2817780" y="1272419"/>
                    <a:pt x="2822095" y="1379779"/>
                  </a:cubicBezTo>
                  <a:cubicBezTo>
                    <a:pt x="2854201" y="2097474"/>
                    <a:pt x="2369177" y="2553500"/>
                    <a:pt x="2294266" y="2622543"/>
                  </a:cubicBezTo>
                  <a:cubicBezTo>
                    <a:pt x="2048354" y="2843720"/>
                    <a:pt x="1740252" y="2983722"/>
                    <a:pt x="1411904" y="3023507"/>
                  </a:cubicBezTo>
                  <a:cubicBezTo>
                    <a:pt x="1083486" y="2983807"/>
                    <a:pt x="775298" y="2843788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3376049" y="5519665"/>
              <a:ext cx="585633" cy="415859"/>
            </a:xfrm>
            <a:custGeom>
              <a:avLst/>
              <a:gdLst/>
              <a:ahLst/>
              <a:cxnLst/>
              <a:rect l="l" t="t" r="r" b="b"/>
              <a:pathLst>
                <a:path w="585633" h="415859" extrusionOk="0">
                  <a:moveTo>
                    <a:pt x="0" y="0"/>
                  </a:moveTo>
                  <a:lnTo>
                    <a:pt x="585633" y="0"/>
                  </a:lnTo>
                  <a:lnTo>
                    <a:pt x="575636" y="49454"/>
                  </a:lnTo>
                  <a:lnTo>
                    <a:pt x="31288" y="49454"/>
                  </a:lnTo>
                  <a:lnTo>
                    <a:pt x="105361" y="415859"/>
                  </a:lnTo>
                  <a:lnTo>
                    <a:pt x="84070" y="41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2710203" y="2203261"/>
              <a:ext cx="1916798" cy="3023507"/>
            </a:xfrm>
            <a:custGeom>
              <a:avLst/>
              <a:gdLst/>
              <a:ahLst/>
              <a:cxnLst/>
              <a:rect l="l" t="t" r="r" b="b"/>
              <a:pathLst>
                <a:path w="1916798" h="3023507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cubicBezTo>
                    <a:pt x="1894695" y="683831"/>
                    <a:pt x="1912472" y="1272419"/>
                    <a:pt x="1915752" y="1379779"/>
                  </a:cubicBezTo>
                  <a:cubicBezTo>
                    <a:pt x="1937673" y="2097474"/>
                    <a:pt x="1608513" y="2553500"/>
                    <a:pt x="1557593" y="2622543"/>
                  </a:cubicBezTo>
                  <a:cubicBezTo>
                    <a:pt x="1323713" y="2935995"/>
                    <a:pt x="1062387" y="3004692"/>
                    <a:pt x="958479" y="3023507"/>
                  </a:cubicBez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3023507"/>
                  </a:lnTo>
                  <a:cubicBezTo>
                    <a:pt x="854394" y="3004692"/>
                    <a:pt x="593069" y="2935995"/>
                    <a:pt x="359188" y="2622715"/>
                  </a:cubicBez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2711213" y="2222437"/>
              <a:ext cx="1593165" cy="3015570"/>
            </a:xfrm>
            <a:custGeom>
              <a:avLst/>
              <a:gdLst/>
              <a:ahLst/>
              <a:cxnLst/>
              <a:rect l="l" t="t" r="r" b="b"/>
              <a:pathLst>
                <a:path w="1593165" h="3015570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lnTo>
                    <a:pt x="1593165" y="334631"/>
                  </a:lnTo>
                  <a:lnTo>
                    <a:pt x="1519727" y="257623"/>
                  </a:lnTo>
                  <a:cubicBezTo>
                    <a:pt x="1328034" y="79832"/>
                    <a:pt x="1134648" y="52079"/>
                    <a:pt x="1036092" y="49646"/>
                  </a:cubicBezTo>
                  <a:cubicBezTo>
                    <a:pt x="1020001" y="49249"/>
                    <a:pt x="1006438" y="49527"/>
                    <a:pt x="995823" y="49937"/>
                  </a:cubicBezTo>
                  <a:lnTo>
                    <a:pt x="995823" y="3015569"/>
                  </a:lnTo>
                  <a:lnTo>
                    <a:pt x="995820" y="3015570"/>
                  </a:lnTo>
                  <a:lnTo>
                    <a:pt x="995820" y="49937"/>
                  </a:lnTo>
                  <a:lnTo>
                    <a:pt x="958479" y="49668"/>
                  </a:ln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49668"/>
                  </a:lnTo>
                  <a:lnTo>
                    <a:pt x="955494" y="49646"/>
                  </a:lnTo>
                  <a:cubicBezTo>
                    <a:pt x="842746" y="52426"/>
                    <a:pt x="606270" y="88278"/>
                    <a:pt x="390146" y="343368"/>
                  </a:cubicBezTo>
                  <a:cubicBezTo>
                    <a:pt x="59605" y="733803"/>
                    <a:pt x="41482" y="1322045"/>
                    <a:pt x="38374" y="1429405"/>
                  </a:cubicBezTo>
                  <a:cubicBezTo>
                    <a:pt x="19345" y="2057390"/>
                    <a:pt x="268847" y="2485032"/>
                    <a:pt x="365631" y="2628383"/>
                  </a:cubicBezTo>
                  <a:lnTo>
                    <a:pt x="375174" y="2641905"/>
                  </a:lnTo>
                  <a:lnTo>
                    <a:pt x="359188" y="2622715"/>
                  </a:ln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3150463" y="2198862"/>
              <a:ext cx="1036590" cy="3027906"/>
            </a:xfrm>
            <a:custGeom>
              <a:avLst/>
              <a:gdLst/>
              <a:ahLst/>
              <a:cxnLst/>
              <a:rect l="l" t="t" r="r" b="b"/>
              <a:pathLst>
                <a:path w="1036590" h="302790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3027906"/>
                  </a:lnTo>
                  <a:cubicBezTo>
                    <a:pt x="461429" y="3009091"/>
                    <a:pt x="320582" y="2940394"/>
                    <a:pt x="194235" y="2627114"/>
                  </a:cubicBez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cubicBezTo>
                    <a:pt x="1024815" y="683831"/>
                    <a:pt x="1034481" y="1272419"/>
                    <a:pt x="1036035" y="1379779"/>
                  </a:cubicBezTo>
                  <a:cubicBezTo>
                    <a:pt x="1047773" y="2097474"/>
                    <a:pt x="869815" y="2553500"/>
                    <a:pt x="842370" y="2622543"/>
                  </a:cubicBezTo>
                  <a:cubicBezTo>
                    <a:pt x="715678" y="2935995"/>
                    <a:pt x="574486" y="3004692"/>
                    <a:pt x="518217" y="3023507"/>
                  </a:cubicBez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3"/>
                </a:gs>
                <a:gs pos="52000">
                  <a:schemeClr val="accent4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128588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3169640" y="2199871"/>
              <a:ext cx="864956" cy="3015976"/>
            </a:xfrm>
            <a:custGeom>
              <a:avLst/>
              <a:gdLst/>
              <a:ahLst/>
              <a:cxnLst/>
              <a:rect l="l" t="t" r="r" b="b"/>
              <a:pathLst>
                <a:path w="864956" h="301597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54080"/>
                  </a:lnTo>
                  <a:lnTo>
                    <a:pt x="515562" y="54045"/>
                  </a:lnTo>
                  <a:cubicBezTo>
                    <a:pt x="454545" y="56825"/>
                    <a:pt x="326641" y="92677"/>
                    <a:pt x="209440" y="347767"/>
                  </a:cubicBezTo>
                  <a:cubicBezTo>
                    <a:pt x="31829" y="738202"/>
                    <a:pt x="21473" y="1326444"/>
                    <a:pt x="19747" y="1433804"/>
                  </a:cubicBezTo>
                  <a:cubicBezTo>
                    <a:pt x="10816" y="1972077"/>
                    <a:pt x="108683" y="2363159"/>
                    <a:pt x="169826" y="2554185"/>
                  </a:cubicBezTo>
                  <a:lnTo>
                    <a:pt x="196316" y="2631739"/>
                  </a:lnTo>
                  <a:lnTo>
                    <a:pt x="194235" y="2627114"/>
                  </a:ln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lnTo>
                    <a:pt x="864956" y="342697"/>
                  </a:lnTo>
                  <a:lnTo>
                    <a:pt x="776562" y="190249"/>
                  </a:lnTo>
                  <a:cubicBezTo>
                    <a:pt x="688220" y="72419"/>
                    <a:pt x="604844" y="51731"/>
                    <a:pt x="559166" y="49646"/>
                  </a:cubicBezTo>
                  <a:cubicBezTo>
                    <a:pt x="550465" y="49249"/>
                    <a:pt x="543132" y="49527"/>
                    <a:pt x="537393" y="49937"/>
                  </a:cubicBezTo>
                  <a:lnTo>
                    <a:pt x="537393" y="3015976"/>
                  </a:lnTo>
                  <a:lnTo>
                    <a:pt x="537392" y="3015976"/>
                  </a:lnTo>
                  <a:lnTo>
                    <a:pt x="537392" y="54336"/>
                  </a:lnTo>
                  <a:lnTo>
                    <a:pt x="518217" y="54081"/>
                  </a:ln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2257788" y="2204270"/>
              <a:ext cx="2049602" cy="2904841"/>
            </a:xfrm>
            <a:custGeom>
              <a:avLst/>
              <a:gdLst/>
              <a:ahLst/>
              <a:cxnLst/>
              <a:rect l="l" t="t" r="r" b="b"/>
              <a:pathLst>
                <a:path w="2049602" h="2904841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05888" y="-1977"/>
                    <a:pt x="1755994" y="321"/>
                    <a:pt x="2028820" y="124614"/>
                  </a:cubicBezTo>
                  <a:lnTo>
                    <a:pt x="2049602" y="135611"/>
                  </a:lnTo>
                  <a:lnTo>
                    <a:pt x="1949422" y="96315"/>
                  </a:lnTo>
                  <a:cubicBezTo>
                    <a:pt x="1731466" y="23911"/>
                    <a:pt x="1544728" y="22657"/>
                    <a:pt x="1466408" y="24707"/>
                  </a:cubicBezTo>
                  <a:cubicBezTo>
                    <a:pt x="1450744" y="24297"/>
                    <a:pt x="1430740" y="24019"/>
                    <a:pt x="1407016" y="24416"/>
                  </a:cubicBezTo>
                  <a:cubicBezTo>
                    <a:pt x="1240944" y="27196"/>
                    <a:pt x="892536" y="63048"/>
                    <a:pt x="573861" y="318138"/>
                  </a:cubicBezTo>
                  <a:cubicBezTo>
                    <a:pt x="86768" y="708055"/>
                    <a:pt x="60360" y="1296643"/>
                    <a:pt x="56043" y="1404003"/>
                  </a:cubicBezTo>
                  <a:cubicBezTo>
                    <a:pt x="23767" y="2121698"/>
                    <a:pt x="508789" y="2577724"/>
                    <a:pt x="583873" y="2646767"/>
                  </a:cubicBezTo>
                  <a:cubicBezTo>
                    <a:pt x="676097" y="2729734"/>
                    <a:pt x="777075" y="2801279"/>
                    <a:pt x="884593" y="2860394"/>
                  </a:cubicBezTo>
                  <a:lnTo>
                    <a:pt x="973281" y="2904841"/>
                  </a:lnTo>
                  <a:lnTo>
                    <a:pt x="939703" y="2891105"/>
                  </a:lnTo>
                  <a:cubicBezTo>
                    <a:pt x="790863" y="2823482"/>
                    <a:pt x="652334" y="2733166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1173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6"/>
          <p:cNvSpPr txBox="1">
            <a:spLocks noGrp="1"/>
          </p:cNvSpPr>
          <p:nvPr>
            <p:ph type="subTitle" idx="1"/>
          </p:nvPr>
        </p:nvSpPr>
        <p:spPr>
          <a:xfrm>
            <a:off x="891789" y="3015506"/>
            <a:ext cx="1994175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1575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2100"/>
              <a:buNone/>
              <a:defRPr sz="1575" b="1"/>
            </a:lvl9pPr>
          </a:lstStyle>
          <a:p>
            <a:endParaRPr/>
          </a:p>
        </p:txBody>
      </p:sp>
      <p:sp>
        <p:nvSpPr>
          <p:cNvPr id="551" name="Google Shape;551;p16"/>
          <p:cNvSpPr txBox="1">
            <a:spLocks noGrp="1"/>
          </p:cNvSpPr>
          <p:nvPr>
            <p:ph type="subTitle" idx="2"/>
          </p:nvPr>
        </p:nvSpPr>
        <p:spPr>
          <a:xfrm>
            <a:off x="3534977" y="3015506"/>
            <a:ext cx="1994175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1575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2100"/>
              <a:buNone/>
              <a:defRPr sz="1575" b="1"/>
            </a:lvl9pPr>
          </a:lstStyle>
          <a:p>
            <a:endParaRPr/>
          </a:p>
        </p:txBody>
      </p:sp>
      <p:sp>
        <p:nvSpPr>
          <p:cNvPr id="552" name="Google Shape;552;p16"/>
          <p:cNvSpPr txBox="1">
            <a:spLocks noGrp="1"/>
          </p:cNvSpPr>
          <p:nvPr>
            <p:ph type="subTitle" idx="3"/>
          </p:nvPr>
        </p:nvSpPr>
        <p:spPr>
          <a:xfrm>
            <a:off x="6178164" y="3015506"/>
            <a:ext cx="1993950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1575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2100"/>
              <a:buNone/>
              <a:defRPr sz="1575" b="1"/>
            </a:lvl9pPr>
          </a:lstStyle>
          <a:p>
            <a:endParaRPr/>
          </a:p>
        </p:txBody>
      </p:sp>
      <p:sp>
        <p:nvSpPr>
          <p:cNvPr id="553" name="Google Shape;553;p16"/>
          <p:cNvSpPr txBox="1">
            <a:spLocks noGrp="1"/>
          </p:cNvSpPr>
          <p:nvPr>
            <p:ph type="title"/>
          </p:nvPr>
        </p:nvSpPr>
        <p:spPr>
          <a:xfrm>
            <a:off x="891788" y="502181"/>
            <a:ext cx="7280550" cy="5726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54" name="Google Shape;554;p16"/>
          <p:cNvSpPr txBox="1">
            <a:spLocks noGrp="1"/>
          </p:cNvSpPr>
          <p:nvPr>
            <p:ph type="body" idx="4"/>
          </p:nvPr>
        </p:nvSpPr>
        <p:spPr>
          <a:xfrm>
            <a:off x="891788" y="3343969"/>
            <a:ext cx="1994175" cy="693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52413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275"/>
            </a:lvl1pPr>
            <a:lvl2pPr marL="685800" lvl="1" indent="-252413" rtl="0">
              <a:spcBef>
                <a:spcPts val="1575"/>
              </a:spcBef>
              <a:spcAft>
                <a:spcPts val="0"/>
              </a:spcAft>
              <a:buSzPts val="1700"/>
              <a:buChar char="○"/>
              <a:defRPr sz="1275"/>
            </a:lvl2pPr>
            <a:lvl3pPr marL="1028700" lvl="2" indent="-252413" rtl="0">
              <a:spcBef>
                <a:spcPts val="1575"/>
              </a:spcBef>
              <a:spcAft>
                <a:spcPts val="0"/>
              </a:spcAft>
              <a:buSzPts val="1700"/>
              <a:buChar char="■"/>
              <a:defRPr sz="1275"/>
            </a:lvl3pPr>
            <a:lvl4pPr marL="1371600" lvl="3" indent="-252413" rtl="0">
              <a:spcBef>
                <a:spcPts val="1575"/>
              </a:spcBef>
              <a:spcAft>
                <a:spcPts val="0"/>
              </a:spcAft>
              <a:buSzPts val="1700"/>
              <a:buChar char="●"/>
              <a:defRPr sz="1275"/>
            </a:lvl4pPr>
            <a:lvl5pPr marL="1714500" lvl="4" indent="-252413" rtl="0">
              <a:spcBef>
                <a:spcPts val="1575"/>
              </a:spcBef>
              <a:spcAft>
                <a:spcPts val="0"/>
              </a:spcAft>
              <a:buSzPts val="1700"/>
              <a:buChar char="○"/>
              <a:defRPr sz="1275"/>
            </a:lvl5pPr>
            <a:lvl6pPr marL="2057400" lvl="5" indent="-252413" rtl="0">
              <a:spcBef>
                <a:spcPts val="1575"/>
              </a:spcBef>
              <a:spcAft>
                <a:spcPts val="0"/>
              </a:spcAft>
              <a:buSzPts val="1700"/>
              <a:buChar char="■"/>
              <a:defRPr sz="1275"/>
            </a:lvl6pPr>
            <a:lvl7pPr marL="2400300" lvl="6" indent="-252413" rtl="0">
              <a:spcBef>
                <a:spcPts val="1575"/>
              </a:spcBef>
              <a:spcAft>
                <a:spcPts val="0"/>
              </a:spcAft>
              <a:buSzPts val="1700"/>
              <a:buChar char="●"/>
              <a:defRPr sz="1275"/>
            </a:lvl7pPr>
            <a:lvl8pPr marL="2743200" lvl="7" indent="-252413" rtl="0">
              <a:spcBef>
                <a:spcPts val="1575"/>
              </a:spcBef>
              <a:spcAft>
                <a:spcPts val="0"/>
              </a:spcAft>
              <a:buSzPts val="1700"/>
              <a:buChar char="○"/>
              <a:defRPr sz="1275"/>
            </a:lvl8pPr>
            <a:lvl9pPr marL="3086100" lvl="8" indent="-252413" rtl="0">
              <a:spcBef>
                <a:spcPts val="1575"/>
              </a:spcBef>
              <a:spcAft>
                <a:spcPts val="1575"/>
              </a:spcAft>
              <a:buSzPts val="1700"/>
              <a:buChar char="■"/>
              <a:defRPr sz="1275"/>
            </a:lvl9pPr>
          </a:lstStyle>
          <a:p>
            <a:endParaRPr/>
          </a:p>
        </p:txBody>
      </p:sp>
      <p:sp>
        <p:nvSpPr>
          <p:cNvPr id="555" name="Google Shape;555;p16"/>
          <p:cNvSpPr txBox="1">
            <a:spLocks noGrp="1"/>
          </p:cNvSpPr>
          <p:nvPr>
            <p:ph type="body" idx="5"/>
          </p:nvPr>
        </p:nvSpPr>
        <p:spPr>
          <a:xfrm>
            <a:off x="3534975" y="3335397"/>
            <a:ext cx="1994175" cy="6925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52413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275"/>
            </a:lvl1pPr>
            <a:lvl2pPr marL="685800" lvl="1" indent="-252413" rtl="0">
              <a:spcBef>
                <a:spcPts val="1575"/>
              </a:spcBef>
              <a:spcAft>
                <a:spcPts val="0"/>
              </a:spcAft>
              <a:buSzPts val="1700"/>
              <a:buChar char="○"/>
              <a:defRPr sz="1275"/>
            </a:lvl2pPr>
            <a:lvl3pPr marL="1028700" lvl="2" indent="-252413" rtl="0">
              <a:spcBef>
                <a:spcPts val="1575"/>
              </a:spcBef>
              <a:spcAft>
                <a:spcPts val="0"/>
              </a:spcAft>
              <a:buSzPts val="1700"/>
              <a:buChar char="■"/>
              <a:defRPr sz="1275"/>
            </a:lvl3pPr>
            <a:lvl4pPr marL="1371600" lvl="3" indent="-252413" rtl="0">
              <a:spcBef>
                <a:spcPts val="1575"/>
              </a:spcBef>
              <a:spcAft>
                <a:spcPts val="0"/>
              </a:spcAft>
              <a:buSzPts val="1700"/>
              <a:buChar char="●"/>
              <a:defRPr sz="1275"/>
            </a:lvl4pPr>
            <a:lvl5pPr marL="1714500" lvl="4" indent="-252413" rtl="0">
              <a:spcBef>
                <a:spcPts val="1575"/>
              </a:spcBef>
              <a:spcAft>
                <a:spcPts val="0"/>
              </a:spcAft>
              <a:buSzPts val="1700"/>
              <a:buChar char="○"/>
              <a:defRPr sz="1275"/>
            </a:lvl5pPr>
            <a:lvl6pPr marL="2057400" lvl="5" indent="-252413" rtl="0">
              <a:spcBef>
                <a:spcPts val="1575"/>
              </a:spcBef>
              <a:spcAft>
                <a:spcPts val="0"/>
              </a:spcAft>
              <a:buSzPts val="1700"/>
              <a:buChar char="■"/>
              <a:defRPr sz="1275"/>
            </a:lvl6pPr>
            <a:lvl7pPr marL="2400300" lvl="6" indent="-252413" rtl="0">
              <a:spcBef>
                <a:spcPts val="1575"/>
              </a:spcBef>
              <a:spcAft>
                <a:spcPts val="0"/>
              </a:spcAft>
              <a:buSzPts val="1700"/>
              <a:buChar char="●"/>
              <a:defRPr sz="1275"/>
            </a:lvl7pPr>
            <a:lvl8pPr marL="2743200" lvl="7" indent="-252413" rtl="0">
              <a:spcBef>
                <a:spcPts val="1575"/>
              </a:spcBef>
              <a:spcAft>
                <a:spcPts val="0"/>
              </a:spcAft>
              <a:buSzPts val="1700"/>
              <a:buChar char="○"/>
              <a:defRPr sz="1275"/>
            </a:lvl8pPr>
            <a:lvl9pPr marL="3086100" lvl="8" indent="-252413" rtl="0">
              <a:spcBef>
                <a:spcPts val="1575"/>
              </a:spcBef>
              <a:spcAft>
                <a:spcPts val="1575"/>
              </a:spcAft>
              <a:buSzPts val="1700"/>
              <a:buChar char="■"/>
              <a:defRPr sz="1275"/>
            </a:lvl9pPr>
          </a:lstStyle>
          <a:p>
            <a:endParaRPr/>
          </a:p>
        </p:txBody>
      </p:sp>
      <p:sp>
        <p:nvSpPr>
          <p:cNvPr id="556" name="Google Shape;556;p16"/>
          <p:cNvSpPr txBox="1">
            <a:spLocks noGrp="1"/>
          </p:cNvSpPr>
          <p:nvPr>
            <p:ph type="body" idx="6"/>
          </p:nvPr>
        </p:nvSpPr>
        <p:spPr>
          <a:xfrm>
            <a:off x="6178163" y="3325475"/>
            <a:ext cx="1994175" cy="6925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52413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275"/>
            </a:lvl1pPr>
            <a:lvl2pPr marL="685800" lvl="1" indent="-252413" rtl="0">
              <a:spcBef>
                <a:spcPts val="1575"/>
              </a:spcBef>
              <a:spcAft>
                <a:spcPts val="0"/>
              </a:spcAft>
              <a:buSzPts val="1700"/>
              <a:buChar char="○"/>
              <a:defRPr sz="1275"/>
            </a:lvl2pPr>
            <a:lvl3pPr marL="1028700" lvl="2" indent="-252413" rtl="0">
              <a:spcBef>
                <a:spcPts val="1575"/>
              </a:spcBef>
              <a:spcAft>
                <a:spcPts val="0"/>
              </a:spcAft>
              <a:buSzPts val="1700"/>
              <a:buChar char="■"/>
              <a:defRPr sz="1275"/>
            </a:lvl3pPr>
            <a:lvl4pPr marL="1371600" lvl="3" indent="-252413" rtl="0">
              <a:spcBef>
                <a:spcPts val="1575"/>
              </a:spcBef>
              <a:spcAft>
                <a:spcPts val="0"/>
              </a:spcAft>
              <a:buSzPts val="1700"/>
              <a:buChar char="●"/>
              <a:defRPr sz="1275"/>
            </a:lvl4pPr>
            <a:lvl5pPr marL="1714500" lvl="4" indent="-252413" rtl="0">
              <a:spcBef>
                <a:spcPts val="1575"/>
              </a:spcBef>
              <a:spcAft>
                <a:spcPts val="0"/>
              </a:spcAft>
              <a:buSzPts val="1700"/>
              <a:buChar char="○"/>
              <a:defRPr sz="1275"/>
            </a:lvl5pPr>
            <a:lvl6pPr marL="2057400" lvl="5" indent="-252413" rtl="0">
              <a:spcBef>
                <a:spcPts val="1575"/>
              </a:spcBef>
              <a:spcAft>
                <a:spcPts val="0"/>
              </a:spcAft>
              <a:buSzPts val="1700"/>
              <a:buChar char="■"/>
              <a:defRPr sz="1275"/>
            </a:lvl6pPr>
            <a:lvl7pPr marL="2400300" lvl="6" indent="-252413" rtl="0">
              <a:spcBef>
                <a:spcPts val="1575"/>
              </a:spcBef>
              <a:spcAft>
                <a:spcPts val="0"/>
              </a:spcAft>
              <a:buSzPts val="1700"/>
              <a:buChar char="●"/>
              <a:defRPr sz="1275"/>
            </a:lvl7pPr>
            <a:lvl8pPr marL="2743200" lvl="7" indent="-252413" rtl="0">
              <a:spcBef>
                <a:spcPts val="1575"/>
              </a:spcBef>
              <a:spcAft>
                <a:spcPts val="0"/>
              </a:spcAft>
              <a:buSzPts val="1700"/>
              <a:buChar char="○"/>
              <a:defRPr sz="1275"/>
            </a:lvl8pPr>
            <a:lvl9pPr marL="3086100" lvl="8" indent="-252413" rtl="0">
              <a:spcBef>
                <a:spcPts val="1575"/>
              </a:spcBef>
              <a:spcAft>
                <a:spcPts val="1575"/>
              </a:spcAft>
              <a:buSzPts val="1700"/>
              <a:buChar char="■"/>
              <a:defRPr sz="1275"/>
            </a:lvl9pPr>
          </a:lstStyle>
          <a:p>
            <a:endParaRPr/>
          </a:p>
        </p:txBody>
      </p:sp>
      <p:grpSp>
        <p:nvGrpSpPr>
          <p:cNvPr id="557" name="Google Shape;557;p16"/>
          <p:cNvGrpSpPr/>
          <p:nvPr/>
        </p:nvGrpSpPr>
        <p:grpSpPr>
          <a:xfrm>
            <a:off x="198364" y="4432900"/>
            <a:ext cx="969143" cy="380363"/>
            <a:chOff x="500057" y="717990"/>
            <a:chExt cx="1647362" cy="646546"/>
          </a:xfrm>
        </p:grpSpPr>
        <p:sp>
          <p:nvSpPr>
            <p:cNvPr id="558" name="Google Shape;558;p16"/>
            <p:cNvSpPr/>
            <p:nvPr/>
          </p:nvSpPr>
          <p:spPr>
            <a:xfrm>
              <a:off x="500535" y="718062"/>
              <a:ext cx="1646884" cy="646206"/>
            </a:xfrm>
            <a:custGeom>
              <a:avLst/>
              <a:gdLst/>
              <a:ahLst/>
              <a:cxnLst/>
              <a:rect l="l" t="t" r="r" b="b"/>
              <a:pathLst>
                <a:path w="1052322" h="412911" extrusionOk="0">
                  <a:moveTo>
                    <a:pt x="-305" y="412866"/>
                  </a:moveTo>
                  <a:cubicBezTo>
                    <a:pt x="10049" y="387443"/>
                    <a:pt x="28718" y="366288"/>
                    <a:pt x="52654" y="352858"/>
                  </a:cubicBezTo>
                  <a:cubicBezTo>
                    <a:pt x="105899" y="324283"/>
                    <a:pt x="160191" y="350191"/>
                    <a:pt x="165621" y="352858"/>
                  </a:cubicBezTo>
                  <a:cubicBezTo>
                    <a:pt x="156096" y="286183"/>
                    <a:pt x="183813" y="221127"/>
                    <a:pt x="236296" y="186933"/>
                  </a:cubicBezTo>
                  <a:cubicBezTo>
                    <a:pt x="302018" y="144070"/>
                    <a:pt x="396411" y="157024"/>
                    <a:pt x="455371" y="222270"/>
                  </a:cubicBezTo>
                  <a:cubicBezTo>
                    <a:pt x="450370" y="201077"/>
                    <a:pt x="463505" y="179837"/>
                    <a:pt x="484698" y="174836"/>
                  </a:cubicBezTo>
                  <a:cubicBezTo>
                    <a:pt x="500348" y="171150"/>
                    <a:pt x="516674" y="177331"/>
                    <a:pt x="525951" y="190457"/>
                  </a:cubicBezTo>
                  <a:cubicBezTo>
                    <a:pt x="542430" y="77395"/>
                    <a:pt x="630726" y="-615"/>
                    <a:pt x="713022" y="-43"/>
                  </a:cubicBezTo>
                  <a:cubicBezTo>
                    <a:pt x="814082" y="433"/>
                    <a:pt x="920382" y="118734"/>
                    <a:pt x="893140" y="264752"/>
                  </a:cubicBezTo>
                  <a:cubicBezTo>
                    <a:pt x="938746" y="265047"/>
                    <a:pt x="982199" y="284221"/>
                    <a:pt x="1013155" y="317711"/>
                  </a:cubicBezTo>
                  <a:cubicBezTo>
                    <a:pt x="1035558" y="343362"/>
                    <a:pt x="1049169" y="375499"/>
                    <a:pt x="1052017" y="40943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500057" y="717990"/>
              <a:ext cx="1521718" cy="646546"/>
            </a:xfrm>
            <a:custGeom>
              <a:avLst/>
              <a:gdLst/>
              <a:ahLst/>
              <a:cxnLst/>
              <a:rect l="l" t="t" r="r" b="b"/>
              <a:pathLst>
                <a:path w="1521718" h="646546" extrusionOk="0">
                  <a:moveTo>
                    <a:pt x="1425018" y="417482"/>
                  </a:moveTo>
                  <a:lnTo>
                    <a:pt x="1451648" y="420403"/>
                  </a:lnTo>
                  <a:cubicBezTo>
                    <a:pt x="1468827" y="424102"/>
                    <a:pt x="1485541" y="429537"/>
                    <a:pt x="1501539" y="436596"/>
                  </a:cubicBezTo>
                  <a:lnTo>
                    <a:pt x="1521718" y="448077"/>
                  </a:lnTo>
                  <a:lnTo>
                    <a:pt x="1476876" y="433523"/>
                  </a:lnTo>
                  <a:cubicBezTo>
                    <a:pt x="1459698" y="429824"/>
                    <a:pt x="1442056" y="427861"/>
                    <a:pt x="1424204" y="427746"/>
                  </a:cubicBezTo>
                  <a:close/>
                  <a:moveTo>
                    <a:pt x="759428" y="273833"/>
                  </a:moveTo>
                  <a:cubicBezTo>
                    <a:pt x="771681" y="270947"/>
                    <a:pt x="784198" y="271924"/>
                    <a:pt x="795468" y="276191"/>
                  </a:cubicBezTo>
                  <a:lnTo>
                    <a:pt x="811655" y="288720"/>
                  </a:lnTo>
                  <a:lnTo>
                    <a:pt x="784656" y="286953"/>
                  </a:lnTo>
                  <a:cubicBezTo>
                    <a:pt x="751472" y="294784"/>
                    <a:pt x="730905" y="328042"/>
                    <a:pt x="738736" y="361226"/>
                  </a:cubicBezTo>
                  <a:lnTo>
                    <a:pt x="714970" y="339106"/>
                  </a:lnTo>
                  <a:lnTo>
                    <a:pt x="721087" y="301462"/>
                  </a:lnTo>
                  <a:cubicBezTo>
                    <a:pt x="729398" y="288021"/>
                    <a:pt x="742836" y="277748"/>
                    <a:pt x="759428" y="273833"/>
                  </a:cubicBezTo>
                  <a:close/>
                  <a:moveTo>
                    <a:pt x="499894" y="253850"/>
                  </a:moveTo>
                  <a:cubicBezTo>
                    <a:pt x="545818" y="252972"/>
                    <a:pt x="592762" y="264093"/>
                    <a:pt x="635433" y="286922"/>
                  </a:cubicBezTo>
                  <a:lnTo>
                    <a:pt x="645654" y="293576"/>
                  </a:lnTo>
                  <a:lnTo>
                    <a:pt x="616762" y="281126"/>
                  </a:lnTo>
                  <a:cubicBezTo>
                    <a:pt x="541876" y="256140"/>
                    <a:pt x="460021" y="263947"/>
                    <a:pt x="395703" y="305895"/>
                  </a:cubicBezTo>
                  <a:cubicBezTo>
                    <a:pt x="313524" y="359437"/>
                    <a:pt x="270124" y="461303"/>
                    <a:pt x="285039" y="565704"/>
                  </a:cubicBezTo>
                  <a:cubicBezTo>
                    <a:pt x="276536" y="561528"/>
                    <a:pt x="191525" y="520960"/>
                    <a:pt x="108153" y="565704"/>
                  </a:cubicBezTo>
                  <a:cubicBezTo>
                    <a:pt x="89413" y="576218"/>
                    <a:pt x="72735" y="589757"/>
                    <a:pt x="58716" y="605643"/>
                  </a:cubicBezTo>
                  <a:lnTo>
                    <a:pt x="33429" y="646437"/>
                  </a:lnTo>
                  <a:lnTo>
                    <a:pt x="0" y="646546"/>
                  </a:lnTo>
                  <a:cubicBezTo>
                    <a:pt x="16213" y="606738"/>
                    <a:pt x="45445" y="573613"/>
                    <a:pt x="82925" y="552584"/>
                  </a:cubicBezTo>
                  <a:cubicBezTo>
                    <a:pt x="166297" y="507840"/>
                    <a:pt x="251308" y="548408"/>
                    <a:pt x="259811" y="552584"/>
                  </a:cubicBezTo>
                  <a:cubicBezTo>
                    <a:pt x="244896" y="448183"/>
                    <a:pt x="288296" y="346317"/>
                    <a:pt x="370475" y="292775"/>
                  </a:cubicBezTo>
                  <a:cubicBezTo>
                    <a:pt x="409066" y="267606"/>
                    <a:pt x="453970" y="254728"/>
                    <a:pt x="499894" y="253850"/>
                  </a:cubicBezTo>
                  <a:close/>
                  <a:moveTo>
                    <a:pt x="1116943" y="4"/>
                  </a:moveTo>
                  <a:cubicBezTo>
                    <a:pt x="1156503" y="190"/>
                    <a:pt x="1196577" y="11907"/>
                    <a:pt x="1233767" y="32951"/>
                  </a:cubicBezTo>
                  <a:lnTo>
                    <a:pt x="1242059" y="38918"/>
                  </a:lnTo>
                  <a:lnTo>
                    <a:pt x="1201472" y="21776"/>
                  </a:lnTo>
                  <a:cubicBezTo>
                    <a:pt x="1181860" y="16193"/>
                    <a:pt x="1161951" y="13217"/>
                    <a:pt x="1142171" y="13124"/>
                  </a:cubicBezTo>
                  <a:cubicBezTo>
                    <a:pt x="1013310" y="12228"/>
                    <a:pt x="875054" y="134378"/>
                    <a:pt x="849251" y="311413"/>
                  </a:cubicBezTo>
                  <a:lnTo>
                    <a:pt x="825655" y="293150"/>
                  </a:lnTo>
                  <a:lnTo>
                    <a:pt x="862557" y="176873"/>
                  </a:lnTo>
                  <a:cubicBezTo>
                    <a:pt x="918367" y="67873"/>
                    <a:pt x="1020297" y="-668"/>
                    <a:pt x="111694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0" name="Google Shape;560;p16"/>
          <p:cNvGrpSpPr/>
          <p:nvPr/>
        </p:nvGrpSpPr>
        <p:grpSpPr>
          <a:xfrm>
            <a:off x="8127777" y="4709184"/>
            <a:ext cx="716794" cy="281220"/>
            <a:chOff x="9875305" y="1414383"/>
            <a:chExt cx="1218416" cy="478021"/>
          </a:xfrm>
        </p:grpSpPr>
        <p:sp>
          <p:nvSpPr>
            <p:cNvPr id="561" name="Google Shape;561;p16"/>
            <p:cNvSpPr/>
            <p:nvPr/>
          </p:nvSpPr>
          <p:spPr>
            <a:xfrm>
              <a:off x="9875658" y="1414436"/>
              <a:ext cx="1218063" cy="477944"/>
            </a:xfrm>
            <a:custGeom>
              <a:avLst/>
              <a:gdLst/>
              <a:ahLst/>
              <a:cxnLst/>
              <a:rect l="l" t="t" r="r" b="b"/>
              <a:pathLst>
                <a:path w="1052322" h="412911" extrusionOk="0">
                  <a:moveTo>
                    <a:pt x="-305" y="412866"/>
                  </a:moveTo>
                  <a:cubicBezTo>
                    <a:pt x="10049" y="387443"/>
                    <a:pt x="28718" y="366288"/>
                    <a:pt x="52654" y="352858"/>
                  </a:cubicBezTo>
                  <a:cubicBezTo>
                    <a:pt x="105899" y="324283"/>
                    <a:pt x="160191" y="350191"/>
                    <a:pt x="165621" y="352858"/>
                  </a:cubicBezTo>
                  <a:cubicBezTo>
                    <a:pt x="156096" y="286183"/>
                    <a:pt x="183813" y="221127"/>
                    <a:pt x="236296" y="186933"/>
                  </a:cubicBezTo>
                  <a:cubicBezTo>
                    <a:pt x="302018" y="144070"/>
                    <a:pt x="396411" y="157024"/>
                    <a:pt x="455371" y="222270"/>
                  </a:cubicBezTo>
                  <a:cubicBezTo>
                    <a:pt x="450370" y="201077"/>
                    <a:pt x="463505" y="179837"/>
                    <a:pt x="484698" y="174836"/>
                  </a:cubicBezTo>
                  <a:cubicBezTo>
                    <a:pt x="500348" y="171150"/>
                    <a:pt x="516674" y="177331"/>
                    <a:pt x="525951" y="190457"/>
                  </a:cubicBezTo>
                  <a:cubicBezTo>
                    <a:pt x="542430" y="77395"/>
                    <a:pt x="630726" y="-615"/>
                    <a:pt x="713022" y="-43"/>
                  </a:cubicBezTo>
                  <a:cubicBezTo>
                    <a:pt x="814082" y="433"/>
                    <a:pt x="920382" y="118734"/>
                    <a:pt x="893140" y="264752"/>
                  </a:cubicBezTo>
                  <a:cubicBezTo>
                    <a:pt x="938746" y="265047"/>
                    <a:pt x="982199" y="284221"/>
                    <a:pt x="1013155" y="317711"/>
                  </a:cubicBezTo>
                  <a:cubicBezTo>
                    <a:pt x="1035558" y="343362"/>
                    <a:pt x="1049169" y="375499"/>
                    <a:pt x="1052017" y="40943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9875305" y="1414383"/>
              <a:ext cx="1122816" cy="478021"/>
            </a:xfrm>
            <a:custGeom>
              <a:avLst/>
              <a:gdLst/>
              <a:ahLst/>
              <a:cxnLst/>
              <a:rect l="l" t="t" r="r" b="b"/>
              <a:pathLst>
                <a:path w="1122816" h="478021" extrusionOk="0">
                  <a:moveTo>
                    <a:pt x="1059308" y="309292"/>
                  </a:moveTo>
                  <a:lnTo>
                    <a:pt x="1073269" y="310824"/>
                  </a:lnTo>
                  <a:cubicBezTo>
                    <a:pt x="1085970" y="313558"/>
                    <a:pt x="1098328" y="317577"/>
                    <a:pt x="1110155" y="322796"/>
                  </a:cubicBezTo>
                  <a:lnTo>
                    <a:pt x="1122816" y="331837"/>
                  </a:lnTo>
                  <a:lnTo>
                    <a:pt x="1098497" y="323944"/>
                  </a:lnTo>
                  <a:cubicBezTo>
                    <a:pt x="1085797" y="321209"/>
                    <a:pt x="1072753" y="319757"/>
                    <a:pt x="1059554" y="319672"/>
                  </a:cubicBezTo>
                  <a:close/>
                  <a:moveTo>
                    <a:pt x="561479" y="202458"/>
                  </a:moveTo>
                  <a:cubicBezTo>
                    <a:pt x="570538" y="200324"/>
                    <a:pt x="579793" y="201046"/>
                    <a:pt x="588125" y="204201"/>
                  </a:cubicBezTo>
                  <a:lnTo>
                    <a:pt x="604312" y="216730"/>
                  </a:lnTo>
                  <a:lnTo>
                    <a:pt x="586707" y="215578"/>
                  </a:lnTo>
                  <a:cubicBezTo>
                    <a:pt x="562173" y="221367"/>
                    <a:pt x="546967" y="245956"/>
                    <a:pt x="552756" y="270491"/>
                  </a:cubicBezTo>
                  <a:lnTo>
                    <a:pt x="528487" y="251472"/>
                  </a:lnTo>
                  <a:lnTo>
                    <a:pt x="533132" y="222885"/>
                  </a:lnTo>
                  <a:cubicBezTo>
                    <a:pt x="539277" y="212947"/>
                    <a:pt x="549212" y="205353"/>
                    <a:pt x="561479" y="202458"/>
                  </a:cubicBezTo>
                  <a:close/>
                  <a:moveTo>
                    <a:pt x="403654" y="189983"/>
                  </a:moveTo>
                  <a:cubicBezTo>
                    <a:pt x="426335" y="193477"/>
                    <a:pt x="448771" y="200883"/>
                    <a:pt x="469804" y="212135"/>
                  </a:cubicBezTo>
                  <a:lnTo>
                    <a:pt x="480213" y="220293"/>
                  </a:lnTo>
                  <a:lnTo>
                    <a:pt x="428882" y="203103"/>
                  </a:lnTo>
                  <a:cubicBezTo>
                    <a:pt x="383520" y="196115"/>
                    <a:pt x="337180" y="204771"/>
                    <a:pt x="299137" y="229582"/>
                  </a:cubicBezTo>
                  <a:cubicBezTo>
                    <a:pt x="238378" y="269168"/>
                    <a:pt x="206291" y="344482"/>
                    <a:pt x="217318" y="421671"/>
                  </a:cubicBezTo>
                  <a:cubicBezTo>
                    <a:pt x="211031" y="418583"/>
                    <a:pt x="148178" y="388590"/>
                    <a:pt x="86538" y="421671"/>
                  </a:cubicBezTo>
                  <a:cubicBezTo>
                    <a:pt x="72683" y="429445"/>
                    <a:pt x="60352" y="439454"/>
                    <a:pt x="49987" y="451199"/>
                  </a:cubicBezTo>
                  <a:lnTo>
                    <a:pt x="33428" y="477912"/>
                  </a:lnTo>
                  <a:lnTo>
                    <a:pt x="0" y="478021"/>
                  </a:lnTo>
                  <a:cubicBezTo>
                    <a:pt x="11987" y="448589"/>
                    <a:pt x="33599" y="424098"/>
                    <a:pt x="61310" y="408551"/>
                  </a:cubicBezTo>
                  <a:cubicBezTo>
                    <a:pt x="122950" y="375470"/>
                    <a:pt x="185803" y="405463"/>
                    <a:pt x="192090" y="408551"/>
                  </a:cubicBezTo>
                  <a:cubicBezTo>
                    <a:pt x="181063" y="331362"/>
                    <a:pt x="213150" y="256048"/>
                    <a:pt x="273909" y="216462"/>
                  </a:cubicBezTo>
                  <a:cubicBezTo>
                    <a:pt x="311952" y="191651"/>
                    <a:pt x="358292" y="182995"/>
                    <a:pt x="403654" y="189983"/>
                  </a:cubicBezTo>
                  <a:close/>
                  <a:moveTo>
                    <a:pt x="825806" y="3"/>
                  </a:moveTo>
                  <a:cubicBezTo>
                    <a:pt x="855055" y="141"/>
                    <a:pt x="884683" y="8804"/>
                    <a:pt x="912180" y="24362"/>
                  </a:cubicBezTo>
                  <a:lnTo>
                    <a:pt x="920472" y="30330"/>
                  </a:lnTo>
                  <a:lnTo>
                    <a:pt x="894878" y="19520"/>
                  </a:lnTo>
                  <a:cubicBezTo>
                    <a:pt x="880378" y="15392"/>
                    <a:pt x="865659" y="13192"/>
                    <a:pt x="851034" y="13123"/>
                  </a:cubicBezTo>
                  <a:cubicBezTo>
                    <a:pt x="755762" y="12461"/>
                    <a:pt x="653543" y="102772"/>
                    <a:pt x="634465" y="233662"/>
                  </a:cubicBezTo>
                  <a:cubicBezTo>
                    <a:pt x="629096" y="226064"/>
                    <a:pt x="621686" y="220476"/>
                    <a:pt x="613353" y="217321"/>
                  </a:cubicBezTo>
                  <a:lnTo>
                    <a:pt x="610322" y="217123"/>
                  </a:lnTo>
                  <a:lnTo>
                    <a:pt x="637727" y="130770"/>
                  </a:lnTo>
                  <a:cubicBezTo>
                    <a:pt x="678990" y="50182"/>
                    <a:pt x="754352" y="-493"/>
                    <a:pt x="82580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3" name="Google Shape;563;p16"/>
          <p:cNvGrpSpPr/>
          <p:nvPr/>
        </p:nvGrpSpPr>
        <p:grpSpPr>
          <a:xfrm>
            <a:off x="7040916" y="4227604"/>
            <a:ext cx="904588" cy="390209"/>
            <a:chOff x="3033562" y="1043489"/>
            <a:chExt cx="1537631" cy="663281"/>
          </a:xfrm>
        </p:grpSpPr>
        <p:sp>
          <p:nvSpPr>
            <p:cNvPr id="564" name="Google Shape;564;p16"/>
            <p:cNvSpPr/>
            <p:nvPr/>
          </p:nvSpPr>
          <p:spPr>
            <a:xfrm>
              <a:off x="3034040" y="1043562"/>
              <a:ext cx="1537152" cy="662932"/>
            </a:xfrm>
            <a:custGeom>
              <a:avLst/>
              <a:gdLst/>
              <a:ahLst/>
              <a:cxnLst/>
              <a:rect l="l" t="t" r="r" b="b"/>
              <a:pathLst>
                <a:path w="982206" h="423599" extrusionOk="0">
                  <a:moveTo>
                    <a:pt x="-305" y="423553"/>
                  </a:moveTo>
                  <a:cubicBezTo>
                    <a:pt x="46539" y="334487"/>
                    <a:pt x="156715" y="300260"/>
                    <a:pt x="245783" y="347104"/>
                  </a:cubicBezTo>
                  <a:cubicBezTo>
                    <a:pt x="254813" y="351854"/>
                    <a:pt x="263433" y="357353"/>
                    <a:pt x="271539" y="363546"/>
                  </a:cubicBezTo>
                  <a:cubicBezTo>
                    <a:pt x="262290" y="309890"/>
                    <a:pt x="298294" y="258898"/>
                    <a:pt x="351948" y="249651"/>
                  </a:cubicBezTo>
                  <a:cubicBezTo>
                    <a:pt x="376809" y="245366"/>
                    <a:pt x="402374" y="250778"/>
                    <a:pt x="423367" y="264771"/>
                  </a:cubicBezTo>
                  <a:cubicBezTo>
                    <a:pt x="401079" y="117610"/>
                    <a:pt x="514426" y="-1929"/>
                    <a:pt x="624631" y="-24"/>
                  </a:cubicBezTo>
                  <a:cubicBezTo>
                    <a:pt x="727881" y="1405"/>
                    <a:pt x="832752" y="109038"/>
                    <a:pt x="822274" y="247626"/>
                  </a:cubicBezTo>
                  <a:cubicBezTo>
                    <a:pt x="826370" y="246769"/>
                    <a:pt x="896474" y="233720"/>
                    <a:pt x="946099" y="286393"/>
                  </a:cubicBezTo>
                  <a:cubicBezTo>
                    <a:pt x="979675" y="322420"/>
                    <a:pt x="990666" y="374020"/>
                    <a:pt x="974674" y="4206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16"/>
            <p:cNvSpPr/>
            <p:nvPr/>
          </p:nvSpPr>
          <p:spPr>
            <a:xfrm>
              <a:off x="3033562" y="1043489"/>
              <a:ext cx="1440584" cy="663281"/>
            </a:xfrm>
            <a:custGeom>
              <a:avLst/>
              <a:gdLst/>
              <a:ahLst/>
              <a:cxnLst/>
              <a:rect l="l" t="t" r="r" b="b"/>
              <a:pathLst>
                <a:path w="1440584" h="663281" extrusionOk="0">
                  <a:moveTo>
                    <a:pt x="276601" y="511724"/>
                  </a:moveTo>
                  <a:cubicBezTo>
                    <a:pt x="313532" y="514835"/>
                    <a:pt x="350464" y="525238"/>
                    <a:pt x="385330" y="543576"/>
                  </a:cubicBezTo>
                  <a:lnTo>
                    <a:pt x="397838" y="551560"/>
                  </a:lnTo>
                  <a:lnTo>
                    <a:pt x="356968" y="535060"/>
                  </a:lnTo>
                  <a:cubicBezTo>
                    <a:pt x="247722" y="503368"/>
                    <a:pt x="129181" y="540194"/>
                    <a:pt x="57125" y="628208"/>
                  </a:cubicBezTo>
                  <a:lnTo>
                    <a:pt x="33980" y="663178"/>
                  </a:lnTo>
                  <a:lnTo>
                    <a:pt x="0" y="663281"/>
                  </a:lnTo>
                  <a:cubicBezTo>
                    <a:pt x="55013" y="558685"/>
                    <a:pt x="165806" y="502390"/>
                    <a:pt x="276601" y="511724"/>
                  </a:cubicBezTo>
                  <a:close/>
                  <a:moveTo>
                    <a:pt x="1311299" y="385172"/>
                  </a:moveTo>
                  <a:lnTo>
                    <a:pt x="1358222" y="386730"/>
                  </a:lnTo>
                  <a:cubicBezTo>
                    <a:pt x="1377201" y="389247"/>
                    <a:pt x="1398407" y="394383"/>
                    <a:pt x="1419726" y="404045"/>
                  </a:cubicBezTo>
                  <a:lnTo>
                    <a:pt x="1440584" y="415935"/>
                  </a:lnTo>
                  <a:lnTo>
                    <a:pt x="1383450" y="399850"/>
                  </a:lnTo>
                  <a:cubicBezTo>
                    <a:pt x="1345493" y="394816"/>
                    <a:pt x="1316447" y="400260"/>
                    <a:pt x="1313240" y="400931"/>
                  </a:cubicBezTo>
                  <a:close/>
                  <a:moveTo>
                    <a:pt x="978539" y="35"/>
                  </a:moveTo>
                  <a:cubicBezTo>
                    <a:pt x="1018956" y="595"/>
                    <a:pt x="1059533" y="11548"/>
                    <a:pt x="1097406" y="31053"/>
                  </a:cubicBezTo>
                  <a:lnTo>
                    <a:pt x="1110125" y="39336"/>
                  </a:lnTo>
                  <a:lnTo>
                    <a:pt x="1064155" y="21560"/>
                  </a:lnTo>
                  <a:cubicBezTo>
                    <a:pt x="1044224" y="16313"/>
                    <a:pt x="1023975" y="13435"/>
                    <a:pt x="1003767" y="13155"/>
                  </a:cubicBezTo>
                  <a:cubicBezTo>
                    <a:pt x="831205" y="10173"/>
                    <a:pt x="653724" y="197349"/>
                    <a:pt x="688623" y="427777"/>
                  </a:cubicBezTo>
                  <a:cubicBezTo>
                    <a:pt x="655752" y="405866"/>
                    <a:pt x="615722" y="397392"/>
                    <a:pt x="576794" y="404102"/>
                  </a:cubicBezTo>
                  <a:cubicBezTo>
                    <a:pt x="492781" y="418581"/>
                    <a:pt x="436405" y="498425"/>
                    <a:pt x="450888" y="582441"/>
                  </a:cubicBezTo>
                  <a:lnTo>
                    <a:pt x="425743" y="566389"/>
                  </a:lnTo>
                  <a:lnTo>
                    <a:pt x="427408" y="508047"/>
                  </a:lnTo>
                  <a:cubicBezTo>
                    <a:pt x="441093" y="449468"/>
                    <a:pt x="488556" y="401841"/>
                    <a:pt x="551566" y="390982"/>
                  </a:cubicBezTo>
                  <a:cubicBezTo>
                    <a:pt x="590494" y="384272"/>
                    <a:pt x="630524" y="392746"/>
                    <a:pt x="663395" y="414657"/>
                  </a:cubicBezTo>
                  <a:cubicBezTo>
                    <a:pt x="628496" y="184229"/>
                    <a:pt x="805977" y="-2947"/>
                    <a:pt x="978539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6" name="Google Shape;566;p16"/>
          <p:cNvGrpSpPr/>
          <p:nvPr/>
        </p:nvGrpSpPr>
        <p:grpSpPr>
          <a:xfrm>
            <a:off x="1716390" y="4740931"/>
            <a:ext cx="578011" cy="249473"/>
            <a:chOff x="8575645" y="726630"/>
            <a:chExt cx="982511" cy="424058"/>
          </a:xfrm>
        </p:grpSpPr>
        <p:sp>
          <p:nvSpPr>
            <p:cNvPr id="567" name="Google Shape;567;p16"/>
            <p:cNvSpPr/>
            <p:nvPr/>
          </p:nvSpPr>
          <p:spPr>
            <a:xfrm>
              <a:off x="8575950" y="726676"/>
              <a:ext cx="982206" cy="423599"/>
            </a:xfrm>
            <a:custGeom>
              <a:avLst/>
              <a:gdLst/>
              <a:ahLst/>
              <a:cxnLst/>
              <a:rect l="l" t="t" r="r" b="b"/>
              <a:pathLst>
                <a:path w="982206" h="423599" extrusionOk="0">
                  <a:moveTo>
                    <a:pt x="-305" y="423553"/>
                  </a:moveTo>
                  <a:cubicBezTo>
                    <a:pt x="46539" y="334487"/>
                    <a:pt x="156715" y="300260"/>
                    <a:pt x="245783" y="347104"/>
                  </a:cubicBezTo>
                  <a:cubicBezTo>
                    <a:pt x="254813" y="351854"/>
                    <a:pt x="263433" y="357353"/>
                    <a:pt x="271539" y="363546"/>
                  </a:cubicBezTo>
                  <a:cubicBezTo>
                    <a:pt x="262290" y="309890"/>
                    <a:pt x="298294" y="258898"/>
                    <a:pt x="351948" y="249651"/>
                  </a:cubicBezTo>
                  <a:cubicBezTo>
                    <a:pt x="376809" y="245366"/>
                    <a:pt x="402374" y="250778"/>
                    <a:pt x="423367" y="264771"/>
                  </a:cubicBezTo>
                  <a:cubicBezTo>
                    <a:pt x="401079" y="117610"/>
                    <a:pt x="514426" y="-1929"/>
                    <a:pt x="624631" y="-24"/>
                  </a:cubicBezTo>
                  <a:cubicBezTo>
                    <a:pt x="727881" y="1405"/>
                    <a:pt x="832752" y="109038"/>
                    <a:pt x="822274" y="247626"/>
                  </a:cubicBezTo>
                  <a:cubicBezTo>
                    <a:pt x="826370" y="246769"/>
                    <a:pt x="896474" y="233720"/>
                    <a:pt x="946099" y="286393"/>
                  </a:cubicBezTo>
                  <a:cubicBezTo>
                    <a:pt x="979675" y="322420"/>
                    <a:pt x="990666" y="374020"/>
                    <a:pt x="974674" y="4206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16"/>
            <p:cNvSpPr/>
            <p:nvPr/>
          </p:nvSpPr>
          <p:spPr>
            <a:xfrm>
              <a:off x="8575645" y="726630"/>
              <a:ext cx="921555" cy="424058"/>
            </a:xfrm>
            <a:custGeom>
              <a:avLst/>
              <a:gdLst/>
              <a:ahLst/>
              <a:cxnLst/>
              <a:rect l="l" t="t" r="r" b="b"/>
              <a:pathLst>
                <a:path w="921555" h="424058" extrusionOk="0">
                  <a:moveTo>
                    <a:pt x="176840" y="327162"/>
                  </a:moveTo>
                  <a:cubicBezTo>
                    <a:pt x="200452" y="329151"/>
                    <a:pt x="224064" y="335802"/>
                    <a:pt x="246355" y="347526"/>
                  </a:cubicBezTo>
                  <a:lnTo>
                    <a:pt x="258861" y="355510"/>
                  </a:lnTo>
                  <a:lnTo>
                    <a:pt x="237321" y="346814"/>
                  </a:lnTo>
                  <a:cubicBezTo>
                    <a:pt x="179116" y="329929"/>
                    <a:pt x="116785" y="343465"/>
                    <a:pt x="70966" y="381010"/>
                  </a:cubicBezTo>
                  <a:lnTo>
                    <a:pt x="36000" y="423949"/>
                  </a:lnTo>
                  <a:lnTo>
                    <a:pt x="0" y="424058"/>
                  </a:lnTo>
                  <a:cubicBezTo>
                    <a:pt x="35171" y="357186"/>
                    <a:pt x="106005" y="321195"/>
                    <a:pt x="176840" y="327162"/>
                  </a:cubicBezTo>
                  <a:close/>
                  <a:moveTo>
                    <a:pt x="846910" y="246537"/>
                  </a:moveTo>
                  <a:lnTo>
                    <a:pt x="868358" y="247249"/>
                  </a:lnTo>
                  <a:cubicBezTo>
                    <a:pt x="880492" y="248858"/>
                    <a:pt x="894050" y="252142"/>
                    <a:pt x="907680" y="258319"/>
                  </a:cubicBezTo>
                  <a:lnTo>
                    <a:pt x="921555" y="268243"/>
                  </a:lnTo>
                  <a:lnTo>
                    <a:pt x="893586" y="260369"/>
                  </a:lnTo>
                  <a:cubicBezTo>
                    <a:pt x="869319" y="257151"/>
                    <a:pt x="850749" y="260631"/>
                    <a:pt x="848699" y="261060"/>
                  </a:cubicBezTo>
                  <a:close/>
                  <a:moveTo>
                    <a:pt x="625613" y="22"/>
                  </a:moveTo>
                  <a:cubicBezTo>
                    <a:pt x="651453" y="380"/>
                    <a:pt x="677395" y="7382"/>
                    <a:pt x="701609" y="19853"/>
                  </a:cubicBezTo>
                  <a:lnTo>
                    <a:pt x="714328" y="28136"/>
                  </a:lnTo>
                  <a:lnTo>
                    <a:pt x="689449" y="18515"/>
                  </a:lnTo>
                  <a:cubicBezTo>
                    <a:pt x="676707" y="15161"/>
                    <a:pt x="663761" y="13321"/>
                    <a:pt x="650841" y="13142"/>
                  </a:cubicBezTo>
                  <a:cubicBezTo>
                    <a:pt x="540517" y="11235"/>
                    <a:pt x="427047" y="130903"/>
                    <a:pt x="449359" y="278224"/>
                  </a:cubicBezTo>
                  <a:cubicBezTo>
                    <a:pt x="428343" y="264216"/>
                    <a:pt x="402751" y="258798"/>
                    <a:pt x="377863" y="263088"/>
                  </a:cubicBezTo>
                  <a:cubicBezTo>
                    <a:pt x="324150" y="272345"/>
                    <a:pt x="288107" y="323392"/>
                    <a:pt x="297366" y="377106"/>
                  </a:cubicBezTo>
                  <a:lnTo>
                    <a:pt x="272222" y="361054"/>
                  </a:lnTo>
                  <a:lnTo>
                    <a:pt x="273256" y="324812"/>
                  </a:lnTo>
                  <a:cubicBezTo>
                    <a:pt x="282005" y="287360"/>
                    <a:pt x="312350" y="256910"/>
                    <a:pt x="352635" y="249968"/>
                  </a:cubicBezTo>
                  <a:cubicBezTo>
                    <a:pt x="377523" y="245678"/>
                    <a:pt x="403115" y="251096"/>
                    <a:pt x="424131" y="265104"/>
                  </a:cubicBezTo>
                  <a:cubicBezTo>
                    <a:pt x="401819" y="117783"/>
                    <a:pt x="515289" y="-1885"/>
                    <a:pt x="625613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0643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7"/>
          <p:cNvSpPr/>
          <p:nvPr/>
        </p:nvSpPr>
        <p:spPr>
          <a:xfrm>
            <a:off x="5392621" y="3490480"/>
            <a:ext cx="3747338" cy="1658895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329326" y="1802901"/>
                  <a:pt x="2680233" y="189642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76120" y="2088183"/>
                  <a:pt x="3025790" y="2093706"/>
                  <a:pt x="3066043" y="2119040"/>
                </a:cubicBezTo>
                <a:cubicBezTo>
                  <a:pt x="2866332" y="1750616"/>
                  <a:pt x="3021977" y="1311848"/>
                  <a:pt x="3330705" y="1165098"/>
                </a:cubicBezTo>
                <a:cubicBezTo>
                  <a:pt x="3659915" y="1008510"/>
                  <a:pt x="4131160" y="1199192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70205" y="1637152"/>
                  <a:pt x="4866004" y="1627987"/>
                  <a:pt x="4930808" y="1681351"/>
                </a:cubicBezTo>
                <a:cubicBezTo>
                  <a:pt x="4931078" y="1681620"/>
                  <a:pt x="4931348" y="1681756"/>
                  <a:pt x="4931618" y="1682025"/>
                </a:cubicBezTo>
                <a:cubicBezTo>
                  <a:pt x="4845400" y="1466414"/>
                  <a:pt x="4950349" y="1221695"/>
                  <a:pt x="5165824" y="1135585"/>
                </a:cubicBezTo>
                <a:cubicBezTo>
                  <a:pt x="5263522" y="1096505"/>
                  <a:pt x="5372272" y="1095428"/>
                  <a:pt x="5470645" y="1132621"/>
                </a:cubicBezTo>
                <a:cubicBezTo>
                  <a:pt x="5365938" y="812303"/>
                  <a:pt x="5540718" y="467865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17"/>
          <p:cNvSpPr/>
          <p:nvPr/>
        </p:nvSpPr>
        <p:spPr>
          <a:xfrm>
            <a:off x="7342157" y="4069024"/>
            <a:ext cx="1796294" cy="1076666"/>
          </a:xfrm>
          <a:custGeom>
            <a:avLst/>
            <a:gdLst/>
            <a:ahLst/>
            <a:cxnLst/>
            <a:rect l="l" t="t" r="r" b="b"/>
            <a:pathLst>
              <a:path w="3303529" h="1980074" extrusionOk="0">
                <a:moveTo>
                  <a:pt x="3303529" y="0"/>
                </a:moveTo>
                <a:lnTo>
                  <a:pt x="3303529" y="1980074"/>
                </a:lnTo>
                <a:lnTo>
                  <a:pt x="71" y="1980074"/>
                </a:lnTo>
                <a:lnTo>
                  <a:pt x="0" y="1975617"/>
                </a:lnTo>
                <a:cubicBezTo>
                  <a:pt x="-29" y="1952498"/>
                  <a:pt x="4275" y="1871638"/>
                  <a:pt x="75022" y="1820701"/>
                </a:cubicBezTo>
                <a:cubicBezTo>
                  <a:pt x="155876" y="1762485"/>
                  <a:pt x="250206" y="1800082"/>
                  <a:pt x="254787" y="1801970"/>
                </a:cubicBezTo>
                <a:cubicBezTo>
                  <a:pt x="222985" y="1731627"/>
                  <a:pt x="254289" y="1648751"/>
                  <a:pt x="324699" y="1616949"/>
                </a:cubicBezTo>
                <a:cubicBezTo>
                  <a:pt x="359467" y="1601181"/>
                  <a:pt x="399153" y="1600373"/>
                  <a:pt x="434553" y="1614657"/>
                </a:cubicBezTo>
                <a:cubicBezTo>
                  <a:pt x="432653" y="1292588"/>
                  <a:pt x="692155" y="1030082"/>
                  <a:pt x="1014183" y="1028060"/>
                </a:cubicBezTo>
                <a:cubicBezTo>
                  <a:pt x="1185958" y="1027118"/>
                  <a:pt x="1349417" y="1101908"/>
                  <a:pt x="1460996" y="1232486"/>
                </a:cubicBezTo>
                <a:cubicBezTo>
                  <a:pt x="1514899" y="1188826"/>
                  <a:pt x="1582817" y="1166320"/>
                  <a:pt x="1652081" y="1168882"/>
                </a:cubicBezTo>
                <a:cubicBezTo>
                  <a:pt x="1712453" y="1171981"/>
                  <a:pt x="1770128" y="1194217"/>
                  <a:pt x="1816890" y="1232486"/>
                </a:cubicBezTo>
                <a:cubicBezTo>
                  <a:pt x="1806783" y="1021997"/>
                  <a:pt x="1969299" y="843039"/>
                  <a:pt x="2179790" y="833067"/>
                </a:cubicBezTo>
                <a:cubicBezTo>
                  <a:pt x="2307943" y="826869"/>
                  <a:pt x="2430437" y="885488"/>
                  <a:pt x="2506171" y="988981"/>
                </a:cubicBezTo>
                <a:cubicBezTo>
                  <a:pt x="2555897" y="884813"/>
                  <a:pt x="2680681" y="840749"/>
                  <a:pt x="2784848" y="890474"/>
                </a:cubicBezTo>
                <a:cubicBezTo>
                  <a:pt x="2785657" y="890744"/>
                  <a:pt x="2786331" y="891149"/>
                  <a:pt x="2787140" y="891552"/>
                </a:cubicBezTo>
                <a:cubicBezTo>
                  <a:pt x="2779323" y="845195"/>
                  <a:pt x="2718279" y="440925"/>
                  <a:pt x="2996956" y="172353"/>
                </a:cubicBezTo>
                <a:cubicBezTo>
                  <a:pt x="3083335" y="90422"/>
                  <a:pt x="3188580" y="31128"/>
                  <a:pt x="3303529" y="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17"/>
          <p:cNvSpPr/>
          <p:nvPr/>
        </p:nvSpPr>
        <p:spPr>
          <a:xfrm>
            <a:off x="7342343" y="4049829"/>
            <a:ext cx="1796294" cy="1076666"/>
          </a:xfrm>
          <a:custGeom>
            <a:avLst/>
            <a:gdLst/>
            <a:ahLst/>
            <a:cxnLst/>
            <a:rect l="l" t="t" r="r" b="b"/>
            <a:pathLst>
              <a:path w="3303529" h="1980074" extrusionOk="0">
                <a:moveTo>
                  <a:pt x="193507" y="1788797"/>
                </a:moveTo>
                <a:cubicBezTo>
                  <a:pt x="210638" y="1789976"/>
                  <a:pt x="225385" y="1793033"/>
                  <a:pt x="236136" y="1795914"/>
                </a:cubicBezTo>
                <a:lnTo>
                  <a:pt x="244107" y="1798502"/>
                </a:lnTo>
                <a:lnTo>
                  <a:pt x="243277" y="1803365"/>
                </a:lnTo>
                <a:cubicBezTo>
                  <a:pt x="243714" y="1821523"/>
                  <a:pt x="247721" y="1839892"/>
                  <a:pt x="255671" y="1857478"/>
                </a:cubicBezTo>
                <a:cubicBezTo>
                  <a:pt x="251090" y="1855590"/>
                  <a:pt x="156760" y="1817993"/>
                  <a:pt x="75906" y="1876209"/>
                </a:cubicBezTo>
                <a:cubicBezTo>
                  <a:pt x="40533" y="1901678"/>
                  <a:pt x="21770" y="1934627"/>
                  <a:pt x="11854" y="1964099"/>
                </a:cubicBezTo>
                <a:lnTo>
                  <a:pt x="8197" y="1980074"/>
                </a:lnTo>
                <a:lnTo>
                  <a:pt x="71" y="1980074"/>
                </a:lnTo>
                <a:lnTo>
                  <a:pt x="0" y="1975617"/>
                </a:lnTo>
                <a:cubicBezTo>
                  <a:pt x="-29" y="1952498"/>
                  <a:pt x="4275" y="1871638"/>
                  <a:pt x="75022" y="1820701"/>
                </a:cubicBezTo>
                <a:cubicBezTo>
                  <a:pt x="115449" y="1791593"/>
                  <a:pt x="159245" y="1786438"/>
                  <a:pt x="193507" y="1788797"/>
                </a:cubicBezTo>
                <a:close/>
                <a:moveTo>
                  <a:pt x="2179790" y="833067"/>
                </a:moveTo>
                <a:cubicBezTo>
                  <a:pt x="2307943" y="826869"/>
                  <a:pt x="2430437" y="885488"/>
                  <a:pt x="2506171" y="988981"/>
                </a:cubicBezTo>
                <a:cubicBezTo>
                  <a:pt x="2549681" y="897834"/>
                  <a:pt x="2650658" y="852704"/>
                  <a:pt x="2745006" y="876158"/>
                </a:cubicBezTo>
                <a:lnTo>
                  <a:pt x="2781325" y="889208"/>
                </a:lnTo>
                <a:lnTo>
                  <a:pt x="2783365" y="913863"/>
                </a:lnTo>
                <a:cubicBezTo>
                  <a:pt x="2785238" y="929879"/>
                  <a:pt x="2787047" y="941266"/>
                  <a:pt x="2788024" y="947060"/>
                </a:cubicBezTo>
                <a:cubicBezTo>
                  <a:pt x="2787215" y="946657"/>
                  <a:pt x="2786541" y="946252"/>
                  <a:pt x="2785732" y="945982"/>
                </a:cubicBezTo>
                <a:cubicBezTo>
                  <a:pt x="2681565" y="896257"/>
                  <a:pt x="2556781" y="940321"/>
                  <a:pt x="2507055" y="1044489"/>
                </a:cubicBezTo>
                <a:cubicBezTo>
                  <a:pt x="2431321" y="940996"/>
                  <a:pt x="2308827" y="882377"/>
                  <a:pt x="2180674" y="888575"/>
                </a:cubicBezTo>
                <a:cubicBezTo>
                  <a:pt x="1970183" y="898547"/>
                  <a:pt x="1807667" y="1077505"/>
                  <a:pt x="1817774" y="1287994"/>
                </a:cubicBezTo>
                <a:cubicBezTo>
                  <a:pt x="1771012" y="1249725"/>
                  <a:pt x="1713337" y="1227489"/>
                  <a:pt x="1652965" y="1224390"/>
                </a:cubicBezTo>
                <a:cubicBezTo>
                  <a:pt x="1583701" y="1221828"/>
                  <a:pt x="1515783" y="1244334"/>
                  <a:pt x="1461880" y="1287994"/>
                </a:cubicBezTo>
                <a:cubicBezTo>
                  <a:pt x="1350301" y="1157416"/>
                  <a:pt x="1186842" y="1082626"/>
                  <a:pt x="1015067" y="1083568"/>
                </a:cubicBezTo>
                <a:cubicBezTo>
                  <a:pt x="693039" y="1085590"/>
                  <a:pt x="433537" y="1348096"/>
                  <a:pt x="435437" y="1670165"/>
                </a:cubicBezTo>
                <a:cubicBezTo>
                  <a:pt x="400037" y="1655881"/>
                  <a:pt x="360351" y="1656689"/>
                  <a:pt x="325583" y="1672457"/>
                </a:cubicBezTo>
                <a:cubicBezTo>
                  <a:pt x="290378" y="1688358"/>
                  <a:pt x="264950" y="1717028"/>
                  <a:pt x="252298" y="1750515"/>
                </a:cubicBezTo>
                <a:lnTo>
                  <a:pt x="248328" y="1773771"/>
                </a:lnTo>
                <a:lnTo>
                  <a:pt x="242393" y="1747857"/>
                </a:lnTo>
                <a:cubicBezTo>
                  <a:pt x="241081" y="1693381"/>
                  <a:pt x="271892" y="1640801"/>
                  <a:pt x="324699" y="1616949"/>
                </a:cubicBezTo>
                <a:cubicBezTo>
                  <a:pt x="359467" y="1601181"/>
                  <a:pt x="399153" y="1600373"/>
                  <a:pt x="434553" y="1614657"/>
                </a:cubicBezTo>
                <a:cubicBezTo>
                  <a:pt x="432653" y="1292588"/>
                  <a:pt x="692155" y="1030082"/>
                  <a:pt x="1014183" y="1028060"/>
                </a:cubicBezTo>
                <a:cubicBezTo>
                  <a:pt x="1185958" y="1027118"/>
                  <a:pt x="1349417" y="1101908"/>
                  <a:pt x="1460996" y="1232486"/>
                </a:cubicBezTo>
                <a:cubicBezTo>
                  <a:pt x="1514899" y="1188826"/>
                  <a:pt x="1582817" y="1166320"/>
                  <a:pt x="1652081" y="1168882"/>
                </a:cubicBezTo>
                <a:cubicBezTo>
                  <a:pt x="1712453" y="1171981"/>
                  <a:pt x="1770128" y="1194217"/>
                  <a:pt x="1816890" y="1232486"/>
                </a:cubicBezTo>
                <a:cubicBezTo>
                  <a:pt x="1806783" y="1021997"/>
                  <a:pt x="1969299" y="843039"/>
                  <a:pt x="2179790" y="833067"/>
                </a:cubicBezTo>
                <a:close/>
                <a:moveTo>
                  <a:pt x="3303529" y="0"/>
                </a:moveTo>
                <a:lnTo>
                  <a:pt x="3303529" y="55808"/>
                </a:lnTo>
                <a:lnTo>
                  <a:pt x="3220164" y="84049"/>
                </a:lnTo>
                <a:cubicBezTo>
                  <a:pt x="3138021" y="117698"/>
                  <a:pt x="3062624" y="166413"/>
                  <a:pt x="2997840" y="227861"/>
                </a:cubicBezTo>
                <a:cubicBezTo>
                  <a:pt x="2823667" y="395719"/>
                  <a:pt x="2782197" y="616583"/>
                  <a:pt x="2777497" y="769944"/>
                </a:cubicBezTo>
                <a:lnTo>
                  <a:pt x="2777815" y="801954"/>
                </a:lnTo>
                <a:lnTo>
                  <a:pt x="2777437" y="797388"/>
                </a:lnTo>
                <a:cubicBezTo>
                  <a:pt x="2770034" y="651541"/>
                  <a:pt x="2787948" y="373782"/>
                  <a:pt x="2996956" y="172353"/>
                </a:cubicBezTo>
                <a:cubicBezTo>
                  <a:pt x="3083335" y="90422"/>
                  <a:pt x="3188580" y="31128"/>
                  <a:pt x="33035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17"/>
          <p:cNvSpPr/>
          <p:nvPr/>
        </p:nvSpPr>
        <p:spPr>
          <a:xfrm>
            <a:off x="5399203" y="3491028"/>
            <a:ext cx="3747338" cy="1658895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2288798" y="1878635"/>
                </a:moveTo>
                <a:cubicBezTo>
                  <a:pt x="2493233" y="1862262"/>
                  <a:pt x="2721772" y="197020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64912" y="2092158"/>
                  <a:pt x="3001258" y="2092284"/>
                  <a:pt x="3034311" y="2103779"/>
                </a:cubicBezTo>
                <a:lnTo>
                  <a:pt x="3038234" y="2105666"/>
                </a:lnTo>
                <a:lnTo>
                  <a:pt x="3066927" y="2174548"/>
                </a:lnTo>
                <a:cubicBezTo>
                  <a:pt x="3026674" y="2149214"/>
                  <a:pt x="2977004" y="2143691"/>
                  <a:pt x="2932170" y="2159591"/>
                </a:cubicBezTo>
                <a:cubicBezTo>
                  <a:pt x="2892928" y="2175628"/>
                  <a:pt x="2862163" y="2207296"/>
                  <a:pt x="2847272" y="2247048"/>
                </a:cubicBezTo>
                <a:cubicBezTo>
                  <a:pt x="2681117" y="1951931"/>
                  <a:pt x="2330210" y="1858409"/>
                  <a:pt x="2098024" y="1992358"/>
                </a:cubicBezTo>
                <a:cubicBezTo>
                  <a:pt x="1927152" y="2090461"/>
                  <a:pt x="1831340" y="2305804"/>
                  <a:pt x="1858291" y="2531386"/>
                </a:cubicBezTo>
                <a:cubicBezTo>
                  <a:pt x="1786856" y="2473306"/>
                  <a:pt x="1695101" y="2446354"/>
                  <a:pt x="1603601" y="2456461"/>
                </a:cubicBezTo>
                <a:cubicBezTo>
                  <a:pt x="1452808" y="2474923"/>
                  <a:pt x="1374649" y="2589736"/>
                  <a:pt x="1363868" y="2606311"/>
                </a:cubicBezTo>
                <a:cubicBezTo>
                  <a:pt x="1288540" y="2570870"/>
                  <a:pt x="996790" y="2444198"/>
                  <a:pt x="644535" y="2546345"/>
                </a:cubicBezTo>
                <a:cubicBezTo>
                  <a:pt x="310151" y="2643225"/>
                  <a:pt x="125930" y="2886951"/>
                  <a:pt x="45850" y="3021761"/>
                </a:cubicBezTo>
                <a:lnTo>
                  <a:pt x="2963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155187" y="1903363"/>
                  <a:pt x="2220653" y="1884093"/>
                  <a:pt x="2288798" y="1878635"/>
                </a:cubicBezTo>
                <a:close/>
                <a:moveTo>
                  <a:pt x="3596672" y="1111090"/>
                </a:moveTo>
                <a:cubicBezTo>
                  <a:pt x="3874128" y="1118834"/>
                  <a:pt x="4163333" y="1306796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56857" y="1653356"/>
                  <a:pt x="4820755" y="1636048"/>
                  <a:pt x="4877540" y="1652945"/>
                </a:cubicBezTo>
                <a:lnTo>
                  <a:pt x="4913735" y="1672247"/>
                </a:lnTo>
                <a:lnTo>
                  <a:pt x="4932502" y="1737533"/>
                </a:lnTo>
                <a:cubicBezTo>
                  <a:pt x="4932232" y="1737264"/>
                  <a:pt x="4931962" y="1737128"/>
                  <a:pt x="4931692" y="1736859"/>
                </a:cubicBezTo>
                <a:cubicBezTo>
                  <a:pt x="4866888" y="1683495"/>
                  <a:pt x="4771089" y="1692660"/>
                  <a:pt x="4717698" y="1757477"/>
                </a:cubicBezTo>
                <a:cubicBezTo>
                  <a:pt x="4711096" y="1740767"/>
                  <a:pt x="4670668" y="1638083"/>
                  <a:pt x="4562863" y="1597656"/>
                </a:cubicBezTo>
                <a:cubicBezTo>
                  <a:pt x="4460582" y="1560058"/>
                  <a:pt x="4339435" y="1594422"/>
                  <a:pt x="4260738" y="1685113"/>
                </a:cubicBezTo>
                <a:cubicBezTo>
                  <a:pt x="4132044" y="1254700"/>
                  <a:pt x="3660799" y="1064018"/>
                  <a:pt x="3331589" y="1220606"/>
                </a:cubicBezTo>
                <a:cubicBezTo>
                  <a:pt x="3138634" y="1312325"/>
                  <a:pt x="3005477" y="1518113"/>
                  <a:pt x="2981502" y="1749504"/>
                </a:cubicBezTo>
                <a:lnTo>
                  <a:pt x="2980923" y="1841369"/>
                </a:lnTo>
                <a:lnTo>
                  <a:pt x="2979729" y="1835195"/>
                </a:lnTo>
                <a:cubicBezTo>
                  <a:pt x="2953723" y="1549483"/>
                  <a:pt x="3099159" y="1275161"/>
                  <a:pt x="3330705" y="1165098"/>
                </a:cubicBezTo>
                <a:cubicBezTo>
                  <a:pt x="3413008" y="1125951"/>
                  <a:pt x="3504187" y="1108509"/>
                  <a:pt x="3596672" y="1111090"/>
                </a:cubicBezTo>
                <a:close/>
                <a:moveTo>
                  <a:pt x="5317981" y="1105501"/>
                </a:moveTo>
                <a:cubicBezTo>
                  <a:pt x="5343830" y="1105248"/>
                  <a:pt x="5369699" y="1107379"/>
                  <a:pt x="5395254" y="1111898"/>
                </a:cubicBezTo>
                <a:lnTo>
                  <a:pt x="5458658" y="1129326"/>
                </a:lnTo>
                <a:lnTo>
                  <a:pt x="5471529" y="1188129"/>
                </a:lnTo>
                <a:cubicBezTo>
                  <a:pt x="5373156" y="1150936"/>
                  <a:pt x="5264406" y="1152013"/>
                  <a:pt x="5166708" y="1191093"/>
                </a:cubicBezTo>
                <a:cubicBezTo>
                  <a:pt x="5058971" y="1234148"/>
                  <a:pt x="4978864" y="1316856"/>
                  <a:pt x="4936470" y="1415750"/>
                </a:cubicBezTo>
                <a:lnTo>
                  <a:pt x="4905003" y="1561359"/>
                </a:lnTo>
                <a:lnTo>
                  <a:pt x="4901538" y="1517792"/>
                </a:lnTo>
                <a:cubicBezTo>
                  <a:pt x="4904782" y="1353968"/>
                  <a:pt x="5004218" y="1200168"/>
                  <a:pt x="5165824" y="1135585"/>
                </a:cubicBezTo>
                <a:cubicBezTo>
                  <a:pt x="5214673" y="1116045"/>
                  <a:pt x="5266285" y="1106006"/>
                  <a:pt x="5317981" y="1105501"/>
                </a:cubicBezTo>
                <a:close/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115898"/>
                </a:lnTo>
                <a:lnTo>
                  <a:pt x="6870555" y="103763"/>
                </a:lnTo>
                <a:cubicBezTo>
                  <a:pt x="6835186" y="85175"/>
                  <a:pt x="6762268" y="53843"/>
                  <a:pt x="6675258" y="55576"/>
                </a:cubicBezTo>
                <a:cubicBezTo>
                  <a:pt x="6636587" y="56347"/>
                  <a:pt x="6595132" y="63649"/>
                  <a:pt x="6552953" y="81505"/>
                </a:cubicBezTo>
                <a:cubicBezTo>
                  <a:pt x="6412132" y="141471"/>
                  <a:pt x="6322115" y="293612"/>
                  <a:pt x="6335590" y="458824"/>
                </a:cubicBezTo>
                <a:cubicBezTo>
                  <a:pt x="6189648" y="382014"/>
                  <a:pt x="6018776" y="367459"/>
                  <a:pt x="5861920" y="418802"/>
                </a:cubicBezTo>
                <a:cubicBezTo>
                  <a:pt x="5621682" y="497231"/>
                  <a:pt x="5463308" y="710584"/>
                  <a:pt x="5443310" y="947493"/>
                </a:cubicBezTo>
                <a:lnTo>
                  <a:pt x="5444277" y="1012150"/>
                </a:lnTo>
                <a:lnTo>
                  <a:pt x="5444219" y="1011887"/>
                </a:lnTo>
                <a:cubicBezTo>
                  <a:pt x="5411907" y="729942"/>
                  <a:pt x="5580758" y="454794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solidFill>
            <a:srgbClr val="FFFFFF">
              <a:alpha val="2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17"/>
          <p:cNvSpPr/>
          <p:nvPr/>
        </p:nvSpPr>
        <p:spPr>
          <a:xfrm>
            <a:off x="-3681" y="3716296"/>
            <a:ext cx="2711387" cy="1426131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3030684" y="233404"/>
                  <a:pt x="3185115" y="651150"/>
                  <a:pt x="3026641" y="1023214"/>
                </a:cubicBezTo>
                <a:cubicBezTo>
                  <a:pt x="3099168" y="1035208"/>
                  <a:pt x="3163905" y="1075635"/>
                  <a:pt x="3206408" y="1135602"/>
                </a:cubicBezTo>
                <a:cubicBezTo>
                  <a:pt x="3250418" y="1201768"/>
                  <a:pt x="3264057" y="1283564"/>
                  <a:pt x="3243869" y="1360376"/>
                </a:cubicBezTo>
                <a:cubicBezTo>
                  <a:pt x="3327931" y="1323049"/>
                  <a:pt x="3426358" y="1360914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85827" y="1497963"/>
                  <a:pt x="4029866" y="1605095"/>
                  <a:pt x="4015219" y="1712496"/>
                </a:cubicBezTo>
                <a:cubicBezTo>
                  <a:pt x="4131069" y="1641749"/>
                  <a:pt x="4282348" y="1678268"/>
                  <a:pt x="4353108" y="1794158"/>
                </a:cubicBezTo>
                <a:cubicBezTo>
                  <a:pt x="4406242" y="1881077"/>
                  <a:pt x="4400165" y="1991847"/>
                  <a:pt x="4337827" y="2072566"/>
                </a:cubicBezTo>
                <a:cubicBezTo>
                  <a:pt x="4360735" y="2069332"/>
                  <a:pt x="4535245" y="2047637"/>
                  <a:pt x="4674719" y="2177408"/>
                </a:cubicBezTo>
                <a:cubicBezTo>
                  <a:pt x="4805955" y="2299329"/>
                  <a:pt x="4806781" y="2462210"/>
                  <a:pt x="4803402" y="2514025"/>
                </a:cubicBezTo>
                <a:lnTo>
                  <a:pt x="4802249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17"/>
          <p:cNvSpPr/>
          <p:nvPr/>
        </p:nvSpPr>
        <p:spPr>
          <a:xfrm>
            <a:off x="-3681" y="4282332"/>
            <a:ext cx="1891592" cy="860520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0" y="152473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17"/>
          <p:cNvSpPr/>
          <p:nvPr/>
        </p:nvSpPr>
        <p:spPr>
          <a:xfrm>
            <a:off x="-9084" y="3717053"/>
            <a:ext cx="2711387" cy="1426131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4380517" y="2069334"/>
                </a:moveTo>
                <a:cubicBezTo>
                  <a:pt x="4445800" y="2067951"/>
                  <a:pt x="4570114" y="2080080"/>
                  <a:pt x="4674719" y="2177408"/>
                </a:cubicBezTo>
                <a:cubicBezTo>
                  <a:pt x="4789551" y="2284089"/>
                  <a:pt x="4804537" y="2422130"/>
                  <a:pt x="4804226" y="2489685"/>
                </a:cubicBezTo>
                <a:lnTo>
                  <a:pt x="4803567" y="2509158"/>
                </a:lnTo>
                <a:lnTo>
                  <a:pt x="4790425" y="2427515"/>
                </a:lnTo>
                <a:cubicBezTo>
                  <a:pt x="4774237" y="2365077"/>
                  <a:pt x="4741221" y="2293877"/>
                  <a:pt x="4675603" y="2232916"/>
                </a:cubicBezTo>
                <a:cubicBezTo>
                  <a:pt x="4536129" y="2103145"/>
                  <a:pt x="4361619" y="2124840"/>
                  <a:pt x="4338711" y="2128074"/>
                </a:cubicBezTo>
                <a:lnTo>
                  <a:pt x="4370933" y="2069855"/>
                </a:lnTo>
                <a:close/>
                <a:moveTo>
                  <a:pt x="4154383" y="1676688"/>
                </a:moveTo>
                <a:cubicBezTo>
                  <a:pt x="4233206" y="1680300"/>
                  <a:pt x="4308883" y="1721727"/>
                  <a:pt x="4353108" y="1794158"/>
                </a:cubicBezTo>
                <a:cubicBezTo>
                  <a:pt x="4379675" y="1837618"/>
                  <a:pt x="4391440" y="1887040"/>
                  <a:pt x="4388770" y="1935687"/>
                </a:cubicBezTo>
                <a:lnTo>
                  <a:pt x="4385779" y="1950163"/>
                </a:lnTo>
                <a:lnTo>
                  <a:pt x="4382787" y="1918485"/>
                </a:lnTo>
                <a:cubicBezTo>
                  <a:pt x="4376859" y="1894616"/>
                  <a:pt x="4367276" y="1871396"/>
                  <a:pt x="4353992" y="1849666"/>
                </a:cubicBezTo>
                <a:cubicBezTo>
                  <a:pt x="4283232" y="1733776"/>
                  <a:pt x="4131953" y="1697257"/>
                  <a:pt x="4016103" y="1768004"/>
                </a:cubicBezTo>
                <a:lnTo>
                  <a:pt x="4016273" y="1711990"/>
                </a:lnTo>
                <a:lnTo>
                  <a:pt x="4060097" y="1690940"/>
                </a:lnTo>
                <a:cubicBezTo>
                  <a:pt x="4090821" y="1679848"/>
                  <a:pt x="4122853" y="1675243"/>
                  <a:pt x="4154383" y="1676688"/>
                </a:cubicBezTo>
                <a:close/>
                <a:moveTo>
                  <a:pt x="3308430" y="1346027"/>
                </a:moveTo>
                <a:cubicBezTo>
                  <a:pt x="3373328" y="1344871"/>
                  <a:pt x="3435697" y="1381937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64323" y="1481455"/>
                  <a:pt x="4005223" y="1554098"/>
                  <a:pt x="4015462" y="1632634"/>
                </a:cubicBezTo>
                <a:lnTo>
                  <a:pt x="4015305" y="1684229"/>
                </a:lnTo>
                <a:lnTo>
                  <a:pt x="3996148" y="1612208"/>
                </a:lnTo>
                <a:cubicBezTo>
                  <a:pt x="3976217" y="1563746"/>
                  <a:pt x="3943704" y="1520455"/>
                  <a:pt x="3900696" y="1487439"/>
                </a:cubicBezTo>
                <a:cubicBezTo>
                  <a:pt x="3768325" y="1385969"/>
                  <a:pt x="3578668" y="1410899"/>
                  <a:pt x="3477074" y="1543229"/>
                </a:cubicBezTo>
                <a:cubicBezTo>
                  <a:pt x="3474851" y="1528541"/>
                  <a:pt x="3470647" y="1514122"/>
                  <a:pt x="3464596" y="1500512"/>
                </a:cubicBezTo>
                <a:cubicBezTo>
                  <a:pt x="3427242" y="1416422"/>
                  <a:pt x="3328815" y="1378557"/>
                  <a:pt x="3244753" y="1415884"/>
                </a:cubicBezTo>
                <a:lnTo>
                  <a:pt x="3247337" y="1359605"/>
                </a:lnTo>
                <a:close/>
                <a:moveTo>
                  <a:pt x="3043783" y="1027828"/>
                </a:moveTo>
                <a:lnTo>
                  <a:pt x="3079350" y="1037402"/>
                </a:lnTo>
                <a:cubicBezTo>
                  <a:pt x="3130147" y="1056643"/>
                  <a:pt x="3174531" y="1090627"/>
                  <a:pt x="3206408" y="1135602"/>
                </a:cubicBezTo>
                <a:cubicBezTo>
                  <a:pt x="3228413" y="1168685"/>
                  <a:pt x="3242825" y="1205676"/>
                  <a:pt x="3249213" y="1243997"/>
                </a:cubicBezTo>
                <a:lnTo>
                  <a:pt x="3247022" y="1291718"/>
                </a:lnTo>
                <a:lnTo>
                  <a:pt x="3207292" y="1191110"/>
                </a:lnTo>
                <a:cubicBezTo>
                  <a:pt x="3164789" y="1131143"/>
                  <a:pt x="3100052" y="1090716"/>
                  <a:pt x="3027525" y="1078722"/>
                </a:cubicBezTo>
                <a:close/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2952862" y="192977"/>
                  <a:pt x="3098096" y="458280"/>
                  <a:pt x="3089265" y="740315"/>
                </a:cubicBezTo>
                <a:lnTo>
                  <a:pt x="3087663" y="753253"/>
                </a:lnTo>
                <a:lnTo>
                  <a:pt x="3082031" y="656789"/>
                </a:lnTo>
                <a:cubicBezTo>
                  <a:pt x="3048118" y="429354"/>
                  <a:pt x="2914835" y="228272"/>
                  <a:pt x="2720279" y="127204"/>
                </a:cubicBezTo>
                <a:cubicBezTo>
                  <a:pt x="2631441" y="81117"/>
                  <a:pt x="2533523" y="57829"/>
                  <a:pt x="2434072" y="55673"/>
                </a:cubicBezTo>
                <a:cubicBezTo>
                  <a:pt x="2135721" y="49204"/>
                  <a:pt x="1823573" y="232921"/>
                  <a:pt x="1701383" y="561796"/>
                </a:cubicBezTo>
                <a:cubicBezTo>
                  <a:pt x="1627967" y="499807"/>
                  <a:pt x="1535227" y="465308"/>
                  <a:pt x="1439146" y="464366"/>
                </a:cubicBezTo>
                <a:cubicBezTo>
                  <a:pt x="1253855" y="464232"/>
                  <a:pt x="1140659" y="594945"/>
                  <a:pt x="1124488" y="614216"/>
                </a:cubicBezTo>
                <a:cubicBezTo>
                  <a:pt x="1107104" y="568667"/>
                  <a:pt x="975717" y="240938"/>
                  <a:pt x="614973" y="119657"/>
                </a:cubicBezTo>
                <a:cubicBezTo>
                  <a:pt x="313252" y="18319"/>
                  <a:pt x="56943" y="130978"/>
                  <a:pt x="884" y="157119"/>
                </a:cubicBezTo>
                <a:lnTo>
                  <a:pt x="884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solidFill>
            <a:srgbClr val="FFFFFF">
              <a:alpha val="2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17"/>
          <p:cNvSpPr/>
          <p:nvPr/>
        </p:nvSpPr>
        <p:spPr>
          <a:xfrm>
            <a:off x="-9084" y="4274006"/>
            <a:ext cx="1891592" cy="860520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3315141" y="1524731"/>
                </a:lnTo>
                <a:lnTo>
                  <a:pt x="3311622" y="1519508"/>
                </a:lnTo>
                <a:cubicBezTo>
                  <a:pt x="3244128" y="1434737"/>
                  <a:pt x="3157145" y="1366795"/>
                  <a:pt x="3057441" y="1321820"/>
                </a:cubicBezTo>
                <a:cubicBezTo>
                  <a:pt x="2803828" y="1209029"/>
                  <a:pt x="2570565" y="1296351"/>
                  <a:pt x="2525556" y="1314273"/>
                </a:cubicBezTo>
                <a:cubicBezTo>
                  <a:pt x="2517066" y="1272229"/>
                  <a:pt x="2462219" y="1021852"/>
                  <a:pt x="2218310" y="872272"/>
                </a:cubicBezTo>
                <a:cubicBezTo>
                  <a:pt x="1951357" y="708677"/>
                  <a:pt x="1677531" y="799638"/>
                  <a:pt x="1641416" y="812304"/>
                </a:cubicBezTo>
                <a:cubicBezTo>
                  <a:pt x="1637992" y="712448"/>
                  <a:pt x="1594871" y="617986"/>
                  <a:pt x="1521617" y="550068"/>
                </a:cubicBezTo>
                <a:cubicBezTo>
                  <a:pt x="1384029" y="426495"/>
                  <a:pt x="1208711" y="463822"/>
                  <a:pt x="1191867" y="467597"/>
                </a:cubicBezTo>
                <a:cubicBezTo>
                  <a:pt x="1154364" y="375019"/>
                  <a:pt x="1089923" y="295916"/>
                  <a:pt x="1006898" y="240396"/>
                </a:cubicBezTo>
                <a:cubicBezTo>
                  <a:pt x="777974" y="87312"/>
                  <a:pt x="468329" y="148761"/>
                  <a:pt x="315273" y="377712"/>
                </a:cubicBezTo>
                <a:cubicBezTo>
                  <a:pt x="264105" y="228537"/>
                  <a:pt x="148700" y="110356"/>
                  <a:pt x="884" y="55508"/>
                </a:cubicBezTo>
                <a:lnTo>
                  <a:pt x="884" y="1524731"/>
                </a:lnTo>
                <a:lnTo>
                  <a:pt x="0" y="15247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17"/>
          <p:cNvSpPr txBox="1">
            <a:spLocks noGrp="1"/>
          </p:cNvSpPr>
          <p:nvPr>
            <p:ph type="title" hasCustomPrompt="1"/>
          </p:nvPr>
        </p:nvSpPr>
        <p:spPr>
          <a:xfrm>
            <a:off x="536269" y="1783613"/>
            <a:ext cx="2211300" cy="89145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9pPr>
          </a:lstStyle>
          <a:p>
            <a:r>
              <a:t>xx%</a:t>
            </a:r>
          </a:p>
        </p:txBody>
      </p:sp>
      <p:sp>
        <p:nvSpPr>
          <p:cNvPr id="579" name="Google Shape;579;p17"/>
          <p:cNvSpPr txBox="1">
            <a:spLocks noGrp="1"/>
          </p:cNvSpPr>
          <p:nvPr>
            <p:ph type="title" idx="2"/>
          </p:nvPr>
        </p:nvSpPr>
        <p:spPr>
          <a:xfrm>
            <a:off x="536269" y="673631"/>
            <a:ext cx="8036100" cy="5726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3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3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3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3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3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3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3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3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580" name="Google Shape;580;p17"/>
          <p:cNvSpPr txBox="1">
            <a:spLocks noGrp="1"/>
          </p:cNvSpPr>
          <p:nvPr>
            <p:ph type="title" idx="3" hasCustomPrompt="1"/>
          </p:nvPr>
        </p:nvSpPr>
        <p:spPr>
          <a:xfrm>
            <a:off x="3387252" y="1783613"/>
            <a:ext cx="2211300" cy="89145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9pPr>
          </a:lstStyle>
          <a:p>
            <a:r>
              <a:t>xx%</a:t>
            </a:r>
          </a:p>
        </p:txBody>
      </p:sp>
      <p:sp>
        <p:nvSpPr>
          <p:cNvPr id="581" name="Google Shape;581;p17"/>
          <p:cNvSpPr txBox="1">
            <a:spLocks noGrp="1"/>
          </p:cNvSpPr>
          <p:nvPr>
            <p:ph type="title" idx="4" hasCustomPrompt="1"/>
          </p:nvPr>
        </p:nvSpPr>
        <p:spPr>
          <a:xfrm>
            <a:off x="6361091" y="1783613"/>
            <a:ext cx="2211300" cy="89145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9pPr>
          </a:lstStyle>
          <a:p>
            <a:r>
              <a:t>xx%</a:t>
            </a:r>
          </a:p>
        </p:txBody>
      </p:sp>
      <p:sp>
        <p:nvSpPr>
          <p:cNvPr id="582" name="Google Shape;582;p17"/>
          <p:cNvSpPr txBox="1">
            <a:spLocks noGrp="1"/>
          </p:cNvSpPr>
          <p:nvPr>
            <p:ph type="body" idx="1"/>
          </p:nvPr>
        </p:nvSpPr>
        <p:spPr>
          <a:xfrm>
            <a:off x="6361085" y="2714794"/>
            <a:ext cx="2211300" cy="693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7622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650"/>
            </a:lvl1pPr>
            <a:lvl2pPr marL="685800" lvl="1" indent="-27622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2pPr>
            <a:lvl3pPr marL="1028700" lvl="2" indent="-27622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3pPr>
            <a:lvl4pPr marL="1371600" lvl="3" indent="-27622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650"/>
            </a:lvl4pPr>
            <a:lvl5pPr marL="1714500" lvl="4" indent="-27622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5pPr>
            <a:lvl6pPr marL="2057400" lvl="5" indent="-27622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6pPr>
            <a:lvl7pPr marL="2400300" lvl="6" indent="-27622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650"/>
            </a:lvl7pPr>
            <a:lvl8pPr marL="2743200" lvl="7" indent="-27622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8pPr>
            <a:lvl9pPr marL="3086100" lvl="8" indent="-27622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9pPr>
          </a:lstStyle>
          <a:p>
            <a:endParaRPr/>
          </a:p>
        </p:txBody>
      </p:sp>
      <p:sp>
        <p:nvSpPr>
          <p:cNvPr id="583" name="Google Shape;583;p17"/>
          <p:cNvSpPr txBox="1">
            <a:spLocks noGrp="1"/>
          </p:cNvSpPr>
          <p:nvPr>
            <p:ph type="body" idx="5"/>
          </p:nvPr>
        </p:nvSpPr>
        <p:spPr>
          <a:xfrm>
            <a:off x="3387259" y="2706431"/>
            <a:ext cx="2211300" cy="693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76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650"/>
            </a:lvl1pPr>
            <a:lvl2pPr marL="685800" lvl="1" indent="-276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2pPr>
            <a:lvl3pPr marL="1028700" lvl="2" indent="-276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3pPr>
            <a:lvl4pPr marL="1371600" lvl="3" indent="-276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650"/>
            </a:lvl4pPr>
            <a:lvl5pPr marL="1714500" lvl="4" indent="-276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5pPr>
            <a:lvl6pPr marL="2057400" lvl="5" indent="-276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6pPr>
            <a:lvl7pPr marL="2400300" lvl="6" indent="-276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650"/>
            </a:lvl7pPr>
            <a:lvl8pPr marL="2743200" lvl="7" indent="-276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8pPr>
            <a:lvl9pPr marL="3086100" lvl="8" indent="-276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9pPr>
          </a:lstStyle>
          <a:p>
            <a:endParaRPr/>
          </a:p>
        </p:txBody>
      </p:sp>
      <p:sp>
        <p:nvSpPr>
          <p:cNvPr id="584" name="Google Shape;584;p17"/>
          <p:cNvSpPr txBox="1">
            <a:spLocks noGrp="1"/>
          </p:cNvSpPr>
          <p:nvPr>
            <p:ph type="body" idx="6"/>
          </p:nvPr>
        </p:nvSpPr>
        <p:spPr>
          <a:xfrm>
            <a:off x="536269" y="2706431"/>
            <a:ext cx="2211300" cy="693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76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650"/>
            </a:lvl1pPr>
            <a:lvl2pPr marL="685800" lvl="1" indent="-276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2pPr>
            <a:lvl3pPr marL="1028700" lvl="2" indent="-276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3pPr>
            <a:lvl4pPr marL="1371600" lvl="3" indent="-276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650"/>
            </a:lvl4pPr>
            <a:lvl5pPr marL="1714500" lvl="4" indent="-276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5pPr>
            <a:lvl6pPr marL="2057400" lvl="5" indent="-276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6pPr>
            <a:lvl7pPr marL="2400300" lvl="6" indent="-276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650"/>
            </a:lvl7pPr>
            <a:lvl8pPr marL="2743200" lvl="7" indent="-276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8pPr>
            <a:lvl9pPr marL="3086100" lvl="8" indent="-276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23319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8"/>
          <p:cNvSpPr/>
          <p:nvPr/>
        </p:nvSpPr>
        <p:spPr>
          <a:xfrm flipH="1">
            <a:off x="-7947" y="3635626"/>
            <a:ext cx="2548928" cy="1514188"/>
          </a:xfrm>
          <a:custGeom>
            <a:avLst/>
            <a:gdLst/>
            <a:ahLst/>
            <a:cxnLst/>
            <a:rect l="l" t="t" r="r" b="b"/>
            <a:pathLst>
              <a:path w="7308753" h="4341756" extrusionOk="0">
                <a:moveTo>
                  <a:pt x="7110886" y="101"/>
                </a:moveTo>
                <a:cubicBezTo>
                  <a:pt x="7211330" y="-1977"/>
                  <a:pt x="7290731" y="28417"/>
                  <a:pt x="7308753" y="35912"/>
                </a:cubicBezTo>
                <a:lnTo>
                  <a:pt x="7308753" y="4341756"/>
                </a:lnTo>
                <a:lnTo>
                  <a:pt x="45625" y="4341756"/>
                </a:lnTo>
                <a:lnTo>
                  <a:pt x="7570" y="4185900"/>
                </a:lnTo>
                <a:cubicBezTo>
                  <a:pt x="-43691" y="3817116"/>
                  <a:pt x="169077" y="3450821"/>
                  <a:pt x="533756" y="3321826"/>
                </a:cubicBezTo>
                <a:cubicBezTo>
                  <a:pt x="685331" y="3268193"/>
                  <a:pt x="849518" y="3261590"/>
                  <a:pt x="1004959" y="3302555"/>
                </a:cubicBezTo>
                <a:cubicBezTo>
                  <a:pt x="1059537" y="2969706"/>
                  <a:pt x="1312610" y="2705851"/>
                  <a:pt x="1634409" y="2643190"/>
                </a:cubicBezTo>
                <a:cubicBezTo>
                  <a:pt x="1925484" y="2586592"/>
                  <a:pt x="2227340" y="2703156"/>
                  <a:pt x="2413574" y="2942889"/>
                </a:cubicBezTo>
                <a:cubicBezTo>
                  <a:pt x="2578274" y="2864865"/>
                  <a:pt x="2773806" y="2894511"/>
                  <a:pt x="2907997" y="3017814"/>
                </a:cubicBezTo>
                <a:cubicBezTo>
                  <a:pt x="2861601" y="2573655"/>
                  <a:pt x="3184035" y="2175987"/>
                  <a:pt x="3628152" y="2129632"/>
                </a:cubicBezTo>
                <a:cubicBezTo>
                  <a:pt x="3857508" y="2105645"/>
                  <a:pt x="4086177" y="2180838"/>
                  <a:pt x="4256646" y="2336078"/>
                </a:cubicBezTo>
                <a:cubicBezTo>
                  <a:pt x="4256646" y="2319639"/>
                  <a:pt x="4249503" y="1977086"/>
                  <a:pt x="4541387" y="1789101"/>
                </a:cubicBezTo>
                <a:cubicBezTo>
                  <a:pt x="4827879" y="1604484"/>
                  <a:pt x="5131081" y="1743418"/>
                  <a:pt x="5147793" y="1751638"/>
                </a:cubicBezTo>
                <a:cubicBezTo>
                  <a:pt x="5146175" y="1746382"/>
                  <a:pt x="5112217" y="1629413"/>
                  <a:pt x="5192801" y="1541821"/>
                </a:cubicBezTo>
                <a:cubicBezTo>
                  <a:pt x="5235829" y="1497217"/>
                  <a:pt x="5295648" y="1472692"/>
                  <a:pt x="5357609" y="1474442"/>
                </a:cubicBezTo>
                <a:cubicBezTo>
                  <a:pt x="4954146" y="1125154"/>
                  <a:pt x="4983389" y="549741"/>
                  <a:pt x="5260179" y="313108"/>
                </a:cubicBezTo>
                <a:cubicBezTo>
                  <a:pt x="5533601" y="79440"/>
                  <a:pt x="6096751" y="134825"/>
                  <a:pt x="6384053" y="575344"/>
                </a:cubicBezTo>
                <a:cubicBezTo>
                  <a:pt x="6435801" y="492604"/>
                  <a:pt x="6544683" y="467404"/>
                  <a:pt x="6627559" y="519152"/>
                </a:cubicBezTo>
                <a:cubicBezTo>
                  <a:pt x="6659900" y="539365"/>
                  <a:pt x="6684965" y="569686"/>
                  <a:pt x="6698710" y="605395"/>
                </a:cubicBezTo>
                <a:cubicBezTo>
                  <a:pt x="6644807" y="375500"/>
                  <a:pt x="6738193" y="148435"/>
                  <a:pt x="6916074" y="50871"/>
                </a:cubicBezTo>
                <a:cubicBezTo>
                  <a:pt x="6982778" y="14285"/>
                  <a:pt x="7050620" y="1348"/>
                  <a:pt x="7110886" y="10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18"/>
          <p:cNvSpPr/>
          <p:nvPr/>
        </p:nvSpPr>
        <p:spPr>
          <a:xfrm flipH="1">
            <a:off x="-7946" y="3635627"/>
            <a:ext cx="2548751" cy="1427199"/>
          </a:xfrm>
          <a:custGeom>
            <a:avLst/>
            <a:gdLst/>
            <a:ahLst/>
            <a:cxnLst/>
            <a:rect l="l" t="t" r="r" b="b"/>
            <a:pathLst>
              <a:path w="7308248" h="4092327" extrusionOk="0">
                <a:moveTo>
                  <a:pt x="4854246" y="1693950"/>
                </a:moveTo>
                <a:cubicBezTo>
                  <a:pt x="4982439" y="1691032"/>
                  <a:pt x="5086385" y="1726416"/>
                  <a:pt x="5128184" y="1743316"/>
                </a:cubicBezTo>
                <a:lnTo>
                  <a:pt x="5140873" y="1748844"/>
                </a:lnTo>
                <a:lnTo>
                  <a:pt x="5143190" y="1784463"/>
                </a:lnTo>
                <a:cubicBezTo>
                  <a:pt x="5145342" y="1797536"/>
                  <a:pt x="5147768" y="1805832"/>
                  <a:pt x="5148172" y="1807146"/>
                </a:cubicBezTo>
                <a:cubicBezTo>
                  <a:pt x="5131460" y="1798926"/>
                  <a:pt x="4828258" y="1659992"/>
                  <a:pt x="4541766" y="1844609"/>
                </a:cubicBezTo>
                <a:cubicBezTo>
                  <a:pt x="4249882" y="2032594"/>
                  <a:pt x="4257025" y="2375147"/>
                  <a:pt x="4257025" y="2391586"/>
                </a:cubicBezTo>
                <a:cubicBezTo>
                  <a:pt x="4086556" y="2236346"/>
                  <a:pt x="3857887" y="2161153"/>
                  <a:pt x="3628531" y="2185140"/>
                </a:cubicBezTo>
                <a:cubicBezTo>
                  <a:pt x="3184414" y="2231495"/>
                  <a:pt x="2861980" y="2629163"/>
                  <a:pt x="2908376" y="3073322"/>
                </a:cubicBezTo>
                <a:cubicBezTo>
                  <a:pt x="2774185" y="2950019"/>
                  <a:pt x="2578653" y="2920373"/>
                  <a:pt x="2413953" y="2998397"/>
                </a:cubicBezTo>
                <a:cubicBezTo>
                  <a:pt x="2227719" y="2758664"/>
                  <a:pt x="1925863" y="2642100"/>
                  <a:pt x="1634788" y="2698698"/>
                </a:cubicBezTo>
                <a:cubicBezTo>
                  <a:pt x="1312989" y="2761359"/>
                  <a:pt x="1059916" y="3025214"/>
                  <a:pt x="1005338" y="3358063"/>
                </a:cubicBezTo>
                <a:cubicBezTo>
                  <a:pt x="849897" y="3317098"/>
                  <a:pt x="685710" y="3323701"/>
                  <a:pt x="534135" y="3377334"/>
                </a:cubicBezTo>
                <a:cubicBezTo>
                  <a:pt x="260626" y="3474080"/>
                  <a:pt x="72567" y="3704308"/>
                  <a:pt x="17257" y="3968956"/>
                </a:cubicBezTo>
                <a:lnTo>
                  <a:pt x="2265" y="4092327"/>
                </a:lnTo>
                <a:lnTo>
                  <a:pt x="0" y="4048182"/>
                </a:lnTo>
                <a:cubicBezTo>
                  <a:pt x="11370" y="3729250"/>
                  <a:pt x="214157" y="3434697"/>
                  <a:pt x="533251" y="3321826"/>
                </a:cubicBezTo>
                <a:cubicBezTo>
                  <a:pt x="684826" y="3268193"/>
                  <a:pt x="849013" y="3261590"/>
                  <a:pt x="1004454" y="3302555"/>
                </a:cubicBezTo>
                <a:cubicBezTo>
                  <a:pt x="1059032" y="2969706"/>
                  <a:pt x="1312105" y="2705851"/>
                  <a:pt x="1633904" y="2643190"/>
                </a:cubicBezTo>
                <a:cubicBezTo>
                  <a:pt x="1924979" y="2586592"/>
                  <a:pt x="2226835" y="2703156"/>
                  <a:pt x="2413069" y="2942889"/>
                </a:cubicBezTo>
                <a:cubicBezTo>
                  <a:pt x="2577769" y="2864865"/>
                  <a:pt x="2773301" y="2894511"/>
                  <a:pt x="2907492" y="3017814"/>
                </a:cubicBezTo>
                <a:cubicBezTo>
                  <a:pt x="2861096" y="2573655"/>
                  <a:pt x="3183530" y="2175987"/>
                  <a:pt x="3627647" y="2129632"/>
                </a:cubicBezTo>
                <a:cubicBezTo>
                  <a:pt x="3857003" y="2105645"/>
                  <a:pt x="4085672" y="2180838"/>
                  <a:pt x="4256141" y="2336078"/>
                </a:cubicBezTo>
                <a:cubicBezTo>
                  <a:pt x="4256141" y="2319639"/>
                  <a:pt x="4248998" y="1977086"/>
                  <a:pt x="4540882" y="1789101"/>
                </a:cubicBezTo>
                <a:cubicBezTo>
                  <a:pt x="4648316" y="1719870"/>
                  <a:pt x="4758101" y="1696138"/>
                  <a:pt x="4854246" y="1693950"/>
                </a:cubicBezTo>
                <a:close/>
                <a:moveTo>
                  <a:pt x="5309774" y="1478396"/>
                </a:moveTo>
                <a:lnTo>
                  <a:pt x="5357988" y="1529950"/>
                </a:lnTo>
                <a:cubicBezTo>
                  <a:pt x="5296027" y="1528200"/>
                  <a:pt x="5236208" y="1552725"/>
                  <a:pt x="5193180" y="1597329"/>
                </a:cubicBezTo>
                <a:cubicBezTo>
                  <a:pt x="5173034" y="1619227"/>
                  <a:pt x="5160047" y="1642961"/>
                  <a:pt x="5151924" y="1666327"/>
                </a:cubicBezTo>
                <a:lnTo>
                  <a:pt x="5141855" y="1722024"/>
                </a:lnTo>
                <a:lnTo>
                  <a:pt x="5138966" y="1677606"/>
                </a:lnTo>
                <a:cubicBezTo>
                  <a:pt x="5140347" y="1636758"/>
                  <a:pt x="5152004" y="1585617"/>
                  <a:pt x="5192296" y="1541821"/>
                </a:cubicBezTo>
                <a:cubicBezTo>
                  <a:pt x="5213810" y="1519519"/>
                  <a:pt x="5239522" y="1502237"/>
                  <a:pt x="5267600" y="1490749"/>
                </a:cubicBezTo>
                <a:close/>
                <a:moveTo>
                  <a:pt x="5659678" y="177243"/>
                </a:moveTo>
                <a:cubicBezTo>
                  <a:pt x="5916667" y="175138"/>
                  <a:pt x="6203984" y="300020"/>
                  <a:pt x="6383548" y="575344"/>
                </a:cubicBezTo>
                <a:cubicBezTo>
                  <a:pt x="6435296" y="492604"/>
                  <a:pt x="6544178" y="467404"/>
                  <a:pt x="6627054" y="519152"/>
                </a:cubicBezTo>
                <a:cubicBezTo>
                  <a:pt x="6643225" y="529259"/>
                  <a:pt x="6657576" y="541892"/>
                  <a:pt x="6669603" y="556463"/>
                </a:cubicBezTo>
                <a:lnTo>
                  <a:pt x="6687549" y="587165"/>
                </a:lnTo>
                <a:lnTo>
                  <a:pt x="6699089" y="660903"/>
                </a:lnTo>
                <a:cubicBezTo>
                  <a:pt x="6685344" y="625194"/>
                  <a:pt x="6660279" y="594873"/>
                  <a:pt x="6627938" y="574660"/>
                </a:cubicBezTo>
                <a:cubicBezTo>
                  <a:pt x="6545062" y="522912"/>
                  <a:pt x="6436180" y="548112"/>
                  <a:pt x="6384432" y="630852"/>
                </a:cubicBezTo>
                <a:cubicBezTo>
                  <a:pt x="6097130" y="190333"/>
                  <a:pt x="5533980" y="134948"/>
                  <a:pt x="5260558" y="368616"/>
                </a:cubicBezTo>
                <a:cubicBezTo>
                  <a:pt x="5156762" y="457354"/>
                  <a:pt x="5087777" y="593732"/>
                  <a:pt x="5063367" y="747961"/>
                </a:cubicBezTo>
                <a:lnTo>
                  <a:pt x="5056178" y="872414"/>
                </a:lnTo>
                <a:lnTo>
                  <a:pt x="5053294" y="851530"/>
                </a:lnTo>
                <a:cubicBezTo>
                  <a:pt x="5044771" y="634436"/>
                  <a:pt x="5121279" y="431425"/>
                  <a:pt x="5259674" y="313108"/>
                </a:cubicBezTo>
                <a:cubicBezTo>
                  <a:pt x="5362207" y="225483"/>
                  <a:pt x="5505484" y="178505"/>
                  <a:pt x="5659678" y="177243"/>
                </a:cubicBezTo>
                <a:close/>
                <a:moveTo>
                  <a:pt x="7110381" y="101"/>
                </a:moveTo>
                <a:cubicBezTo>
                  <a:pt x="7210825" y="-1977"/>
                  <a:pt x="7290226" y="28417"/>
                  <a:pt x="7308248" y="35912"/>
                </a:cubicBezTo>
                <a:lnTo>
                  <a:pt x="7308248" y="91092"/>
                </a:lnTo>
                <a:lnTo>
                  <a:pt x="7284737" y="82371"/>
                </a:lnTo>
                <a:cubicBezTo>
                  <a:pt x="7250094" y="70758"/>
                  <a:pt x="7186598" y="54051"/>
                  <a:pt x="7111265" y="55609"/>
                </a:cubicBezTo>
                <a:cubicBezTo>
                  <a:pt x="7050999" y="56856"/>
                  <a:pt x="6983157" y="69793"/>
                  <a:pt x="6916453" y="106379"/>
                </a:cubicBezTo>
                <a:cubicBezTo>
                  <a:pt x="6783042" y="179552"/>
                  <a:pt x="6697160" y="325570"/>
                  <a:pt x="6685297" y="490992"/>
                </a:cubicBezTo>
                <a:lnTo>
                  <a:pt x="6685438" y="523812"/>
                </a:lnTo>
                <a:lnTo>
                  <a:pt x="6684773" y="519565"/>
                </a:lnTo>
                <a:cubicBezTo>
                  <a:pt x="6668969" y="320757"/>
                  <a:pt x="6759923" y="136240"/>
                  <a:pt x="6915569" y="50871"/>
                </a:cubicBezTo>
                <a:cubicBezTo>
                  <a:pt x="6982273" y="14285"/>
                  <a:pt x="7050115" y="1348"/>
                  <a:pt x="7110381" y="10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18"/>
          <p:cNvSpPr/>
          <p:nvPr/>
        </p:nvSpPr>
        <p:spPr>
          <a:xfrm flipH="1">
            <a:off x="3838194" y="4160644"/>
            <a:ext cx="5303934" cy="991001"/>
          </a:xfrm>
          <a:custGeom>
            <a:avLst/>
            <a:gdLst/>
            <a:ahLst/>
            <a:cxnLst/>
            <a:rect l="l" t="t" r="r" b="b"/>
            <a:pathLst>
              <a:path w="12192952" h="2278164" extrusionOk="0">
                <a:moveTo>
                  <a:pt x="-4" y="736841"/>
                </a:moveTo>
                <a:cubicBezTo>
                  <a:pt x="19046" y="656736"/>
                  <a:pt x="105628" y="326599"/>
                  <a:pt x="417953" y="133147"/>
                </a:cubicBezTo>
                <a:cubicBezTo>
                  <a:pt x="747041" y="-70688"/>
                  <a:pt x="1193573" y="-40494"/>
                  <a:pt x="1543332" y="212585"/>
                </a:cubicBezTo>
                <a:cubicBezTo>
                  <a:pt x="1701065" y="65615"/>
                  <a:pt x="1944715" y="65234"/>
                  <a:pt x="2096734" y="204584"/>
                </a:cubicBezTo>
                <a:cubicBezTo>
                  <a:pt x="2238180" y="334315"/>
                  <a:pt x="2267422" y="554819"/>
                  <a:pt x="2160266" y="723602"/>
                </a:cubicBezTo>
                <a:cubicBezTo>
                  <a:pt x="2180516" y="727603"/>
                  <a:pt x="2199023" y="737794"/>
                  <a:pt x="2213225" y="752747"/>
                </a:cubicBezTo>
                <a:cubicBezTo>
                  <a:pt x="2231532" y="772940"/>
                  <a:pt x="2241057" y="799611"/>
                  <a:pt x="2239704" y="826852"/>
                </a:cubicBezTo>
                <a:cubicBezTo>
                  <a:pt x="2504023" y="599300"/>
                  <a:pt x="2874260" y="544340"/>
                  <a:pt x="3183727" y="686549"/>
                </a:cubicBezTo>
                <a:cubicBezTo>
                  <a:pt x="3622639" y="888194"/>
                  <a:pt x="3684075" y="1369016"/>
                  <a:pt x="3686838" y="1393494"/>
                </a:cubicBezTo>
                <a:cubicBezTo>
                  <a:pt x="3709317" y="1393494"/>
                  <a:pt x="3886863" y="1397019"/>
                  <a:pt x="4005830" y="1547133"/>
                </a:cubicBezTo>
                <a:cubicBezTo>
                  <a:pt x="4113176" y="1682769"/>
                  <a:pt x="4091555" y="1836598"/>
                  <a:pt x="4087935" y="1862220"/>
                </a:cubicBezTo>
                <a:cubicBezTo>
                  <a:pt x="4108595" y="1849552"/>
                  <a:pt x="4133789" y="1846599"/>
                  <a:pt x="4156801" y="1854219"/>
                </a:cubicBezTo>
                <a:cubicBezTo>
                  <a:pt x="4181404" y="1863744"/>
                  <a:pt x="4200045" y="1884413"/>
                  <a:pt x="4207093" y="1909845"/>
                </a:cubicBezTo>
                <a:cubicBezTo>
                  <a:pt x="4237573" y="1868221"/>
                  <a:pt x="4399308" y="1655813"/>
                  <a:pt x="4696964" y="1610665"/>
                </a:cubicBezTo>
                <a:cubicBezTo>
                  <a:pt x="5036435" y="1559134"/>
                  <a:pt x="5276274" y="1766970"/>
                  <a:pt x="5308659" y="1796021"/>
                </a:cubicBezTo>
                <a:cubicBezTo>
                  <a:pt x="5346759" y="1766684"/>
                  <a:pt x="5703852" y="1500746"/>
                  <a:pt x="6149336" y="1629143"/>
                </a:cubicBezTo>
                <a:cubicBezTo>
                  <a:pt x="6507476" y="1732584"/>
                  <a:pt x="6674925" y="2019668"/>
                  <a:pt x="6707977" y="2079294"/>
                </a:cubicBezTo>
                <a:cubicBezTo>
                  <a:pt x="6854358" y="2060244"/>
                  <a:pt x="7003195" y="2077961"/>
                  <a:pt x="7140984" y="2130920"/>
                </a:cubicBezTo>
                <a:cubicBezTo>
                  <a:pt x="7226318" y="2164258"/>
                  <a:pt x="7305842" y="2210931"/>
                  <a:pt x="7376632" y="2269128"/>
                </a:cubicBezTo>
                <a:cubicBezTo>
                  <a:pt x="7459043" y="2158923"/>
                  <a:pt x="7572466" y="2075770"/>
                  <a:pt x="7702387" y="2030336"/>
                </a:cubicBezTo>
                <a:cubicBezTo>
                  <a:pt x="7947465" y="1945944"/>
                  <a:pt x="8157968" y="2032051"/>
                  <a:pt x="8208164" y="2054148"/>
                </a:cubicBezTo>
                <a:cubicBezTo>
                  <a:pt x="8210508" y="2001856"/>
                  <a:pt x="8234492" y="1952993"/>
                  <a:pt x="8274363" y="1919084"/>
                </a:cubicBezTo>
                <a:cubicBezTo>
                  <a:pt x="8305272" y="1894415"/>
                  <a:pt x="8343343" y="1880508"/>
                  <a:pt x="8382853" y="1879365"/>
                </a:cubicBezTo>
                <a:cubicBezTo>
                  <a:pt x="8388606" y="1670005"/>
                  <a:pt x="8548035" y="1497031"/>
                  <a:pt x="8756233" y="1474266"/>
                </a:cubicBezTo>
                <a:cubicBezTo>
                  <a:pt x="8689558" y="1208615"/>
                  <a:pt x="8789856" y="931341"/>
                  <a:pt x="9005121" y="778941"/>
                </a:cubicBezTo>
                <a:cubicBezTo>
                  <a:pt x="9192287" y="646640"/>
                  <a:pt x="9440509" y="627209"/>
                  <a:pt x="9653869" y="725983"/>
                </a:cubicBezTo>
                <a:cubicBezTo>
                  <a:pt x="9769312" y="571868"/>
                  <a:pt x="9987815" y="540531"/>
                  <a:pt x="10141930" y="655974"/>
                </a:cubicBezTo>
                <a:cubicBezTo>
                  <a:pt x="10238418" y="728364"/>
                  <a:pt x="10290710" y="845427"/>
                  <a:pt x="10280138" y="965632"/>
                </a:cubicBezTo>
                <a:cubicBezTo>
                  <a:pt x="10292901" y="953726"/>
                  <a:pt x="10310713" y="948773"/>
                  <a:pt x="10327763" y="952392"/>
                </a:cubicBezTo>
                <a:cubicBezTo>
                  <a:pt x="10348337" y="958107"/>
                  <a:pt x="10363100" y="976109"/>
                  <a:pt x="10364815" y="997350"/>
                </a:cubicBezTo>
                <a:cubicBezTo>
                  <a:pt x="10511881" y="776465"/>
                  <a:pt x="10768008" y="655593"/>
                  <a:pt x="11025469" y="686263"/>
                </a:cubicBezTo>
                <a:cubicBezTo>
                  <a:pt x="11382752" y="728840"/>
                  <a:pt x="11547534" y="1039736"/>
                  <a:pt x="11560393" y="1064882"/>
                </a:cubicBezTo>
                <a:cubicBezTo>
                  <a:pt x="11574776" y="1060215"/>
                  <a:pt x="11725461" y="1013828"/>
                  <a:pt x="11851572" y="1109935"/>
                </a:cubicBezTo>
                <a:cubicBezTo>
                  <a:pt x="11910056" y="1155465"/>
                  <a:pt x="11950442" y="1220140"/>
                  <a:pt x="11965872" y="1292625"/>
                </a:cubicBezTo>
                <a:cubicBezTo>
                  <a:pt x="11988923" y="1262526"/>
                  <a:pt x="12032071" y="1256811"/>
                  <a:pt x="12062170" y="1279862"/>
                </a:cubicBezTo>
                <a:cubicBezTo>
                  <a:pt x="12069504" y="1285481"/>
                  <a:pt x="12075600" y="1292530"/>
                  <a:pt x="12080172" y="1300530"/>
                </a:cubicBezTo>
                <a:cubicBezTo>
                  <a:pt x="12078934" y="1247000"/>
                  <a:pt x="12091697" y="1194042"/>
                  <a:pt x="12117224" y="1146987"/>
                </a:cubicBezTo>
                <a:cubicBezTo>
                  <a:pt x="12134941" y="1114793"/>
                  <a:pt x="12158372" y="1086027"/>
                  <a:pt x="12186471" y="1062215"/>
                </a:cubicBezTo>
                <a:cubicBezTo>
                  <a:pt x="12188662" y="1467218"/>
                  <a:pt x="12190852" y="1872221"/>
                  <a:pt x="12192948" y="2277224"/>
                </a:cubicBezTo>
                <a:lnTo>
                  <a:pt x="-4" y="2277224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18"/>
          <p:cNvSpPr/>
          <p:nvPr/>
        </p:nvSpPr>
        <p:spPr>
          <a:xfrm flipH="1">
            <a:off x="3841942" y="4160065"/>
            <a:ext cx="5301302" cy="991001"/>
          </a:xfrm>
          <a:custGeom>
            <a:avLst/>
            <a:gdLst/>
            <a:ahLst/>
            <a:cxnLst/>
            <a:rect l="l" t="t" r="r" b="b"/>
            <a:pathLst>
              <a:path w="12186901" h="2278163" extrusionOk="0">
                <a:moveTo>
                  <a:pt x="10929198" y="682704"/>
                </a:moveTo>
                <a:cubicBezTo>
                  <a:pt x="10961129" y="681903"/>
                  <a:pt x="10993290" y="683369"/>
                  <a:pt x="11025473" y="687202"/>
                </a:cubicBezTo>
                <a:cubicBezTo>
                  <a:pt x="11382756" y="729779"/>
                  <a:pt x="11547538" y="1040675"/>
                  <a:pt x="11560397" y="1065821"/>
                </a:cubicBezTo>
                <a:cubicBezTo>
                  <a:pt x="11574780" y="1061154"/>
                  <a:pt x="11725465" y="1014767"/>
                  <a:pt x="11851576" y="1110874"/>
                </a:cubicBezTo>
                <a:cubicBezTo>
                  <a:pt x="11910060" y="1156404"/>
                  <a:pt x="11950446" y="1221079"/>
                  <a:pt x="11965876" y="1293564"/>
                </a:cubicBezTo>
                <a:cubicBezTo>
                  <a:pt x="11988927" y="1263465"/>
                  <a:pt x="12032075" y="1257750"/>
                  <a:pt x="12062174" y="1280801"/>
                </a:cubicBezTo>
                <a:cubicBezTo>
                  <a:pt x="12069508" y="1286420"/>
                  <a:pt x="12075604" y="1293469"/>
                  <a:pt x="12080176" y="1301469"/>
                </a:cubicBezTo>
                <a:cubicBezTo>
                  <a:pt x="12078938" y="1247939"/>
                  <a:pt x="12091701" y="1194981"/>
                  <a:pt x="12117228" y="1147926"/>
                </a:cubicBezTo>
                <a:cubicBezTo>
                  <a:pt x="12134945" y="1115732"/>
                  <a:pt x="12158376" y="1086966"/>
                  <a:pt x="12186475" y="1063154"/>
                </a:cubicBezTo>
                <a:lnTo>
                  <a:pt x="12186901" y="1142995"/>
                </a:lnTo>
                <a:lnTo>
                  <a:pt x="12127863" y="1215268"/>
                </a:lnTo>
                <a:cubicBezTo>
                  <a:pt x="12102336" y="1262323"/>
                  <a:pt x="12089573" y="1315281"/>
                  <a:pt x="12090811" y="1368811"/>
                </a:cubicBezTo>
                <a:cubicBezTo>
                  <a:pt x="12086239" y="1360811"/>
                  <a:pt x="12080143" y="1353762"/>
                  <a:pt x="12072809" y="1348143"/>
                </a:cubicBezTo>
                <a:cubicBezTo>
                  <a:pt x="12042710" y="1325092"/>
                  <a:pt x="11999562" y="1330807"/>
                  <a:pt x="11976511" y="1360906"/>
                </a:cubicBezTo>
                <a:cubicBezTo>
                  <a:pt x="11961081" y="1288421"/>
                  <a:pt x="11920695" y="1223746"/>
                  <a:pt x="11862211" y="1178216"/>
                </a:cubicBezTo>
                <a:cubicBezTo>
                  <a:pt x="11736100" y="1082109"/>
                  <a:pt x="11585415" y="1128496"/>
                  <a:pt x="11571032" y="1133163"/>
                </a:cubicBezTo>
                <a:cubicBezTo>
                  <a:pt x="11558173" y="1108017"/>
                  <a:pt x="11393391" y="797121"/>
                  <a:pt x="11036108" y="754544"/>
                </a:cubicBezTo>
                <a:cubicBezTo>
                  <a:pt x="10778647" y="723874"/>
                  <a:pt x="10522520" y="844746"/>
                  <a:pt x="10375454" y="1065631"/>
                </a:cubicBezTo>
                <a:cubicBezTo>
                  <a:pt x="10373739" y="1044390"/>
                  <a:pt x="10358976" y="1026388"/>
                  <a:pt x="10338402" y="1020673"/>
                </a:cubicBezTo>
                <a:cubicBezTo>
                  <a:pt x="10321352" y="1017054"/>
                  <a:pt x="10303540" y="1022007"/>
                  <a:pt x="10290777" y="1033913"/>
                </a:cubicBezTo>
                <a:lnTo>
                  <a:pt x="10287902" y="962223"/>
                </a:lnTo>
                <a:lnTo>
                  <a:pt x="10302347" y="954129"/>
                </a:lnTo>
                <a:cubicBezTo>
                  <a:pt x="10310527" y="951855"/>
                  <a:pt x="10319242" y="951522"/>
                  <a:pt x="10327767" y="953331"/>
                </a:cubicBezTo>
                <a:cubicBezTo>
                  <a:pt x="10348341" y="959046"/>
                  <a:pt x="10363104" y="977048"/>
                  <a:pt x="10364819" y="998289"/>
                </a:cubicBezTo>
                <a:cubicBezTo>
                  <a:pt x="10493502" y="805015"/>
                  <a:pt x="10705684" y="688313"/>
                  <a:pt x="10929198" y="682704"/>
                </a:cubicBezTo>
                <a:close/>
                <a:moveTo>
                  <a:pt x="2818734" y="609388"/>
                </a:moveTo>
                <a:cubicBezTo>
                  <a:pt x="2943085" y="608558"/>
                  <a:pt x="3067681" y="634160"/>
                  <a:pt x="3183731" y="687488"/>
                </a:cubicBezTo>
                <a:cubicBezTo>
                  <a:pt x="3622643" y="889133"/>
                  <a:pt x="3684079" y="1369955"/>
                  <a:pt x="3686842" y="1394433"/>
                </a:cubicBezTo>
                <a:cubicBezTo>
                  <a:pt x="3709321" y="1394433"/>
                  <a:pt x="3886867" y="1397958"/>
                  <a:pt x="4005834" y="1548072"/>
                </a:cubicBezTo>
                <a:cubicBezTo>
                  <a:pt x="4059507" y="1615890"/>
                  <a:pt x="4080939" y="1688256"/>
                  <a:pt x="4088499" y="1746871"/>
                </a:cubicBezTo>
                <a:lnTo>
                  <a:pt x="4091516" y="1783808"/>
                </a:lnTo>
                <a:lnTo>
                  <a:pt x="4075094" y="1718265"/>
                </a:lnTo>
                <a:cubicBezTo>
                  <a:pt x="4062082" y="1684369"/>
                  <a:pt x="4043306" y="1649323"/>
                  <a:pt x="4016469" y="1615414"/>
                </a:cubicBezTo>
                <a:cubicBezTo>
                  <a:pt x="3897502" y="1465300"/>
                  <a:pt x="3719956" y="1461775"/>
                  <a:pt x="3697477" y="1461775"/>
                </a:cubicBezTo>
                <a:cubicBezTo>
                  <a:pt x="3694714" y="1437297"/>
                  <a:pt x="3633278" y="956475"/>
                  <a:pt x="3194366" y="754830"/>
                </a:cubicBezTo>
                <a:cubicBezTo>
                  <a:pt x="2884899" y="612621"/>
                  <a:pt x="2514662" y="667581"/>
                  <a:pt x="2250343" y="895133"/>
                </a:cubicBezTo>
                <a:cubicBezTo>
                  <a:pt x="2251696" y="867892"/>
                  <a:pt x="2242171" y="841221"/>
                  <a:pt x="2223864" y="821028"/>
                </a:cubicBezTo>
                <a:cubicBezTo>
                  <a:pt x="2209662" y="806075"/>
                  <a:pt x="2191155" y="795884"/>
                  <a:pt x="2170905" y="791883"/>
                </a:cubicBezTo>
                <a:lnTo>
                  <a:pt x="2193036" y="738107"/>
                </a:lnTo>
                <a:lnTo>
                  <a:pt x="2213229" y="753686"/>
                </a:lnTo>
                <a:cubicBezTo>
                  <a:pt x="2231536" y="773879"/>
                  <a:pt x="2241061" y="800550"/>
                  <a:pt x="2239708" y="827791"/>
                </a:cubicBezTo>
                <a:cubicBezTo>
                  <a:pt x="2404908" y="685571"/>
                  <a:pt x="2611481" y="610770"/>
                  <a:pt x="2818734" y="609388"/>
                </a:cubicBezTo>
                <a:close/>
                <a:moveTo>
                  <a:pt x="9950221" y="587697"/>
                </a:moveTo>
                <a:cubicBezTo>
                  <a:pt x="10017293" y="590972"/>
                  <a:pt x="10084141" y="613622"/>
                  <a:pt x="10141934" y="656913"/>
                </a:cubicBezTo>
                <a:cubicBezTo>
                  <a:pt x="10214300" y="711206"/>
                  <a:pt x="10261806" y="790627"/>
                  <a:pt x="10276576" y="877656"/>
                </a:cubicBezTo>
                <a:lnTo>
                  <a:pt x="10278065" y="914798"/>
                </a:lnTo>
                <a:lnTo>
                  <a:pt x="10261821" y="861154"/>
                </a:lnTo>
                <a:cubicBezTo>
                  <a:pt x="10238008" y="807814"/>
                  <a:pt x="10200813" y="760450"/>
                  <a:pt x="10152569" y="724255"/>
                </a:cubicBezTo>
                <a:cubicBezTo>
                  <a:pt x="9998454" y="608812"/>
                  <a:pt x="9779951" y="640149"/>
                  <a:pt x="9664508" y="794264"/>
                </a:cubicBezTo>
                <a:cubicBezTo>
                  <a:pt x="9451148" y="695490"/>
                  <a:pt x="9202926" y="714921"/>
                  <a:pt x="9015760" y="847222"/>
                </a:cubicBezTo>
                <a:cubicBezTo>
                  <a:pt x="8800495" y="999622"/>
                  <a:pt x="8700197" y="1276896"/>
                  <a:pt x="8766872" y="1542547"/>
                </a:cubicBezTo>
                <a:cubicBezTo>
                  <a:pt x="8558674" y="1565312"/>
                  <a:pt x="8399245" y="1738286"/>
                  <a:pt x="8393492" y="1947646"/>
                </a:cubicBezTo>
                <a:cubicBezTo>
                  <a:pt x="8353982" y="1948789"/>
                  <a:pt x="8315911" y="1962696"/>
                  <a:pt x="8285002" y="1987365"/>
                </a:cubicBezTo>
                <a:cubicBezTo>
                  <a:pt x="8245131" y="2021274"/>
                  <a:pt x="8221147" y="2070137"/>
                  <a:pt x="8218803" y="2122429"/>
                </a:cubicBezTo>
                <a:cubicBezTo>
                  <a:pt x="8168607" y="2100332"/>
                  <a:pt x="7958104" y="2014225"/>
                  <a:pt x="7713026" y="2098617"/>
                </a:cubicBezTo>
                <a:cubicBezTo>
                  <a:pt x="7615585" y="2132693"/>
                  <a:pt x="7527425" y="2187985"/>
                  <a:pt x="7454667" y="2259994"/>
                </a:cubicBezTo>
                <a:lnTo>
                  <a:pt x="7438850" y="2278163"/>
                </a:lnTo>
                <a:lnTo>
                  <a:pt x="7302383" y="2278163"/>
                </a:lnTo>
                <a:lnTo>
                  <a:pt x="7274901" y="2258983"/>
                </a:lnTo>
                <a:cubicBezTo>
                  <a:pt x="7235505" y="2235873"/>
                  <a:pt x="7194290" y="2215870"/>
                  <a:pt x="7151623" y="2199201"/>
                </a:cubicBezTo>
                <a:cubicBezTo>
                  <a:pt x="7013834" y="2146242"/>
                  <a:pt x="6864997" y="2128525"/>
                  <a:pt x="6718616" y="2147575"/>
                </a:cubicBezTo>
                <a:cubicBezTo>
                  <a:pt x="6685564" y="2087949"/>
                  <a:pt x="6518115" y="1800865"/>
                  <a:pt x="6159975" y="1697424"/>
                </a:cubicBezTo>
                <a:cubicBezTo>
                  <a:pt x="5714491" y="1569027"/>
                  <a:pt x="5357398" y="1834965"/>
                  <a:pt x="5319298" y="1864302"/>
                </a:cubicBezTo>
                <a:cubicBezTo>
                  <a:pt x="5286914" y="1835251"/>
                  <a:pt x="5047075" y="1627415"/>
                  <a:pt x="4707603" y="1678946"/>
                </a:cubicBezTo>
                <a:cubicBezTo>
                  <a:pt x="4409947" y="1724094"/>
                  <a:pt x="4248212" y="1936502"/>
                  <a:pt x="4217732" y="1978126"/>
                </a:cubicBezTo>
                <a:cubicBezTo>
                  <a:pt x="4210684" y="1952694"/>
                  <a:pt x="4192043" y="1932025"/>
                  <a:pt x="4167440" y="1922500"/>
                </a:cubicBezTo>
                <a:cubicBezTo>
                  <a:pt x="4144428" y="1914880"/>
                  <a:pt x="4119234" y="1917833"/>
                  <a:pt x="4098574" y="1930501"/>
                </a:cubicBezTo>
                <a:cubicBezTo>
                  <a:pt x="4099479" y="1924096"/>
                  <a:pt x="4101509" y="1909677"/>
                  <a:pt x="4102368" y="1889533"/>
                </a:cubicBezTo>
                <a:lnTo>
                  <a:pt x="4102481" y="1858128"/>
                </a:lnTo>
                <a:lnTo>
                  <a:pt x="4121490" y="1851551"/>
                </a:lnTo>
                <a:cubicBezTo>
                  <a:pt x="4133248" y="1850181"/>
                  <a:pt x="4145299" y="1851348"/>
                  <a:pt x="4156805" y="1855158"/>
                </a:cubicBezTo>
                <a:cubicBezTo>
                  <a:pt x="4181408" y="1864683"/>
                  <a:pt x="4200049" y="1885352"/>
                  <a:pt x="4207097" y="1910784"/>
                </a:cubicBezTo>
                <a:cubicBezTo>
                  <a:pt x="4237577" y="1869160"/>
                  <a:pt x="4399312" y="1656752"/>
                  <a:pt x="4696968" y="1611604"/>
                </a:cubicBezTo>
                <a:cubicBezTo>
                  <a:pt x="5036440" y="1560073"/>
                  <a:pt x="5276279" y="1767909"/>
                  <a:pt x="5308663" y="1796960"/>
                </a:cubicBezTo>
                <a:cubicBezTo>
                  <a:pt x="5346763" y="1767623"/>
                  <a:pt x="5703856" y="1501685"/>
                  <a:pt x="6149340" y="1630082"/>
                </a:cubicBezTo>
                <a:cubicBezTo>
                  <a:pt x="6507480" y="1733523"/>
                  <a:pt x="6674929" y="2020607"/>
                  <a:pt x="6707981" y="2080233"/>
                </a:cubicBezTo>
                <a:cubicBezTo>
                  <a:pt x="6854362" y="2061183"/>
                  <a:pt x="7003199" y="2078900"/>
                  <a:pt x="7140988" y="2131859"/>
                </a:cubicBezTo>
                <a:cubicBezTo>
                  <a:pt x="7226322" y="2165197"/>
                  <a:pt x="7305846" y="2211870"/>
                  <a:pt x="7376636" y="2270067"/>
                </a:cubicBezTo>
                <a:cubicBezTo>
                  <a:pt x="7459047" y="2159862"/>
                  <a:pt x="7572470" y="2076709"/>
                  <a:pt x="7702391" y="2031275"/>
                </a:cubicBezTo>
                <a:cubicBezTo>
                  <a:pt x="7947469" y="1946883"/>
                  <a:pt x="8157972" y="2032990"/>
                  <a:pt x="8208168" y="2055087"/>
                </a:cubicBezTo>
                <a:cubicBezTo>
                  <a:pt x="8210512" y="2002795"/>
                  <a:pt x="8234496" y="1953932"/>
                  <a:pt x="8274367" y="1920023"/>
                </a:cubicBezTo>
                <a:cubicBezTo>
                  <a:pt x="8305276" y="1895354"/>
                  <a:pt x="8343347" y="1881447"/>
                  <a:pt x="8382857" y="1880304"/>
                </a:cubicBezTo>
                <a:cubicBezTo>
                  <a:pt x="8388610" y="1670944"/>
                  <a:pt x="8548039" y="1497970"/>
                  <a:pt x="8756237" y="1475205"/>
                </a:cubicBezTo>
                <a:cubicBezTo>
                  <a:pt x="8689562" y="1209554"/>
                  <a:pt x="8789860" y="932280"/>
                  <a:pt x="9005125" y="779880"/>
                </a:cubicBezTo>
                <a:cubicBezTo>
                  <a:pt x="9192291" y="647579"/>
                  <a:pt x="9440513" y="628148"/>
                  <a:pt x="9653873" y="726922"/>
                </a:cubicBezTo>
                <a:cubicBezTo>
                  <a:pt x="9726025" y="630600"/>
                  <a:pt x="9838435" y="582239"/>
                  <a:pt x="9950221" y="587697"/>
                </a:cubicBezTo>
                <a:close/>
                <a:moveTo>
                  <a:pt x="972895" y="2463"/>
                </a:moveTo>
                <a:cubicBezTo>
                  <a:pt x="1169384" y="16167"/>
                  <a:pt x="1368457" y="86985"/>
                  <a:pt x="1543336" y="213524"/>
                </a:cubicBezTo>
                <a:cubicBezTo>
                  <a:pt x="1701069" y="66554"/>
                  <a:pt x="1944719" y="66173"/>
                  <a:pt x="2096738" y="205523"/>
                </a:cubicBezTo>
                <a:cubicBezTo>
                  <a:pt x="2167461" y="270389"/>
                  <a:pt x="2210133" y="357948"/>
                  <a:pt x="2221730" y="450388"/>
                </a:cubicBezTo>
                <a:lnTo>
                  <a:pt x="2220466" y="478549"/>
                </a:lnTo>
                <a:lnTo>
                  <a:pt x="2192042" y="384957"/>
                </a:lnTo>
                <a:cubicBezTo>
                  <a:pt x="2171084" y="343404"/>
                  <a:pt x="2142735" y="305298"/>
                  <a:pt x="2107373" y="272865"/>
                </a:cubicBezTo>
                <a:cubicBezTo>
                  <a:pt x="1955354" y="133515"/>
                  <a:pt x="1711704" y="133896"/>
                  <a:pt x="1553971" y="280866"/>
                </a:cubicBezTo>
                <a:cubicBezTo>
                  <a:pt x="1204212" y="27787"/>
                  <a:pt x="757680" y="-2407"/>
                  <a:pt x="428592" y="201428"/>
                </a:cubicBezTo>
                <a:cubicBezTo>
                  <a:pt x="116267" y="394880"/>
                  <a:pt x="29685" y="725017"/>
                  <a:pt x="10635" y="805122"/>
                </a:cubicBezTo>
                <a:lnTo>
                  <a:pt x="10635" y="2278163"/>
                </a:lnTo>
                <a:lnTo>
                  <a:pt x="0" y="2278163"/>
                </a:lnTo>
                <a:lnTo>
                  <a:pt x="0" y="737780"/>
                </a:lnTo>
                <a:cubicBezTo>
                  <a:pt x="19050" y="657675"/>
                  <a:pt x="105632" y="327538"/>
                  <a:pt x="417957" y="134086"/>
                </a:cubicBezTo>
                <a:cubicBezTo>
                  <a:pt x="582501" y="32169"/>
                  <a:pt x="776406" y="-11242"/>
                  <a:pt x="972895" y="24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18"/>
          <p:cNvSpPr/>
          <p:nvPr/>
        </p:nvSpPr>
        <p:spPr>
          <a:xfrm flipH="1">
            <a:off x="-38204" y="4275343"/>
            <a:ext cx="4686666" cy="875669"/>
          </a:xfrm>
          <a:custGeom>
            <a:avLst/>
            <a:gdLst/>
            <a:ahLst/>
            <a:cxnLst/>
            <a:rect l="l" t="t" r="r" b="b"/>
            <a:pathLst>
              <a:path w="12192952" h="2278164" extrusionOk="0">
                <a:moveTo>
                  <a:pt x="-4" y="736841"/>
                </a:moveTo>
                <a:cubicBezTo>
                  <a:pt x="19046" y="656736"/>
                  <a:pt x="105628" y="326599"/>
                  <a:pt x="417953" y="133147"/>
                </a:cubicBezTo>
                <a:cubicBezTo>
                  <a:pt x="747041" y="-70688"/>
                  <a:pt x="1193573" y="-40494"/>
                  <a:pt x="1543332" y="212585"/>
                </a:cubicBezTo>
                <a:cubicBezTo>
                  <a:pt x="1701065" y="65615"/>
                  <a:pt x="1944715" y="65234"/>
                  <a:pt x="2096734" y="204584"/>
                </a:cubicBezTo>
                <a:cubicBezTo>
                  <a:pt x="2238180" y="334315"/>
                  <a:pt x="2267422" y="554819"/>
                  <a:pt x="2160266" y="723602"/>
                </a:cubicBezTo>
                <a:cubicBezTo>
                  <a:pt x="2180516" y="727603"/>
                  <a:pt x="2199023" y="737794"/>
                  <a:pt x="2213225" y="752747"/>
                </a:cubicBezTo>
                <a:cubicBezTo>
                  <a:pt x="2231532" y="772940"/>
                  <a:pt x="2241057" y="799611"/>
                  <a:pt x="2239704" y="826852"/>
                </a:cubicBezTo>
                <a:cubicBezTo>
                  <a:pt x="2504023" y="599300"/>
                  <a:pt x="2874260" y="544340"/>
                  <a:pt x="3183727" y="686549"/>
                </a:cubicBezTo>
                <a:cubicBezTo>
                  <a:pt x="3622639" y="888194"/>
                  <a:pt x="3684075" y="1369016"/>
                  <a:pt x="3686838" y="1393494"/>
                </a:cubicBezTo>
                <a:cubicBezTo>
                  <a:pt x="3709317" y="1393494"/>
                  <a:pt x="3886863" y="1397019"/>
                  <a:pt x="4005830" y="1547133"/>
                </a:cubicBezTo>
                <a:cubicBezTo>
                  <a:pt x="4113176" y="1682769"/>
                  <a:pt x="4091555" y="1836598"/>
                  <a:pt x="4087935" y="1862220"/>
                </a:cubicBezTo>
                <a:cubicBezTo>
                  <a:pt x="4108595" y="1849552"/>
                  <a:pt x="4133789" y="1846599"/>
                  <a:pt x="4156801" y="1854219"/>
                </a:cubicBezTo>
                <a:cubicBezTo>
                  <a:pt x="4181404" y="1863744"/>
                  <a:pt x="4200045" y="1884413"/>
                  <a:pt x="4207093" y="1909845"/>
                </a:cubicBezTo>
                <a:cubicBezTo>
                  <a:pt x="4237573" y="1868221"/>
                  <a:pt x="4399308" y="1655813"/>
                  <a:pt x="4696964" y="1610665"/>
                </a:cubicBezTo>
                <a:cubicBezTo>
                  <a:pt x="5036435" y="1559134"/>
                  <a:pt x="5276274" y="1766970"/>
                  <a:pt x="5308659" y="1796021"/>
                </a:cubicBezTo>
                <a:cubicBezTo>
                  <a:pt x="5346759" y="1766684"/>
                  <a:pt x="5703852" y="1500746"/>
                  <a:pt x="6149336" y="1629143"/>
                </a:cubicBezTo>
                <a:cubicBezTo>
                  <a:pt x="6507476" y="1732584"/>
                  <a:pt x="6674925" y="2019668"/>
                  <a:pt x="6707977" y="2079294"/>
                </a:cubicBezTo>
                <a:cubicBezTo>
                  <a:pt x="6854358" y="2060244"/>
                  <a:pt x="7003195" y="2077961"/>
                  <a:pt x="7140984" y="2130920"/>
                </a:cubicBezTo>
                <a:cubicBezTo>
                  <a:pt x="7226318" y="2164258"/>
                  <a:pt x="7305842" y="2210931"/>
                  <a:pt x="7376632" y="2269128"/>
                </a:cubicBezTo>
                <a:cubicBezTo>
                  <a:pt x="7459043" y="2158923"/>
                  <a:pt x="7572466" y="2075770"/>
                  <a:pt x="7702387" y="2030336"/>
                </a:cubicBezTo>
                <a:cubicBezTo>
                  <a:pt x="7947465" y="1945944"/>
                  <a:pt x="8157968" y="2032051"/>
                  <a:pt x="8208164" y="2054148"/>
                </a:cubicBezTo>
                <a:cubicBezTo>
                  <a:pt x="8210508" y="2001856"/>
                  <a:pt x="8234492" y="1952993"/>
                  <a:pt x="8274363" y="1919084"/>
                </a:cubicBezTo>
                <a:cubicBezTo>
                  <a:pt x="8305272" y="1894415"/>
                  <a:pt x="8343343" y="1880508"/>
                  <a:pt x="8382853" y="1879365"/>
                </a:cubicBezTo>
                <a:cubicBezTo>
                  <a:pt x="8388606" y="1670005"/>
                  <a:pt x="8548035" y="1497031"/>
                  <a:pt x="8756233" y="1474266"/>
                </a:cubicBezTo>
                <a:cubicBezTo>
                  <a:pt x="8689558" y="1208615"/>
                  <a:pt x="8789856" y="931341"/>
                  <a:pt x="9005121" y="778941"/>
                </a:cubicBezTo>
                <a:cubicBezTo>
                  <a:pt x="9192287" y="646640"/>
                  <a:pt x="9440509" y="627209"/>
                  <a:pt x="9653869" y="725983"/>
                </a:cubicBezTo>
                <a:cubicBezTo>
                  <a:pt x="9769312" y="571868"/>
                  <a:pt x="9987815" y="540531"/>
                  <a:pt x="10141930" y="655974"/>
                </a:cubicBezTo>
                <a:cubicBezTo>
                  <a:pt x="10238418" y="728364"/>
                  <a:pt x="10290710" y="845427"/>
                  <a:pt x="10280138" y="965632"/>
                </a:cubicBezTo>
                <a:cubicBezTo>
                  <a:pt x="10292901" y="953726"/>
                  <a:pt x="10310713" y="948773"/>
                  <a:pt x="10327763" y="952392"/>
                </a:cubicBezTo>
                <a:cubicBezTo>
                  <a:pt x="10348337" y="958107"/>
                  <a:pt x="10363100" y="976109"/>
                  <a:pt x="10364815" y="997350"/>
                </a:cubicBezTo>
                <a:cubicBezTo>
                  <a:pt x="10511881" y="776465"/>
                  <a:pt x="10768008" y="655593"/>
                  <a:pt x="11025469" y="686263"/>
                </a:cubicBezTo>
                <a:cubicBezTo>
                  <a:pt x="11382752" y="728840"/>
                  <a:pt x="11547534" y="1039736"/>
                  <a:pt x="11560393" y="1064882"/>
                </a:cubicBezTo>
                <a:cubicBezTo>
                  <a:pt x="11574776" y="1060215"/>
                  <a:pt x="11725461" y="1013828"/>
                  <a:pt x="11851572" y="1109935"/>
                </a:cubicBezTo>
                <a:cubicBezTo>
                  <a:pt x="11910056" y="1155465"/>
                  <a:pt x="11950442" y="1220140"/>
                  <a:pt x="11965872" y="1292625"/>
                </a:cubicBezTo>
                <a:cubicBezTo>
                  <a:pt x="11988923" y="1262526"/>
                  <a:pt x="12032071" y="1256811"/>
                  <a:pt x="12062170" y="1279862"/>
                </a:cubicBezTo>
                <a:cubicBezTo>
                  <a:pt x="12069504" y="1285481"/>
                  <a:pt x="12075600" y="1292530"/>
                  <a:pt x="12080172" y="1300530"/>
                </a:cubicBezTo>
                <a:cubicBezTo>
                  <a:pt x="12078934" y="1247000"/>
                  <a:pt x="12091697" y="1194042"/>
                  <a:pt x="12117224" y="1146987"/>
                </a:cubicBezTo>
                <a:cubicBezTo>
                  <a:pt x="12134941" y="1114793"/>
                  <a:pt x="12158372" y="1086027"/>
                  <a:pt x="12186471" y="1062215"/>
                </a:cubicBezTo>
                <a:cubicBezTo>
                  <a:pt x="12188662" y="1467218"/>
                  <a:pt x="12190852" y="1872221"/>
                  <a:pt x="12192948" y="2277224"/>
                </a:cubicBezTo>
                <a:lnTo>
                  <a:pt x="-4" y="2277224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18"/>
          <p:cNvSpPr/>
          <p:nvPr/>
        </p:nvSpPr>
        <p:spPr>
          <a:xfrm flipH="1">
            <a:off x="-34891" y="4274832"/>
            <a:ext cx="4684340" cy="875669"/>
          </a:xfrm>
          <a:custGeom>
            <a:avLst/>
            <a:gdLst/>
            <a:ahLst/>
            <a:cxnLst/>
            <a:rect l="l" t="t" r="r" b="b"/>
            <a:pathLst>
              <a:path w="12186901" h="2278163" extrusionOk="0">
                <a:moveTo>
                  <a:pt x="10929198" y="682704"/>
                </a:moveTo>
                <a:cubicBezTo>
                  <a:pt x="10961129" y="681903"/>
                  <a:pt x="10993290" y="683369"/>
                  <a:pt x="11025473" y="687202"/>
                </a:cubicBezTo>
                <a:cubicBezTo>
                  <a:pt x="11382756" y="729779"/>
                  <a:pt x="11547538" y="1040675"/>
                  <a:pt x="11560397" y="1065821"/>
                </a:cubicBezTo>
                <a:cubicBezTo>
                  <a:pt x="11574780" y="1061154"/>
                  <a:pt x="11725465" y="1014767"/>
                  <a:pt x="11851576" y="1110874"/>
                </a:cubicBezTo>
                <a:cubicBezTo>
                  <a:pt x="11910060" y="1156404"/>
                  <a:pt x="11950446" y="1221079"/>
                  <a:pt x="11965876" y="1293564"/>
                </a:cubicBezTo>
                <a:cubicBezTo>
                  <a:pt x="11988927" y="1263465"/>
                  <a:pt x="12032075" y="1257750"/>
                  <a:pt x="12062174" y="1280801"/>
                </a:cubicBezTo>
                <a:cubicBezTo>
                  <a:pt x="12069508" y="1286420"/>
                  <a:pt x="12075604" y="1293469"/>
                  <a:pt x="12080176" y="1301469"/>
                </a:cubicBezTo>
                <a:cubicBezTo>
                  <a:pt x="12078938" y="1247939"/>
                  <a:pt x="12091701" y="1194981"/>
                  <a:pt x="12117228" y="1147926"/>
                </a:cubicBezTo>
                <a:cubicBezTo>
                  <a:pt x="12134945" y="1115732"/>
                  <a:pt x="12158376" y="1086966"/>
                  <a:pt x="12186475" y="1063154"/>
                </a:cubicBezTo>
                <a:lnTo>
                  <a:pt x="12186901" y="1142995"/>
                </a:lnTo>
                <a:lnTo>
                  <a:pt x="12127863" y="1215268"/>
                </a:lnTo>
                <a:cubicBezTo>
                  <a:pt x="12102336" y="1262323"/>
                  <a:pt x="12089573" y="1315281"/>
                  <a:pt x="12090811" y="1368811"/>
                </a:cubicBezTo>
                <a:cubicBezTo>
                  <a:pt x="12086239" y="1360811"/>
                  <a:pt x="12080143" y="1353762"/>
                  <a:pt x="12072809" y="1348143"/>
                </a:cubicBezTo>
                <a:cubicBezTo>
                  <a:pt x="12042710" y="1325092"/>
                  <a:pt x="11999562" y="1330807"/>
                  <a:pt x="11976511" y="1360906"/>
                </a:cubicBezTo>
                <a:cubicBezTo>
                  <a:pt x="11961081" y="1288421"/>
                  <a:pt x="11920695" y="1223746"/>
                  <a:pt x="11862211" y="1178216"/>
                </a:cubicBezTo>
                <a:cubicBezTo>
                  <a:pt x="11736100" y="1082109"/>
                  <a:pt x="11585415" y="1128496"/>
                  <a:pt x="11571032" y="1133163"/>
                </a:cubicBezTo>
                <a:cubicBezTo>
                  <a:pt x="11558173" y="1108017"/>
                  <a:pt x="11393391" y="797121"/>
                  <a:pt x="11036108" y="754544"/>
                </a:cubicBezTo>
                <a:cubicBezTo>
                  <a:pt x="10778647" y="723874"/>
                  <a:pt x="10522520" y="844746"/>
                  <a:pt x="10375454" y="1065631"/>
                </a:cubicBezTo>
                <a:cubicBezTo>
                  <a:pt x="10373739" y="1044390"/>
                  <a:pt x="10358976" y="1026388"/>
                  <a:pt x="10338402" y="1020673"/>
                </a:cubicBezTo>
                <a:cubicBezTo>
                  <a:pt x="10321352" y="1017054"/>
                  <a:pt x="10303540" y="1022007"/>
                  <a:pt x="10290777" y="1033913"/>
                </a:cubicBezTo>
                <a:lnTo>
                  <a:pt x="10287902" y="962223"/>
                </a:lnTo>
                <a:lnTo>
                  <a:pt x="10302347" y="954129"/>
                </a:lnTo>
                <a:cubicBezTo>
                  <a:pt x="10310527" y="951855"/>
                  <a:pt x="10319242" y="951522"/>
                  <a:pt x="10327767" y="953331"/>
                </a:cubicBezTo>
                <a:cubicBezTo>
                  <a:pt x="10348341" y="959046"/>
                  <a:pt x="10363104" y="977048"/>
                  <a:pt x="10364819" y="998289"/>
                </a:cubicBezTo>
                <a:cubicBezTo>
                  <a:pt x="10493502" y="805015"/>
                  <a:pt x="10705684" y="688313"/>
                  <a:pt x="10929198" y="682704"/>
                </a:cubicBezTo>
                <a:close/>
                <a:moveTo>
                  <a:pt x="2818734" y="609388"/>
                </a:moveTo>
                <a:cubicBezTo>
                  <a:pt x="2943085" y="608558"/>
                  <a:pt x="3067681" y="634160"/>
                  <a:pt x="3183731" y="687488"/>
                </a:cubicBezTo>
                <a:cubicBezTo>
                  <a:pt x="3622643" y="889133"/>
                  <a:pt x="3684079" y="1369955"/>
                  <a:pt x="3686842" y="1394433"/>
                </a:cubicBezTo>
                <a:cubicBezTo>
                  <a:pt x="3709321" y="1394433"/>
                  <a:pt x="3886867" y="1397958"/>
                  <a:pt x="4005834" y="1548072"/>
                </a:cubicBezTo>
                <a:cubicBezTo>
                  <a:pt x="4059507" y="1615890"/>
                  <a:pt x="4080939" y="1688256"/>
                  <a:pt x="4088499" y="1746871"/>
                </a:cubicBezTo>
                <a:lnTo>
                  <a:pt x="4091516" y="1783808"/>
                </a:lnTo>
                <a:lnTo>
                  <a:pt x="4075094" y="1718265"/>
                </a:lnTo>
                <a:cubicBezTo>
                  <a:pt x="4062082" y="1684369"/>
                  <a:pt x="4043306" y="1649323"/>
                  <a:pt x="4016469" y="1615414"/>
                </a:cubicBezTo>
                <a:cubicBezTo>
                  <a:pt x="3897502" y="1465300"/>
                  <a:pt x="3719956" y="1461775"/>
                  <a:pt x="3697477" y="1461775"/>
                </a:cubicBezTo>
                <a:cubicBezTo>
                  <a:pt x="3694714" y="1437297"/>
                  <a:pt x="3633278" y="956475"/>
                  <a:pt x="3194366" y="754830"/>
                </a:cubicBezTo>
                <a:cubicBezTo>
                  <a:pt x="2884899" y="612621"/>
                  <a:pt x="2514662" y="667581"/>
                  <a:pt x="2250343" y="895133"/>
                </a:cubicBezTo>
                <a:cubicBezTo>
                  <a:pt x="2251696" y="867892"/>
                  <a:pt x="2242171" y="841221"/>
                  <a:pt x="2223864" y="821028"/>
                </a:cubicBezTo>
                <a:cubicBezTo>
                  <a:pt x="2209662" y="806075"/>
                  <a:pt x="2191155" y="795884"/>
                  <a:pt x="2170905" y="791883"/>
                </a:cubicBezTo>
                <a:lnTo>
                  <a:pt x="2193036" y="738107"/>
                </a:lnTo>
                <a:lnTo>
                  <a:pt x="2213229" y="753686"/>
                </a:lnTo>
                <a:cubicBezTo>
                  <a:pt x="2231536" y="773879"/>
                  <a:pt x="2241061" y="800550"/>
                  <a:pt x="2239708" y="827791"/>
                </a:cubicBezTo>
                <a:cubicBezTo>
                  <a:pt x="2404908" y="685571"/>
                  <a:pt x="2611481" y="610770"/>
                  <a:pt x="2818734" y="609388"/>
                </a:cubicBezTo>
                <a:close/>
                <a:moveTo>
                  <a:pt x="9950221" y="587697"/>
                </a:moveTo>
                <a:cubicBezTo>
                  <a:pt x="10017293" y="590972"/>
                  <a:pt x="10084141" y="613622"/>
                  <a:pt x="10141934" y="656913"/>
                </a:cubicBezTo>
                <a:cubicBezTo>
                  <a:pt x="10214300" y="711206"/>
                  <a:pt x="10261806" y="790627"/>
                  <a:pt x="10276576" y="877656"/>
                </a:cubicBezTo>
                <a:lnTo>
                  <a:pt x="10278065" y="914798"/>
                </a:lnTo>
                <a:lnTo>
                  <a:pt x="10261821" y="861154"/>
                </a:lnTo>
                <a:cubicBezTo>
                  <a:pt x="10238008" y="807814"/>
                  <a:pt x="10200813" y="760450"/>
                  <a:pt x="10152569" y="724255"/>
                </a:cubicBezTo>
                <a:cubicBezTo>
                  <a:pt x="9998454" y="608812"/>
                  <a:pt x="9779951" y="640149"/>
                  <a:pt x="9664508" y="794264"/>
                </a:cubicBezTo>
                <a:cubicBezTo>
                  <a:pt x="9451148" y="695490"/>
                  <a:pt x="9202926" y="714921"/>
                  <a:pt x="9015760" y="847222"/>
                </a:cubicBezTo>
                <a:cubicBezTo>
                  <a:pt x="8800495" y="999622"/>
                  <a:pt x="8700197" y="1276896"/>
                  <a:pt x="8766872" y="1542547"/>
                </a:cubicBezTo>
                <a:cubicBezTo>
                  <a:pt x="8558674" y="1565312"/>
                  <a:pt x="8399245" y="1738286"/>
                  <a:pt x="8393492" y="1947646"/>
                </a:cubicBezTo>
                <a:cubicBezTo>
                  <a:pt x="8353982" y="1948789"/>
                  <a:pt x="8315911" y="1962696"/>
                  <a:pt x="8285002" y="1987365"/>
                </a:cubicBezTo>
                <a:cubicBezTo>
                  <a:pt x="8245131" y="2021274"/>
                  <a:pt x="8221147" y="2070137"/>
                  <a:pt x="8218803" y="2122429"/>
                </a:cubicBezTo>
                <a:cubicBezTo>
                  <a:pt x="8168607" y="2100332"/>
                  <a:pt x="7958104" y="2014225"/>
                  <a:pt x="7713026" y="2098617"/>
                </a:cubicBezTo>
                <a:cubicBezTo>
                  <a:pt x="7615585" y="2132693"/>
                  <a:pt x="7527425" y="2187985"/>
                  <a:pt x="7454667" y="2259994"/>
                </a:cubicBezTo>
                <a:lnTo>
                  <a:pt x="7438850" y="2278163"/>
                </a:lnTo>
                <a:lnTo>
                  <a:pt x="7302383" y="2278163"/>
                </a:lnTo>
                <a:lnTo>
                  <a:pt x="7274901" y="2258983"/>
                </a:lnTo>
                <a:cubicBezTo>
                  <a:pt x="7235505" y="2235873"/>
                  <a:pt x="7194290" y="2215870"/>
                  <a:pt x="7151623" y="2199201"/>
                </a:cubicBezTo>
                <a:cubicBezTo>
                  <a:pt x="7013834" y="2146242"/>
                  <a:pt x="6864997" y="2128525"/>
                  <a:pt x="6718616" y="2147575"/>
                </a:cubicBezTo>
                <a:cubicBezTo>
                  <a:pt x="6685564" y="2087949"/>
                  <a:pt x="6518115" y="1800865"/>
                  <a:pt x="6159975" y="1697424"/>
                </a:cubicBezTo>
                <a:cubicBezTo>
                  <a:pt x="5714491" y="1569027"/>
                  <a:pt x="5357398" y="1834965"/>
                  <a:pt x="5319298" y="1864302"/>
                </a:cubicBezTo>
                <a:cubicBezTo>
                  <a:pt x="5286914" y="1835251"/>
                  <a:pt x="5047075" y="1627415"/>
                  <a:pt x="4707603" y="1678946"/>
                </a:cubicBezTo>
                <a:cubicBezTo>
                  <a:pt x="4409947" y="1724094"/>
                  <a:pt x="4248212" y="1936502"/>
                  <a:pt x="4217732" y="1978126"/>
                </a:cubicBezTo>
                <a:cubicBezTo>
                  <a:pt x="4210684" y="1952694"/>
                  <a:pt x="4192043" y="1932025"/>
                  <a:pt x="4167440" y="1922500"/>
                </a:cubicBezTo>
                <a:cubicBezTo>
                  <a:pt x="4144428" y="1914880"/>
                  <a:pt x="4119234" y="1917833"/>
                  <a:pt x="4098574" y="1930501"/>
                </a:cubicBezTo>
                <a:cubicBezTo>
                  <a:pt x="4099479" y="1924096"/>
                  <a:pt x="4101509" y="1909677"/>
                  <a:pt x="4102368" y="1889533"/>
                </a:cubicBezTo>
                <a:lnTo>
                  <a:pt x="4102481" y="1858128"/>
                </a:lnTo>
                <a:lnTo>
                  <a:pt x="4121490" y="1851551"/>
                </a:lnTo>
                <a:cubicBezTo>
                  <a:pt x="4133248" y="1850181"/>
                  <a:pt x="4145299" y="1851348"/>
                  <a:pt x="4156805" y="1855158"/>
                </a:cubicBezTo>
                <a:cubicBezTo>
                  <a:pt x="4181408" y="1864683"/>
                  <a:pt x="4200049" y="1885352"/>
                  <a:pt x="4207097" y="1910784"/>
                </a:cubicBezTo>
                <a:cubicBezTo>
                  <a:pt x="4237577" y="1869160"/>
                  <a:pt x="4399312" y="1656752"/>
                  <a:pt x="4696968" y="1611604"/>
                </a:cubicBezTo>
                <a:cubicBezTo>
                  <a:pt x="5036440" y="1560073"/>
                  <a:pt x="5276279" y="1767909"/>
                  <a:pt x="5308663" y="1796960"/>
                </a:cubicBezTo>
                <a:cubicBezTo>
                  <a:pt x="5346763" y="1767623"/>
                  <a:pt x="5703856" y="1501685"/>
                  <a:pt x="6149340" y="1630082"/>
                </a:cubicBezTo>
                <a:cubicBezTo>
                  <a:pt x="6507480" y="1733523"/>
                  <a:pt x="6674929" y="2020607"/>
                  <a:pt x="6707981" y="2080233"/>
                </a:cubicBezTo>
                <a:cubicBezTo>
                  <a:pt x="6854362" y="2061183"/>
                  <a:pt x="7003199" y="2078900"/>
                  <a:pt x="7140988" y="2131859"/>
                </a:cubicBezTo>
                <a:cubicBezTo>
                  <a:pt x="7226322" y="2165197"/>
                  <a:pt x="7305846" y="2211870"/>
                  <a:pt x="7376636" y="2270067"/>
                </a:cubicBezTo>
                <a:cubicBezTo>
                  <a:pt x="7459047" y="2159862"/>
                  <a:pt x="7572470" y="2076709"/>
                  <a:pt x="7702391" y="2031275"/>
                </a:cubicBezTo>
                <a:cubicBezTo>
                  <a:pt x="7947469" y="1946883"/>
                  <a:pt x="8157972" y="2032990"/>
                  <a:pt x="8208168" y="2055087"/>
                </a:cubicBezTo>
                <a:cubicBezTo>
                  <a:pt x="8210512" y="2002795"/>
                  <a:pt x="8234496" y="1953932"/>
                  <a:pt x="8274367" y="1920023"/>
                </a:cubicBezTo>
                <a:cubicBezTo>
                  <a:pt x="8305276" y="1895354"/>
                  <a:pt x="8343347" y="1881447"/>
                  <a:pt x="8382857" y="1880304"/>
                </a:cubicBezTo>
                <a:cubicBezTo>
                  <a:pt x="8388610" y="1670944"/>
                  <a:pt x="8548039" y="1497970"/>
                  <a:pt x="8756237" y="1475205"/>
                </a:cubicBezTo>
                <a:cubicBezTo>
                  <a:pt x="8689562" y="1209554"/>
                  <a:pt x="8789860" y="932280"/>
                  <a:pt x="9005125" y="779880"/>
                </a:cubicBezTo>
                <a:cubicBezTo>
                  <a:pt x="9192291" y="647579"/>
                  <a:pt x="9440513" y="628148"/>
                  <a:pt x="9653873" y="726922"/>
                </a:cubicBezTo>
                <a:cubicBezTo>
                  <a:pt x="9726025" y="630600"/>
                  <a:pt x="9838435" y="582239"/>
                  <a:pt x="9950221" y="587697"/>
                </a:cubicBezTo>
                <a:close/>
                <a:moveTo>
                  <a:pt x="972895" y="2463"/>
                </a:moveTo>
                <a:cubicBezTo>
                  <a:pt x="1169384" y="16167"/>
                  <a:pt x="1368457" y="86985"/>
                  <a:pt x="1543336" y="213524"/>
                </a:cubicBezTo>
                <a:cubicBezTo>
                  <a:pt x="1701069" y="66554"/>
                  <a:pt x="1944719" y="66173"/>
                  <a:pt x="2096738" y="205523"/>
                </a:cubicBezTo>
                <a:cubicBezTo>
                  <a:pt x="2167461" y="270389"/>
                  <a:pt x="2210133" y="357948"/>
                  <a:pt x="2221730" y="450388"/>
                </a:cubicBezTo>
                <a:lnTo>
                  <a:pt x="2220466" y="478549"/>
                </a:lnTo>
                <a:lnTo>
                  <a:pt x="2192042" y="384957"/>
                </a:lnTo>
                <a:cubicBezTo>
                  <a:pt x="2171084" y="343404"/>
                  <a:pt x="2142735" y="305298"/>
                  <a:pt x="2107373" y="272865"/>
                </a:cubicBezTo>
                <a:cubicBezTo>
                  <a:pt x="1955354" y="133515"/>
                  <a:pt x="1711704" y="133896"/>
                  <a:pt x="1553971" y="280866"/>
                </a:cubicBezTo>
                <a:cubicBezTo>
                  <a:pt x="1204212" y="27787"/>
                  <a:pt x="757680" y="-2407"/>
                  <a:pt x="428592" y="201428"/>
                </a:cubicBezTo>
                <a:cubicBezTo>
                  <a:pt x="116267" y="394880"/>
                  <a:pt x="29685" y="725017"/>
                  <a:pt x="10635" y="805122"/>
                </a:cubicBezTo>
                <a:lnTo>
                  <a:pt x="10635" y="2278163"/>
                </a:lnTo>
                <a:lnTo>
                  <a:pt x="0" y="2278163"/>
                </a:lnTo>
                <a:lnTo>
                  <a:pt x="0" y="737780"/>
                </a:lnTo>
                <a:cubicBezTo>
                  <a:pt x="19050" y="657675"/>
                  <a:pt x="105632" y="327538"/>
                  <a:pt x="417957" y="134086"/>
                </a:cubicBezTo>
                <a:cubicBezTo>
                  <a:pt x="582501" y="32169"/>
                  <a:pt x="776406" y="-11242"/>
                  <a:pt x="972895" y="24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18"/>
          <p:cNvSpPr/>
          <p:nvPr/>
        </p:nvSpPr>
        <p:spPr>
          <a:xfrm flipH="1">
            <a:off x="7476776" y="4266224"/>
            <a:ext cx="1666467" cy="876526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3030684" y="233404"/>
                  <a:pt x="3185115" y="651150"/>
                  <a:pt x="3026641" y="1023214"/>
                </a:cubicBezTo>
                <a:cubicBezTo>
                  <a:pt x="3099168" y="1035208"/>
                  <a:pt x="3163905" y="1075635"/>
                  <a:pt x="3206408" y="1135602"/>
                </a:cubicBezTo>
                <a:cubicBezTo>
                  <a:pt x="3250418" y="1201768"/>
                  <a:pt x="3264057" y="1283564"/>
                  <a:pt x="3243869" y="1360376"/>
                </a:cubicBezTo>
                <a:cubicBezTo>
                  <a:pt x="3327931" y="1323049"/>
                  <a:pt x="3426358" y="1360914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85827" y="1497963"/>
                  <a:pt x="4029866" y="1605095"/>
                  <a:pt x="4015219" y="1712496"/>
                </a:cubicBezTo>
                <a:cubicBezTo>
                  <a:pt x="4131069" y="1641749"/>
                  <a:pt x="4282348" y="1678268"/>
                  <a:pt x="4353108" y="1794158"/>
                </a:cubicBezTo>
                <a:cubicBezTo>
                  <a:pt x="4406242" y="1881077"/>
                  <a:pt x="4400165" y="1991847"/>
                  <a:pt x="4337827" y="2072566"/>
                </a:cubicBezTo>
                <a:cubicBezTo>
                  <a:pt x="4360735" y="2069332"/>
                  <a:pt x="4535245" y="2047637"/>
                  <a:pt x="4674719" y="2177408"/>
                </a:cubicBezTo>
                <a:cubicBezTo>
                  <a:pt x="4805955" y="2299329"/>
                  <a:pt x="4806781" y="2462210"/>
                  <a:pt x="4803402" y="2514025"/>
                </a:cubicBezTo>
                <a:lnTo>
                  <a:pt x="4802249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18"/>
          <p:cNvSpPr/>
          <p:nvPr/>
        </p:nvSpPr>
        <p:spPr>
          <a:xfrm flipH="1">
            <a:off x="7980636" y="4614671"/>
            <a:ext cx="1162607" cy="528891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0" y="152473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18"/>
          <p:cNvSpPr/>
          <p:nvPr/>
        </p:nvSpPr>
        <p:spPr>
          <a:xfrm flipH="1">
            <a:off x="7480102" y="4266690"/>
            <a:ext cx="1666467" cy="876526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4380517" y="2069334"/>
                </a:moveTo>
                <a:cubicBezTo>
                  <a:pt x="4445800" y="2067951"/>
                  <a:pt x="4570114" y="2080080"/>
                  <a:pt x="4674719" y="2177408"/>
                </a:cubicBezTo>
                <a:cubicBezTo>
                  <a:pt x="4789551" y="2284089"/>
                  <a:pt x="4804537" y="2422130"/>
                  <a:pt x="4804226" y="2489685"/>
                </a:cubicBezTo>
                <a:lnTo>
                  <a:pt x="4803567" y="2509158"/>
                </a:lnTo>
                <a:lnTo>
                  <a:pt x="4790425" y="2427515"/>
                </a:lnTo>
                <a:cubicBezTo>
                  <a:pt x="4774237" y="2365077"/>
                  <a:pt x="4741221" y="2293877"/>
                  <a:pt x="4675603" y="2232916"/>
                </a:cubicBezTo>
                <a:cubicBezTo>
                  <a:pt x="4536129" y="2103145"/>
                  <a:pt x="4361619" y="2124840"/>
                  <a:pt x="4338711" y="2128074"/>
                </a:cubicBezTo>
                <a:lnTo>
                  <a:pt x="4370933" y="2069855"/>
                </a:lnTo>
                <a:close/>
                <a:moveTo>
                  <a:pt x="4154383" y="1676688"/>
                </a:moveTo>
                <a:cubicBezTo>
                  <a:pt x="4233206" y="1680300"/>
                  <a:pt x="4308883" y="1721727"/>
                  <a:pt x="4353108" y="1794158"/>
                </a:cubicBezTo>
                <a:cubicBezTo>
                  <a:pt x="4379675" y="1837618"/>
                  <a:pt x="4391440" y="1887040"/>
                  <a:pt x="4388770" y="1935687"/>
                </a:cubicBezTo>
                <a:lnTo>
                  <a:pt x="4385779" y="1950163"/>
                </a:lnTo>
                <a:lnTo>
                  <a:pt x="4382787" y="1918485"/>
                </a:lnTo>
                <a:cubicBezTo>
                  <a:pt x="4376859" y="1894616"/>
                  <a:pt x="4367276" y="1871396"/>
                  <a:pt x="4353992" y="1849666"/>
                </a:cubicBezTo>
                <a:cubicBezTo>
                  <a:pt x="4283232" y="1733776"/>
                  <a:pt x="4131953" y="1697257"/>
                  <a:pt x="4016103" y="1768004"/>
                </a:cubicBezTo>
                <a:lnTo>
                  <a:pt x="4016273" y="1711990"/>
                </a:lnTo>
                <a:lnTo>
                  <a:pt x="4060097" y="1690940"/>
                </a:lnTo>
                <a:cubicBezTo>
                  <a:pt x="4090821" y="1679848"/>
                  <a:pt x="4122853" y="1675243"/>
                  <a:pt x="4154383" y="1676688"/>
                </a:cubicBezTo>
                <a:close/>
                <a:moveTo>
                  <a:pt x="3308430" y="1346027"/>
                </a:moveTo>
                <a:cubicBezTo>
                  <a:pt x="3373328" y="1344871"/>
                  <a:pt x="3435697" y="1381937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64323" y="1481455"/>
                  <a:pt x="4005223" y="1554098"/>
                  <a:pt x="4015462" y="1632634"/>
                </a:cubicBezTo>
                <a:lnTo>
                  <a:pt x="4015305" y="1684229"/>
                </a:lnTo>
                <a:lnTo>
                  <a:pt x="3996148" y="1612208"/>
                </a:lnTo>
                <a:cubicBezTo>
                  <a:pt x="3976217" y="1563746"/>
                  <a:pt x="3943704" y="1520455"/>
                  <a:pt x="3900696" y="1487439"/>
                </a:cubicBezTo>
                <a:cubicBezTo>
                  <a:pt x="3768325" y="1385969"/>
                  <a:pt x="3578668" y="1410899"/>
                  <a:pt x="3477074" y="1543229"/>
                </a:cubicBezTo>
                <a:cubicBezTo>
                  <a:pt x="3474851" y="1528541"/>
                  <a:pt x="3470647" y="1514122"/>
                  <a:pt x="3464596" y="1500512"/>
                </a:cubicBezTo>
                <a:cubicBezTo>
                  <a:pt x="3427242" y="1416422"/>
                  <a:pt x="3328815" y="1378557"/>
                  <a:pt x="3244753" y="1415884"/>
                </a:cubicBezTo>
                <a:lnTo>
                  <a:pt x="3247337" y="1359605"/>
                </a:lnTo>
                <a:close/>
                <a:moveTo>
                  <a:pt x="3043783" y="1027828"/>
                </a:moveTo>
                <a:lnTo>
                  <a:pt x="3079350" y="1037402"/>
                </a:lnTo>
                <a:cubicBezTo>
                  <a:pt x="3130147" y="1056643"/>
                  <a:pt x="3174531" y="1090627"/>
                  <a:pt x="3206408" y="1135602"/>
                </a:cubicBezTo>
                <a:cubicBezTo>
                  <a:pt x="3228413" y="1168685"/>
                  <a:pt x="3242825" y="1205676"/>
                  <a:pt x="3249213" y="1243997"/>
                </a:cubicBezTo>
                <a:lnTo>
                  <a:pt x="3247022" y="1291718"/>
                </a:lnTo>
                <a:lnTo>
                  <a:pt x="3207292" y="1191110"/>
                </a:lnTo>
                <a:cubicBezTo>
                  <a:pt x="3164789" y="1131143"/>
                  <a:pt x="3100052" y="1090716"/>
                  <a:pt x="3027525" y="1078722"/>
                </a:cubicBezTo>
                <a:close/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2952862" y="192977"/>
                  <a:pt x="3098096" y="458280"/>
                  <a:pt x="3089265" y="740315"/>
                </a:cubicBezTo>
                <a:lnTo>
                  <a:pt x="3087663" y="753253"/>
                </a:lnTo>
                <a:lnTo>
                  <a:pt x="3082031" y="656789"/>
                </a:lnTo>
                <a:cubicBezTo>
                  <a:pt x="3048118" y="429354"/>
                  <a:pt x="2914835" y="228272"/>
                  <a:pt x="2720279" y="127204"/>
                </a:cubicBezTo>
                <a:cubicBezTo>
                  <a:pt x="2631441" y="81117"/>
                  <a:pt x="2533523" y="57829"/>
                  <a:pt x="2434072" y="55673"/>
                </a:cubicBezTo>
                <a:cubicBezTo>
                  <a:pt x="2135721" y="49204"/>
                  <a:pt x="1823573" y="232921"/>
                  <a:pt x="1701383" y="561796"/>
                </a:cubicBezTo>
                <a:cubicBezTo>
                  <a:pt x="1627967" y="499807"/>
                  <a:pt x="1535227" y="465308"/>
                  <a:pt x="1439146" y="464366"/>
                </a:cubicBezTo>
                <a:cubicBezTo>
                  <a:pt x="1253855" y="464232"/>
                  <a:pt x="1140659" y="594945"/>
                  <a:pt x="1124488" y="614216"/>
                </a:cubicBezTo>
                <a:cubicBezTo>
                  <a:pt x="1107104" y="568667"/>
                  <a:pt x="975717" y="240938"/>
                  <a:pt x="614973" y="119657"/>
                </a:cubicBezTo>
                <a:cubicBezTo>
                  <a:pt x="313252" y="18319"/>
                  <a:pt x="56943" y="130978"/>
                  <a:pt x="884" y="157119"/>
                </a:cubicBezTo>
                <a:lnTo>
                  <a:pt x="884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18"/>
          <p:cNvSpPr/>
          <p:nvPr/>
        </p:nvSpPr>
        <p:spPr>
          <a:xfrm flipH="1">
            <a:off x="7983962" y="4609546"/>
            <a:ext cx="1162607" cy="528891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3315141" y="1524731"/>
                </a:lnTo>
                <a:lnTo>
                  <a:pt x="3311622" y="1519508"/>
                </a:lnTo>
                <a:cubicBezTo>
                  <a:pt x="3244128" y="1434737"/>
                  <a:pt x="3157145" y="1366795"/>
                  <a:pt x="3057441" y="1321820"/>
                </a:cubicBezTo>
                <a:cubicBezTo>
                  <a:pt x="2803828" y="1209029"/>
                  <a:pt x="2570565" y="1296351"/>
                  <a:pt x="2525556" y="1314273"/>
                </a:cubicBezTo>
                <a:cubicBezTo>
                  <a:pt x="2517066" y="1272229"/>
                  <a:pt x="2462219" y="1021852"/>
                  <a:pt x="2218310" y="872272"/>
                </a:cubicBezTo>
                <a:cubicBezTo>
                  <a:pt x="1951357" y="708677"/>
                  <a:pt x="1677531" y="799638"/>
                  <a:pt x="1641416" y="812304"/>
                </a:cubicBezTo>
                <a:cubicBezTo>
                  <a:pt x="1637992" y="712448"/>
                  <a:pt x="1594871" y="617986"/>
                  <a:pt x="1521617" y="550068"/>
                </a:cubicBezTo>
                <a:cubicBezTo>
                  <a:pt x="1384029" y="426495"/>
                  <a:pt x="1208711" y="463822"/>
                  <a:pt x="1191867" y="467597"/>
                </a:cubicBezTo>
                <a:cubicBezTo>
                  <a:pt x="1154364" y="375019"/>
                  <a:pt x="1089923" y="295916"/>
                  <a:pt x="1006898" y="240396"/>
                </a:cubicBezTo>
                <a:cubicBezTo>
                  <a:pt x="777974" y="87312"/>
                  <a:pt x="468329" y="148761"/>
                  <a:pt x="315273" y="377712"/>
                </a:cubicBezTo>
                <a:cubicBezTo>
                  <a:pt x="264105" y="228537"/>
                  <a:pt x="148700" y="110356"/>
                  <a:pt x="884" y="55508"/>
                </a:cubicBezTo>
                <a:lnTo>
                  <a:pt x="884" y="1524731"/>
                </a:lnTo>
                <a:lnTo>
                  <a:pt x="0" y="15247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6" name="Google Shape;59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12295" y="3818963"/>
            <a:ext cx="1228519" cy="1228519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grpSp>
        <p:nvGrpSpPr>
          <p:cNvPr id="597" name="Google Shape;597;p18"/>
          <p:cNvGrpSpPr/>
          <p:nvPr/>
        </p:nvGrpSpPr>
        <p:grpSpPr>
          <a:xfrm>
            <a:off x="3699641" y="4407380"/>
            <a:ext cx="1725337" cy="744201"/>
            <a:chOff x="3033562" y="1043489"/>
            <a:chExt cx="1537631" cy="663281"/>
          </a:xfrm>
        </p:grpSpPr>
        <p:sp>
          <p:nvSpPr>
            <p:cNvPr id="598" name="Google Shape;598;p18"/>
            <p:cNvSpPr/>
            <p:nvPr/>
          </p:nvSpPr>
          <p:spPr>
            <a:xfrm>
              <a:off x="3034040" y="1043562"/>
              <a:ext cx="1537152" cy="662932"/>
            </a:xfrm>
            <a:custGeom>
              <a:avLst/>
              <a:gdLst/>
              <a:ahLst/>
              <a:cxnLst/>
              <a:rect l="l" t="t" r="r" b="b"/>
              <a:pathLst>
                <a:path w="982206" h="423599" extrusionOk="0">
                  <a:moveTo>
                    <a:pt x="-305" y="423553"/>
                  </a:moveTo>
                  <a:cubicBezTo>
                    <a:pt x="46539" y="334487"/>
                    <a:pt x="156715" y="300260"/>
                    <a:pt x="245783" y="347104"/>
                  </a:cubicBezTo>
                  <a:cubicBezTo>
                    <a:pt x="254813" y="351854"/>
                    <a:pt x="263433" y="357353"/>
                    <a:pt x="271539" y="363546"/>
                  </a:cubicBezTo>
                  <a:cubicBezTo>
                    <a:pt x="262290" y="309890"/>
                    <a:pt x="298294" y="258898"/>
                    <a:pt x="351948" y="249651"/>
                  </a:cubicBezTo>
                  <a:cubicBezTo>
                    <a:pt x="376809" y="245366"/>
                    <a:pt x="402374" y="250778"/>
                    <a:pt x="423367" y="264771"/>
                  </a:cubicBezTo>
                  <a:cubicBezTo>
                    <a:pt x="401079" y="117610"/>
                    <a:pt x="514426" y="-1929"/>
                    <a:pt x="624631" y="-24"/>
                  </a:cubicBezTo>
                  <a:cubicBezTo>
                    <a:pt x="727881" y="1405"/>
                    <a:pt x="832752" y="109038"/>
                    <a:pt x="822274" y="247626"/>
                  </a:cubicBezTo>
                  <a:cubicBezTo>
                    <a:pt x="826370" y="246769"/>
                    <a:pt x="896474" y="233720"/>
                    <a:pt x="946099" y="286393"/>
                  </a:cubicBezTo>
                  <a:cubicBezTo>
                    <a:pt x="979675" y="322420"/>
                    <a:pt x="990666" y="374020"/>
                    <a:pt x="974674" y="42060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200025" dist="19050" dir="5400000" algn="bl" rotWithShape="0">
                <a:srgbClr val="0C0C0C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3033562" y="1043489"/>
              <a:ext cx="1440584" cy="663281"/>
            </a:xfrm>
            <a:custGeom>
              <a:avLst/>
              <a:gdLst/>
              <a:ahLst/>
              <a:cxnLst/>
              <a:rect l="l" t="t" r="r" b="b"/>
              <a:pathLst>
                <a:path w="1440584" h="663281" extrusionOk="0">
                  <a:moveTo>
                    <a:pt x="276601" y="511724"/>
                  </a:moveTo>
                  <a:cubicBezTo>
                    <a:pt x="313532" y="514835"/>
                    <a:pt x="350464" y="525238"/>
                    <a:pt x="385330" y="543576"/>
                  </a:cubicBezTo>
                  <a:lnTo>
                    <a:pt x="397838" y="551560"/>
                  </a:lnTo>
                  <a:lnTo>
                    <a:pt x="356968" y="535060"/>
                  </a:lnTo>
                  <a:cubicBezTo>
                    <a:pt x="247722" y="503368"/>
                    <a:pt x="129181" y="540194"/>
                    <a:pt x="57125" y="628208"/>
                  </a:cubicBezTo>
                  <a:lnTo>
                    <a:pt x="33980" y="663178"/>
                  </a:lnTo>
                  <a:lnTo>
                    <a:pt x="0" y="663281"/>
                  </a:lnTo>
                  <a:cubicBezTo>
                    <a:pt x="55013" y="558685"/>
                    <a:pt x="165806" y="502390"/>
                    <a:pt x="276601" y="511724"/>
                  </a:cubicBezTo>
                  <a:close/>
                  <a:moveTo>
                    <a:pt x="1311299" y="385172"/>
                  </a:moveTo>
                  <a:lnTo>
                    <a:pt x="1358222" y="386730"/>
                  </a:lnTo>
                  <a:cubicBezTo>
                    <a:pt x="1377201" y="389247"/>
                    <a:pt x="1398407" y="394383"/>
                    <a:pt x="1419726" y="404045"/>
                  </a:cubicBezTo>
                  <a:lnTo>
                    <a:pt x="1440584" y="415935"/>
                  </a:lnTo>
                  <a:lnTo>
                    <a:pt x="1383450" y="399850"/>
                  </a:lnTo>
                  <a:cubicBezTo>
                    <a:pt x="1345493" y="394816"/>
                    <a:pt x="1316447" y="400260"/>
                    <a:pt x="1313240" y="400931"/>
                  </a:cubicBezTo>
                  <a:close/>
                  <a:moveTo>
                    <a:pt x="978539" y="35"/>
                  </a:moveTo>
                  <a:cubicBezTo>
                    <a:pt x="1018956" y="595"/>
                    <a:pt x="1059533" y="11548"/>
                    <a:pt x="1097406" y="31053"/>
                  </a:cubicBezTo>
                  <a:lnTo>
                    <a:pt x="1110125" y="39336"/>
                  </a:lnTo>
                  <a:lnTo>
                    <a:pt x="1064155" y="21560"/>
                  </a:lnTo>
                  <a:cubicBezTo>
                    <a:pt x="1044224" y="16313"/>
                    <a:pt x="1023975" y="13435"/>
                    <a:pt x="1003767" y="13155"/>
                  </a:cubicBezTo>
                  <a:cubicBezTo>
                    <a:pt x="831205" y="10173"/>
                    <a:pt x="653724" y="197349"/>
                    <a:pt x="688623" y="427777"/>
                  </a:cubicBezTo>
                  <a:cubicBezTo>
                    <a:pt x="655752" y="405866"/>
                    <a:pt x="615722" y="397392"/>
                    <a:pt x="576794" y="404102"/>
                  </a:cubicBezTo>
                  <a:cubicBezTo>
                    <a:pt x="492781" y="418581"/>
                    <a:pt x="436405" y="498425"/>
                    <a:pt x="450888" y="582441"/>
                  </a:cubicBezTo>
                  <a:lnTo>
                    <a:pt x="425743" y="566389"/>
                  </a:lnTo>
                  <a:lnTo>
                    <a:pt x="427408" y="508047"/>
                  </a:lnTo>
                  <a:cubicBezTo>
                    <a:pt x="441093" y="449468"/>
                    <a:pt x="488556" y="401841"/>
                    <a:pt x="551566" y="390982"/>
                  </a:cubicBezTo>
                  <a:cubicBezTo>
                    <a:pt x="590494" y="384272"/>
                    <a:pt x="630524" y="392746"/>
                    <a:pt x="663395" y="414657"/>
                  </a:cubicBezTo>
                  <a:cubicBezTo>
                    <a:pt x="628496" y="184229"/>
                    <a:pt x="805977" y="-2947"/>
                    <a:pt x="978539" y="3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0" name="Google Shape;600;p18"/>
          <p:cNvSpPr/>
          <p:nvPr/>
        </p:nvSpPr>
        <p:spPr>
          <a:xfrm flipH="1">
            <a:off x="-7943" y="4086972"/>
            <a:ext cx="2403465" cy="1063981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329326" y="1802901"/>
                  <a:pt x="2680233" y="189642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76120" y="2088183"/>
                  <a:pt x="3025790" y="2093706"/>
                  <a:pt x="3066043" y="2119040"/>
                </a:cubicBezTo>
                <a:cubicBezTo>
                  <a:pt x="2866332" y="1750616"/>
                  <a:pt x="3021977" y="1311848"/>
                  <a:pt x="3330705" y="1165098"/>
                </a:cubicBezTo>
                <a:cubicBezTo>
                  <a:pt x="3659915" y="1008510"/>
                  <a:pt x="4131160" y="1199192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70205" y="1637152"/>
                  <a:pt x="4866004" y="1627987"/>
                  <a:pt x="4930808" y="1681351"/>
                </a:cubicBezTo>
                <a:cubicBezTo>
                  <a:pt x="4931078" y="1681620"/>
                  <a:pt x="4931348" y="1681756"/>
                  <a:pt x="4931618" y="1682025"/>
                </a:cubicBezTo>
                <a:cubicBezTo>
                  <a:pt x="4845400" y="1466414"/>
                  <a:pt x="4950349" y="1221695"/>
                  <a:pt x="5165824" y="1135585"/>
                </a:cubicBezTo>
                <a:cubicBezTo>
                  <a:pt x="5263522" y="1096505"/>
                  <a:pt x="5372272" y="1095428"/>
                  <a:pt x="5470645" y="1132621"/>
                </a:cubicBezTo>
                <a:cubicBezTo>
                  <a:pt x="5365938" y="812303"/>
                  <a:pt x="5540718" y="467865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18"/>
          <p:cNvSpPr/>
          <p:nvPr/>
        </p:nvSpPr>
        <p:spPr>
          <a:xfrm flipH="1">
            <a:off x="-12157" y="4087324"/>
            <a:ext cx="2403465" cy="1063981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2288798" y="1878635"/>
                </a:moveTo>
                <a:cubicBezTo>
                  <a:pt x="2493233" y="1862262"/>
                  <a:pt x="2721772" y="197020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64912" y="2092158"/>
                  <a:pt x="3001258" y="2092284"/>
                  <a:pt x="3034311" y="2103779"/>
                </a:cubicBezTo>
                <a:lnTo>
                  <a:pt x="3038234" y="2105666"/>
                </a:lnTo>
                <a:lnTo>
                  <a:pt x="3066927" y="2174548"/>
                </a:lnTo>
                <a:cubicBezTo>
                  <a:pt x="3026674" y="2149214"/>
                  <a:pt x="2977004" y="2143691"/>
                  <a:pt x="2932170" y="2159591"/>
                </a:cubicBezTo>
                <a:cubicBezTo>
                  <a:pt x="2892928" y="2175628"/>
                  <a:pt x="2862163" y="2207296"/>
                  <a:pt x="2847272" y="2247048"/>
                </a:cubicBezTo>
                <a:cubicBezTo>
                  <a:pt x="2681117" y="1951931"/>
                  <a:pt x="2330210" y="1858409"/>
                  <a:pt x="2098024" y="1992358"/>
                </a:cubicBezTo>
                <a:cubicBezTo>
                  <a:pt x="1927152" y="2090461"/>
                  <a:pt x="1831340" y="2305804"/>
                  <a:pt x="1858291" y="2531386"/>
                </a:cubicBezTo>
                <a:cubicBezTo>
                  <a:pt x="1786856" y="2473306"/>
                  <a:pt x="1695101" y="2446354"/>
                  <a:pt x="1603601" y="2456461"/>
                </a:cubicBezTo>
                <a:cubicBezTo>
                  <a:pt x="1452808" y="2474923"/>
                  <a:pt x="1374649" y="2589736"/>
                  <a:pt x="1363868" y="2606311"/>
                </a:cubicBezTo>
                <a:cubicBezTo>
                  <a:pt x="1288540" y="2570870"/>
                  <a:pt x="996790" y="2444198"/>
                  <a:pt x="644535" y="2546345"/>
                </a:cubicBezTo>
                <a:cubicBezTo>
                  <a:pt x="310151" y="2643225"/>
                  <a:pt x="125930" y="2886951"/>
                  <a:pt x="45850" y="3021761"/>
                </a:cubicBezTo>
                <a:lnTo>
                  <a:pt x="2963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155187" y="1903363"/>
                  <a:pt x="2220653" y="1884093"/>
                  <a:pt x="2288798" y="1878635"/>
                </a:cubicBezTo>
                <a:close/>
                <a:moveTo>
                  <a:pt x="3596672" y="1111090"/>
                </a:moveTo>
                <a:cubicBezTo>
                  <a:pt x="3874128" y="1118834"/>
                  <a:pt x="4163333" y="1306796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56857" y="1653356"/>
                  <a:pt x="4820755" y="1636048"/>
                  <a:pt x="4877540" y="1652945"/>
                </a:cubicBezTo>
                <a:lnTo>
                  <a:pt x="4913735" y="1672247"/>
                </a:lnTo>
                <a:lnTo>
                  <a:pt x="4932502" y="1737533"/>
                </a:lnTo>
                <a:cubicBezTo>
                  <a:pt x="4932232" y="1737264"/>
                  <a:pt x="4931962" y="1737128"/>
                  <a:pt x="4931692" y="1736859"/>
                </a:cubicBezTo>
                <a:cubicBezTo>
                  <a:pt x="4866888" y="1683495"/>
                  <a:pt x="4771089" y="1692660"/>
                  <a:pt x="4717698" y="1757477"/>
                </a:cubicBezTo>
                <a:cubicBezTo>
                  <a:pt x="4711096" y="1740767"/>
                  <a:pt x="4670668" y="1638083"/>
                  <a:pt x="4562863" y="1597656"/>
                </a:cubicBezTo>
                <a:cubicBezTo>
                  <a:pt x="4460582" y="1560058"/>
                  <a:pt x="4339435" y="1594422"/>
                  <a:pt x="4260738" y="1685113"/>
                </a:cubicBezTo>
                <a:cubicBezTo>
                  <a:pt x="4132044" y="1254700"/>
                  <a:pt x="3660799" y="1064018"/>
                  <a:pt x="3331589" y="1220606"/>
                </a:cubicBezTo>
                <a:cubicBezTo>
                  <a:pt x="3138634" y="1312325"/>
                  <a:pt x="3005477" y="1518113"/>
                  <a:pt x="2981502" y="1749504"/>
                </a:cubicBezTo>
                <a:lnTo>
                  <a:pt x="2980923" y="1841369"/>
                </a:lnTo>
                <a:lnTo>
                  <a:pt x="2979729" y="1835195"/>
                </a:lnTo>
                <a:cubicBezTo>
                  <a:pt x="2953723" y="1549483"/>
                  <a:pt x="3099159" y="1275161"/>
                  <a:pt x="3330705" y="1165098"/>
                </a:cubicBezTo>
                <a:cubicBezTo>
                  <a:pt x="3413008" y="1125951"/>
                  <a:pt x="3504187" y="1108509"/>
                  <a:pt x="3596672" y="1111090"/>
                </a:cubicBezTo>
                <a:close/>
                <a:moveTo>
                  <a:pt x="5317981" y="1105501"/>
                </a:moveTo>
                <a:cubicBezTo>
                  <a:pt x="5343830" y="1105248"/>
                  <a:pt x="5369699" y="1107379"/>
                  <a:pt x="5395254" y="1111898"/>
                </a:cubicBezTo>
                <a:lnTo>
                  <a:pt x="5458658" y="1129326"/>
                </a:lnTo>
                <a:lnTo>
                  <a:pt x="5471529" y="1188129"/>
                </a:lnTo>
                <a:cubicBezTo>
                  <a:pt x="5373156" y="1150936"/>
                  <a:pt x="5264406" y="1152013"/>
                  <a:pt x="5166708" y="1191093"/>
                </a:cubicBezTo>
                <a:cubicBezTo>
                  <a:pt x="5058971" y="1234148"/>
                  <a:pt x="4978864" y="1316856"/>
                  <a:pt x="4936470" y="1415750"/>
                </a:cubicBezTo>
                <a:lnTo>
                  <a:pt x="4905003" y="1561359"/>
                </a:lnTo>
                <a:lnTo>
                  <a:pt x="4901538" y="1517792"/>
                </a:lnTo>
                <a:cubicBezTo>
                  <a:pt x="4904782" y="1353968"/>
                  <a:pt x="5004218" y="1200168"/>
                  <a:pt x="5165824" y="1135585"/>
                </a:cubicBezTo>
                <a:cubicBezTo>
                  <a:pt x="5214673" y="1116045"/>
                  <a:pt x="5266285" y="1106006"/>
                  <a:pt x="5317981" y="1105501"/>
                </a:cubicBezTo>
                <a:close/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115898"/>
                </a:lnTo>
                <a:lnTo>
                  <a:pt x="6870555" y="103763"/>
                </a:lnTo>
                <a:cubicBezTo>
                  <a:pt x="6835186" y="85175"/>
                  <a:pt x="6762268" y="53843"/>
                  <a:pt x="6675258" y="55576"/>
                </a:cubicBezTo>
                <a:cubicBezTo>
                  <a:pt x="6636587" y="56347"/>
                  <a:pt x="6595132" y="63649"/>
                  <a:pt x="6552953" y="81505"/>
                </a:cubicBezTo>
                <a:cubicBezTo>
                  <a:pt x="6412132" y="141471"/>
                  <a:pt x="6322115" y="293612"/>
                  <a:pt x="6335590" y="458824"/>
                </a:cubicBezTo>
                <a:cubicBezTo>
                  <a:pt x="6189648" y="382014"/>
                  <a:pt x="6018776" y="367459"/>
                  <a:pt x="5861920" y="418802"/>
                </a:cubicBezTo>
                <a:cubicBezTo>
                  <a:pt x="5621682" y="497231"/>
                  <a:pt x="5463308" y="710584"/>
                  <a:pt x="5443310" y="947493"/>
                </a:cubicBezTo>
                <a:lnTo>
                  <a:pt x="5444277" y="1012150"/>
                </a:lnTo>
                <a:lnTo>
                  <a:pt x="5444219" y="1011887"/>
                </a:lnTo>
                <a:cubicBezTo>
                  <a:pt x="5411907" y="729942"/>
                  <a:pt x="5580758" y="454794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18"/>
          <p:cNvSpPr txBox="1">
            <a:spLocks noGrp="1"/>
          </p:cNvSpPr>
          <p:nvPr>
            <p:ph type="subTitle" idx="1"/>
          </p:nvPr>
        </p:nvSpPr>
        <p:spPr>
          <a:xfrm>
            <a:off x="540300" y="1622700"/>
            <a:ext cx="2437875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2000"/>
              <a:buNone/>
              <a:defRPr sz="1500" b="1"/>
            </a:lvl9pPr>
          </a:lstStyle>
          <a:p>
            <a:endParaRPr/>
          </a:p>
        </p:txBody>
      </p:sp>
      <p:sp>
        <p:nvSpPr>
          <p:cNvPr id="603" name="Google Shape;603;p18"/>
          <p:cNvSpPr txBox="1">
            <a:spLocks noGrp="1"/>
          </p:cNvSpPr>
          <p:nvPr>
            <p:ph type="subTitle" idx="2"/>
          </p:nvPr>
        </p:nvSpPr>
        <p:spPr>
          <a:xfrm>
            <a:off x="540300" y="3015244"/>
            <a:ext cx="2437875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2000"/>
              <a:buNone/>
              <a:defRPr sz="1500" b="1"/>
            </a:lvl9pPr>
          </a:lstStyle>
          <a:p>
            <a:endParaRPr/>
          </a:p>
        </p:txBody>
      </p:sp>
      <p:sp>
        <p:nvSpPr>
          <p:cNvPr id="604" name="Google Shape;604;p18"/>
          <p:cNvSpPr txBox="1">
            <a:spLocks noGrp="1"/>
          </p:cNvSpPr>
          <p:nvPr>
            <p:ph type="subTitle" idx="3"/>
          </p:nvPr>
        </p:nvSpPr>
        <p:spPr>
          <a:xfrm>
            <a:off x="6286340" y="1629735"/>
            <a:ext cx="2437875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2000"/>
              <a:buNone/>
              <a:defRPr sz="1500" b="1"/>
            </a:lvl9pPr>
          </a:lstStyle>
          <a:p>
            <a:endParaRPr/>
          </a:p>
        </p:txBody>
      </p:sp>
      <p:sp>
        <p:nvSpPr>
          <p:cNvPr id="605" name="Google Shape;605;p18"/>
          <p:cNvSpPr txBox="1">
            <a:spLocks noGrp="1"/>
          </p:cNvSpPr>
          <p:nvPr>
            <p:ph type="subTitle" idx="4"/>
          </p:nvPr>
        </p:nvSpPr>
        <p:spPr>
          <a:xfrm>
            <a:off x="3428840" y="1635713"/>
            <a:ext cx="2437875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2000"/>
              <a:buNone/>
              <a:defRPr sz="1500" b="1"/>
            </a:lvl9pPr>
          </a:lstStyle>
          <a:p>
            <a:endParaRPr/>
          </a:p>
        </p:txBody>
      </p:sp>
      <p:sp>
        <p:nvSpPr>
          <p:cNvPr id="606" name="Google Shape;606;p18"/>
          <p:cNvSpPr txBox="1">
            <a:spLocks noGrp="1"/>
          </p:cNvSpPr>
          <p:nvPr>
            <p:ph type="subTitle" idx="5"/>
          </p:nvPr>
        </p:nvSpPr>
        <p:spPr>
          <a:xfrm>
            <a:off x="3428840" y="3015244"/>
            <a:ext cx="2437875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2000"/>
              <a:buNone/>
              <a:defRPr sz="1500" b="1"/>
            </a:lvl9pPr>
          </a:lstStyle>
          <a:p>
            <a:endParaRPr/>
          </a:p>
        </p:txBody>
      </p:sp>
      <p:sp>
        <p:nvSpPr>
          <p:cNvPr id="607" name="Google Shape;607;p18"/>
          <p:cNvSpPr txBox="1">
            <a:spLocks noGrp="1"/>
          </p:cNvSpPr>
          <p:nvPr>
            <p:ph type="subTitle" idx="6"/>
          </p:nvPr>
        </p:nvSpPr>
        <p:spPr>
          <a:xfrm>
            <a:off x="6286340" y="3001335"/>
            <a:ext cx="2437875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2000"/>
              <a:buNone/>
              <a:defRPr sz="1500" b="1"/>
            </a:lvl9pPr>
          </a:lstStyle>
          <a:p>
            <a:endParaRPr/>
          </a:p>
        </p:txBody>
      </p:sp>
      <p:sp>
        <p:nvSpPr>
          <p:cNvPr id="608" name="Google Shape;608;p18"/>
          <p:cNvSpPr txBox="1">
            <a:spLocks noGrp="1"/>
          </p:cNvSpPr>
          <p:nvPr>
            <p:ph type="title"/>
          </p:nvPr>
        </p:nvSpPr>
        <p:spPr>
          <a:xfrm>
            <a:off x="540300" y="673631"/>
            <a:ext cx="8183925" cy="5726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09" name="Google Shape;609;p18"/>
          <p:cNvSpPr txBox="1">
            <a:spLocks noGrp="1"/>
          </p:cNvSpPr>
          <p:nvPr>
            <p:ph type="body" idx="7"/>
          </p:nvPr>
        </p:nvSpPr>
        <p:spPr>
          <a:xfrm>
            <a:off x="3428840" y="1942350"/>
            <a:ext cx="2437875" cy="62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4765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610" name="Google Shape;610;p18"/>
          <p:cNvSpPr txBox="1">
            <a:spLocks noGrp="1"/>
          </p:cNvSpPr>
          <p:nvPr>
            <p:ph type="body" idx="8"/>
          </p:nvPr>
        </p:nvSpPr>
        <p:spPr>
          <a:xfrm>
            <a:off x="6286340" y="3313950"/>
            <a:ext cx="2437875" cy="62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4765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 rtl="0"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611" name="Google Shape;611;p18"/>
          <p:cNvSpPr txBox="1">
            <a:spLocks noGrp="1"/>
          </p:cNvSpPr>
          <p:nvPr>
            <p:ph type="body" idx="9"/>
          </p:nvPr>
        </p:nvSpPr>
        <p:spPr>
          <a:xfrm>
            <a:off x="3428840" y="3313950"/>
            <a:ext cx="2437875" cy="62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4765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 rtl="0"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612" name="Google Shape;612;p18"/>
          <p:cNvSpPr txBox="1">
            <a:spLocks noGrp="1"/>
          </p:cNvSpPr>
          <p:nvPr>
            <p:ph type="body" idx="13"/>
          </p:nvPr>
        </p:nvSpPr>
        <p:spPr>
          <a:xfrm>
            <a:off x="540300" y="1942350"/>
            <a:ext cx="2437875" cy="62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4765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 rtl="0"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613" name="Google Shape;613;p18"/>
          <p:cNvSpPr txBox="1">
            <a:spLocks noGrp="1"/>
          </p:cNvSpPr>
          <p:nvPr>
            <p:ph type="body" idx="14"/>
          </p:nvPr>
        </p:nvSpPr>
        <p:spPr>
          <a:xfrm>
            <a:off x="6286340" y="1942350"/>
            <a:ext cx="2437875" cy="62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4765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 rtl="0"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614" name="Google Shape;614;p18"/>
          <p:cNvSpPr txBox="1">
            <a:spLocks noGrp="1"/>
          </p:cNvSpPr>
          <p:nvPr>
            <p:ph type="body" idx="15"/>
          </p:nvPr>
        </p:nvSpPr>
        <p:spPr>
          <a:xfrm>
            <a:off x="540300" y="3313950"/>
            <a:ext cx="2437875" cy="62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4765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 rtl="0"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40195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 1">
  <p:cSld name="013 Six columns 1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9"/>
          <p:cNvSpPr/>
          <p:nvPr/>
        </p:nvSpPr>
        <p:spPr>
          <a:xfrm flipH="1">
            <a:off x="-7947" y="3635626"/>
            <a:ext cx="2548928" cy="1514188"/>
          </a:xfrm>
          <a:custGeom>
            <a:avLst/>
            <a:gdLst/>
            <a:ahLst/>
            <a:cxnLst/>
            <a:rect l="l" t="t" r="r" b="b"/>
            <a:pathLst>
              <a:path w="7308753" h="4341756" extrusionOk="0">
                <a:moveTo>
                  <a:pt x="7110886" y="101"/>
                </a:moveTo>
                <a:cubicBezTo>
                  <a:pt x="7211330" y="-1977"/>
                  <a:pt x="7290731" y="28417"/>
                  <a:pt x="7308753" y="35912"/>
                </a:cubicBezTo>
                <a:lnTo>
                  <a:pt x="7308753" y="4341756"/>
                </a:lnTo>
                <a:lnTo>
                  <a:pt x="45625" y="4341756"/>
                </a:lnTo>
                <a:lnTo>
                  <a:pt x="7570" y="4185900"/>
                </a:lnTo>
                <a:cubicBezTo>
                  <a:pt x="-43691" y="3817116"/>
                  <a:pt x="169077" y="3450821"/>
                  <a:pt x="533756" y="3321826"/>
                </a:cubicBezTo>
                <a:cubicBezTo>
                  <a:pt x="685331" y="3268193"/>
                  <a:pt x="849518" y="3261590"/>
                  <a:pt x="1004959" y="3302555"/>
                </a:cubicBezTo>
                <a:cubicBezTo>
                  <a:pt x="1059537" y="2969706"/>
                  <a:pt x="1312610" y="2705851"/>
                  <a:pt x="1634409" y="2643190"/>
                </a:cubicBezTo>
                <a:cubicBezTo>
                  <a:pt x="1925484" y="2586592"/>
                  <a:pt x="2227340" y="2703156"/>
                  <a:pt x="2413574" y="2942889"/>
                </a:cubicBezTo>
                <a:cubicBezTo>
                  <a:pt x="2578274" y="2864865"/>
                  <a:pt x="2773806" y="2894511"/>
                  <a:pt x="2907997" y="3017814"/>
                </a:cubicBezTo>
                <a:cubicBezTo>
                  <a:pt x="2861601" y="2573655"/>
                  <a:pt x="3184035" y="2175987"/>
                  <a:pt x="3628152" y="2129632"/>
                </a:cubicBezTo>
                <a:cubicBezTo>
                  <a:pt x="3857508" y="2105645"/>
                  <a:pt x="4086177" y="2180838"/>
                  <a:pt x="4256646" y="2336078"/>
                </a:cubicBezTo>
                <a:cubicBezTo>
                  <a:pt x="4256646" y="2319639"/>
                  <a:pt x="4249503" y="1977086"/>
                  <a:pt x="4541387" y="1789101"/>
                </a:cubicBezTo>
                <a:cubicBezTo>
                  <a:pt x="4827879" y="1604484"/>
                  <a:pt x="5131081" y="1743418"/>
                  <a:pt x="5147793" y="1751638"/>
                </a:cubicBezTo>
                <a:cubicBezTo>
                  <a:pt x="5146175" y="1746382"/>
                  <a:pt x="5112217" y="1629413"/>
                  <a:pt x="5192801" y="1541821"/>
                </a:cubicBezTo>
                <a:cubicBezTo>
                  <a:pt x="5235829" y="1497217"/>
                  <a:pt x="5295648" y="1472692"/>
                  <a:pt x="5357609" y="1474442"/>
                </a:cubicBezTo>
                <a:cubicBezTo>
                  <a:pt x="4954146" y="1125154"/>
                  <a:pt x="4983389" y="549741"/>
                  <a:pt x="5260179" y="313108"/>
                </a:cubicBezTo>
                <a:cubicBezTo>
                  <a:pt x="5533601" y="79440"/>
                  <a:pt x="6096751" y="134825"/>
                  <a:pt x="6384053" y="575344"/>
                </a:cubicBezTo>
                <a:cubicBezTo>
                  <a:pt x="6435801" y="492604"/>
                  <a:pt x="6544683" y="467404"/>
                  <a:pt x="6627559" y="519152"/>
                </a:cubicBezTo>
                <a:cubicBezTo>
                  <a:pt x="6659900" y="539365"/>
                  <a:pt x="6684965" y="569686"/>
                  <a:pt x="6698710" y="605395"/>
                </a:cubicBezTo>
                <a:cubicBezTo>
                  <a:pt x="6644807" y="375500"/>
                  <a:pt x="6738193" y="148435"/>
                  <a:pt x="6916074" y="50871"/>
                </a:cubicBezTo>
                <a:cubicBezTo>
                  <a:pt x="6982778" y="14285"/>
                  <a:pt x="7050620" y="1348"/>
                  <a:pt x="7110886" y="10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19"/>
          <p:cNvSpPr/>
          <p:nvPr/>
        </p:nvSpPr>
        <p:spPr>
          <a:xfrm flipH="1">
            <a:off x="-7946" y="3635627"/>
            <a:ext cx="2548751" cy="1427199"/>
          </a:xfrm>
          <a:custGeom>
            <a:avLst/>
            <a:gdLst/>
            <a:ahLst/>
            <a:cxnLst/>
            <a:rect l="l" t="t" r="r" b="b"/>
            <a:pathLst>
              <a:path w="7308248" h="4092327" extrusionOk="0">
                <a:moveTo>
                  <a:pt x="4854246" y="1693950"/>
                </a:moveTo>
                <a:cubicBezTo>
                  <a:pt x="4982439" y="1691032"/>
                  <a:pt x="5086385" y="1726416"/>
                  <a:pt x="5128184" y="1743316"/>
                </a:cubicBezTo>
                <a:lnTo>
                  <a:pt x="5140873" y="1748844"/>
                </a:lnTo>
                <a:lnTo>
                  <a:pt x="5143190" y="1784463"/>
                </a:lnTo>
                <a:cubicBezTo>
                  <a:pt x="5145342" y="1797536"/>
                  <a:pt x="5147768" y="1805832"/>
                  <a:pt x="5148172" y="1807146"/>
                </a:cubicBezTo>
                <a:cubicBezTo>
                  <a:pt x="5131460" y="1798926"/>
                  <a:pt x="4828258" y="1659992"/>
                  <a:pt x="4541766" y="1844609"/>
                </a:cubicBezTo>
                <a:cubicBezTo>
                  <a:pt x="4249882" y="2032594"/>
                  <a:pt x="4257025" y="2375147"/>
                  <a:pt x="4257025" y="2391586"/>
                </a:cubicBezTo>
                <a:cubicBezTo>
                  <a:pt x="4086556" y="2236346"/>
                  <a:pt x="3857887" y="2161153"/>
                  <a:pt x="3628531" y="2185140"/>
                </a:cubicBezTo>
                <a:cubicBezTo>
                  <a:pt x="3184414" y="2231495"/>
                  <a:pt x="2861980" y="2629163"/>
                  <a:pt x="2908376" y="3073322"/>
                </a:cubicBezTo>
                <a:cubicBezTo>
                  <a:pt x="2774185" y="2950019"/>
                  <a:pt x="2578653" y="2920373"/>
                  <a:pt x="2413953" y="2998397"/>
                </a:cubicBezTo>
                <a:cubicBezTo>
                  <a:pt x="2227719" y="2758664"/>
                  <a:pt x="1925863" y="2642100"/>
                  <a:pt x="1634788" y="2698698"/>
                </a:cubicBezTo>
                <a:cubicBezTo>
                  <a:pt x="1312989" y="2761359"/>
                  <a:pt x="1059916" y="3025214"/>
                  <a:pt x="1005338" y="3358063"/>
                </a:cubicBezTo>
                <a:cubicBezTo>
                  <a:pt x="849897" y="3317098"/>
                  <a:pt x="685710" y="3323701"/>
                  <a:pt x="534135" y="3377334"/>
                </a:cubicBezTo>
                <a:cubicBezTo>
                  <a:pt x="260626" y="3474080"/>
                  <a:pt x="72567" y="3704308"/>
                  <a:pt x="17257" y="3968956"/>
                </a:cubicBezTo>
                <a:lnTo>
                  <a:pt x="2265" y="4092327"/>
                </a:lnTo>
                <a:lnTo>
                  <a:pt x="0" y="4048182"/>
                </a:lnTo>
                <a:cubicBezTo>
                  <a:pt x="11370" y="3729250"/>
                  <a:pt x="214157" y="3434697"/>
                  <a:pt x="533251" y="3321826"/>
                </a:cubicBezTo>
                <a:cubicBezTo>
                  <a:pt x="684826" y="3268193"/>
                  <a:pt x="849013" y="3261590"/>
                  <a:pt x="1004454" y="3302555"/>
                </a:cubicBezTo>
                <a:cubicBezTo>
                  <a:pt x="1059032" y="2969706"/>
                  <a:pt x="1312105" y="2705851"/>
                  <a:pt x="1633904" y="2643190"/>
                </a:cubicBezTo>
                <a:cubicBezTo>
                  <a:pt x="1924979" y="2586592"/>
                  <a:pt x="2226835" y="2703156"/>
                  <a:pt x="2413069" y="2942889"/>
                </a:cubicBezTo>
                <a:cubicBezTo>
                  <a:pt x="2577769" y="2864865"/>
                  <a:pt x="2773301" y="2894511"/>
                  <a:pt x="2907492" y="3017814"/>
                </a:cubicBezTo>
                <a:cubicBezTo>
                  <a:pt x="2861096" y="2573655"/>
                  <a:pt x="3183530" y="2175987"/>
                  <a:pt x="3627647" y="2129632"/>
                </a:cubicBezTo>
                <a:cubicBezTo>
                  <a:pt x="3857003" y="2105645"/>
                  <a:pt x="4085672" y="2180838"/>
                  <a:pt x="4256141" y="2336078"/>
                </a:cubicBezTo>
                <a:cubicBezTo>
                  <a:pt x="4256141" y="2319639"/>
                  <a:pt x="4248998" y="1977086"/>
                  <a:pt x="4540882" y="1789101"/>
                </a:cubicBezTo>
                <a:cubicBezTo>
                  <a:pt x="4648316" y="1719870"/>
                  <a:pt x="4758101" y="1696138"/>
                  <a:pt x="4854246" y="1693950"/>
                </a:cubicBezTo>
                <a:close/>
                <a:moveTo>
                  <a:pt x="5309774" y="1478396"/>
                </a:moveTo>
                <a:lnTo>
                  <a:pt x="5357988" y="1529950"/>
                </a:lnTo>
                <a:cubicBezTo>
                  <a:pt x="5296027" y="1528200"/>
                  <a:pt x="5236208" y="1552725"/>
                  <a:pt x="5193180" y="1597329"/>
                </a:cubicBezTo>
                <a:cubicBezTo>
                  <a:pt x="5173034" y="1619227"/>
                  <a:pt x="5160047" y="1642961"/>
                  <a:pt x="5151924" y="1666327"/>
                </a:cubicBezTo>
                <a:lnTo>
                  <a:pt x="5141855" y="1722024"/>
                </a:lnTo>
                <a:lnTo>
                  <a:pt x="5138966" y="1677606"/>
                </a:lnTo>
                <a:cubicBezTo>
                  <a:pt x="5140347" y="1636758"/>
                  <a:pt x="5152004" y="1585617"/>
                  <a:pt x="5192296" y="1541821"/>
                </a:cubicBezTo>
                <a:cubicBezTo>
                  <a:pt x="5213810" y="1519519"/>
                  <a:pt x="5239522" y="1502237"/>
                  <a:pt x="5267600" y="1490749"/>
                </a:cubicBezTo>
                <a:close/>
                <a:moveTo>
                  <a:pt x="5659678" y="177243"/>
                </a:moveTo>
                <a:cubicBezTo>
                  <a:pt x="5916667" y="175138"/>
                  <a:pt x="6203984" y="300020"/>
                  <a:pt x="6383548" y="575344"/>
                </a:cubicBezTo>
                <a:cubicBezTo>
                  <a:pt x="6435296" y="492604"/>
                  <a:pt x="6544178" y="467404"/>
                  <a:pt x="6627054" y="519152"/>
                </a:cubicBezTo>
                <a:cubicBezTo>
                  <a:pt x="6643225" y="529259"/>
                  <a:pt x="6657576" y="541892"/>
                  <a:pt x="6669603" y="556463"/>
                </a:cubicBezTo>
                <a:lnTo>
                  <a:pt x="6687549" y="587165"/>
                </a:lnTo>
                <a:lnTo>
                  <a:pt x="6699089" y="660903"/>
                </a:lnTo>
                <a:cubicBezTo>
                  <a:pt x="6685344" y="625194"/>
                  <a:pt x="6660279" y="594873"/>
                  <a:pt x="6627938" y="574660"/>
                </a:cubicBezTo>
                <a:cubicBezTo>
                  <a:pt x="6545062" y="522912"/>
                  <a:pt x="6436180" y="548112"/>
                  <a:pt x="6384432" y="630852"/>
                </a:cubicBezTo>
                <a:cubicBezTo>
                  <a:pt x="6097130" y="190333"/>
                  <a:pt x="5533980" y="134948"/>
                  <a:pt x="5260558" y="368616"/>
                </a:cubicBezTo>
                <a:cubicBezTo>
                  <a:pt x="5156762" y="457354"/>
                  <a:pt x="5087777" y="593732"/>
                  <a:pt x="5063367" y="747961"/>
                </a:cubicBezTo>
                <a:lnTo>
                  <a:pt x="5056178" y="872414"/>
                </a:lnTo>
                <a:lnTo>
                  <a:pt x="5053294" y="851530"/>
                </a:lnTo>
                <a:cubicBezTo>
                  <a:pt x="5044771" y="634436"/>
                  <a:pt x="5121279" y="431425"/>
                  <a:pt x="5259674" y="313108"/>
                </a:cubicBezTo>
                <a:cubicBezTo>
                  <a:pt x="5362207" y="225483"/>
                  <a:pt x="5505484" y="178505"/>
                  <a:pt x="5659678" y="177243"/>
                </a:cubicBezTo>
                <a:close/>
                <a:moveTo>
                  <a:pt x="7110381" y="101"/>
                </a:moveTo>
                <a:cubicBezTo>
                  <a:pt x="7210825" y="-1977"/>
                  <a:pt x="7290226" y="28417"/>
                  <a:pt x="7308248" y="35912"/>
                </a:cubicBezTo>
                <a:lnTo>
                  <a:pt x="7308248" y="91092"/>
                </a:lnTo>
                <a:lnTo>
                  <a:pt x="7284737" y="82371"/>
                </a:lnTo>
                <a:cubicBezTo>
                  <a:pt x="7250094" y="70758"/>
                  <a:pt x="7186598" y="54051"/>
                  <a:pt x="7111265" y="55609"/>
                </a:cubicBezTo>
                <a:cubicBezTo>
                  <a:pt x="7050999" y="56856"/>
                  <a:pt x="6983157" y="69793"/>
                  <a:pt x="6916453" y="106379"/>
                </a:cubicBezTo>
                <a:cubicBezTo>
                  <a:pt x="6783042" y="179552"/>
                  <a:pt x="6697160" y="325570"/>
                  <a:pt x="6685297" y="490992"/>
                </a:cubicBezTo>
                <a:lnTo>
                  <a:pt x="6685438" y="523812"/>
                </a:lnTo>
                <a:lnTo>
                  <a:pt x="6684773" y="519565"/>
                </a:lnTo>
                <a:cubicBezTo>
                  <a:pt x="6668969" y="320757"/>
                  <a:pt x="6759923" y="136240"/>
                  <a:pt x="6915569" y="50871"/>
                </a:cubicBezTo>
                <a:cubicBezTo>
                  <a:pt x="6982273" y="14285"/>
                  <a:pt x="7050115" y="1348"/>
                  <a:pt x="7110381" y="10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19"/>
          <p:cNvSpPr/>
          <p:nvPr/>
        </p:nvSpPr>
        <p:spPr>
          <a:xfrm flipH="1">
            <a:off x="3838194" y="4160644"/>
            <a:ext cx="5303934" cy="991001"/>
          </a:xfrm>
          <a:custGeom>
            <a:avLst/>
            <a:gdLst/>
            <a:ahLst/>
            <a:cxnLst/>
            <a:rect l="l" t="t" r="r" b="b"/>
            <a:pathLst>
              <a:path w="12192952" h="2278164" extrusionOk="0">
                <a:moveTo>
                  <a:pt x="-4" y="736841"/>
                </a:moveTo>
                <a:cubicBezTo>
                  <a:pt x="19046" y="656736"/>
                  <a:pt x="105628" y="326599"/>
                  <a:pt x="417953" y="133147"/>
                </a:cubicBezTo>
                <a:cubicBezTo>
                  <a:pt x="747041" y="-70688"/>
                  <a:pt x="1193573" y="-40494"/>
                  <a:pt x="1543332" y="212585"/>
                </a:cubicBezTo>
                <a:cubicBezTo>
                  <a:pt x="1701065" y="65615"/>
                  <a:pt x="1944715" y="65234"/>
                  <a:pt x="2096734" y="204584"/>
                </a:cubicBezTo>
                <a:cubicBezTo>
                  <a:pt x="2238180" y="334315"/>
                  <a:pt x="2267422" y="554819"/>
                  <a:pt x="2160266" y="723602"/>
                </a:cubicBezTo>
                <a:cubicBezTo>
                  <a:pt x="2180516" y="727603"/>
                  <a:pt x="2199023" y="737794"/>
                  <a:pt x="2213225" y="752747"/>
                </a:cubicBezTo>
                <a:cubicBezTo>
                  <a:pt x="2231532" y="772940"/>
                  <a:pt x="2241057" y="799611"/>
                  <a:pt x="2239704" y="826852"/>
                </a:cubicBezTo>
                <a:cubicBezTo>
                  <a:pt x="2504023" y="599300"/>
                  <a:pt x="2874260" y="544340"/>
                  <a:pt x="3183727" y="686549"/>
                </a:cubicBezTo>
                <a:cubicBezTo>
                  <a:pt x="3622639" y="888194"/>
                  <a:pt x="3684075" y="1369016"/>
                  <a:pt x="3686838" y="1393494"/>
                </a:cubicBezTo>
                <a:cubicBezTo>
                  <a:pt x="3709317" y="1393494"/>
                  <a:pt x="3886863" y="1397019"/>
                  <a:pt x="4005830" y="1547133"/>
                </a:cubicBezTo>
                <a:cubicBezTo>
                  <a:pt x="4113176" y="1682769"/>
                  <a:pt x="4091555" y="1836598"/>
                  <a:pt x="4087935" y="1862220"/>
                </a:cubicBezTo>
                <a:cubicBezTo>
                  <a:pt x="4108595" y="1849552"/>
                  <a:pt x="4133789" y="1846599"/>
                  <a:pt x="4156801" y="1854219"/>
                </a:cubicBezTo>
                <a:cubicBezTo>
                  <a:pt x="4181404" y="1863744"/>
                  <a:pt x="4200045" y="1884413"/>
                  <a:pt x="4207093" y="1909845"/>
                </a:cubicBezTo>
                <a:cubicBezTo>
                  <a:pt x="4237573" y="1868221"/>
                  <a:pt x="4399308" y="1655813"/>
                  <a:pt x="4696964" y="1610665"/>
                </a:cubicBezTo>
                <a:cubicBezTo>
                  <a:pt x="5036435" y="1559134"/>
                  <a:pt x="5276274" y="1766970"/>
                  <a:pt x="5308659" y="1796021"/>
                </a:cubicBezTo>
                <a:cubicBezTo>
                  <a:pt x="5346759" y="1766684"/>
                  <a:pt x="5703852" y="1500746"/>
                  <a:pt x="6149336" y="1629143"/>
                </a:cubicBezTo>
                <a:cubicBezTo>
                  <a:pt x="6507476" y="1732584"/>
                  <a:pt x="6674925" y="2019668"/>
                  <a:pt x="6707977" y="2079294"/>
                </a:cubicBezTo>
                <a:cubicBezTo>
                  <a:pt x="6854358" y="2060244"/>
                  <a:pt x="7003195" y="2077961"/>
                  <a:pt x="7140984" y="2130920"/>
                </a:cubicBezTo>
                <a:cubicBezTo>
                  <a:pt x="7226318" y="2164258"/>
                  <a:pt x="7305842" y="2210931"/>
                  <a:pt x="7376632" y="2269128"/>
                </a:cubicBezTo>
                <a:cubicBezTo>
                  <a:pt x="7459043" y="2158923"/>
                  <a:pt x="7572466" y="2075770"/>
                  <a:pt x="7702387" y="2030336"/>
                </a:cubicBezTo>
                <a:cubicBezTo>
                  <a:pt x="7947465" y="1945944"/>
                  <a:pt x="8157968" y="2032051"/>
                  <a:pt x="8208164" y="2054148"/>
                </a:cubicBezTo>
                <a:cubicBezTo>
                  <a:pt x="8210508" y="2001856"/>
                  <a:pt x="8234492" y="1952993"/>
                  <a:pt x="8274363" y="1919084"/>
                </a:cubicBezTo>
                <a:cubicBezTo>
                  <a:pt x="8305272" y="1894415"/>
                  <a:pt x="8343343" y="1880508"/>
                  <a:pt x="8382853" y="1879365"/>
                </a:cubicBezTo>
                <a:cubicBezTo>
                  <a:pt x="8388606" y="1670005"/>
                  <a:pt x="8548035" y="1497031"/>
                  <a:pt x="8756233" y="1474266"/>
                </a:cubicBezTo>
                <a:cubicBezTo>
                  <a:pt x="8689558" y="1208615"/>
                  <a:pt x="8789856" y="931341"/>
                  <a:pt x="9005121" y="778941"/>
                </a:cubicBezTo>
                <a:cubicBezTo>
                  <a:pt x="9192287" y="646640"/>
                  <a:pt x="9440509" y="627209"/>
                  <a:pt x="9653869" y="725983"/>
                </a:cubicBezTo>
                <a:cubicBezTo>
                  <a:pt x="9769312" y="571868"/>
                  <a:pt x="9987815" y="540531"/>
                  <a:pt x="10141930" y="655974"/>
                </a:cubicBezTo>
                <a:cubicBezTo>
                  <a:pt x="10238418" y="728364"/>
                  <a:pt x="10290710" y="845427"/>
                  <a:pt x="10280138" y="965632"/>
                </a:cubicBezTo>
                <a:cubicBezTo>
                  <a:pt x="10292901" y="953726"/>
                  <a:pt x="10310713" y="948773"/>
                  <a:pt x="10327763" y="952392"/>
                </a:cubicBezTo>
                <a:cubicBezTo>
                  <a:pt x="10348337" y="958107"/>
                  <a:pt x="10363100" y="976109"/>
                  <a:pt x="10364815" y="997350"/>
                </a:cubicBezTo>
                <a:cubicBezTo>
                  <a:pt x="10511881" y="776465"/>
                  <a:pt x="10768008" y="655593"/>
                  <a:pt x="11025469" y="686263"/>
                </a:cubicBezTo>
                <a:cubicBezTo>
                  <a:pt x="11382752" y="728840"/>
                  <a:pt x="11547534" y="1039736"/>
                  <a:pt x="11560393" y="1064882"/>
                </a:cubicBezTo>
                <a:cubicBezTo>
                  <a:pt x="11574776" y="1060215"/>
                  <a:pt x="11725461" y="1013828"/>
                  <a:pt x="11851572" y="1109935"/>
                </a:cubicBezTo>
                <a:cubicBezTo>
                  <a:pt x="11910056" y="1155465"/>
                  <a:pt x="11950442" y="1220140"/>
                  <a:pt x="11965872" y="1292625"/>
                </a:cubicBezTo>
                <a:cubicBezTo>
                  <a:pt x="11988923" y="1262526"/>
                  <a:pt x="12032071" y="1256811"/>
                  <a:pt x="12062170" y="1279862"/>
                </a:cubicBezTo>
                <a:cubicBezTo>
                  <a:pt x="12069504" y="1285481"/>
                  <a:pt x="12075600" y="1292530"/>
                  <a:pt x="12080172" y="1300530"/>
                </a:cubicBezTo>
                <a:cubicBezTo>
                  <a:pt x="12078934" y="1247000"/>
                  <a:pt x="12091697" y="1194042"/>
                  <a:pt x="12117224" y="1146987"/>
                </a:cubicBezTo>
                <a:cubicBezTo>
                  <a:pt x="12134941" y="1114793"/>
                  <a:pt x="12158372" y="1086027"/>
                  <a:pt x="12186471" y="1062215"/>
                </a:cubicBezTo>
                <a:cubicBezTo>
                  <a:pt x="12188662" y="1467218"/>
                  <a:pt x="12190852" y="1872221"/>
                  <a:pt x="12192948" y="2277224"/>
                </a:cubicBezTo>
                <a:lnTo>
                  <a:pt x="-4" y="2277224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19"/>
          <p:cNvSpPr/>
          <p:nvPr/>
        </p:nvSpPr>
        <p:spPr>
          <a:xfrm flipH="1">
            <a:off x="3841942" y="4160065"/>
            <a:ext cx="5301302" cy="991001"/>
          </a:xfrm>
          <a:custGeom>
            <a:avLst/>
            <a:gdLst/>
            <a:ahLst/>
            <a:cxnLst/>
            <a:rect l="l" t="t" r="r" b="b"/>
            <a:pathLst>
              <a:path w="12186901" h="2278163" extrusionOk="0">
                <a:moveTo>
                  <a:pt x="10929198" y="682704"/>
                </a:moveTo>
                <a:cubicBezTo>
                  <a:pt x="10961129" y="681903"/>
                  <a:pt x="10993290" y="683369"/>
                  <a:pt x="11025473" y="687202"/>
                </a:cubicBezTo>
                <a:cubicBezTo>
                  <a:pt x="11382756" y="729779"/>
                  <a:pt x="11547538" y="1040675"/>
                  <a:pt x="11560397" y="1065821"/>
                </a:cubicBezTo>
                <a:cubicBezTo>
                  <a:pt x="11574780" y="1061154"/>
                  <a:pt x="11725465" y="1014767"/>
                  <a:pt x="11851576" y="1110874"/>
                </a:cubicBezTo>
                <a:cubicBezTo>
                  <a:pt x="11910060" y="1156404"/>
                  <a:pt x="11950446" y="1221079"/>
                  <a:pt x="11965876" y="1293564"/>
                </a:cubicBezTo>
                <a:cubicBezTo>
                  <a:pt x="11988927" y="1263465"/>
                  <a:pt x="12032075" y="1257750"/>
                  <a:pt x="12062174" y="1280801"/>
                </a:cubicBezTo>
                <a:cubicBezTo>
                  <a:pt x="12069508" y="1286420"/>
                  <a:pt x="12075604" y="1293469"/>
                  <a:pt x="12080176" y="1301469"/>
                </a:cubicBezTo>
                <a:cubicBezTo>
                  <a:pt x="12078938" y="1247939"/>
                  <a:pt x="12091701" y="1194981"/>
                  <a:pt x="12117228" y="1147926"/>
                </a:cubicBezTo>
                <a:cubicBezTo>
                  <a:pt x="12134945" y="1115732"/>
                  <a:pt x="12158376" y="1086966"/>
                  <a:pt x="12186475" y="1063154"/>
                </a:cubicBezTo>
                <a:lnTo>
                  <a:pt x="12186901" y="1142995"/>
                </a:lnTo>
                <a:lnTo>
                  <a:pt x="12127863" y="1215268"/>
                </a:lnTo>
                <a:cubicBezTo>
                  <a:pt x="12102336" y="1262323"/>
                  <a:pt x="12089573" y="1315281"/>
                  <a:pt x="12090811" y="1368811"/>
                </a:cubicBezTo>
                <a:cubicBezTo>
                  <a:pt x="12086239" y="1360811"/>
                  <a:pt x="12080143" y="1353762"/>
                  <a:pt x="12072809" y="1348143"/>
                </a:cubicBezTo>
                <a:cubicBezTo>
                  <a:pt x="12042710" y="1325092"/>
                  <a:pt x="11999562" y="1330807"/>
                  <a:pt x="11976511" y="1360906"/>
                </a:cubicBezTo>
                <a:cubicBezTo>
                  <a:pt x="11961081" y="1288421"/>
                  <a:pt x="11920695" y="1223746"/>
                  <a:pt x="11862211" y="1178216"/>
                </a:cubicBezTo>
                <a:cubicBezTo>
                  <a:pt x="11736100" y="1082109"/>
                  <a:pt x="11585415" y="1128496"/>
                  <a:pt x="11571032" y="1133163"/>
                </a:cubicBezTo>
                <a:cubicBezTo>
                  <a:pt x="11558173" y="1108017"/>
                  <a:pt x="11393391" y="797121"/>
                  <a:pt x="11036108" y="754544"/>
                </a:cubicBezTo>
                <a:cubicBezTo>
                  <a:pt x="10778647" y="723874"/>
                  <a:pt x="10522520" y="844746"/>
                  <a:pt x="10375454" y="1065631"/>
                </a:cubicBezTo>
                <a:cubicBezTo>
                  <a:pt x="10373739" y="1044390"/>
                  <a:pt x="10358976" y="1026388"/>
                  <a:pt x="10338402" y="1020673"/>
                </a:cubicBezTo>
                <a:cubicBezTo>
                  <a:pt x="10321352" y="1017054"/>
                  <a:pt x="10303540" y="1022007"/>
                  <a:pt x="10290777" y="1033913"/>
                </a:cubicBezTo>
                <a:lnTo>
                  <a:pt x="10287902" y="962223"/>
                </a:lnTo>
                <a:lnTo>
                  <a:pt x="10302347" y="954129"/>
                </a:lnTo>
                <a:cubicBezTo>
                  <a:pt x="10310527" y="951855"/>
                  <a:pt x="10319242" y="951522"/>
                  <a:pt x="10327767" y="953331"/>
                </a:cubicBezTo>
                <a:cubicBezTo>
                  <a:pt x="10348341" y="959046"/>
                  <a:pt x="10363104" y="977048"/>
                  <a:pt x="10364819" y="998289"/>
                </a:cubicBezTo>
                <a:cubicBezTo>
                  <a:pt x="10493502" y="805015"/>
                  <a:pt x="10705684" y="688313"/>
                  <a:pt x="10929198" y="682704"/>
                </a:cubicBezTo>
                <a:close/>
                <a:moveTo>
                  <a:pt x="2818734" y="609388"/>
                </a:moveTo>
                <a:cubicBezTo>
                  <a:pt x="2943085" y="608558"/>
                  <a:pt x="3067681" y="634160"/>
                  <a:pt x="3183731" y="687488"/>
                </a:cubicBezTo>
                <a:cubicBezTo>
                  <a:pt x="3622643" y="889133"/>
                  <a:pt x="3684079" y="1369955"/>
                  <a:pt x="3686842" y="1394433"/>
                </a:cubicBezTo>
                <a:cubicBezTo>
                  <a:pt x="3709321" y="1394433"/>
                  <a:pt x="3886867" y="1397958"/>
                  <a:pt x="4005834" y="1548072"/>
                </a:cubicBezTo>
                <a:cubicBezTo>
                  <a:pt x="4059507" y="1615890"/>
                  <a:pt x="4080939" y="1688256"/>
                  <a:pt x="4088499" y="1746871"/>
                </a:cubicBezTo>
                <a:lnTo>
                  <a:pt x="4091516" y="1783808"/>
                </a:lnTo>
                <a:lnTo>
                  <a:pt x="4075094" y="1718265"/>
                </a:lnTo>
                <a:cubicBezTo>
                  <a:pt x="4062082" y="1684369"/>
                  <a:pt x="4043306" y="1649323"/>
                  <a:pt x="4016469" y="1615414"/>
                </a:cubicBezTo>
                <a:cubicBezTo>
                  <a:pt x="3897502" y="1465300"/>
                  <a:pt x="3719956" y="1461775"/>
                  <a:pt x="3697477" y="1461775"/>
                </a:cubicBezTo>
                <a:cubicBezTo>
                  <a:pt x="3694714" y="1437297"/>
                  <a:pt x="3633278" y="956475"/>
                  <a:pt x="3194366" y="754830"/>
                </a:cubicBezTo>
                <a:cubicBezTo>
                  <a:pt x="2884899" y="612621"/>
                  <a:pt x="2514662" y="667581"/>
                  <a:pt x="2250343" y="895133"/>
                </a:cubicBezTo>
                <a:cubicBezTo>
                  <a:pt x="2251696" y="867892"/>
                  <a:pt x="2242171" y="841221"/>
                  <a:pt x="2223864" y="821028"/>
                </a:cubicBezTo>
                <a:cubicBezTo>
                  <a:pt x="2209662" y="806075"/>
                  <a:pt x="2191155" y="795884"/>
                  <a:pt x="2170905" y="791883"/>
                </a:cubicBezTo>
                <a:lnTo>
                  <a:pt x="2193036" y="738107"/>
                </a:lnTo>
                <a:lnTo>
                  <a:pt x="2213229" y="753686"/>
                </a:lnTo>
                <a:cubicBezTo>
                  <a:pt x="2231536" y="773879"/>
                  <a:pt x="2241061" y="800550"/>
                  <a:pt x="2239708" y="827791"/>
                </a:cubicBezTo>
                <a:cubicBezTo>
                  <a:pt x="2404908" y="685571"/>
                  <a:pt x="2611481" y="610770"/>
                  <a:pt x="2818734" y="609388"/>
                </a:cubicBezTo>
                <a:close/>
                <a:moveTo>
                  <a:pt x="9950221" y="587697"/>
                </a:moveTo>
                <a:cubicBezTo>
                  <a:pt x="10017293" y="590972"/>
                  <a:pt x="10084141" y="613622"/>
                  <a:pt x="10141934" y="656913"/>
                </a:cubicBezTo>
                <a:cubicBezTo>
                  <a:pt x="10214300" y="711206"/>
                  <a:pt x="10261806" y="790627"/>
                  <a:pt x="10276576" y="877656"/>
                </a:cubicBezTo>
                <a:lnTo>
                  <a:pt x="10278065" y="914798"/>
                </a:lnTo>
                <a:lnTo>
                  <a:pt x="10261821" y="861154"/>
                </a:lnTo>
                <a:cubicBezTo>
                  <a:pt x="10238008" y="807814"/>
                  <a:pt x="10200813" y="760450"/>
                  <a:pt x="10152569" y="724255"/>
                </a:cubicBezTo>
                <a:cubicBezTo>
                  <a:pt x="9998454" y="608812"/>
                  <a:pt x="9779951" y="640149"/>
                  <a:pt x="9664508" y="794264"/>
                </a:cubicBezTo>
                <a:cubicBezTo>
                  <a:pt x="9451148" y="695490"/>
                  <a:pt x="9202926" y="714921"/>
                  <a:pt x="9015760" y="847222"/>
                </a:cubicBezTo>
                <a:cubicBezTo>
                  <a:pt x="8800495" y="999622"/>
                  <a:pt x="8700197" y="1276896"/>
                  <a:pt x="8766872" y="1542547"/>
                </a:cubicBezTo>
                <a:cubicBezTo>
                  <a:pt x="8558674" y="1565312"/>
                  <a:pt x="8399245" y="1738286"/>
                  <a:pt x="8393492" y="1947646"/>
                </a:cubicBezTo>
                <a:cubicBezTo>
                  <a:pt x="8353982" y="1948789"/>
                  <a:pt x="8315911" y="1962696"/>
                  <a:pt x="8285002" y="1987365"/>
                </a:cubicBezTo>
                <a:cubicBezTo>
                  <a:pt x="8245131" y="2021274"/>
                  <a:pt x="8221147" y="2070137"/>
                  <a:pt x="8218803" y="2122429"/>
                </a:cubicBezTo>
                <a:cubicBezTo>
                  <a:pt x="8168607" y="2100332"/>
                  <a:pt x="7958104" y="2014225"/>
                  <a:pt x="7713026" y="2098617"/>
                </a:cubicBezTo>
                <a:cubicBezTo>
                  <a:pt x="7615585" y="2132693"/>
                  <a:pt x="7527425" y="2187985"/>
                  <a:pt x="7454667" y="2259994"/>
                </a:cubicBezTo>
                <a:lnTo>
                  <a:pt x="7438850" y="2278163"/>
                </a:lnTo>
                <a:lnTo>
                  <a:pt x="7302383" y="2278163"/>
                </a:lnTo>
                <a:lnTo>
                  <a:pt x="7274901" y="2258983"/>
                </a:lnTo>
                <a:cubicBezTo>
                  <a:pt x="7235505" y="2235873"/>
                  <a:pt x="7194290" y="2215870"/>
                  <a:pt x="7151623" y="2199201"/>
                </a:cubicBezTo>
                <a:cubicBezTo>
                  <a:pt x="7013834" y="2146242"/>
                  <a:pt x="6864997" y="2128525"/>
                  <a:pt x="6718616" y="2147575"/>
                </a:cubicBezTo>
                <a:cubicBezTo>
                  <a:pt x="6685564" y="2087949"/>
                  <a:pt x="6518115" y="1800865"/>
                  <a:pt x="6159975" y="1697424"/>
                </a:cubicBezTo>
                <a:cubicBezTo>
                  <a:pt x="5714491" y="1569027"/>
                  <a:pt x="5357398" y="1834965"/>
                  <a:pt x="5319298" y="1864302"/>
                </a:cubicBezTo>
                <a:cubicBezTo>
                  <a:pt x="5286914" y="1835251"/>
                  <a:pt x="5047075" y="1627415"/>
                  <a:pt x="4707603" y="1678946"/>
                </a:cubicBezTo>
                <a:cubicBezTo>
                  <a:pt x="4409947" y="1724094"/>
                  <a:pt x="4248212" y="1936502"/>
                  <a:pt x="4217732" y="1978126"/>
                </a:cubicBezTo>
                <a:cubicBezTo>
                  <a:pt x="4210684" y="1952694"/>
                  <a:pt x="4192043" y="1932025"/>
                  <a:pt x="4167440" y="1922500"/>
                </a:cubicBezTo>
                <a:cubicBezTo>
                  <a:pt x="4144428" y="1914880"/>
                  <a:pt x="4119234" y="1917833"/>
                  <a:pt x="4098574" y="1930501"/>
                </a:cubicBezTo>
                <a:cubicBezTo>
                  <a:pt x="4099479" y="1924096"/>
                  <a:pt x="4101509" y="1909677"/>
                  <a:pt x="4102368" y="1889533"/>
                </a:cubicBezTo>
                <a:lnTo>
                  <a:pt x="4102481" y="1858128"/>
                </a:lnTo>
                <a:lnTo>
                  <a:pt x="4121490" y="1851551"/>
                </a:lnTo>
                <a:cubicBezTo>
                  <a:pt x="4133248" y="1850181"/>
                  <a:pt x="4145299" y="1851348"/>
                  <a:pt x="4156805" y="1855158"/>
                </a:cubicBezTo>
                <a:cubicBezTo>
                  <a:pt x="4181408" y="1864683"/>
                  <a:pt x="4200049" y="1885352"/>
                  <a:pt x="4207097" y="1910784"/>
                </a:cubicBezTo>
                <a:cubicBezTo>
                  <a:pt x="4237577" y="1869160"/>
                  <a:pt x="4399312" y="1656752"/>
                  <a:pt x="4696968" y="1611604"/>
                </a:cubicBezTo>
                <a:cubicBezTo>
                  <a:pt x="5036440" y="1560073"/>
                  <a:pt x="5276279" y="1767909"/>
                  <a:pt x="5308663" y="1796960"/>
                </a:cubicBezTo>
                <a:cubicBezTo>
                  <a:pt x="5346763" y="1767623"/>
                  <a:pt x="5703856" y="1501685"/>
                  <a:pt x="6149340" y="1630082"/>
                </a:cubicBezTo>
                <a:cubicBezTo>
                  <a:pt x="6507480" y="1733523"/>
                  <a:pt x="6674929" y="2020607"/>
                  <a:pt x="6707981" y="2080233"/>
                </a:cubicBezTo>
                <a:cubicBezTo>
                  <a:pt x="6854362" y="2061183"/>
                  <a:pt x="7003199" y="2078900"/>
                  <a:pt x="7140988" y="2131859"/>
                </a:cubicBezTo>
                <a:cubicBezTo>
                  <a:pt x="7226322" y="2165197"/>
                  <a:pt x="7305846" y="2211870"/>
                  <a:pt x="7376636" y="2270067"/>
                </a:cubicBezTo>
                <a:cubicBezTo>
                  <a:pt x="7459047" y="2159862"/>
                  <a:pt x="7572470" y="2076709"/>
                  <a:pt x="7702391" y="2031275"/>
                </a:cubicBezTo>
                <a:cubicBezTo>
                  <a:pt x="7947469" y="1946883"/>
                  <a:pt x="8157972" y="2032990"/>
                  <a:pt x="8208168" y="2055087"/>
                </a:cubicBezTo>
                <a:cubicBezTo>
                  <a:pt x="8210512" y="2002795"/>
                  <a:pt x="8234496" y="1953932"/>
                  <a:pt x="8274367" y="1920023"/>
                </a:cubicBezTo>
                <a:cubicBezTo>
                  <a:pt x="8305276" y="1895354"/>
                  <a:pt x="8343347" y="1881447"/>
                  <a:pt x="8382857" y="1880304"/>
                </a:cubicBezTo>
                <a:cubicBezTo>
                  <a:pt x="8388610" y="1670944"/>
                  <a:pt x="8548039" y="1497970"/>
                  <a:pt x="8756237" y="1475205"/>
                </a:cubicBezTo>
                <a:cubicBezTo>
                  <a:pt x="8689562" y="1209554"/>
                  <a:pt x="8789860" y="932280"/>
                  <a:pt x="9005125" y="779880"/>
                </a:cubicBezTo>
                <a:cubicBezTo>
                  <a:pt x="9192291" y="647579"/>
                  <a:pt x="9440513" y="628148"/>
                  <a:pt x="9653873" y="726922"/>
                </a:cubicBezTo>
                <a:cubicBezTo>
                  <a:pt x="9726025" y="630600"/>
                  <a:pt x="9838435" y="582239"/>
                  <a:pt x="9950221" y="587697"/>
                </a:cubicBezTo>
                <a:close/>
                <a:moveTo>
                  <a:pt x="972895" y="2463"/>
                </a:moveTo>
                <a:cubicBezTo>
                  <a:pt x="1169384" y="16167"/>
                  <a:pt x="1368457" y="86985"/>
                  <a:pt x="1543336" y="213524"/>
                </a:cubicBezTo>
                <a:cubicBezTo>
                  <a:pt x="1701069" y="66554"/>
                  <a:pt x="1944719" y="66173"/>
                  <a:pt x="2096738" y="205523"/>
                </a:cubicBezTo>
                <a:cubicBezTo>
                  <a:pt x="2167461" y="270389"/>
                  <a:pt x="2210133" y="357948"/>
                  <a:pt x="2221730" y="450388"/>
                </a:cubicBezTo>
                <a:lnTo>
                  <a:pt x="2220466" y="478549"/>
                </a:lnTo>
                <a:lnTo>
                  <a:pt x="2192042" y="384957"/>
                </a:lnTo>
                <a:cubicBezTo>
                  <a:pt x="2171084" y="343404"/>
                  <a:pt x="2142735" y="305298"/>
                  <a:pt x="2107373" y="272865"/>
                </a:cubicBezTo>
                <a:cubicBezTo>
                  <a:pt x="1955354" y="133515"/>
                  <a:pt x="1711704" y="133896"/>
                  <a:pt x="1553971" y="280866"/>
                </a:cubicBezTo>
                <a:cubicBezTo>
                  <a:pt x="1204212" y="27787"/>
                  <a:pt x="757680" y="-2407"/>
                  <a:pt x="428592" y="201428"/>
                </a:cubicBezTo>
                <a:cubicBezTo>
                  <a:pt x="116267" y="394880"/>
                  <a:pt x="29685" y="725017"/>
                  <a:pt x="10635" y="805122"/>
                </a:cubicBezTo>
                <a:lnTo>
                  <a:pt x="10635" y="2278163"/>
                </a:lnTo>
                <a:lnTo>
                  <a:pt x="0" y="2278163"/>
                </a:lnTo>
                <a:lnTo>
                  <a:pt x="0" y="737780"/>
                </a:lnTo>
                <a:cubicBezTo>
                  <a:pt x="19050" y="657675"/>
                  <a:pt x="105632" y="327538"/>
                  <a:pt x="417957" y="134086"/>
                </a:cubicBezTo>
                <a:cubicBezTo>
                  <a:pt x="582501" y="32169"/>
                  <a:pt x="776406" y="-11242"/>
                  <a:pt x="972895" y="24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19"/>
          <p:cNvSpPr/>
          <p:nvPr/>
        </p:nvSpPr>
        <p:spPr>
          <a:xfrm flipH="1">
            <a:off x="-38204" y="4275343"/>
            <a:ext cx="4686666" cy="875669"/>
          </a:xfrm>
          <a:custGeom>
            <a:avLst/>
            <a:gdLst/>
            <a:ahLst/>
            <a:cxnLst/>
            <a:rect l="l" t="t" r="r" b="b"/>
            <a:pathLst>
              <a:path w="12192952" h="2278164" extrusionOk="0">
                <a:moveTo>
                  <a:pt x="-4" y="736841"/>
                </a:moveTo>
                <a:cubicBezTo>
                  <a:pt x="19046" y="656736"/>
                  <a:pt x="105628" y="326599"/>
                  <a:pt x="417953" y="133147"/>
                </a:cubicBezTo>
                <a:cubicBezTo>
                  <a:pt x="747041" y="-70688"/>
                  <a:pt x="1193573" y="-40494"/>
                  <a:pt x="1543332" y="212585"/>
                </a:cubicBezTo>
                <a:cubicBezTo>
                  <a:pt x="1701065" y="65615"/>
                  <a:pt x="1944715" y="65234"/>
                  <a:pt x="2096734" y="204584"/>
                </a:cubicBezTo>
                <a:cubicBezTo>
                  <a:pt x="2238180" y="334315"/>
                  <a:pt x="2267422" y="554819"/>
                  <a:pt x="2160266" y="723602"/>
                </a:cubicBezTo>
                <a:cubicBezTo>
                  <a:pt x="2180516" y="727603"/>
                  <a:pt x="2199023" y="737794"/>
                  <a:pt x="2213225" y="752747"/>
                </a:cubicBezTo>
                <a:cubicBezTo>
                  <a:pt x="2231532" y="772940"/>
                  <a:pt x="2241057" y="799611"/>
                  <a:pt x="2239704" y="826852"/>
                </a:cubicBezTo>
                <a:cubicBezTo>
                  <a:pt x="2504023" y="599300"/>
                  <a:pt x="2874260" y="544340"/>
                  <a:pt x="3183727" y="686549"/>
                </a:cubicBezTo>
                <a:cubicBezTo>
                  <a:pt x="3622639" y="888194"/>
                  <a:pt x="3684075" y="1369016"/>
                  <a:pt x="3686838" y="1393494"/>
                </a:cubicBezTo>
                <a:cubicBezTo>
                  <a:pt x="3709317" y="1393494"/>
                  <a:pt x="3886863" y="1397019"/>
                  <a:pt x="4005830" y="1547133"/>
                </a:cubicBezTo>
                <a:cubicBezTo>
                  <a:pt x="4113176" y="1682769"/>
                  <a:pt x="4091555" y="1836598"/>
                  <a:pt x="4087935" y="1862220"/>
                </a:cubicBezTo>
                <a:cubicBezTo>
                  <a:pt x="4108595" y="1849552"/>
                  <a:pt x="4133789" y="1846599"/>
                  <a:pt x="4156801" y="1854219"/>
                </a:cubicBezTo>
                <a:cubicBezTo>
                  <a:pt x="4181404" y="1863744"/>
                  <a:pt x="4200045" y="1884413"/>
                  <a:pt x="4207093" y="1909845"/>
                </a:cubicBezTo>
                <a:cubicBezTo>
                  <a:pt x="4237573" y="1868221"/>
                  <a:pt x="4399308" y="1655813"/>
                  <a:pt x="4696964" y="1610665"/>
                </a:cubicBezTo>
                <a:cubicBezTo>
                  <a:pt x="5036435" y="1559134"/>
                  <a:pt x="5276274" y="1766970"/>
                  <a:pt x="5308659" y="1796021"/>
                </a:cubicBezTo>
                <a:cubicBezTo>
                  <a:pt x="5346759" y="1766684"/>
                  <a:pt x="5703852" y="1500746"/>
                  <a:pt x="6149336" y="1629143"/>
                </a:cubicBezTo>
                <a:cubicBezTo>
                  <a:pt x="6507476" y="1732584"/>
                  <a:pt x="6674925" y="2019668"/>
                  <a:pt x="6707977" y="2079294"/>
                </a:cubicBezTo>
                <a:cubicBezTo>
                  <a:pt x="6854358" y="2060244"/>
                  <a:pt x="7003195" y="2077961"/>
                  <a:pt x="7140984" y="2130920"/>
                </a:cubicBezTo>
                <a:cubicBezTo>
                  <a:pt x="7226318" y="2164258"/>
                  <a:pt x="7305842" y="2210931"/>
                  <a:pt x="7376632" y="2269128"/>
                </a:cubicBezTo>
                <a:cubicBezTo>
                  <a:pt x="7459043" y="2158923"/>
                  <a:pt x="7572466" y="2075770"/>
                  <a:pt x="7702387" y="2030336"/>
                </a:cubicBezTo>
                <a:cubicBezTo>
                  <a:pt x="7947465" y="1945944"/>
                  <a:pt x="8157968" y="2032051"/>
                  <a:pt x="8208164" y="2054148"/>
                </a:cubicBezTo>
                <a:cubicBezTo>
                  <a:pt x="8210508" y="2001856"/>
                  <a:pt x="8234492" y="1952993"/>
                  <a:pt x="8274363" y="1919084"/>
                </a:cubicBezTo>
                <a:cubicBezTo>
                  <a:pt x="8305272" y="1894415"/>
                  <a:pt x="8343343" y="1880508"/>
                  <a:pt x="8382853" y="1879365"/>
                </a:cubicBezTo>
                <a:cubicBezTo>
                  <a:pt x="8388606" y="1670005"/>
                  <a:pt x="8548035" y="1497031"/>
                  <a:pt x="8756233" y="1474266"/>
                </a:cubicBezTo>
                <a:cubicBezTo>
                  <a:pt x="8689558" y="1208615"/>
                  <a:pt x="8789856" y="931341"/>
                  <a:pt x="9005121" y="778941"/>
                </a:cubicBezTo>
                <a:cubicBezTo>
                  <a:pt x="9192287" y="646640"/>
                  <a:pt x="9440509" y="627209"/>
                  <a:pt x="9653869" y="725983"/>
                </a:cubicBezTo>
                <a:cubicBezTo>
                  <a:pt x="9769312" y="571868"/>
                  <a:pt x="9987815" y="540531"/>
                  <a:pt x="10141930" y="655974"/>
                </a:cubicBezTo>
                <a:cubicBezTo>
                  <a:pt x="10238418" y="728364"/>
                  <a:pt x="10290710" y="845427"/>
                  <a:pt x="10280138" y="965632"/>
                </a:cubicBezTo>
                <a:cubicBezTo>
                  <a:pt x="10292901" y="953726"/>
                  <a:pt x="10310713" y="948773"/>
                  <a:pt x="10327763" y="952392"/>
                </a:cubicBezTo>
                <a:cubicBezTo>
                  <a:pt x="10348337" y="958107"/>
                  <a:pt x="10363100" y="976109"/>
                  <a:pt x="10364815" y="997350"/>
                </a:cubicBezTo>
                <a:cubicBezTo>
                  <a:pt x="10511881" y="776465"/>
                  <a:pt x="10768008" y="655593"/>
                  <a:pt x="11025469" y="686263"/>
                </a:cubicBezTo>
                <a:cubicBezTo>
                  <a:pt x="11382752" y="728840"/>
                  <a:pt x="11547534" y="1039736"/>
                  <a:pt x="11560393" y="1064882"/>
                </a:cubicBezTo>
                <a:cubicBezTo>
                  <a:pt x="11574776" y="1060215"/>
                  <a:pt x="11725461" y="1013828"/>
                  <a:pt x="11851572" y="1109935"/>
                </a:cubicBezTo>
                <a:cubicBezTo>
                  <a:pt x="11910056" y="1155465"/>
                  <a:pt x="11950442" y="1220140"/>
                  <a:pt x="11965872" y="1292625"/>
                </a:cubicBezTo>
                <a:cubicBezTo>
                  <a:pt x="11988923" y="1262526"/>
                  <a:pt x="12032071" y="1256811"/>
                  <a:pt x="12062170" y="1279862"/>
                </a:cubicBezTo>
                <a:cubicBezTo>
                  <a:pt x="12069504" y="1285481"/>
                  <a:pt x="12075600" y="1292530"/>
                  <a:pt x="12080172" y="1300530"/>
                </a:cubicBezTo>
                <a:cubicBezTo>
                  <a:pt x="12078934" y="1247000"/>
                  <a:pt x="12091697" y="1194042"/>
                  <a:pt x="12117224" y="1146987"/>
                </a:cubicBezTo>
                <a:cubicBezTo>
                  <a:pt x="12134941" y="1114793"/>
                  <a:pt x="12158372" y="1086027"/>
                  <a:pt x="12186471" y="1062215"/>
                </a:cubicBezTo>
                <a:cubicBezTo>
                  <a:pt x="12188662" y="1467218"/>
                  <a:pt x="12190852" y="1872221"/>
                  <a:pt x="12192948" y="2277224"/>
                </a:cubicBezTo>
                <a:lnTo>
                  <a:pt x="-4" y="2277224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19"/>
          <p:cNvSpPr/>
          <p:nvPr/>
        </p:nvSpPr>
        <p:spPr>
          <a:xfrm flipH="1">
            <a:off x="-34891" y="4274832"/>
            <a:ext cx="4684340" cy="875669"/>
          </a:xfrm>
          <a:custGeom>
            <a:avLst/>
            <a:gdLst/>
            <a:ahLst/>
            <a:cxnLst/>
            <a:rect l="l" t="t" r="r" b="b"/>
            <a:pathLst>
              <a:path w="12186901" h="2278163" extrusionOk="0">
                <a:moveTo>
                  <a:pt x="10929198" y="682704"/>
                </a:moveTo>
                <a:cubicBezTo>
                  <a:pt x="10961129" y="681903"/>
                  <a:pt x="10993290" y="683369"/>
                  <a:pt x="11025473" y="687202"/>
                </a:cubicBezTo>
                <a:cubicBezTo>
                  <a:pt x="11382756" y="729779"/>
                  <a:pt x="11547538" y="1040675"/>
                  <a:pt x="11560397" y="1065821"/>
                </a:cubicBezTo>
                <a:cubicBezTo>
                  <a:pt x="11574780" y="1061154"/>
                  <a:pt x="11725465" y="1014767"/>
                  <a:pt x="11851576" y="1110874"/>
                </a:cubicBezTo>
                <a:cubicBezTo>
                  <a:pt x="11910060" y="1156404"/>
                  <a:pt x="11950446" y="1221079"/>
                  <a:pt x="11965876" y="1293564"/>
                </a:cubicBezTo>
                <a:cubicBezTo>
                  <a:pt x="11988927" y="1263465"/>
                  <a:pt x="12032075" y="1257750"/>
                  <a:pt x="12062174" y="1280801"/>
                </a:cubicBezTo>
                <a:cubicBezTo>
                  <a:pt x="12069508" y="1286420"/>
                  <a:pt x="12075604" y="1293469"/>
                  <a:pt x="12080176" y="1301469"/>
                </a:cubicBezTo>
                <a:cubicBezTo>
                  <a:pt x="12078938" y="1247939"/>
                  <a:pt x="12091701" y="1194981"/>
                  <a:pt x="12117228" y="1147926"/>
                </a:cubicBezTo>
                <a:cubicBezTo>
                  <a:pt x="12134945" y="1115732"/>
                  <a:pt x="12158376" y="1086966"/>
                  <a:pt x="12186475" y="1063154"/>
                </a:cubicBezTo>
                <a:lnTo>
                  <a:pt x="12186901" y="1142995"/>
                </a:lnTo>
                <a:lnTo>
                  <a:pt x="12127863" y="1215268"/>
                </a:lnTo>
                <a:cubicBezTo>
                  <a:pt x="12102336" y="1262323"/>
                  <a:pt x="12089573" y="1315281"/>
                  <a:pt x="12090811" y="1368811"/>
                </a:cubicBezTo>
                <a:cubicBezTo>
                  <a:pt x="12086239" y="1360811"/>
                  <a:pt x="12080143" y="1353762"/>
                  <a:pt x="12072809" y="1348143"/>
                </a:cubicBezTo>
                <a:cubicBezTo>
                  <a:pt x="12042710" y="1325092"/>
                  <a:pt x="11999562" y="1330807"/>
                  <a:pt x="11976511" y="1360906"/>
                </a:cubicBezTo>
                <a:cubicBezTo>
                  <a:pt x="11961081" y="1288421"/>
                  <a:pt x="11920695" y="1223746"/>
                  <a:pt x="11862211" y="1178216"/>
                </a:cubicBezTo>
                <a:cubicBezTo>
                  <a:pt x="11736100" y="1082109"/>
                  <a:pt x="11585415" y="1128496"/>
                  <a:pt x="11571032" y="1133163"/>
                </a:cubicBezTo>
                <a:cubicBezTo>
                  <a:pt x="11558173" y="1108017"/>
                  <a:pt x="11393391" y="797121"/>
                  <a:pt x="11036108" y="754544"/>
                </a:cubicBezTo>
                <a:cubicBezTo>
                  <a:pt x="10778647" y="723874"/>
                  <a:pt x="10522520" y="844746"/>
                  <a:pt x="10375454" y="1065631"/>
                </a:cubicBezTo>
                <a:cubicBezTo>
                  <a:pt x="10373739" y="1044390"/>
                  <a:pt x="10358976" y="1026388"/>
                  <a:pt x="10338402" y="1020673"/>
                </a:cubicBezTo>
                <a:cubicBezTo>
                  <a:pt x="10321352" y="1017054"/>
                  <a:pt x="10303540" y="1022007"/>
                  <a:pt x="10290777" y="1033913"/>
                </a:cubicBezTo>
                <a:lnTo>
                  <a:pt x="10287902" y="962223"/>
                </a:lnTo>
                <a:lnTo>
                  <a:pt x="10302347" y="954129"/>
                </a:lnTo>
                <a:cubicBezTo>
                  <a:pt x="10310527" y="951855"/>
                  <a:pt x="10319242" y="951522"/>
                  <a:pt x="10327767" y="953331"/>
                </a:cubicBezTo>
                <a:cubicBezTo>
                  <a:pt x="10348341" y="959046"/>
                  <a:pt x="10363104" y="977048"/>
                  <a:pt x="10364819" y="998289"/>
                </a:cubicBezTo>
                <a:cubicBezTo>
                  <a:pt x="10493502" y="805015"/>
                  <a:pt x="10705684" y="688313"/>
                  <a:pt x="10929198" y="682704"/>
                </a:cubicBezTo>
                <a:close/>
                <a:moveTo>
                  <a:pt x="2818734" y="609388"/>
                </a:moveTo>
                <a:cubicBezTo>
                  <a:pt x="2943085" y="608558"/>
                  <a:pt x="3067681" y="634160"/>
                  <a:pt x="3183731" y="687488"/>
                </a:cubicBezTo>
                <a:cubicBezTo>
                  <a:pt x="3622643" y="889133"/>
                  <a:pt x="3684079" y="1369955"/>
                  <a:pt x="3686842" y="1394433"/>
                </a:cubicBezTo>
                <a:cubicBezTo>
                  <a:pt x="3709321" y="1394433"/>
                  <a:pt x="3886867" y="1397958"/>
                  <a:pt x="4005834" y="1548072"/>
                </a:cubicBezTo>
                <a:cubicBezTo>
                  <a:pt x="4059507" y="1615890"/>
                  <a:pt x="4080939" y="1688256"/>
                  <a:pt x="4088499" y="1746871"/>
                </a:cubicBezTo>
                <a:lnTo>
                  <a:pt x="4091516" y="1783808"/>
                </a:lnTo>
                <a:lnTo>
                  <a:pt x="4075094" y="1718265"/>
                </a:lnTo>
                <a:cubicBezTo>
                  <a:pt x="4062082" y="1684369"/>
                  <a:pt x="4043306" y="1649323"/>
                  <a:pt x="4016469" y="1615414"/>
                </a:cubicBezTo>
                <a:cubicBezTo>
                  <a:pt x="3897502" y="1465300"/>
                  <a:pt x="3719956" y="1461775"/>
                  <a:pt x="3697477" y="1461775"/>
                </a:cubicBezTo>
                <a:cubicBezTo>
                  <a:pt x="3694714" y="1437297"/>
                  <a:pt x="3633278" y="956475"/>
                  <a:pt x="3194366" y="754830"/>
                </a:cubicBezTo>
                <a:cubicBezTo>
                  <a:pt x="2884899" y="612621"/>
                  <a:pt x="2514662" y="667581"/>
                  <a:pt x="2250343" y="895133"/>
                </a:cubicBezTo>
                <a:cubicBezTo>
                  <a:pt x="2251696" y="867892"/>
                  <a:pt x="2242171" y="841221"/>
                  <a:pt x="2223864" y="821028"/>
                </a:cubicBezTo>
                <a:cubicBezTo>
                  <a:pt x="2209662" y="806075"/>
                  <a:pt x="2191155" y="795884"/>
                  <a:pt x="2170905" y="791883"/>
                </a:cubicBezTo>
                <a:lnTo>
                  <a:pt x="2193036" y="738107"/>
                </a:lnTo>
                <a:lnTo>
                  <a:pt x="2213229" y="753686"/>
                </a:lnTo>
                <a:cubicBezTo>
                  <a:pt x="2231536" y="773879"/>
                  <a:pt x="2241061" y="800550"/>
                  <a:pt x="2239708" y="827791"/>
                </a:cubicBezTo>
                <a:cubicBezTo>
                  <a:pt x="2404908" y="685571"/>
                  <a:pt x="2611481" y="610770"/>
                  <a:pt x="2818734" y="609388"/>
                </a:cubicBezTo>
                <a:close/>
                <a:moveTo>
                  <a:pt x="9950221" y="587697"/>
                </a:moveTo>
                <a:cubicBezTo>
                  <a:pt x="10017293" y="590972"/>
                  <a:pt x="10084141" y="613622"/>
                  <a:pt x="10141934" y="656913"/>
                </a:cubicBezTo>
                <a:cubicBezTo>
                  <a:pt x="10214300" y="711206"/>
                  <a:pt x="10261806" y="790627"/>
                  <a:pt x="10276576" y="877656"/>
                </a:cubicBezTo>
                <a:lnTo>
                  <a:pt x="10278065" y="914798"/>
                </a:lnTo>
                <a:lnTo>
                  <a:pt x="10261821" y="861154"/>
                </a:lnTo>
                <a:cubicBezTo>
                  <a:pt x="10238008" y="807814"/>
                  <a:pt x="10200813" y="760450"/>
                  <a:pt x="10152569" y="724255"/>
                </a:cubicBezTo>
                <a:cubicBezTo>
                  <a:pt x="9998454" y="608812"/>
                  <a:pt x="9779951" y="640149"/>
                  <a:pt x="9664508" y="794264"/>
                </a:cubicBezTo>
                <a:cubicBezTo>
                  <a:pt x="9451148" y="695490"/>
                  <a:pt x="9202926" y="714921"/>
                  <a:pt x="9015760" y="847222"/>
                </a:cubicBezTo>
                <a:cubicBezTo>
                  <a:pt x="8800495" y="999622"/>
                  <a:pt x="8700197" y="1276896"/>
                  <a:pt x="8766872" y="1542547"/>
                </a:cubicBezTo>
                <a:cubicBezTo>
                  <a:pt x="8558674" y="1565312"/>
                  <a:pt x="8399245" y="1738286"/>
                  <a:pt x="8393492" y="1947646"/>
                </a:cubicBezTo>
                <a:cubicBezTo>
                  <a:pt x="8353982" y="1948789"/>
                  <a:pt x="8315911" y="1962696"/>
                  <a:pt x="8285002" y="1987365"/>
                </a:cubicBezTo>
                <a:cubicBezTo>
                  <a:pt x="8245131" y="2021274"/>
                  <a:pt x="8221147" y="2070137"/>
                  <a:pt x="8218803" y="2122429"/>
                </a:cubicBezTo>
                <a:cubicBezTo>
                  <a:pt x="8168607" y="2100332"/>
                  <a:pt x="7958104" y="2014225"/>
                  <a:pt x="7713026" y="2098617"/>
                </a:cubicBezTo>
                <a:cubicBezTo>
                  <a:pt x="7615585" y="2132693"/>
                  <a:pt x="7527425" y="2187985"/>
                  <a:pt x="7454667" y="2259994"/>
                </a:cubicBezTo>
                <a:lnTo>
                  <a:pt x="7438850" y="2278163"/>
                </a:lnTo>
                <a:lnTo>
                  <a:pt x="7302383" y="2278163"/>
                </a:lnTo>
                <a:lnTo>
                  <a:pt x="7274901" y="2258983"/>
                </a:lnTo>
                <a:cubicBezTo>
                  <a:pt x="7235505" y="2235873"/>
                  <a:pt x="7194290" y="2215870"/>
                  <a:pt x="7151623" y="2199201"/>
                </a:cubicBezTo>
                <a:cubicBezTo>
                  <a:pt x="7013834" y="2146242"/>
                  <a:pt x="6864997" y="2128525"/>
                  <a:pt x="6718616" y="2147575"/>
                </a:cubicBezTo>
                <a:cubicBezTo>
                  <a:pt x="6685564" y="2087949"/>
                  <a:pt x="6518115" y="1800865"/>
                  <a:pt x="6159975" y="1697424"/>
                </a:cubicBezTo>
                <a:cubicBezTo>
                  <a:pt x="5714491" y="1569027"/>
                  <a:pt x="5357398" y="1834965"/>
                  <a:pt x="5319298" y="1864302"/>
                </a:cubicBezTo>
                <a:cubicBezTo>
                  <a:pt x="5286914" y="1835251"/>
                  <a:pt x="5047075" y="1627415"/>
                  <a:pt x="4707603" y="1678946"/>
                </a:cubicBezTo>
                <a:cubicBezTo>
                  <a:pt x="4409947" y="1724094"/>
                  <a:pt x="4248212" y="1936502"/>
                  <a:pt x="4217732" y="1978126"/>
                </a:cubicBezTo>
                <a:cubicBezTo>
                  <a:pt x="4210684" y="1952694"/>
                  <a:pt x="4192043" y="1932025"/>
                  <a:pt x="4167440" y="1922500"/>
                </a:cubicBezTo>
                <a:cubicBezTo>
                  <a:pt x="4144428" y="1914880"/>
                  <a:pt x="4119234" y="1917833"/>
                  <a:pt x="4098574" y="1930501"/>
                </a:cubicBezTo>
                <a:cubicBezTo>
                  <a:pt x="4099479" y="1924096"/>
                  <a:pt x="4101509" y="1909677"/>
                  <a:pt x="4102368" y="1889533"/>
                </a:cubicBezTo>
                <a:lnTo>
                  <a:pt x="4102481" y="1858128"/>
                </a:lnTo>
                <a:lnTo>
                  <a:pt x="4121490" y="1851551"/>
                </a:lnTo>
                <a:cubicBezTo>
                  <a:pt x="4133248" y="1850181"/>
                  <a:pt x="4145299" y="1851348"/>
                  <a:pt x="4156805" y="1855158"/>
                </a:cubicBezTo>
                <a:cubicBezTo>
                  <a:pt x="4181408" y="1864683"/>
                  <a:pt x="4200049" y="1885352"/>
                  <a:pt x="4207097" y="1910784"/>
                </a:cubicBezTo>
                <a:cubicBezTo>
                  <a:pt x="4237577" y="1869160"/>
                  <a:pt x="4399312" y="1656752"/>
                  <a:pt x="4696968" y="1611604"/>
                </a:cubicBezTo>
                <a:cubicBezTo>
                  <a:pt x="5036440" y="1560073"/>
                  <a:pt x="5276279" y="1767909"/>
                  <a:pt x="5308663" y="1796960"/>
                </a:cubicBezTo>
                <a:cubicBezTo>
                  <a:pt x="5346763" y="1767623"/>
                  <a:pt x="5703856" y="1501685"/>
                  <a:pt x="6149340" y="1630082"/>
                </a:cubicBezTo>
                <a:cubicBezTo>
                  <a:pt x="6507480" y="1733523"/>
                  <a:pt x="6674929" y="2020607"/>
                  <a:pt x="6707981" y="2080233"/>
                </a:cubicBezTo>
                <a:cubicBezTo>
                  <a:pt x="6854362" y="2061183"/>
                  <a:pt x="7003199" y="2078900"/>
                  <a:pt x="7140988" y="2131859"/>
                </a:cubicBezTo>
                <a:cubicBezTo>
                  <a:pt x="7226322" y="2165197"/>
                  <a:pt x="7305846" y="2211870"/>
                  <a:pt x="7376636" y="2270067"/>
                </a:cubicBezTo>
                <a:cubicBezTo>
                  <a:pt x="7459047" y="2159862"/>
                  <a:pt x="7572470" y="2076709"/>
                  <a:pt x="7702391" y="2031275"/>
                </a:cubicBezTo>
                <a:cubicBezTo>
                  <a:pt x="7947469" y="1946883"/>
                  <a:pt x="8157972" y="2032990"/>
                  <a:pt x="8208168" y="2055087"/>
                </a:cubicBezTo>
                <a:cubicBezTo>
                  <a:pt x="8210512" y="2002795"/>
                  <a:pt x="8234496" y="1953932"/>
                  <a:pt x="8274367" y="1920023"/>
                </a:cubicBezTo>
                <a:cubicBezTo>
                  <a:pt x="8305276" y="1895354"/>
                  <a:pt x="8343347" y="1881447"/>
                  <a:pt x="8382857" y="1880304"/>
                </a:cubicBezTo>
                <a:cubicBezTo>
                  <a:pt x="8388610" y="1670944"/>
                  <a:pt x="8548039" y="1497970"/>
                  <a:pt x="8756237" y="1475205"/>
                </a:cubicBezTo>
                <a:cubicBezTo>
                  <a:pt x="8689562" y="1209554"/>
                  <a:pt x="8789860" y="932280"/>
                  <a:pt x="9005125" y="779880"/>
                </a:cubicBezTo>
                <a:cubicBezTo>
                  <a:pt x="9192291" y="647579"/>
                  <a:pt x="9440513" y="628148"/>
                  <a:pt x="9653873" y="726922"/>
                </a:cubicBezTo>
                <a:cubicBezTo>
                  <a:pt x="9726025" y="630600"/>
                  <a:pt x="9838435" y="582239"/>
                  <a:pt x="9950221" y="587697"/>
                </a:cubicBezTo>
                <a:close/>
                <a:moveTo>
                  <a:pt x="972895" y="2463"/>
                </a:moveTo>
                <a:cubicBezTo>
                  <a:pt x="1169384" y="16167"/>
                  <a:pt x="1368457" y="86985"/>
                  <a:pt x="1543336" y="213524"/>
                </a:cubicBezTo>
                <a:cubicBezTo>
                  <a:pt x="1701069" y="66554"/>
                  <a:pt x="1944719" y="66173"/>
                  <a:pt x="2096738" y="205523"/>
                </a:cubicBezTo>
                <a:cubicBezTo>
                  <a:pt x="2167461" y="270389"/>
                  <a:pt x="2210133" y="357948"/>
                  <a:pt x="2221730" y="450388"/>
                </a:cubicBezTo>
                <a:lnTo>
                  <a:pt x="2220466" y="478549"/>
                </a:lnTo>
                <a:lnTo>
                  <a:pt x="2192042" y="384957"/>
                </a:lnTo>
                <a:cubicBezTo>
                  <a:pt x="2171084" y="343404"/>
                  <a:pt x="2142735" y="305298"/>
                  <a:pt x="2107373" y="272865"/>
                </a:cubicBezTo>
                <a:cubicBezTo>
                  <a:pt x="1955354" y="133515"/>
                  <a:pt x="1711704" y="133896"/>
                  <a:pt x="1553971" y="280866"/>
                </a:cubicBezTo>
                <a:cubicBezTo>
                  <a:pt x="1204212" y="27787"/>
                  <a:pt x="757680" y="-2407"/>
                  <a:pt x="428592" y="201428"/>
                </a:cubicBezTo>
                <a:cubicBezTo>
                  <a:pt x="116267" y="394880"/>
                  <a:pt x="29685" y="725017"/>
                  <a:pt x="10635" y="805122"/>
                </a:cubicBezTo>
                <a:lnTo>
                  <a:pt x="10635" y="2278163"/>
                </a:lnTo>
                <a:lnTo>
                  <a:pt x="0" y="2278163"/>
                </a:lnTo>
                <a:lnTo>
                  <a:pt x="0" y="737780"/>
                </a:lnTo>
                <a:cubicBezTo>
                  <a:pt x="19050" y="657675"/>
                  <a:pt x="105632" y="327538"/>
                  <a:pt x="417957" y="134086"/>
                </a:cubicBezTo>
                <a:cubicBezTo>
                  <a:pt x="582501" y="32169"/>
                  <a:pt x="776406" y="-11242"/>
                  <a:pt x="972895" y="24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19"/>
          <p:cNvSpPr/>
          <p:nvPr/>
        </p:nvSpPr>
        <p:spPr>
          <a:xfrm flipH="1">
            <a:off x="7476776" y="4266224"/>
            <a:ext cx="1666467" cy="876526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3030684" y="233404"/>
                  <a:pt x="3185115" y="651150"/>
                  <a:pt x="3026641" y="1023214"/>
                </a:cubicBezTo>
                <a:cubicBezTo>
                  <a:pt x="3099168" y="1035208"/>
                  <a:pt x="3163905" y="1075635"/>
                  <a:pt x="3206408" y="1135602"/>
                </a:cubicBezTo>
                <a:cubicBezTo>
                  <a:pt x="3250418" y="1201768"/>
                  <a:pt x="3264057" y="1283564"/>
                  <a:pt x="3243869" y="1360376"/>
                </a:cubicBezTo>
                <a:cubicBezTo>
                  <a:pt x="3327931" y="1323049"/>
                  <a:pt x="3426358" y="1360914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85827" y="1497963"/>
                  <a:pt x="4029866" y="1605095"/>
                  <a:pt x="4015219" y="1712496"/>
                </a:cubicBezTo>
                <a:cubicBezTo>
                  <a:pt x="4131069" y="1641749"/>
                  <a:pt x="4282348" y="1678268"/>
                  <a:pt x="4353108" y="1794158"/>
                </a:cubicBezTo>
                <a:cubicBezTo>
                  <a:pt x="4406242" y="1881077"/>
                  <a:pt x="4400165" y="1991847"/>
                  <a:pt x="4337827" y="2072566"/>
                </a:cubicBezTo>
                <a:cubicBezTo>
                  <a:pt x="4360735" y="2069332"/>
                  <a:pt x="4535245" y="2047637"/>
                  <a:pt x="4674719" y="2177408"/>
                </a:cubicBezTo>
                <a:cubicBezTo>
                  <a:pt x="4805955" y="2299329"/>
                  <a:pt x="4806781" y="2462210"/>
                  <a:pt x="4803402" y="2514025"/>
                </a:cubicBezTo>
                <a:lnTo>
                  <a:pt x="4802249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19"/>
          <p:cNvSpPr/>
          <p:nvPr/>
        </p:nvSpPr>
        <p:spPr>
          <a:xfrm flipH="1">
            <a:off x="7980636" y="4614671"/>
            <a:ext cx="1162607" cy="528891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0" y="152473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19"/>
          <p:cNvSpPr/>
          <p:nvPr/>
        </p:nvSpPr>
        <p:spPr>
          <a:xfrm flipH="1">
            <a:off x="7480102" y="4266690"/>
            <a:ext cx="1666467" cy="876526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4380517" y="2069334"/>
                </a:moveTo>
                <a:cubicBezTo>
                  <a:pt x="4445800" y="2067951"/>
                  <a:pt x="4570114" y="2080080"/>
                  <a:pt x="4674719" y="2177408"/>
                </a:cubicBezTo>
                <a:cubicBezTo>
                  <a:pt x="4789551" y="2284089"/>
                  <a:pt x="4804537" y="2422130"/>
                  <a:pt x="4804226" y="2489685"/>
                </a:cubicBezTo>
                <a:lnTo>
                  <a:pt x="4803567" y="2509158"/>
                </a:lnTo>
                <a:lnTo>
                  <a:pt x="4790425" y="2427515"/>
                </a:lnTo>
                <a:cubicBezTo>
                  <a:pt x="4774237" y="2365077"/>
                  <a:pt x="4741221" y="2293877"/>
                  <a:pt x="4675603" y="2232916"/>
                </a:cubicBezTo>
                <a:cubicBezTo>
                  <a:pt x="4536129" y="2103145"/>
                  <a:pt x="4361619" y="2124840"/>
                  <a:pt x="4338711" y="2128074"/>
                </a:cubicBezTo>
                <a:lnTo>
                  <a:pt x="4370933" y="2069855"/>
                </a:lnTo>
                <a:close/>
                <a:moveTo>
                  <a:pt x="4154383" y="1676688"/>
                </a:moveTo>
                <a:cubicBezTo>
                  <a:pt x="4233206" y="1680300"/>
                  <a:pt x="4308883" y="1721727"/>
                  <a:pt x="4353108" y="1794158"/>
                </a:cubicBezTo>
                <a:cubicBezTo>
                  <a:pt x="4379675" y="1837618"/>
                  <a:pt x="4391440" y="1887040"/>
                  <a:pt x="4388770" y="1935687"/>
                </a:cubicBezTo>
                <a:lnTo>
                  <a:pt x="4385779" y="1950163"/>
                </a:lnTo>
                <a:lnTo>
                  <a:pt x="4382787" y="1918485"/>
                </a:lnTo>
                <a:cubicBezTo>
                  <a:pt x="4376859" y="1894616"/>
                  <a:pt x="4367276" y="1871396"/>
                  <a:pt x="4353992" y="1849666"/>
                </a:cubicBezTo>
                <a:cubicBezTo>
                  <a:pt x="4283232" y="1733776"/>
                  <a:pt x="4131953" y="1697257"/>
                  <a:pt x="4016103" y="1768004"/>
                </a:cubicBezTo>
                <a:lnTo>
                  <a:pt x="4016273" y="1711990"/>
                </a:lnTo>
                <a:lnTo>
                  <a:pt x="4060097" y="1690940"/>
                </a:lnTo>
                <a:cubicBezTo>
                  <a:pt x="4090821" y="1679848"/>
                  <a:pt x="4122853" y="1675243"/>
                  <a:pt x="4154383" y="1676688"/>
                </a:cubicBezTo>
                <a:close/>
                <a:moveTo>
                  <a:pt x="3308430" y="1346027"/>
                </a:moveTo>
                <a:cubicBezTo>
                  <a:pt x="3373328" y="1344871"/>
                  <a:pt x="3435697" y="1381937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64323" y="1481455"/>
                  <a:pt x="4005223" y="1554098"/>
                  <a:pt x="4015462" y="1632634"/>
                </a:cubicBezTo>
                <a:lnTo>
                  <a:pt x="4015305" y="1684229"/>
                </a:lnTo>
                <a:lnTo>
                  <a:pt x="3996148" y="1612208"/>
                </a:lnTo>
                <a:cubicBezTo>
                  <a:pt x="3976217" y="1563746"/>
                  <a:pt x="3943704" y="1520455"/>
                  <a:pt x="3900696" y="1487439"/>
                </a:cubicBezTo>
                <a:cubicBezTo>
                  <a:pt x="3768325" y="1385969"/>
                  <a:pt x="3578668" y="1410899"/>
                  <a:pt x="3477074" y="1543229"/>
                </a:cubicBezTo>
                <a:cubicBezTo>
                  <a:pt x="3474851" y="1528541"/>
                  <a:pt x="3470647" y="1514122"/>
                  <a:pt x="3464596" y="1500512"/>
                </a:cubicBezTo>
                <a:cubicBezTo>
                  <a:pt x="3427242" y="1416422"/>
                  <a:pt x="3328815" y="1378557"/>
                  <a:pt x="3244753" y="1415884"/>
                </a:cubicBezTo>
                <a:lnTo>
                  <a:pt x="3247337" y="1359605"/>
                </a:lnTo>
                <a:close/>
                <a:moveTo>
                  <a:pt x="3043783" y="1027828"/>
                </a:moveTo>
                <a:lnTo>
                  <a:pt x="3079350" y="1037402"/>
                </a:lnTo>
                <a:cubicBezTo>
                  <a:pt x="3130147" y="1056643"/>
                  <a:pt x="3174531" y="1090627"/>
                  <a:pt x="3206408" y="1135602"/>
                </a:cubicBezTo>
                <a:cubicBezTo>
                  <a:pt x="3228413" y="1168685"/>
                  <a:pt x="3242825" y="1205676"/>
                  <a:pt x="3249213" y="1243997"/>
                </a:cubicBezTo>
                <a:lnTo>
                  <a:pt x="3247022" y="1291718"/>
                </a:lnTo>
                <a:lnTo>
                  <a:pt x="3207292" y="1191110"/>
                </a:lnTo>
                <a:cubicBezTo>
                  <a:pt x="3164789" y="1131143"/>
                  <a:pt x="3100052" y="1090716"/>
                  <a:pt x="3027525" y="1078722"/>
                </a:cubicBezTo>
                <a:close/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2952862" y="192977"/>
                  <a:pt x="3098096" y="458280"/>
                  <a:pt x="3089265" y="740315"/>
                </a:cubicBezTo>
                <a:lnTo>
                  <a:pt x="3087663" y="753253"/>
                </a:lnTo>
                <a:lnTo>
                  <a:pt x="3082031" y="656789"/>
                </a:lnTo>
                <a:cubicBezTo>
                  <a:pt x="3048118" y="429354"/>
                  <a:pt x="2914835" y="228272"/>
                  <a:pt x="2720279" y="127204"/>
                </a:cubicBezTo>
                <a:cubicBezTo>
                  <a:pt x="2631441" y="81117"/>
                  <a:pt x="2533523" y="57829"/>
                  <a:pt x="2434072" y="55673"/>
                </a:cubicBezTo>
                <a:cubicBezTo>
                  <a:pt x="2135721" y="49204"/>
                  <a:pt x="1823573" y="232921"/>
                  <a:pt x="1701383" y="561796"/>
                </a:cubicBezTo>
                <a:cubicBezTo>
                  <a:pt x="1627967" y="499807"/>
                  <a:pt x="1535227" y="465308"/>
                  <a:pt x="1439146" y="464366"/>
                </a:cubicBezTo>
                <a:cubicBezTo>
                  <a:pt x="1253855" y="464232"/>
                  <a:pt x="1140659" y="594945"/>
                  <a:pt x="1124488" y="614216"/>
                </a:cubicBezTo>
                <a:cubicBezTo>
                  <a:pt x="1107104" y="568667"/>
                  <a:pt x="975717" y="240938"/>
                  <a:pt x="614973" y="119657"/>
                </a:cubicBezTo>
                <a:cubicBezTo>
                  <a:pt x="313252" y="18319"/>
                  <a:pt x="56943" y="130978"/>
                  <a:pt x="884" y="157119"/>
                </a:cubicBezTo>
                <a:lnTo>
                  <a:pt x="884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19"/>
          <p:cNvSpPr/>
          <p:nvPr/>
        </p:nvSpPr>
        <p:spPr>
          <a:xfrm flipH="1">
            <a:off x="7983962" y="4609546"/>
            <a:ext cx="1162607" cy="528891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3315141" y="1524731"/>
                </a:lnTo>
                <a:lnTo>
                  <a:pt x="3311622" y="1519508"/>
                </a:lnTo>
                <a:cubicBezTo>
                  <a:pt x="3244128" y="1434737"/>
                  <a:pt x="3157145" y="1366795"/>
                  <a:pt x="3057441" y="1321820"/>
                </a:cubicBezTo>
                <a:cubicBezTo>
                  <a:pt x="2803828" y="1209029"/>
                  <a:pt x="2570565" y="1296351"/>
                  <a:pt x="2525556" y="1314273"/>
                </a:cubicBezTo>
                <a:cubicBezTo>
                  <a:pt x="2517066" y="1272229"/>
                  <a:pt x="2462219" y="1021852"/>
                  <a:pt x="2218310" y="872272"/>
                </a:cubicBezTo>
                <a:cubicBezTo>
                  <a:pt x="1951357" y="708677"/>
                  <a:pt x="1677531" y="799638"/>
                  <a:pt x="1641416" y="812304"/>
                </a:cubicBezTo>
                <a:cubicBezTo>
                  <a:pt x="1637992" y="712448"/>
                  <a:pt x="1594871" y="617986"/>
                  <a:pt x="1521617" y="550068"/>
                </a:cubicBezTo>
                <a:cubicBezTo>
                  <a:pt x="1384029" y="426495"/>
                  <a:pt x="1208711" y="463822"/>
                  <a:pt x="1191867" y="467597"/>
                </a:cubicBezTo>
                <a:cubicBezTo>
                  <a:pt x="1154364" y="375019"/>
                  <a:pt x="1089923" y="295916"/>
                  <a:pt x="1006898" y="240396"/>
                </a:cubicBezTo>
                <a:cubicBezTo>
                  <a:pt x="777974" y="87312"/>
                  <a:pt x="468329" y="148761"/>
                  <a:pt x="315273" y="377712"/>
                </a:cubicBezTo>
                <a:cubicBezTo>
                  <a:pt x="264105" y="228537"/>
                  <a:pt x="148700" y="110356"/>
                  <a:pt x="884" y="55508"/>
                </a:cubicBezTo>
                <a:lnTo>
                  <a:pt x="884" y="1524731"/>
                </a:lnTo>
                <a:lnTo>
                  <a:pt x="0" y="15247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6" name="Google Shape;626;p19"/>
          <p:cNvGrpSpPr/>
          <p:nvPr/>
        </p:nvGrpSpPr>
        <p:grpSpPr>
          <a:xfrm>
            <a:off x="3699641" y="4407380"/>
            <a:ext cx="1725337" cy="744201"/>
            <a:chOff x="3033562" y="1043489"/>
            <a:chExt cx="1537631" cy="663281"/>
          </a:xfrm>
        </p:grpSpPr>
        <p:sp>
          <p:nvSpPr>
            <p:cNvPr id="627" name="Google Shape;627;p19"/>
            <p:cNvSpPr/>
            <p:nvPr/>
          </p:nvSpPr>
          <p:spPr>
            <a:xfrm>
              <a:off x="3034040" y="1043562"/>
              <a:ext cx="1537152" cy="662932"/>
            </a:xfrm>
            <a:custGeom>
              <a:avLst/>
              <a:gdLst/>
              <a:ahLst/>
              <a:cxnLst/>
              <a:rect l="l" t="t" r="r" b="b"/>
              <a:pathLst>
                <a:path w="982206" h="423599" extrusionOk="0">
                  <a:moveTo>
                    <a:pt x="-305" y="423553"/>
                  </a:moveTo>
                  <a:cubicBezTo>
                    <a:pt x="46539" y="334487"/>
                    <a:pt x="156715" y="300260"/>
                    <a:pt x="245783" y="347104"/>
                  </a:cubicBezTo>
                  <a:cubicBezTo>
                    <a:pt x="254813" y="351854"/>
                    <a:pt x="263433" y="357353"/>
                    <a:pt x="271539" y="363546"/>
                  </a:cubicBezTo>
                  <a:cubicBezTo>
                    <a:pt x="262290" y="309890"/>
                    <a:pt x="298294" y="258898"/>
                    <a:pt x="351948" y="249651"/>
                  </a:cubicBezTo>
                  <a:cubicBezTo>
                    <a:pt x="376809" y="245366"/>
                    <a:pt x="402374" y="250778"/>
                    <a:pt x="423367" y="264771"/>
                  </a:cubicBezTo>
                  <a:cubicBezTo>
                    <a:pt x="401079" y="117610"/>
                    <a:pt x="514426" y="-1929"/>
                    <a:pt x="624631" y="-24"/>
                  </a:cubicBezTo>
                  <a:cubicBezTo>
                    <a:pt x="727881" y="1405"/>
                    <a:pt x="832752" y="109038"/>
                    <a:pt x="822274" y="247626"/>
                  </a:cubicBezTo>
                  <a:cubicBezTo>
                    <a:pt x="826370" y="246769"/>
                    <a:pt x="896474" y="233720"/>
                    <a:pt x="946099" y="286393"/>
                  </a:cubicBezTo>
                  <a:cubicBezTo>
                    <a:pt x="979675" y="322420"/>
                    <a:pt x="990666" y="374020"/>
                    <a:pt x="974674" y="42060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200025" dist="19050" dir="5400000" algn="bl" rotWithShape="0">
                <a:srgbClr val="0C0C0C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19"/>
            <p:cNvSpPr/>
            <p:nvPr/>
          </p:nvSpPr>
          <p:spPr>
            <a:xfrm>
              <a:off x="3033562" y="1043489"/>
              <a:ext cx="1440584" cy="663281"/>
            </a:xfrm>
            <a:custGeom>
              <a:avLst/>
              <a:gdLst/>
              <a:ahLst/>
              <a:cxnLst/>
              <a:rect l="l" t="t" r="r" b="b"/>
              <a:pathLst>
                <a:path w="1440584" h="663281" extrusionOk="0">
                  <a:moveTo>
                    <a:pt x="276601" y="511724"/>
                  </a:moveTo>
                  <a:cubicBezTo>
                    <a:pt x="313532" y="514835"/>
                    <a:pt x="350464" y="525238"/>
                    <a:pt x="385330" y="543576"/>
                  </a:cubicBezTo>
                  <a:lnTo>
                    <a:pt x="397838" y="551560"/>
                  </a:lnTo>
                  <a:lnTo>
                    <a:pt x="356968" y="535060"/>
                  </a:lnTo>
                  <a:cubicBezTo>
                    <a:pt x="247722" y="503368"/>
                    <a:pt x="129181" y="540194"/>
                    <a:pt x="57125" y="628208"/>
                  </a:cubicBezTo>
                  <a:lnTo>
                    <a:pt x="33980" y="663178"/>
                  </a:lnTo>
                  <a:lnTo>
                    <a:pt x="0" y="663281"/>
                  </a:lnTo>
                  <a:cubicBezTo>
                    <a:pt x="55013" y="558685"/>
                    <a:pt x="165806" y="502390"/>
                    <a:pt x="276601" y="511724"/>
                  </a:cubicBezTo>
                  <a:close/>
                  <a:moveTo>
                    <a:pt x="1311299" y="385172"/>
                  </a:moveTo>
                  <a:lnTo>
                    <a:pt x="1358222" y="386730"/>
                  </a:lnTo>
                  <a:cubicBezTo>
                    <a:pt x="1377201" y="389247"/>
                    <a:pt x="1398407" y="394383"/>
                    <a:pt x="1419726" y="404045"/>
                  </a:cubicBezTo>
                  <a:lnTo>
                    <a:pt x="1440584" y="415935"/>
                  </a:lnTo>
                  <a:lnTo>
                    <a:pt x="1383450" y="399850"/>
                  </a:lnTo>
                  <a:cubicBezTo>
                    <a:pt x="1345493" y="394816"/>
                    <a:pt x="1316447" y="400260"/>
                    <a:pt x="1313240" y="400931"/>
                  </a:cubicBezTo>
                  <a:close/>
                  <a:moveTo>
                    <a:pt x="978539" y="35"/>
                  </a:moveTo>
                  <a:cubicBezTo>
                    <a:pt x="1018956" y="595"/>
                    <a:pt x="1059533" y="11548"/>
                    <a:pt x="1097406" y="31053"/>
                  </a:cubicBezTo>
                  <a:lnTo>
                    <a:pt x="1110125" y="39336"/>
                  </a:lnTo>
                  <a:lnTo>
                    <a:pt x="1064155" y="21560"/>
                  </a:lnTo>
                  <a:cubicBezTo>
                    <a:pt x="1044224" y="16313"/>
                    <a:pt x="1023975" y="13435"/>
                    <a:pt x="1003767" y="13155"/>
                  </a:cubicBezTo>
                  <a:cubicBezTo>
                    <a:pt x="831205" y="10173"/>
                    <a:pt x="653724" y="197349"/>
                    <a:pt x="688623" y="427777"/>
                  </a:cubicBezTo>
                  <a:cubicBezTo>
                    <a:pt x="655752" y="405866"/>
                    <a:pt x="615722" y="397392"/>
                    <a:pt x="576794" y="404102"/>
                  </a:cubicBezTo>
                  <a:cubicBezTo>
                    <a:pt x="492781" y="418581"/>
                    <a:pt x="436405" y="498425"/>
                    <a:pt x="450888" y="582441"/>
                  </a:cubicBezTo>
                  <a:lnTo>
                    <a:pt x="425743" y="566389"/>
                  </a:lnTo>
                  <a:lnTo>
                    <a:pt x="427408" y="508047"/>
                  </a:lnTo>
                  <a:cubicBezTo>
                    <a:pt x="441093" y="449468"/>
                    <a:pt x="488556" y="401841"/>
                    <a:pt x="551566" y="390982"/>
                  </a:cubicBezTo>
                  <a:cubicBezTo>
                    <a:pt x="590494" y="384272"/>
                    <a:pt x="630524" y="392746"/>
                    <a:pt x="663395" y="414657"/>
                  </a:cubicBezTo>
                  <a:cubicBezTo>
                    <a:pt x="628496" y="184229"/>
                    <a:pt x="805977" y="-2947"/>
                    <a:pt x="978539" y="3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9" name="Google Shape;629;p19"/>
          <p:cNvSpPr txBox="1">
            <a:spLocks noGrp="1"/>
          </p:cNvSpPr>
          <p:nvPr>
            <p:ph type="subTitle" idx="1"/>
          </p:nvPr>
        </p:nvSpPr>
        <p:spPr>
          <a:xfrm>
            <a:off x="540300" y="1622700"/>
            <a:ext cx="2437875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2000"/>
              <a:buNone/>
              <a:defRPr sz="1500" b="1"/>
            </a:lvl9pPr>
          </a:lstStyle>
          <a:p>
            <a:endParaRPr/>
          </a:p>
        </p:txBody>
      </p:sp>
      <p:sp>
        <p:nvSpPr>
          <p:cNvPr id="630" name="Google Shape;630;p19"/>
          <p:cNvSpPr txBox="1">
            <a:spLocks noGrp="1"/>
          </p:cNvSpPr>
          <p:nvPr>
            <p:ph type="subTitle" idx="2"/>
          </p:nvPr>
        </p:nvSpPr>
        <p:spPr>
          <a:xfrm>
            <a:off x="540300" y="3015244"/>
            <a:ext cx="2437875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2000"/>
              <a:buNone/>
              <a:defRPr sz="1500" b="1"/>
            </a:lvl9pPr>
          </a:lstStyle>
          <a:p>
            <a:endParaRPr/>
          </a:p>
        </p:txBody>
      </p:sp>
      <p:sp>
        <p:nvSpPr>
          <p:cNvPr id="631" name="Google Shape;631;p19"/>
          <p:cNvSpPr txBox="1">
            <a:spLocks noGrp="1"/>
          </p:cNvSpPr>
          <p:nvPr>
            <p:ph type="subTitle" idx="3"/>
          </p:nvPr>
        </p:nvSpPr>
        <p:spPr>
          <a:xfrm>
            <a:off x="6286340" y="1629735"/>
            <a:ext cx="2437875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2000"/>
              <a:buNone/>
              <a:defRPr sz="1500" b="1"/>
            </a:lvl9pPr>
          </a:lstStyle>
          <a:p>
            <a:endParaRPr/>
          </a:p>
        </p:txBody>
      </p:sp>
      <p:sp>
        <p:nvSpPr>
          <p:cNvPr id="632" name="Google Shape;632;p19"/>
          <p:cNvSpPr txBox="1">
            <a:spLocks noGrp="1"/>
          </p:cNvSpPr>
          <p:nvPr>
            <p:ph type="subTitle" idx="4"/>
          </p:nvPr>
        </p:nvSpPr>
        <p:spPr>
          <a:xfrm>
            <a:off x="3428840" y="1635713"/>
            <a:ext cx="2437875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2000"/>
              <a:buNone/>
              <a:defRPr sz="1500" b="1"/>
            </a:lvl9pPr>
          </a:lstStyle>
          <a:p>
            <a:endParaRPr/>
          </a:p>
        </p:txBody>
      </p:sp>
      <p:sp>
        <p:nvSpPr>
          <p:cNvPr id="633" name="Google Shape;633;p19"/>
          <p:cNvSpPr txBox="1">
            <a:spLocks noGrp="1"/>
          </p:cNvSpPr>
          <p:nvPr>
            <p:ph type="subTitle" idx="5"/>
          </p:nvPr>
        </p:nvSpPr>
        <p:spPr>
          <a:xfrm>
            <a:off x="3428840" y="3015244"/>
            <a:ext cx="2437875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2000"/>
              <a:buNone/>
              <a:defRPr sz="1500" b="1"/>
            </a:lvl9pPr>
          </a:lstStyle>
          <a:p>
            <a:endParaRPr/>
          </a:p>
        </p:txBody>
      </p:sp>
      <p:sp>
        <p:nvSpPr>
          <p:cNvPr id="634" name="Google Shape;634;p19"/>
          <p:cNvSpPr txBox="1">
            <a:spLocks noGrp="1"/>
          </p:cNvSpPr>
          <p:nvPr>
            <p:ph type="subTitle" idx="6"/>
          </p:nvPr>
        </p:nvSpPr>
        <p:spPr>
          <a:xfrm>
            <a:off x="6286340" y="3001335"/>
            <a:ext cx="2437875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000"/>
              <a:buNone/>
              <a:defRPr sz="1500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2000"/>
              <a:buNone/>
              <a:defRPr sz="1500" b="1"/>
            </a:lvl9pPr>
          </a:lstStyle>
          <a:p>
            <a:endParaRPr/>
          </a:p>
        </p:txBody>
      </p:sp>
      <p:sp>
        <p:nvSpPr>
          <p:cNvPr id="635" name="Google Shape;635;p19"/>
          <p:cNvSpPr txBox="1">
            <a:spLocks noGrp="1"/>
          </p:cNvSpPr>
          <p:nvPr>
            <p:ph type="title"/>
          </p:nvPr>
        </p:nvSpPr>
        <p:spPr>
          <a:xfrm>
            <a:off x="540300" y="673631"/>
            <a:ext cx="8183925" cy="5726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36" name="Google Shape;636;p19"/>
          <p:cNvSpPr txBox="1">
            <a:spLocks noGrp="1"/>
          </p:cNvSpPr>
          <p:nvPr>
            <p:ph type="body" idx="7"/>
          </p:nvPr>
        </p:nvSpPr>
        <p:spPr>
          <a:xfrm>
            <a:off x="3428840" y="1942350"/>
            <a:ext cx="2437875" cy="62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4765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 rtl="0"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637" name="Google Shape;637;p19"/>
          <p:cNvSpPr txBox="1">
            <a:spLocks noGrp="1"/>
          </p:cNvSpPr>
          <p:nvPr>
            <p:ph type="body" idx="8"/>
          </p:nvPr>
        </p:nvSpPr>
        <p:spPr>
          <a:xfrm>
            <a:off x="6286340" y="3313950"/>
            <a:ext cx="2437875" cy="62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4765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 rtl="0"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638" name="Google Shape;638;p19"/>
          <p:cNvSpPr txBox="1">
            <a:spLocks noGrp="1"/>
          </p:cNvSpPr>
          <p:nvPr>
            <p:ph type="body" idx="9"/>
          </p:nvPr>
        </p:nvSpPr>
        <p:spPr>
          <a:xfrm>
            <a:off x="3428840" y="3313950"/>
            <a:ext cx="2437875" cy="62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4765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 rtl="0"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639" name="Google Shape;639;p19"/>
          <p:cNvSpPr txBox="1">
            <a:spLocks noGrp="1"/>
          </p:cNvSpPr>
          <p:nvPr>
            <p:ph type="body" idx="13"/>
          </p:nvPr>
        </p:nvSpPr>
        <p:spPr>
          <a:xfrm>
            <a:off x="540300" y="1942350"/>
            <a:ext cx="2437875" cy="62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4765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 rtl="0"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640" name="Google Shape;640;p19"/>
          <p:cNvSpPr txBox="1">
            <a:spLocks noGrp="1"/>
          </p:cNvSpPr>
          <p:nvPr>
            <p:ph type="body" idx="14"/>
          </p:nvPr>
        </p:nvSpPr>
        <p:spPr>
          <a:xfrm>
            <a:off x="6286340" y="1942350"/>
            <a:ext cx="2437875" cy="62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4765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 rtl="0"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641" name="Google Shape;641;p19"/>
          <p:cNvSpPr txBox="1">
            <a:spLocks noGrp="1"/>
          </p:cNvSpPr>
          <p:nvPr>
            <p:ph type="body" idx="15"/>
          </p:nvPr>
        </p:nvSpPr>
        <p:spPr>
          <a:xfrm>
            <a:off x="540300" y="3313950"/>
            <a:ext cx="2437875" cy="62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4765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 rtl="0"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642" name="Google Shape;642;p19"/>
          <p:cNvGrpSpPr/>
          <p:nvPr/>
        </p:nvGrpSpPr>
        <p:grpSpPr>
          <a:xfrm>
            <a:off x="1524609" y="3917813"/>
            <a:ext cx="803884" cy="1063839"/>
            <a:chOff x="2256777" y="2198862"/>
            <a:chExt cx="2823618" cy="3736703"/>
          </a:xfrm>
        </p:grpSpPr>
        <p:grpSp>
          <p:nvGrpSpPr>
            <p:cNvPr id="643" name="Google Shape;643;p19"/>
            <p:cNvGrpSpPr/>
            <p:nvPr/>
          </p:nvGrpSpPr>
          <p:grpSpPr>
            <a:xfrm>
              <a:off x="3294899" y="5120706"/>
              <a:ext cx="748973" cy="454603"/>
              <a:chOff x="5910230" y="3314449"/>
              <a:chExt cx="375256" cy="227768"/>
            </a:xfrm>
          </p:grpSpPr>
          <p:sp>
            <p:nvSpPr>
              <p:cNvPr id="644" name="Google Shape;644;p19"/>
              <p:cNvSpPr/>
              <p:nvPr/>
            </p:nvSpPr>
            <p:spPr>
              <a:xfrm rot="-788041">
                <a:off x="5936369" y="3312998"/>
                <a:ext cx="9535" cy="23116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230885" extrusionOk="0">
                    <a:moveTo>
                      <a:pt x="-431" y="-319"/>
                    </a:moveTo>
                    <a:lnTo>
                      <a:pt x="9094" y="-319"/>
                    </a:lnTo>
                    <a:lnTo>
                      <a:pt x="9094" y="230567"/>
                    </a:lnTo>
                    <a:lnTo>
                      <a:pt x="-431" y="23056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19"/>
              <p:cNvSpPr/>
              <p:nvPr/>
            </p:nvSpPr>
            <p:spPr>
              <a:xfrm rot="-4611959">
                <a:off x="6139000" y="3423321"/>
                <a:ext cx="231160" cy="9535"/>
              </a:xfrm>
              <a:custGeom>
                <a:avLst/>
                <a:gdLst/>
                <a:ahLst/>
                <a:cxnLst/>
                <a:rect l="l" t="t" r="r" b="b"/>
                <a:pathLst>
                  <a:path w="230885" h="9524" extrusionOk="0">
                    <a:moveTo>
                      <a:pt x="-431" y="-319"/>
                    </a:moveTo>
                    <a:lnTo>
                      <a:pt x="230455" y="-319"/>
                    </a:lnTo>
                    <a:lnTo>
                      <a:pt x="230455" y="9206"/>
                    </a:lnTo>
                    <a:lnTo>
                      <a:pt x="-431" y="920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6" name="Google Shape;646;p19"/>
            <p:cNvSpPr/>
            <p:nvPr/>
          </p:nvSpPr>
          <p:spPr>
            <a:xfrm>
              <a:off x="3376049" y="5519665"/>
              <a:ext cx="585689" cy="415900"/>
            </a:xfrm>
            <a:custGeom>
              <a:avLst/>
              <a:gdLst/>
              <a:ahLst/>
              <a:cxnLst/>
              <a:rect l="l" t="t" r="r" b="b"/>
              <a:pathLst>
                <a:path w="273367" h="194119" extrusionOk="0">
                  <a:moveTo>
                    <a:pt x="273368" y="0"/>
                  </a:moveTo>
                  <a:lnTo>
                    <a:pt x="234125" y="194119"/>
                  </a:lnTo>
                  <a:lnTo>
                    <a:pt x="39243" y="194119"/>
                  </a:lnTo>
                  <a:lnTo>
                    <a:pt x="0" y="0"/>
                  </a:lnTo>
                  <a:lnTo>
                    <a:pt x="273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19"/>
            <p:cNvSpPr/>
            <p:nvPr/>
          </p:nvSpPr>
          <p:spPr>
            <a:xfrm>
              <a:off x="2256777" y="2203261"/>
              <a:ext cx="2823618" cy="3023507"/>
            </a:xfrm>
            <a:custGeom>
              <a:avLst/>
              <a:gdLst/>
              <a:ahLst/>
              <a:cxnLst/>
              <a:rect l="l" t="t" r="r" b="b"/>
              <a:pathLst>
                <a:path w="2823618" h="3023507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37215" y="-2797"/>
                    <a:pt x="1940079" y="2382"/>
                    <a:pt x="2304277" y="293914"/>
                  </a:cubicBezTo>
                  <a:cubicBezTo>
                    <a:pt x="2791372" y="683831"/>
                    <a:pt x="2817780" y="1272419"/>
                    <a:pt x="2822095" y="1379779"/>
                  </a:cubicBezTo>
                  <a:cubicBezTo>
                    <a:pt x="2854201" y="2097474"/>
                    <a:pt x="2369177" y="2553500"/>
                    <a:pt x="2294266" y="2622543"/>
                  </a:cubicBezTo>
                  <a:cubicBezTo>
                    <a:pt x="2048354" y="2843720"/>
                    <a:pt x="1740252" y="2983722"/>
                    <a:pt x="1411904" y="3023507"/>
                  </a:cubicBezTo>
                  <a:cubicBezTo>
                    <a:pt x="1083486" y="2983807"/>
                    <a:pt x="775298" y="2843788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19"/>
            <p:cNvSpPr/>
            <p:nvPr/>
          </p:nvSpPr>
          <p:spPr>
            <a:xfrm>
              <a:off x="3376049" y="5519665"/>
              <a:ext cx="585633" cy="415859"/>
            </a:xfrm>
            <a:custGeom>
              <a:avLst/>
              <a:gdLst/>
              <a:ahLst/>
              <a:cxnLst/>
              <a:rect l="l" t="t" r="r" b="b"/>
              <a:pathLst>
                <a:path w="585633" h="415859" extrusionOk="0">
                  <a:moveTo>
                    <a:pt x="0" y="0"/>
                  </a:moveTo>
                  <a:lnTo>
                    <a:pt x="585633" y="0"/>
                  </a:lnTo>
                  <a:lnTo>
                    <a:pt x="575636" y="49454"/>
                  </a:lnTo>
                  <a:lnTo>
                    <a:pt x="31288" y="49454"/>
                  </a:lnTo>
                  <a:lnTo>
                    <a:pt x="105361" y="415859"/>
                  </a:lnTo>
                  <a:lnTo>
                    <a:pt x="84070" y="41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19"/>
            <p:cNvSpPr/>
            <p:nvPr/>
          </p:nvSpPr>
          <p:spPr>
            <a:xfrm>
              <a:off x="2710203" y="2203261"/>
              <a:ext cx="1916798" cy="3023507"/>
            </a:xfrm>
            <a:custGeom>
              <a:avLst/>
              <a:gdLst/>
              <a:ahLst/>
              <a:cxnLst/>
              <a:rect l="l" t="t" r="r" b="b"/>
              <a:pathLst>
                <a:path w="1916798" h="3023507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cubicBezTo>
                    <a:pt x="1894695" y="683831"/>
                    <a:pt x="1912472" y="1272419"/>
                    <a:pt x="1915752" y="1379779"/>
                  </a:cubicBezTo>
                  <a:cubicBezTo>
                    <a:pt x="1937673" y="2097474"/>
                    <a:pt x="1608513" y="2553500"/>
                    <a:pt x="1557593" y="2622543"/>
                  </a:cubicBezTo>
                  <a:cubicBezTo>
                    <a:pt x="1323713" y="2935995"/>
                    <a:pt x="1062387" y="3004692"/>
                    <a:pt x="958479" y="3023507"/>
                  </a:cubicBez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3023507"/>
                  </a:lnTo>
                  <a:cubicBezTo>
                    <a:pt x="854394" y="3004692"/>
                    <a:pt x="593069" y="2935995"/>
                    <a:pt x="359188" y="2622715"/>
                  </a:cubicBez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19"/>
            <p:cNvSpPr/>
            <p:nvPr/>
          </p:nvSpPr>
          <p:spPr>
            <a:xfrm>
              <a:off x="2711213" y="2222437"/>
              <a:ext cx="1593165" cy="3015570"/>
            </a:xfrm>
            <a:custGeom>
              <a:avLst/>
              <a:gdLst/>
              <a:ahLst/>
              <a:cxnLst/>
              <a:rect l="l" t="t" r="r" b="b"/>
              <a:pathLst>
                <a:path w="1593165" h="3015570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lnTo>
                    <a:pt x="1593165" y="334631"/>
                  </a:lnTo>
                  <a:lnTo>
                    <a:pt x="1519727" y="257623"/>
                  </a:lnTo>
                  <a:cubicBezTo>
                    <a:pt x="1328034" y="79832"/>
                    <a:pt x="1134648" y="52079"/>
                    <a:pt x="1036092" y="49646"/>
                  </a:cubicBezTo>
                  <a:cubicBezTo>
                    <a:pt x="1020001" y="49249"/>
                    <a:pt x="1006438" y="49527"/>
                    <a:pt x="995823" y="49937"/>
                  </a:cubicBezTo>
                  <a:lnTo>
                    <a:pt x="995823" y="3015569"/>
                  </a:lnTo>
                  <a:lnTo>
                    <a:pt x="995820" y="3015570"/>
                  </a:lnTo>
                  <a:lnTo>
                    <a:pt x="995820" y="49937"/>
                  </a:lnTo>
                  <a:lnTo>
                    <a:pt x="958479" y="49668"/>
                  </a:ln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49668"/>
                  </a:lnTo>
                  <a:lnTo>
                    <a:pt x="955494" y="49646"/>
                  </a:lnTo>
                  <a:cubicBezTo>
                    <a:pt x="842746" y="52426"/>
                    <a:pt x="606270" y="88278"/>
                    <a:pt x="390146" y="343368"/>
                  </a:cubicBezTo>
                  <a:cubicBezTo>
                    <a:pt x="59605" y="733803"/>
                    <a:pt x="41482" y="1322045"/>
                    <a:pt x="38374" y="1429405"/>
                  </a:cubicBezTo>
                  <a:cubicBezTo>
                    <a:pt x="19345" y="2057390"/>
                    <a:pt x="268847" y="2485032"/>
                    <a:pt x="365631" y="2628383"/>
                  </a:cubicBezTo>
                  <a:lnTo>
                    <a:pt x="375174" y="2641905"/>
                  </a:lnTo>
                  <a:lnTo>
                    <a:pt x="359188" y="2622715"/>
                  </a:ln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19"/>
            <p:cNvSpPr/>
            <p:nvPr/>
          </p:nvSpPr>
          <p:spPr>
            <a:xfrm>
              <a:off x="3150463" y="2198862"/>
              <a:ext cx="1036590" cy="3027906"/>
            </a:xfrm>
            <a:custGeom>
              <a:avLst/>
              <a:gdLst/>
              <a:ahLst/>
              <a:cxnLst/>
              <a:rect l="l" t="t" r="r" b="b"/>
              <a:pathLst>
                <a:path w="1036590" h="302790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3027906"/>
                  </a:lnTo>
                  <a:cubicBezTo>
                    <a:pt x="461429" y="3009091"/>
                    <a:pt x="320582" y="2940394"/>
                    <a:pt x="194235" y="2627114"/>
                  </a:cubicBez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cubicBezTo>
                    <a:pt x="1024815" y="683831"/>
                    <a:pt x="1034481" y="1272419"/>
                    <a:pt x="1036035" y="1379779"/>
                  </a:cubicBezTo>
                  <a:cubicBezTo>
                    <a:pt x="1047773" y="2097474"/>
                    <a:pt x="869815" y="2553500"/>
                    <a:pt x="842370" y="2622543"/>
                  </a:cubicBezTo>
                  <a:cubicBezTo>
                    <a:pt x="715678" y="2935995"/>
                    <a:pt x="574486" y="3004692"/>
                    <a:pt x="518217" y="3023507"/>
                  </a:cubicBez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3"/>
                </a:gs>
                <a:gs pos="52000">
                  <a:schemeClr val="accent4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128588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19"/>
            <p:cNvSpPr/>
            <p:nvPr/>
          </p:nvSpPr>
          <p:spPr>
            <a:xfrm>
              <a:off x="3169640" y="2199871"/>
              <a:ext cx="864956" cy="3015976"/>
            </a:xfrm>
            <a:custGeom>
              <a:avLst/>
              <a:gdLst/>
              <a:ahLst/>
              <a:cxnLst/>
              <a:rect l="l" t="t" r="r" b="b"/>
              <a:pathLst>
                <a:path w="864956" h="301597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54080"/>
                  </a:lnTo>
                  <a:lnTo>
                    <a:pt x="515562" y="54045"/>
                  </a:lnTo>
                  <a:cubicBezTo>
                    <a:pt x="454545" y="56825"/>
                    <a:pt x="326641" y="92677"/>
                    <a:pt x="209440" y="347767"/>
                  </a:cubicBezTo>
                  <a:cubicBezTo>
                    <a:pt x="31829" y="738202"/>
                    <a:pt x="21473" y="1326444"/>
                    <a:pt x="19747" y="1433804"/>
                  </a:cubicBezTo>
                  <a:cubicBezTo>
                    <a:pt x="10816" y="1972077"/>
                    <a:pt x="108683" y="2363159"/>
                    <a:pt x="169826" y="2554185"/>
                  </a:cubicBezTo>
                  <a:lnTo>
                    <a:pt x="196316" y="2631739"/>
                  </a:lnTo>
                  <a:lnTo>
                    <a:pt x="194235" y="2627114"/>
                  </a:ln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lnTo>
                    <a:pt x="864956" y="342697"/>
                  </a:lnTo>
                  <a:lnTo>
                    <a:pt x="776562" y="190249"/>
                  </a:lnTo>
                  <a:cubicBezTo>
                    <a:pt x="688220" y="72419"/>
                    <a:pt x="604844" y="51731"/>
                    <a:pt x="559166" y="49646"/>
                  </a:cubicBezTo>
                  <a:cubicBezTo>
                    <a:pt x="550465" y="49249"/>
                    <a:pt x="543132" y="49527"/>
                    <a:pt x="537393" y="49937"/>
                  </a:cubicBezTo>
                  <a:lnTo>
                    <a:pt x="537393" y="3015976"/>
                  </a:lnTo>
                  <a:lnTo>
                    <a:pt x="537392" y="3015976"/>
                  </a:lnTo>
                  <a:lnTo>
                    <a:pt x="537392" y="54336"/>
                  </a:lnTo>
                  <a:lnTo>
                    <a:pt x="518217" y="54081"/>
                  </a:ln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19"/>
            <p:cNvSpPr/>
            <p:nvPr/>
          </p:nvSpPr>
          <p:spPr>
            <a:xfrm>
              <a:off x="2257788" y="2204270"/>
              <a:ext cx="2049602" cy="2904841"/>
            </a:xfrm>
            <a:custGeom>
              <a:avLst/>
              <a:gdLst/>
              <a:ahLst/>
              <a:cxnLst/>
              <a:rect l="l" t="t" r="r" b="b"/>
              <a:pathLst>
                <a:path w="2049602" h="2904841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05888" y="-1977"/>
                    <a:pt x="1755994" y="321"/>
                    <a:pt x="2028820" y="124614"/>
                  </a:cubicBezTo>
                  <a:lnTo>
                    <a:pt x="2049602" y="135611"/>
                  </a:lnTo>
                  <a:lnTo>
                    <a:pt x="1949422" y="96315"/>
                  </a:lnTo>
                  <a:cubicBezTo>
                    <a:pt x="1731466" y="23911"/>
                    <a:pt x="1544728" y="22657"/>
                    <a:pt x="1466408" y="24707"/>
                  </a:cubicBezTo>
                  <a:cubicBezTo>
                    <a:pt x="1450744" y="24297"/>
                    <a:pt x="1430740" y="24019"/>
                    <a:pt x="1407016" y="24416"/>
                  </a:cubicBezTo>
                  <a:cubicBezTo>
                    <a:pt x="1240944" y="27196"/>
                    <a:pt x="892536" y="63048"/>
                    <a:pt x="573861" y="318138"/>
                  </a:cubicBezTo>
                  <a:cubicBezTo>
                    <a:pt x="86768" y="708055"/>
                    <a:pt x="60360" y="1296643"/>
                    <a:pt x="56043" y="1404003"/>
                  </a:cubicBezTo>
                  <a:cubicBezTo>
                    <a:pt x="23767" y="2121698"/>
                    <a:pt x="508789" y="2577724"/>
                    <a:pt x="583873" y="2646767"/>
                  </a:cubicBezTo>
                  <a:cubicBezTo>
                    <a:pt x="676097" y="2729734"/>
                    <a:pt x="777075" y="2801279"/>
                    <a:pt x="884593" y="2860394"/>
                  </a:cubicBezTo>
                  <a:lnTo>
                    <a:pt x="973281" y="2904841"/>
                  </a:lnTo>
                  <a:lnTo>
                    <a:pt x="939703" y="2891105"/>
                  </a:lnTo>
                  <a:cubicBezTo>
                    <a:pt x="790863" y="2823482"/>
                    <a:pt x="652334" y="2733166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4" name="Google Shape;654;p19"/>
          <p:cNvSpPr/>
          <p:nvPr/>
        </p:nvSpPr>
        <p:spPr>
          <a:xfrm flipH="1">
            <a:off x="-7943" y="4086972"/>
            <a:ext cx="2403465" cy="1063981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329326" y="1802901"/>
                  <a:pt x="2680233" y="189642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76120" y="2088183"/>
                  <a:pt x="3025790" y="2093706"/>
                  <a:pt x="3066043" y="2119040"/>
                </a:cubicBezTo>
                <a:cubicBezTo>
                  <a:pt x="2866332" y="1750616"/>
                  <a:pt x="3021977" y="1311848"/>
                  <a:pt x="3330705" y="1165098"/>
                </a:cubicBezTo>
                <a:cubicBezTo>
                  <a:pt x="3659915" y="1008510"/>
                  <a:pt x="4131160" y="1199192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70205" y="1637152"/>
                  <a:pt x="4866004" y="1627987"/>
                  <a:pt x="4930808" y="1681351"/>
                </a:cubicBezTo>
                <a:cubicBezTo>
                  <a:pt x="4931078" y="1681620"/>
                  <a:pt x="4931348" y="1681756"/>
                  <a:pt x="4931618" y="1682025"/>
                </a:cubicBezTo>
                <a:cubicBezTo>
                  <a:pt x="4845400" y="1466414"/>
                  <a:pt x="4950349" y="1221695"/>
                  <a:pt x="5165824" y="1135585"/>
                </a:cubicBezTo>
                <a:cubicBezTo>
                  <a:pt x="5263522" y="1096505"/>
                  <a:pt x="5372272" y="1095428"/>
                  <a:pt x="5470645" y="1132621"/>
                </a:cubicBezTo>
                <a:cubicBezTo>
                  <a:pt x="5365938" y="812303"/>
                  <a:pt x="5540718" y="467865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19"/>
          <p:cNvSpPr/>
          <p:nvPr/>
        </p:nvSpPr>
        <p:spPr>
          <a:xfrm flipH="1">
            <a:off x="-12157" y="4087324"/>
            <a:ext cx="2403465" cy="1063981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2288798" y="1878635"/>
                </a:moveTo>
                <a:cubicBezTo>
                  <a:pt x="2493233" y="1862262"/>
                  <a:pt x="2721772" y="197020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64912" y="2092158"/>
                  <a:pt x="3001258" y="2092284"/>
                  <a:pt x="3034311" y="2103779"/>
                </a:cubicBezTo>
                <a:lnTo>
                  <a:pt x="3038234" y="2105666"/>
                </a:lnTo>
                <a:lnTo>
                  <a:pt x="3066927" y="2174548"/>
                </a:lnTo>
                <a:cubicBezTo>
                  <a:pt x="3026674" y="2149214"/>
                  <a:pt x="2977004" y="2143691"/>
                  <a:pt x="2932170" y="2159591"/>
                </a:cubicBezTo>
                <a:cubicBezTo>
                  <a:pt x="2892928" y="2175628"/>
                  <a:pt x="2862163" y="2207296"/>
                  <a:pt x="2847272" y="2247048"/>
                </a:cubicBezTo>
                <a:cubicBezTo>
                  <a:pt x="2681117" y="1951931"/>
                  <a:pt x="2330210" y="1858409"/>
                  <a:pt x="2098024" y="1992358"/>
                </a:cubicBezTo>
                <a:cubicBezTo>
                  <a:pt x="1927152" y="2090461"/>
                  <a:pt x="1831340" y="2305804"/>
                  <a:pt x="1858291" y="2531386"/>
                </a:cubicBezTo>
                <a:cubicBezTo>
                  <a:pt x="1786856" y="2473306"/>
                  <a:pt x="1695101" y="2446354"/>
                  <a:pt x="1603601" y="2456461"/>
                </a:cubicBezTo>
                <a:cubicBezTo>
                  <a:pt x="1452808" y="2474923"/>
                  <a:pt x="1374649" y="2589736"/>
                  <a:pt x="1363868" y="2606311"/>
                </a:cubicBezTo>
                <a:cubicBezTo>
                  <a:pt x="1288540" y="2570870"/>
                  <a:pt x="996790" y="2444198"/>
                  <a:pt x="644535" y="2546345"/>
                </a:cubicBezTo>
                <a:cubicBezTo>
                  <a:pt x="310151" y="2643225"/>
                  <a:pt x="125930" y="2886951"/>
                  <a:pt x="45850" y="3021761"/>
                </a:cubicBezTo>
                <a:lnTo>
                  <a:pt x="2963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155187" y="1903363"/>
                  <a:pt x="2220653" y="1884093"/>
                  <a:pt x="2288798" y="1878635"/>
                </a:cubicBezTo>
                <a:close/>
                <a:moveTo>
                  <a:pt x="3596672" y="1111090"/>
                </a:moveTo>
                <a:cubicBezTo>
                  <a:pt x="3874128" y="1118834"/>
                  <a:pt x="4163333" y="1306796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56857" y="1653356"/>
                  <a:pt x="4820755" y="1636048"/>
                  <a:pt x="4877540" y="1652945"/>
                </a:cubicBezTo>
                <a:lnTo>
                  <a:pt x="4913735" y="1672247"/>
                </a:lnTo>
                <a:lnTo>
                  <a:pt x="4932502" y="1737533"/>
                </a:lnTo>
                <a:cubicBezTo>
                  <a:pt x="4932232" y="1737264"/>
                  <a:pt x="4931962" y="1737128"/>
                  <a:pt x="4931692" y="1736859"/>
                </a:cubicBezTo>
                <a:cubicBezTo>
                  <a:pt x="4866888" y="1683495"/>
                  <a:pt x="4771089" y="1692660"/>
                  <a:pt x="4717698" y="1757477"/>
                </a:cubicBezTo>
                <a:cubicBezTo>
                  <a:pt x="4711096" y="1740767"/>
                  <a:pt x="4670668" y="1638083"/>
                  <a:pt x="4562863" y="1597656"/>
                </a:cubicBezTo>
                <a:cubicBezTo>
                  <a:pt x="4460582" y="1560058"/>
                  <a:pt x="4339435" y="1594422"/>
                  <a:pt x="4260738" y="1685113"/>
                </a:cubicBezTo>
                <a:cubicBezTo>
                  <a:pt x="4132044" y="1254700"/>
                  <a:pt x="3660799" y="1064018"/>
                  <a:pt x="3331589" y="1220606"/>
                </a:cubicBezTo>
                <a:cubicBezTo>
                  <a:pt x="3138634" y="1312325"/>
                  <a:pt x="3005477" y="1518113"/>
                  <a:pt x="2981502" y="1749504"/>
                </a:cubicBezTo>
                <a:lnTo>
                  <a:pt x="2980923" y="1841369"/>
                </a:lnTo>
                <a:lnTo>
                  <a:pt x="2979729" y="1835195"/>
                </a:lnTo>
                <a:cubicBezTo>
                  <a:pt x="2953723" y="1549483"/>
                  <a:pt x="3099159" y="1275161"/>
                  <a:pt x="3330705" y="1165098"/>
                </a:cubicBezTo>
                <a:cubicBezTo>
                  <a:pt x="3413008" y="1125951"/>
                  <a:pt x="3504187" y="1108509"/>
                  <a:pt x="3596672" y="1111090"/>
                </a:cubicBezTo>
                <a:close/>
                <a:moveTo>
                  <a:pt x="5317981" y="1105501"/>
                </a:moveTo>
                <a:cubicBezTo>
                  <a:pt x="5343830" y="1105248"/>
                  <a:pt x="5369699" y="1107379"/>
                  <a:pt x="5395254" y="1111898"/>
                </a:cubicBezTo>
                <a:lnTo>
                  <a:pt x="5458658" y="1129326"/>
                </a:lnTo>
                <a:lnTo>
                  <a:pt x="5471529" y="1188129"/>
                </a:lnTo>
                <a:cubicBezTo>
                  <a:pt x="5373156" y="1150936"/>
                  <a:pt x="5264406" y="1152013"/>
                  <a:pt x="5166708" y="1191093"/>
                </a:cubicBezTo>
                <a:cubicBezTo>
                  <a:pt x="5058971" y="1234148"/>
                  <a:pt x="4978864" y="1316856"/>
                  <a:pt x="4936470" y="1415750"/>
                </a:cubicBezTo>
                <a:lnTo>
                  <a:pt x="4905003" y="1561359"/>
                </a:lnTo>
                <a:lnTo>
                  <a:pt x="4901538" y="1517792"/>
                </a:lnTo>
                <a:cubicBezTo>
                  <a:pt x="4904782" y="1353968"/>
                  <a:pt x="5004218" y="1200168"/>
                  <a:pt x="5165824" y="1135585"/>
                </a:cubicBezTo>
                <a:cubicBezTo>
                  <a:pt x="5214673" y="1116045"/>
                  <a:pt x="5266285" y="1106006"/>
                  <a:pt x="5317981" y="1105501"/>
                </a:cubicBezTo>
                <a:close/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115898"/>
                </a:lnTo>
                <a:lnTo>
                  <a:pt x="6870555" y="103763"/>
                </a:lnTo>
                <a:cubicBezTo>
                  <a:pt x="6835186" y="85175"/>
                  <a:pt x="6762268" y="53843"/>
                  <a:pt x="6675258" y="55576"/>
                </a:cubicBezTo>
                <a:cubicBezTo>
                  <a:pt x="6636587" y="56347"/>
                  <a:pt x="6595132" y="63649"/>
                  <a:pt x="6552953" y="81505"/>
                </a:cubicBezTo>
                <a:cubicBezTo>
                  <a:pt x="6412132" y="141471"/>
                  <a:pt x="6322115" y="293612"/>
                  <a:pt x="6335590" y="458824"/>
                </a:cubicBezTo>
                <a:cubicBezTo>
                  <a:pt x="6189648" y="382014"/>
                  <a:pt x="6018776" y="367459"/>
                  <a:pt x="5861920" y="418802"/>
                </a:cubicBezTo>
                <a:cubicBezTo>
                  <a:pt x="5621682" y="497231"/>
                  <a:pt x="5463308" y="710584"/>
                  <a:pt x="5443310" y="947493"/>
                </a:cubicBezTo>
                <a:lnTo>
                  <a:pt x="5444277" y="1012150"/>
                </a:lnTo>
                <a:lnTo>
                  <a:pt x="5444219" y="1011887"/>
                </a:lnTo>
                <a:cubicBezTo>
                  <a:pt x="5411907" y="729942"/>
                  <a:pt x="5580758" y="454794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13720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014 Map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0"/>
          <p:cNvSpPr txBox="1">
            <a:spLocks noGrp="1"/>
          </p:cNvSpPr>
          <p:nvPr>
            <p:ph type="subTitle" idx="1"/>
          </p:nvPr>
        </p:nvSpPr>
        <p:spPr>
          <a:xfrm>
            <a:off x="6283875" y="1411781"/>
            <a:ext cx="2548350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1800"/>
              <a:buNone/>
              <a:defRPr sz="1350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1800"/>
              <a:buNone/>
              <a:defRPr sz="1350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1800"/>
              <a:buNone/>
              <a:defRPr sz="1350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1800"/>
              <a:buNone/>
              <a:defRPr sz="1350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1800"/>
              <a:buNone/>
              <a:defRPr sz="1350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1800"/>
              <a:buNone/>
              <a:defRPr sz="1350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1800"/>
              <a:buNone/>
              <a:defRPr sz="1350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1800"/>
              <a:buNone/>
              <a:defRPr sz="1350" b="1"/>
            </a:lvl9pPr>
          </a:lstStyle>
          <a:p>
            <a:endParaRPr/>
          </a:p>
        </p:txBody>
      </p:sp>
      <p:sp>
        <p:nvSpPr>
          <p:cNvPr id="658" name="Google Shape;658;p20"/>
          <p:cNvSpPr txBox="1">
            <a:spLocks noGrp="1"/>
          </p:cNvSpPr>
          <p:nvPr>
            <p:ph type="subTitle" idx="2"/>
          </p:nvPr>
        </p:nvSpPr>
        <p:spPr>
          <a:xfrm>
            <a:off x="6283875" y="3077068"/>
            <a:ext cx="2548350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1800"/>
              <a:buNone/>
              <a:defRPr sz="1350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1800"/>
              <a:buNone/>
              <a:defRPr sz="1350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1800"/>
              <a:buNone/>
              <a:defRPr sz="1350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1800"/>
              <a:buNone/>
              <a:defRPr sz="1350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1800"/>
              <a:buNone/>
              <a:defRPr sz="1350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1800"/>
              <a:buNone/>
              <a:defRPr sz="1350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1800"/>
              <a:buNone/>
              <a:defRPr sz="1350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1800"/>
              <a:buNone/>
              <a:defRPr sz="1350" b="1"/>
            </a:lvl9pPr>
          </a:lstStyle>
          <a:p>
            <a:endParaRPr/>
          </a:p>
        </p:txBody>
      </p:sp>
      <p:sp>
        <p:nvSpPr>
          <p:cNvPr id="659" name="Google Shape;659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60" name="Google Shape;660;p20"/>
          <p:cNvSpPr txBox="1">
            <a:spLocks noGrp="1"/>
          </p:cNvSpPr>
          <p:nvPr>
            <p:ph type="body" idx="3"/>
          </p:nvPr>
        </p:nvSpPr>
        <p:spPr>
          <a:xfrm>
            <a:off x="6283875" y="1738781"/>
            <a:ext cx="2548350" cy="11650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381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381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050"/>
            </a:lvl2pPr>
            <a:lvl3pPr marL="1028700" lvl="2" indent="-2381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050"/>
            </a:lvl3pPr>
            <a:lvl4pPr marL="1371600" lvl="3" indent="-2381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4pPr>
            <a:lvl5pPr marL="1714500" lvl="4" indent="-2381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050"/>
            </a:lvl5pPr>
            <a:lvl6pPr marL="2057400" lvl="5" indent="-2381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050"/>
            </a:lvl6pPr>
            <a:lvl7pPr marL="2400300" lvl="6" indent="-2381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7pPr>
            <a:lvl8pPr marL="2743200" lvl="7" indent="-2381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050"/>
            </a:lvl8pPr>
            <a:lvl9pPr marL="3086100" lvl="8" indent="-2381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050"/>
            </a:lvl9pPr>
          </a:lstStyle>
          <a:p>
            <a:endParaRPr/>
          </a:p>
        </p:txBody>
      </p:sp>
      <p:sp>
        <p:nvSpPr>
          <p:cNvPr id="661" name="Google Shape;661;p20"/>
          <p:cNvSpPr txBox="1">
            <a:spLocks noGrp="1"/>
          </p:cNvSpPr>
          <p:nvPr>
            <p:ph type="body" idx="4"/>
          </p:nvPr>
        </p:nvSpPr>
        <p:spPr>
          <a:xfrm>
            <a:off x="6283875" y="3380025"/>
            <a:ext cx="2548350" cy="11650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050"/>
            </a:lvl2pPr>
            <a:lvl3pPr marL="1028700" lvl="2" indent="-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050"/>
            </a:lvl3pPr>
            <a:lvl4pPr marL="1371600" lvl="3" indent="-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4pPr>
            <a:lvl5pPr marL="1714500" lvl="4" indent="-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050"/>
            </a:lvl5pPr>
            <a:lvl6pPr marL="2057400" lvl="5" indent="-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050"/>
            </a:lvl6pPr>
            <a:lvl7pPr marL="2400300" lvl="6" indent="-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7pPr>
            <a:lvl8pPr marL="2743200" lvl="7" indent="-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050"/>
            </a:lvl8pPr>
            <a:lvl9pPr marL="3086100" lvl="8" indent="-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050"/>
            </a:lvl9pPr>
          </a:lstStyle>
          <a:p>
            <a:endParaRPr/>
          </a:p>
        </p:txBody>
      </p:sp>
      <p:sp>
        <p:nvSpPr>
          <p:cNvPr id="662" name="Google Shape;662;p20"/>
          <p:cNvSpPr/>
          <p:nvPr/>
        </p:nvSpPr>
        <p:spPr>
          <a:xfrm flipH="1">
            <a:off x="-7947" y="3635626"/>
            <a:ext cx="2548928" cy="1514188"/>
          </a:xfrm>
          <a:custGeom>
            <a:avLst/>
            <a:gdLst/>
            <a:ahLst/>
            <a:cxnLst/>
            <a:rect l="l" t="t" r="r" b="b"/>
            <a:pathLst>
              <a:path w="7308753" h="4341756" extrusionOk="0">
                <a:moveTo>
                  <a:pt x="7110886" y="101"/>
                </a:moveTo>
                <a:cubicBezTo>
                  <a:pt x="7211330" y="-1977"/>
                  <a:pt x="7290731" y="28417"/>
                  <a:pt x="7308753" y="35912"/>
                </a:cubicBezTo>
                <a:lnTo>
                  <a:pt x="7308753" y="4341756"/>
                </a:lnTo>
                <a:lnTo>
                  <a:pt x="45625" y="4341756"/>
                </a:lnTo>
                <a:lnTo>
                  <a:pt x="7570" y="4185900"/>
                </a:lnTo>
                <a:cubicBezTo>
                  <a:pt x="-43691" y="3817116"/>
                  <a:pt x="169077" y="3450821"/>
                  <a:pt x="533756" y="3321826"/>
                </a:cubicBezTo>
                <a:cubicBezTo>
                  <a:pt x="685331" y="3268193"/>
                  <a:pt x="849518" y="3261590"/>
                  <a:pt x="1004959" y="3302555"/>
                </a:cubicBezTo>
                <a:cubicBezTo>
                  <a:pt x="1059537" y="2969706"/>
                  <a:pt x="1312610" y="2705851"/>
                  <a:pt x="1634409" y="2643190"/>
                </a:cubicBezTo>
                <a:cubicBezTo>
                  <a:pt x="1925484" y="2586592"/>
                  <a:pt x="2227340" y="2703156"/>
                  <a:pt x="2413574" y="2942889"/>
                </a:cubicBezTo>
                <a:cubicBezTo>
                  <a:pt x="2578274" y="2864865"/>
                  <a:pt x="2773806" y="2894511"/>
                  <a:pt x="2907997" y="3017814"/>
                </a:cubicBezTo>
                <a:cubicBezTo>
                  <a:pt x="2861601" y="2573655"/>
                  <a:pt x="3184035" y="2175987"/>
                  <a:pt x="3628152" y="2129632"/>
                </a:cubicBezTo>
                <a:cubicBezTo>
                  <a:pt x="3857508" y="2105645"/>
                  <a:pt x="4086177" y="2180838"/>
                  <a:pt x="4256646" y="2336078"/>
                </a:cubicBezTo>
                <a:cubicBezTo>
                  <a:pt x="4256646" y="2319639"/>
                  <a:pt x="4249503" y="1977086"/>
                  <a:pt x="4541387" y="1789101"/>
                </a:cubicBezTo>
                <a:cubicBezTo>
                  <a:pt x="4827879" y="1604484"/>
                  <a:pt x="5131081" y="1743418"/>
                  <a:pt x="5147793" y="1751638"/>
                </a:cubicBezTo>
                <a:cubicBezTo>
                  <a:pt x="5146175" y="1746382"/>
                  <a:pt x="5112217" y="1629413"/>
                  <a:pt x="5192801" y="1541821"/>
                </a:cubicBezTo>
                <a:cubicBezTo>
                  <a:pt x="5235829" y="1497217"/>
                  <a:pt x="5295648" y="1472692"/>
                  <a:pt x="5357609" y="1474442"/>
                </a:cubicBezTo>
                <a:cubicBezTo>
                  <a:pt x="4954146" y="1125154"/>
                  <a:pt x="4983389" y="549741"/>
                  <a:pt x="5260179" y="313108"/>
                </a:cubicBezTo>
                <a:cubicBezTo>
                  <a:pt x="5533601" y="79440"/>
                  <a:pt x="6096751" y="134825"/>
                  <a:pt x="6384053" y="575344"/>
                </a:cubicBezTo>
                <a:cubicBezTo>
                  <a:pt x="6435801" y="492604"/>
                  <a:pt x="6544683" y="467404"/>
                  <a:pt x="6627559" y="519152"/>
                </a:cubicBezTo>
                <a:cubicBezTo>
                  <a:pt x="6659900" y="539365"/>
                  <a:pt x="6684965" y="569686"/>
                  <a:pt x="6698710" y="605395"/>
                </a:cubicBezTo>
                <a:cubicBezTo>
                  <a:pt x="6644807" y="375500"/>
                  <a:pt x="6738193" y="148435"/>
                  <a:pt x="6916074" y="50871"/>
                </a:cubicBezTo>
                <a:cubicBezTo>
                  <a:pt x="6982778" y="14285"/>
                  <a:pt x="7050620" y="1348"/>
                  <a:pt x="7110886" y="10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20"/>
          <p:cNvSpPr/>
          <p:nvPr/>
        </p:nvSpPr>
        <p:spPr>
          <a:xfrm flipH="1">
            <a:off x="-7946" y="3635627"/>
            <a:ext cx="2548751" cy="1427199"/>
          </a:xfrm>
          <a:custGeom>
            <a:avLst/>
            <a:gdLst/>
            <a:ahLst/>
            <a:cxnLst/>
            <a:rect l="l" t="t" r="r" b="b"/>
            <a:pathLst>
              <a:path w="7308248" h="4092327" extrusionOk="0">
                <a:moveTo>
                  <a:pt x="4854246" y="1693950"/>
                </a:moveTo>
                <a:cubicBezTo>
                  <a:pt x="4982439" y="1691032"/>
                  <a:pt x="5086385" y="1726416"/>
                  <a:pt x="5128184" y="1743316"/>
                </a:cubicBezTo>
                <a:lnTo>
                  <a:pt x="5140873" y="1748844"/>
                </a:lnTo>
                <a:lnTo>
                  <a:pt x="5143190" y="1784463"/>
                </a:lnTo>
                <a:cubicBezTo>
                  <a:pt x="5145342" y="1797536"/>
                  <a:pt x="5147768" y="1805832"/>
                  <a:pt x="5148172" y="1807146"/>
                </a:cubicBezTo>
                <a:cubicBezTo>
                  <a:pt x="5131460" y="1798926"/>
                  <a:pt x="4828258" y="1659992"/>
                  <a:pt x="4541766" y="1844609"/>
                </a:cubicBezTo>
                <a:cubicBezTo>
                  <a:pt x="4249882" y="2032594"/>
                  <a:pt x="4257025" y="2375147"/>
                  <a:pt x="4257025" y="2391586"/>
                </a:cubicBezTo>
                <a:cubicBezTo>
                  <a:pt x="4086556" y="2236346"/>
                  <a:pt x="3857887" y="2161153"/>
                  <a:pt x="3628531" y="2185140"/>
                </a:cubicBezTo>
                <a:cubicBezTo>
                  <a:pt x="3184414" y="2231495"/>
                  <a:pt x="2861980" y="2629163"/>
                  <a:pt x="2908376" y="3073322"/>
                </a:cubicBezTo>
                <a:cubicBezTo>
                  <a:pt x="2774185" y="2950019"/>
                  <a:pt x="2578653" y="2920373"/>
                  <a:pt x="2413953" y="2998397"/>
                </a:cubicBezTo>
                <a:cubicBezTo>
                  <a:pt x="2227719" y="2758664"/>
                  <a:pt x="1925863" y="2642100"/>
                  <a:pt x="1634788" y="2698698"/>
                </a:cubicBezTo>
                <a:cubicBezTo>
                  <a:pt x="1312989" y="2761359"/>
                  <a:pt x="1059916" y="3025214"/>
                  <a:pt x="1005338" y="3358063"/>
                </a:cubicBezTo>
                <a:cubicBezTo>
                  <a:pt x="849897" y="3317098"/>
                  <a:pt x="685710" y="3323701"/>
                  <a:pt x="534135" y="3377334"/>
                </a:cubicBezTo>
                <a:cubicBezTo>
                  <a:pt x="260626" y="3474080"/>
                  <a:pt x="72567" y="3704308"/>
                  <a:pt x="17257" y="3968956"/>
                </a:cubicBezTo>
                <a:lnTo>
                  <a:pt x="2265" y="4092327"/>
                </a:lnTo>
                <a:lnTo>
                  <a:pt x="0" y="4048182"/>
                </a:lnTo>
                <a:cubicBezTo>
                  <a:pt x="11370" y="3729250"/>
                  <a:pt x="214157" y="3434697"/>
                  <a:pt x="533251" y="3321826"/>
                </a:cubicBezTo>
                <a:cubicBezTo>
                  <a:pt x="684826" y="3268193"/>
                  <a:pt x="849013" y="3261590"/>
                  <a:pt x="1004454" y="3302555"/>
                </a:cubicBezTo>
                <a:cubicBezTo>
                  <a:pt x="1059032" y="2969706"/>
                  <a:pt x="1312105" y="2705851"/>
                  <a:pt x="1633904" y="2643190"/>
                </a:cubicBezTo>
                <a:cubicBezTo>
                  <a:pt x="1924979" y="2586592"/>
                  <a:pt x="2226835" y="2703156"/>
                  <a:pt x="2413069" y="2942889"/>
                </a:cubicBezTo>
                <a:cubicBezTo>
                  <a:pt x="2577769" y="2864865"/>
                  <a:pt x="2773301" y="2894511"/>
                  <a:pt x="2907492" y="3017814"/>
                </a:cubicBezTo>
                <a:cubicBezTo>
                  <a:pt x="2861096" y="2573655"/>
                  <a:pt x="3183530" y="2175987"/>
                  <a:pt x="3627647" y="2129632"/>
                </a:cubicBezTo>
                <a:cubicBezTo>
                  <a:pt x="3857003" y="2105645"/>
                  <a:pt x="4085672" y="2180838"/>
                  <a:pt x="4256141" y="2336078"/>
                </a:cubicBezTo>
                <a:cubicBezTo>
                  <a:pt x="4256141" y="2319639"/>
                  <a:pt x="4248998" y="1977086"/>
                  <a:pt x="4540882" y="1789101"/>
                </a:cubicBezTo>
                <a:cubicBezTo>
                  <a:pt x="4648316" y="1719870"/>
                  <a:pt x="4758101" y="1696138"/>
                  <a:pt x="4854246" y="1693950"/>
                </a:cubicBezTo>
                <a:close/>
                <a:moveTo>
                  <a:pt x="5309774" y="1478396"/>
                </a:moveTo>
                <a:lnTo>
                  <a:pt x="5357988" y="1529950"/>
                </a:lnTo>
                <a:cubicBezTo>
                  <a:pt x="5296027" y="1528200"/>
                  <a:pt x="5236208" y="1552725"/>
                  <a:pt x="5193180" y="1597329"/>
                </a:cubicBezTo>
                <a:cubicBezTo>
                  <a:pt x="5173034" y="1619227"/>
                  <a:pt x="5160047" y="1642961"/>
                  <a:pt x="5151924" y="1666327"/>
                </a:cubicBezTo>
                <a:lnTo>
                  <a:pt x="5141855" y="1722024"/>
                </a:lnTo>
                <a:lnTo>
                  <a:pt x="5138966" y="1677606"/>
                </a:lnTo>
                <a:cubicBezTo>
                  <a:pt x="5140347" y="1636758"/>
                  <a:pt x="5152004" y="1585617"/>
                  <a:pt x="5192296" y="1541821"/>
                </a:cubicBezTo>
                <a:cubicBezTo>
                  <a:pt x="5213810" y="1519519"/>
                  <a:pt x="5239522" y="1502237"/>
                  <a:pt x="5267600" y="1490749"/>
                </a:cubicBezTo>
                <a:close/>
                <a:moveTo>
                  <a:pt x="5659678" y="177243"/>
                </a:moveTo>
                <a:cubicBezTo>
                  <a:pt x="5916667" y="175138"/>
                  <a:pt x="6203984" y="300020"/>
                  <a:pt x="6383548" y="575344"/>
                </a:cubicBezTo>
                <a:cubicBezTo>
                  <a:pt x="6435296" y="492604"/>
                  <a:pt x="6544178" y="467404"/>
                  <a:pt x="6627054" y="519152"/>
                </a:cubicBezTo>
                <a:cubicBezTo>
                  <a:pt x="6643225" y="529259"/>
                  <a:pt x="6657576" y="541892"/>
                  <a:pt x="6669603" y="556463"/>
                </a:cubicBezTo>
                <a:lnTo>
                  <a:pt x="6687549" y="587165"/>
                </a:lnTo>
                <a:lnTo>
                  <a:pt x="6699089" y="660903"/>
                </a:lnTo>
                <a:cubicBezTo>
                  <a:pt x="6685344" y="625194"/>
                  <a:pt x="6660279" y="594873"/>
                  <a:pt x="6627938" y="574660"/>
                </a:cubicBezTo>
                <a:cubicBezTo>
                  <a:pt x="6545062" y="522912"/>
                  <a:pt x="6436180" y="548112"/>
                  <a:pt x="6384432" y="630852"/>
                </a:cubicBezTo>
                <a:cubicBezTo>
                  <a:pt x="6097130" y="190333"/>
                  <a:pt x="5533980" y="134948"/>
                  <a:pt x="5260558" y="368616"/>
                </a:cubicBezTo>
                <a:cubicBezTo>
                  <a:pt x="5156762" y="457354"/>
                  <a:pt x="5087777" y="593732"/>
                  <a:pt x="5063367" y="747961"/>
                </a:cubicBezTo>
                <a:lnTo>
                  <a:pt x="5056178" y="872414"/>
                </a:lnTo>
                <a:lnTo>
                  <a:pt x="5053294" y="851530"/>
                </a:lnTo>
                <a:cubicBezTo>
                  <a:pt x="5044771" y="634436"/>
                  <a:pt x="5121279" y="431425"/>
                  <a:pt x="5259674" y="313108"/>
                </a:cubicBezTo>
                <a:cubicBezTo>
                  <a:pt x="5362207" y="225483"/>
                  <a:pt x="5505484" y="178505"/>
                  <a:pt x="5659678" y="177243"/>
                </a:cubicBezTo>
                <a:close/>
                <a:moveTo>
                  <a:pt x="7110381" y="101"/>
                </a:moveTo>
                <a:cubicBezTo>
                  <a:pt x="7210825" y="-1977"/>
                  <a:pt x="7290226" y="28417"/>
                  <a:pt x="7308248" y="35912"/>
                </a:cubicBezTo>
                <a:lnTo>
                  <a:pt x="7308248" y="91092"/>
                </a:lnTo>
                <a:lnTo>
                  <a:pt x="7284737" y="82371"/>
                </a:lnTo>
                <a:cubicBezTo>
                  <a:pt x="7250094" y="70758"/>
                  <a:pt x="7186598" y="54051"/>
                  <a:pt x="7111265" y="55609"/>
                </a:cubicBezTo>
                <a:cubicBezTo>
                  <a:pt x="7050999" y="56856"/>
                  <a:pt x="6983157" y="69793"/>
                  <a:pt x="6916453" y="106379"/>
                </a:cubicBezTo>
                <a:cubicBezTo>
                  <a:pt x="6783042" y="179552"/>
                  <a:pt x="6697160" y="325570"/>
                  <a:pt x="6685297" y="490992"/>
                </a:cubicBezTo>
                <a:lnTo>
                  <a:pt x="6685438" y="523812"/>
                </a:lnTo>
                <a:lnTo>
                  <a:pt x="6684773" y="519565"/>
                </a:lnTo>
                <a:cubicBezTo>
                  <a:pt x="6668969" y="320757"/>
                  <a:pt x="6759923" y="136240"/>
                  <a:pt x="6915569" y="50871"/>
                </a:cubicBezTo>
                <a:cubicBezTo>
                  <a:pt x="6982273" y="14285"/>
                  <a:pt x="7050115" y="1348"/>
                  <a:pt x="7110381" y="10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20"/>
          <p:cNvSpPr/>
          <p:nvPr/>
        </p:nvSpPr>
        <p:spPr>
          <a:xfrm flipH="1">
            <a:off x="3838194" y="4160644"/>
            <a:ext cx="5303934" cy="991001"/>
          </a:xfrm>
          <a:custGeom>
            <a:avLst/>
            <a:gdLst/>
            <a:ahLst/>
            <a:cxnLst/>
            <a:rect l="l" t="t" r="r" b="b"/>
            <a:pathLst>
              <a:path w="12192952" h="2278164" extrusionOk="0">
                <a:moveTo>
                  <a:pt x="-4" y="736841"/>
                </a:moveTo>
                <a:cubicBezTo>
                  <a:pt x="19046" y="656736"/>
                  <a:pt x="105628" y="326599"/>
                  <a:pt x="417953" y="133147"/>
                </a:cubicBezTo>
                <a:cubicBezTo>
                  <a:pt x="747041" y="-70688"/>
                  <a:pt x="1193573" y="-40494"/>
                  <a:pt x="1543332" y="212585"/>
                </a:cubicBezTo>
                <a:cubicBezTo>
                  <a:pt x="1701065" y="65615"/>
                  <a:pt x="1944715" y="65234"/>
                  <a:pt x="2096734" y="204584"/>
                </a:cubicBezTo>
                <a:cubicBezTo>
                  <a:pt x="2238180" y="334315"/>
                  <a:pt x="2267422" y="554819"/>
                  <a:pt x="2160266" y="723602"/>
                </a:cubicBezTo>
                <a:cubicBezTo>
                  <a:pt x="2180516" y="727603"/>
                  <a:pt x="2199023" y="737794"/>
                  <a:pt x="2213225" y="752747"/>
                </a:cubicBezTo>
                <a:cubicBezTo>
                  <a:pt x="2231532" y="772940"/>
                  <a:pt x="2241057" y="799611"/>
                  <a:pt x="2239704" y="826852"/>
                </a:cubicBezTo>
                <a:cubicBezTo>
                  <a:pt x="2504023" y="599300"/>
                  <a:pt x="2874260" y="544340"/>
                  <a:pt x="3183727" y="686549"/>
                </a:cubicBezTo>
                <a:cubicBezTo>
                  <a:pt x="3622639" y="888194"/>
                  <a:pt x="3684075" y="1369016"/>
                  <a:pt x="3686838" y="1393494"/>
                </a:cubicBezTo>
                <a:cubicBezTo>
                  <a:pt x="3709317" y="1393494"/>
                  <a:pt x="3886863" y="1397019"/>
                  <a:pt x="4005830" y="1547133"/>
                </a:cubicBezTo>
                <a:cubicBezTo>
                  <a:pt x="4113176" y="1682769"/>
                  <a:pt x="4091555" y="1836598"/>
                  <a:pt x="4087935" y="1862220"/>
                </a:cubicBezTo>
                <a:cubicBezTo>
                  <a:pt x="4108595" y="1849552"/>
                  <a:pt x="4133789" y="1846599"/>
                  <a:pt x="4156801" y="1854219"/>
                </a:cubicBezTo>
                <a:cubicBezTo>
                  <a:pt x="4181404" y="1863744"/>
                  <a:pt x="4200045" y="1884413"/>
                  <a:pt x="4207093" y="1909845"/>
                </a:cubicBezTo>
                <a:cubicBezTo>
                  <a:pt x="4237573" y="1868221"/>
                  <a:pt x="4399308" y="1655813"/>
                  <a:pt x="4696964" y="1610665"/>
                </a:cubicBezTo>
                <a:cubicBezTo>
                  <a:pt x="5036435" y="1559134"/>
                  <a:pt x="5276274" y="1766970"/>
                  <a:pt x="5308659" y="1796021"/>
                </a:cubicBezTo>
                <a:cubicBezTo>
                  <a:pt x="5346759" y="1766684"/>
                  <a:pt x="5703852" y="1500746"/>
                  <a:pt x="6149336" y="1629143"/>
                </a:cubicBezTo>
                <a:cubicBezTo>
                  <a:pt x="6507476" y="1732584"/>
                  <a:pt x="6674925" y="2019668"/>
                  <a:pt x="6707977" y="2079294"/>
                </a:cubicBezTo>
                <a:cubicBezTo>
                  <a:pt x="6854358" y="2060244"/>
                  <a:pt x="7003195" y="2077961"/>
                  <a:pt x="7140984" y="2130920"/>
                </a:cubicBezTo>
                <a:cubicBezTo>
                  <a:pt x="7226318" y="2164258"/>
                  <a:pt x="7305842" y="2210931"/>
                  <a:pt x="7376632" y="2269128"/>
                </a:cubicBezTo>
                <a:cubicBezTo>
                  <a:pt x="7459043" y="2158923"/>
                  <a:pt x="7572466" y="2075770"/>
                  <a:pt x="7702387" y="2030336"/>
                </a:cubicBezTo>
                <a:cubicBezTo>
                  <a:pt x="7947465" y="1945944"/>
                  <a:pt x="8157968" y="2032051"/>
                  <a:pt x="8208164" y="2054148"/>
                </a:cubicBezTo>
                <a:cubicBezTo>
                  <a:pt x="8210508" y="2001856"/>
                  <a:pt x="8234492" y="1952993"/>
                  <a:pt x="8274363" y="1919084"/>
                </a:cubicBezTo>
                <a:cubicBezTo>
                  <a:pt x="8305272" y="1894415"/>
                  <a:pt x="8343343" y="1880508"/>
                  <a:pt x="8382853" y="1879365"/>
                </a:cubicBezTo>
                <a:cubicBezTo>
                  <a:pt x="8388606" y="1670005"/>
                  <a:pt x="8548035" y="1497031"/>
                  <a:pt x="8756233" y="1474266"/>
                </a:cubicBezTo>
                <a:cubicBezTo>
                  <a:pt x="8689558" y="1208615"/>
                  <a:pt x="8789856" y="931341"/>
                  <a:pt x="9005121" y="778941"/>
                </a:cubicBezTo>
                <a:cubicBezTo>
                  <a:pt x="9192287" y="646640"/>
                  <a:pt x="9440509" y="627209"/>
                  <a:pt x="9653869" y="725983"/>
                </a:cubicBezTo>
                <a:cubicBezTo>
                  <a:pt x="9769312" y="571868"/>
                  <a:pt x="9987815" y="540531"/>
                  <a:pt x="10141930" y="655974"/>
                </a:cubicBezTo>
                <a:cubicBezTo>
                  <a:pt x="10238418" y="728364"/>
                  <a:pt x="10290710" y="845427"/>
                  <a:pt x="10280138" y="965632"/>
                </a:cubicBezTo>
                <a:cubicBezTo>
                  <a:pt x="10292901" y="953726"/>
                  <a:pt x="10310713" y="948773"/>
                  <a:pt x="10327763" y="952392"/>
                </a:cubicBezTo>
                <a:cubicBezTo>
                  <a:pt x="10348337" y="958107"/>
                  <a:pt x="10363100" y="976109"/>
                  <a:pt x="10364815" y="997350"/>
                </a:cubicBezTo>
                <a:cubicBezTo>
                  <a:pt x="10511881" y="776465"/>
                  <a:pt x="10768008" y="655593"/>
                  <a:pt x="11025469" y="686263"/>
                </a:cubicBezTo>
                <a:cubicBezTo>
                  <a:pt x="11382752" y="728840"/>
                  <a:pt x="11547534" y="1039736"/>
                  <a:pt x="11560393" y="1064882"/>
                </a:cubicBezTo>
                <a:cubicBezTo>
                  <a:pt x="11574776" y="1060215"/>
                  <a:pt x="11725461" y="1013828"/>
                  <a:pt x="11851572" y="1109935"/>
                </a:cubicBezTo>
                <a:cubicBezTo>
                  <a:pt x="11910056" y="1155465"/>
                  <a:pt x="11950442" y="1220140"/>
                  <a:pt x="11965872" y="1292625"/>
                </a:cubicBezTo>
                <a:cubicBezTo>
                  <a:pt x="11988923" y="1262526"/>
                  <a:pt x="12032071" y="1256811"/>
                  <a:pt x="12062170" y="1279862"/>
                </a:cubicBezTo>
                <a:cubicBezTo>
                  <a:pt x="12069504" y="1285481"/>
                  <a:pt x="12075600" y="1292530"/>
                  <a:pt x="12080172" y="1300530"/>
                </a:cubicBezTo>
                <a:cubicBezTo>
                  <a:pt x="12078934" y="1247000"/>
                  <a:pt x="12091697" y="1194042"/>
                  <a:pt x="12117224" y="1146987"/>
                </a:cubicBezTo>
                <a:cubicBezTo>
                  <a:pt x="12134941" y="1114793"/>
                  <a:pt x="12158372" y="1086027"/>
                  <a:pt x="12186471" y="1062215"/>
                </a:cubicBezTo>
                <a:cubicBezTo>
                  <a:pt x="12188662" y="1467218"/>
                  <a:pt x="12190852" y="1872221"/>
                  <a:pt x="12192948" y="2277224"/>
                </a:cubicBezTo>
                <a:lnTo>
                  <a:pt x="-4" y="2277224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20"/>
          <p:cNvSpPr/>
          <p:nvPr/>
        </p:nvSpPr>
        <p:spPr>
          <a:xfrm flipH="1">
            <a:off x="3841942" y="4160065"/>
            <a:ext cx="5301302" cy="991001"/>
          </a:xfrm>
          <a:custGeom>
            <a:avLst/>
            <a:gdLst/>
            <a:ahLst/>
            <a:cxnLst/>
            <a:rect l="l" t="t" r="r" b="b"/>
            <a:pathLst>
              <a:path w="12186901" h="2278163" extrusionOk="0">
                <a:moveTo>
                  <a:pt x="10929198" y="682704"/>
                </a:moveTo>
                <a:cubicBezTo>
                  <a:pt x="10961129" y="681903"/>
                  <a:pt x="10993290" y="683369"/>
                  <a:pt x="11025473" y="687202"/>
                </a:cubicBezTo>
                <a:cubicBezTo>
                  <a:pt x="11382756" y="729779"/>
                  <a:pt x="11547538" y="1040675"/>
                  <a:pt x="11560397" y="1065821"/>
                </a:cubicBezTo>
                <a:cubicBezTo>
                  <a:pt x="11574780" y="1061154"/>
                  <a:pt x="11725465" y="1014767"/>
                  <a:pt x="11851576" y="1110874"/>
                </a:cubicBezTo>
                <a:cubicBezTo>
                  <a:pt x="11910060" y="1156404"/>
                  <a:pt x="11950446" y="1221079"/>
                  <a:pt x="11965876" y="1293564"/>
                </a:cubicBezTo>
                <a:cubicBezTo>
                  <a:pt x="11988927" y="1263465"/>
                  <a:pt x="12032075" y="1257750"/>
                  <a:pt x="12062174" y="1280801"/>
                </a:cubicBezTo>
                <a:cubicBezTo>
                  <a:pt x="12069508" y="1286420"/>
                  <a:pt x="12075604" y="1293469"/>
                  <a:pt x="12080176" y="1301469"/>
                </a:cubicBezTo>
                <a:cubicBezTo>
                  <a:pt x="12078938" y="1247939"/>
                  <a:pt x="12091701" y="1194981"/>
                  <a:pt x="12117228" y="1147926"/>
                </a:cubicBezTo>
                <a:cubicBezTo>
                  <a:pt x="12134945" y="1115732"/>
                  <a:pt x="12158376" y="1086966"/>
                  <a:pt x="12186475" y="1063154"/>
                </a:cubicBezTo>
                <a:lnTo>
                  <a:pt x="12186901" y="1142995"/>
                </a:lnTo>
                <a:lnTo>
                  <a:pt x="12127863" y="1215268"/>
                </a:lnTo>
                <a:cubicBezTo>
                  <a:pt x="12102336" y="1262323"/>
                  <a:pt x="12089573" y="1315281"/>
                  <a:pt x="12090811" y="1368811"/>
                </a:cubicBezTo>
                <a:cubicBezTo>
                  <a:pt x="12086239" y="1360811"/>
                  <a:pt x="12080143" y="1353762"/>
                  <a:pt x="12072809" y="1348143"/>
                </a:cubicBezTo>
                <a:cubicBezTo>
                  <a:pt x="12042710" y="1325092"/>
                  <a:pt x="11999562" y="1330807"/>
                  <a:pt x="11976511" y="1360906"/>
                </a:cubicBezTo>
                <a:cubicBezTo>
                  <a:pt x="11961081" y="1288421"/>
                  <a:pt x="11920695" y="1223746"/>
                  <a:pt x="11862211" y="1178216"/>
                </a:cubicBezTo>
                <a:cubicBezTo>
                  <a:pt x="11736100" y="1082109"/>
                  <a:pt x="11585415" y="1128496"/>
                  <a:pt x="11571032" y="1133163"/>
                </a:cubicBezTo>
                <a:cubicBezTo>
                  <a:pt x="11558173" y="1108017"/>
                  <a:pt x="11393391" y="797121"/>
                  <a:pt x="11036108" y="754544"/>
                </a:cubicBezTo>
                <a:cubicBezTo>
                  <a:pt x="10778647" y="723874"/>
                  <a:pt x="10522520" y="844746"/>
                  <a:pt x="10375454" y="1065631"/>
                </a:cubicBezTo>
                <a:cubicBezTo>
                  <a:pt x="10373739" y="1044390"/>
                  <a:pt x="10358976" y="1026388"/>
                  <a:pt x="10338402" y="1020673"/>
                </a:cubicBezTo>
                <a:cubicBezTo>
                  <a:pt x="10321352" y="1017054"/>
                  <a:pt x="10303540" y="1022007"/>
                  <a:pt x="10290777" y="1033913"/>
                </a:cubicBezTo>
                <a:lnTo>
                  <a:pt x="10287902" y="962223"/>
                </a:lnTo>
                <a:lnTo>
                  <a:pt x="10302347" y="954129"/>
                </a:lnTo>
                <a:cubicBezTo>
                  <a:pt x="10310527" y="951855"/>
                  <a:pt x="10319242" y="951522"/>
                  <a:pt x="10327767" y="953331"/>
                </a:cubicBezTo>
                <a:cubicBezTo>
                  <a:pt x="10348341" y="959046"/>
                  <a:pt x="10363104" y="977048"/>
                  <a:pt x="10364819" y="998289"/>
                </a:cubicBezTo>
                <a:cubicBezTo>
                  <a:pt x="10493502" y="805015"/>
                  <a:pt x="10705684" y="688313"/>
                  <a:pt x="10929198" y="682704"/>
                </a:cubicBezTo>
                <a:close/>
                <a:moveTo>
                  <a:pt x="2818734" y="609388"/>
                </a:moveTo>
                <a:cubicBezTo>
                  <a:pt x="2943085" y="608558"/>
                  <a:pt x="3067681" y="634160"/>
                  <a:pt x="3183731" y="687488"/>
                </a:cubicBezTo>
                <a:cubicBezTo>
                  <a:pt x="3622643" y="889133"/>
                  <a:pt x="3684079" y="1369955"/>
                  <a:pt x="3686842" y="1394433"/>
                </a:cubicBezTo>
                <a:cubicBezTo>
                  <a:pt x="3709321" y="1394433"/>
                  <a:pt x="3886867" y="1397958"/>
                  <a:pt x="4005834" y="1548072"/>
                </a:cubicBezTo>
                <a:cubicBezTo>
                  <a:pt x="4059507" y="1615890"/>
                  <a:pt x="4080939" y="1688256"/>
                  <a:pt x="4088499" y="1746871"/>
                </a:cubicBezTo>
                <a:lnTo>
                  <a:pt x="4091516" y="1783808"/>
                </a:lnTo>
                <a:lnTo>
                  <a:pt x="4075094" y="1718265"/>
                </a:lnTo>
                <a:cubicBezTo>
                  <a:pt x="4062082" y="1684369"/>
                  <a:pt x="4043306" y="1649323"/>
                  <a:pt x="4016469" y="1615414"/>
                </a:cubicBezTo>
                <a:cubicBezTo>
                  <a:pt x="3897502" y="1465300"/>
                  <a:pt x="3719956" y="1461775"/>
                  <a:pt x="3697477" y="1461775"/>
                </a:cubicBezTo>
                <a:cubicBezTo>
                  <a:pt x="3694714" y="1437297"/>
                  <a:pt x="3633278" y="956475"/>
                  <a:pt x="3194366" y="754830"/>
                </a:cubicBezTo>
                <a:cubicBezTo>
                  <a:pt x="2884899" y="612621"/>
                  <a:pt x="2514662" y="667581"/>
                  <a:pt x="2250343" y="895133"/>
                </a:cubicBezTo>
                <a:cubicBezTo>
                  <a:pt x="2251696" y="867892"/>
                  <a:pt x="2242171" y="841221"/>
                  <a:pt x="2223864" y="821028"/>
                </a:cubicBezTo>
                <a:cubicBezTo>
                  <a:pt x="2209662" y="806075"/>
                  <a:pt x="2191155" y="795884"/>
                  <a:pt x="2170905" y="791883"/>
                </a:cubicBezTo>
                <a:lnTo>
                  <a:pt x="2193036" y="738107"/>
                </a:lnTo>
                <a:lnTo>
                  <a:pt x="2213229" y="753686"/>
                </a:lnTo>
                <a:cubicBezTo>
                  <a:pt x="2231536" y="773879"/>
                  <a:pt x="2241061" y="800550"/>
                  <a:pt x="2239708" y="827791"/>
                </a:cubicBezTo>
                <a:cubicBezTo>
                  <a:pt x="2404908" y="685571"/>
                  <a:pt x="2611481" y="610770"/>
                  <a:pt x="2818734" y="609388"/>
                </a:cubicBezTo>
                <a:close/>
                <a:moveTo>
                  <a:pt x="9950221" y="587697"/>
                </a:moveTo>
                <a:cubicBezTo>
                  <a:pt x="10017293" y="590972"/>
                  <a:pt x="10084141" y="613622"/>
                  <a:pt x="10141934" y="656913"/>
                </a:cubicBezTo>
                <a:cubicBezTo>
                  <a:pt x="10214300" y="711206"/>
                  <a:pt x="10261806" y="790627"/>
                  <a:pt x="10276576" y="877656"/>
                </a:cubicBezTo>
                <a:lnTo>
                  <a:pt x="10278065" y="914798"/>
                </a:lnTo>
                <a:lnTo>
                  <a:pt x="10261821" y="861154"/>
                </a:lnTo>
                <a:cubicBezTo>
                  <a:pt x="10238008" y="807814"/>
                  <a:pt x="10200813" y="760450"/>
                  <a:pt x="10152569" y="724255"/>
                </a:cubicBezTo>
                <a:cubicBezTo>
                  <a:pt x="9998454" y="608812"/>
                  <a:pt x="9779951" y="640149"/>
                  <a:pt x="9664508" y="794264"/>
                </a:cubicBezTo>
                <a:cubicBezTo>
                  <a:pt x="9451148" y="695490"/>
                  <a:pt x="9202926" y="714921"/>
                  <a:pt x="9015760" y="847222"/>
                </a:cubicBezTo>
                <a:cubicBezTo>
                  <a:pt x="8800495" y="999622"/>
                  <a:pt x="8700197" y="1276896"/>
                  <a:pt x="8766872" y="1542547"/>
                </a:cubicBezTo>
                <a:cubicBezTo>
                  <a:pt x="8558674" y="1565312"/>
                  <a:pt x="8399245" y="1738286"/>
                  <a:pt x="8393492" y="1947646"/>
                </a:cubicBezTo>
                <a:cubicBezTo>
                  <a:pt x="8353982" y="1948789"/>
                  <a:pt x="8315911" y="1962696"/>
                  <a:pt x="8285002" y="1987365"/>
                </a:cubicBezTo>
                <a:cubicBezTo>
                  <a:pt x="8245131" y="2021274"/>
                  <a:pt x="8221147" y="2070137"/>
                  <a:pt x="8218803" y="2122429"/>
                </a:cubicBezTo>
                <a:cubicBezTo>
                  <a:pt x="8168607" y="2100332"/>
                  <a:pt x="7958104" y="2014225"/>
                  <a:pt x="7713026" y="2098617"/>
                </a:cubicBezTo>
                <a:cubicBezTo>
                  <a:pt x="7615585" y="2132693"/>
                  <a:pt x="7527425" y="2187985"/>
                  <a:pt x="7454667" y="2259994"/>
                </a:cubicBezTo>
                <a:lnTo>
                  <a:pt x="7438850" y="2278163"/>
                </a:lnTo>
                <a:lnTo>
                  <a:pt x="7302383" y="2278163"/>
                </a:lnTo>
                <a:lnTo>
                  <a:pt x="7274901" y="2258983"/>
                </a:lnTo>
                <a:cubicBezTo>
                  <a:pt x="7235505" y="2235873"/>
                  <a:pt x="7194290" y="2215870"/>
                  <a:pt x="7151623" y="2199201"/>
                </a:cubicBezTo>
                <a:cubicBezTo>
                  <a:pt x="7013834" y="2146242"/>
                  <a:pt x="6864997" y="2128525"/>
                  <a:pt x="6718616" y="2147575"/>
                </a:cubicBezTo>
                <a:cubicBezTo>
                  <a:pt x="6685564" y="2087949"/>
                  <a:pt x="6518115" y="1800865"/>
                  <a:pt x="6159975" y="1697424"/>
                </a:cubicBezTo>
                <a:cubicBezTo>
                  <a:pt x="5714491" y="1569027"/>
                  <a:pt x="5357398" y="1834965"/>
                  <a:pt x="5319298" y="1864302"/>
                </a:cubicBezTo>
                <a:cubicBezTo>
                  <a:pt x="5286914" y="1835251"/>
                  <a:pt x="5047075" y="1627415"/>
                  <a:pt x="4707603" y="1678946"/>
                </a:cubicBezTo>
                <a:cubicBezTo>
                  <a:pt x="4409947" y="1724094"/>
                  <a:pt x="4248212" y="1936502"/>
                  <a:pt x="4217732" y="1978126"/>
                </a:cubicBezTo>
                <a:cubicBezTo>
                  <a:pt x="4210684" y="1952694"/>
                  <a:pt x="4192043" y="1932025"/>
                  <a:pt x="4167440" y="1922500"/>
                </a:cubicBezTo>
                <a:cubicBezTo>
                  <a:pt x="4144428" y="1914880"/>
                  <a:pt x="4119234" y="1917833"/>
                  <a:pt x="4098574" y="1930501"/>
                </a:cubicBezTo>
                <a:cubicBezTo>
                  <a:pt x="4099479" y="1924096"/>
                  <a:pt x="4101509" y="1909677"/>
                  <a:pt x="4102368" y="1889533"/>
                </a:cubicBezTo>
                <a:lnTo>
                  <a:pt x="4102481" y="1858128"/>
                </a:lnTo>
                <a:lnTo>
                  <a:pt x="4121490" y="1851551"/>
                </a:lnTo>
                <a:cubicBezTo>
                  <a:pt x="4133248" y="1850181"/>
                  <a:pt x="4145299" y="1851348"/>
                  <a:pt x="4156805" y="1855158"/>
                </a:cubicBezTo>
                <a:cubicBezTo>
                  <a:pt x="4181408" y="1864683"/>
                  <a:pt x="4200049" y="1885352"/>
                  <a:pt x="4207097" y="1910784"/>
                </a:cubicBezTo>
                <a:cubicBezTo>
                  <a:pt x="4237577" y="1869160"/>
                  <a:pt x="4399312" y="1656752"/>
                  <a:pt x="4696968" y="1611604"/>
                </a:cubicBezTo>
                <a:cubicBezTo>
                  <a:pt x="5036440" y="1560073"/>
                  <a:pt x="5276279" y="1767909"/>
                  <a:pt x="5308663" y="1796960"/>
                </a:cubicBezTo>
                <a:cubicBezTo>
                  <a:pt x="5346763" y="1767623"/>
                  <a:pt x="5703856" y="1501685"/>
                  <a:pt x="6149340" y="1630082"/>
                </a:cubicBezTo>
                <a:cubicBezTo>
                  <a:pt x="6507480" y="1733523"/>
                  <a:pt x="6674929" y="2020607"/>
                  <a:pt x="6707981" y="2080233"/>
                </a:cubicBezTo>
                <a:cubicBezTo>
                  <a:pt x="6854362" y="2061183"/>
                  <a:pt x="7003199" y="2078900"/>
                  <a:pt x="7140988" y="2131859"/>
                </a:cubicBezTo>
                <a:cubicBezTo>
                  <a:pt x="7226322" y="2165197"/>
                  <a:pt x="7305846" y="2211870"/>
                  <a:pt x="7376636" y="2270067"/>
                </a:cubicBezTo>
                <a:cubicBezTo>
                  <a:pt x="7459047" y="2159862"/>
                  <a:pt x="7572470" y="2076709"/>
                  <a:pt x="7702391" y="2031275"/>
                </a:cubicBezTo>
                <a:cubicBezTo>
                  <a:pt x="7947469" y="1946883"/>
                  <a:pt x="8157972" y="2032990"/>
                  <a:pt x="8208168" y="2055087"/>
                </a:cubicBezTo>
                <a:cubicBezTo>
                  <a:pt x="8210512" y="2002795"/>
                  <a:pt x="8234496" y="1953932"/>
                  <a:pt x="8274367" y="1920023"/>
                </a:cubicBezTo>
                <a:cubicBezTo>
                  <a:pt x="8305276" y="1895354"/>
                  <a:pt x="8343347" y="1881447"/>
                  <a:pt x="8382857" y="1880304"/>
                </a:cubicBezTo>
                <a:cubicBezTo>
                  <a:pt x="8388610" y="1670944"/>
                  <a:pt x="8548039" y="1497970"/>
                  <a:pt x="8756237" y="1475205"/>
                </a:cubicBezTo>
                <a:cubicBezTo>
                  <a:pt x="8689562" y="1209554"/>
                  <a:pt x="8789860" y="932280"/>
                  <a:pt x="9005125" y="779880"/>
                </a:cubicBezTo>
                <a:cubicBezTo>
                  <a:pt x="9192291" y="647579"/>
                  <a:pt x="9440513" y="628148"/>
                  <a:pt x="9653873" y="726922"/>
                </a:cubicBezTo>
                <a:cubicBezTo>
                  <a:pt x="9726025" y="630600"/>
                  <a:pt x="9838435" y="582239"/>
                  <a:pt x="9950221" y="587697"/>
                </a:cubicBezTo>
                <a:close/>
                <a:moveTo>
                  <a:pt x="972895" y="2463"/>
                </a:moveTo>
                <a:cubicBezTo>
                  <a:pt x="1169384" y="16167"/>
                  <a:pt x="1368457" y="86985"/>
                  <a:pt x="1543336" y="213524"/>
                </a:cubicBezTo>
                <a:cubicBezTo>
                  <a:pt x="1701069" y="66554"/>
                  <a:pt x="1944719" y="66173"/>
                  <a:pt x="2096738" y="205523"/>
                </a:cubicBezTo>
                <a:cubicBezTo>
                  <a:pt x="2167461" y="270389"/>
                  <a:pt x="2210133" y="357948"/>
                  <a:pt x="2221730" y="450388"/>
                </a:cubicBezTo>
                <a:lnTo>
                  <a:pt x="2220466" y="478549"/>
                </a:lnTo>
                <a:lnTo>
                  <a:pt x="2192042" y="384957"/>
                </a:lnTo>
                <a:cubicBezTo>
                  <a:pt x="2171084" y="343404"/>
                  <a:pt x="2142735" y="305298"/>
                  <a:pt x="2107373" y="272865"/>
                </a:cubicBezTo>
                <a:cubicBezTo>
                  <a:pt x="1955354" y="133515"/>
                  <a:pt x="1711704" y="133896"/>
                  <a:pt x="1553971" y="280866"/>
                </a:cubicBezTo>
                <a:cubicBezTo>
                  <a:pt x="1204212" y="27787"/>
                  <a:pt x="757680" y="-2407"/>
                  <a:pt x="428592" y="201428"/>
                </a:cubicBezTo>
                <a:cubicBezTo>
                  <a:pt x="116267" y="394880"/>
                  <a:pt x="29685" y="725017"/>
                  <a:pt x="10635" y="805122"/>
                </a:cubicBezTo>
                <a:lnTo>
                  <a:pt x="10635" y="2278163"/>
                </a:lnTo>
                <a:lnTo>
                  <a:pt x="0" y="2278163"/>
                </a:lnTo>
                <a:lnTo>
                  <a:pt x="0" y="737780"/>
                </a:lnTo>
                <a:cubicBezTo>
                  <a:pt x="19050" y="657675"/>
                  <a:pt x="105632" y="327538"/>
                  <a:pt x="417957" y="134086"/>
                </a:cubicBezTo>
                <a:cubicBezTo>
                  <a:pt x="582501" y="32169"/>
                  <a:pt x="776406" y="-11242"/>
                  <a:pt x="972895" y="24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20"/>
          <p:cNvSpPr/>
          <p:nvPr/>
        </p:nvSpPr>
        <p:spPr>
          <a:xfrm flipH="1">
            <a:off x="-38204" y="4275343"/>
            <a:ext cx="4686666" cy="875669"/>
          </a:xfrm>
          <a:custGeom>
            <a:avLst/>
            <a:gdLst/>
            <a:ahLst/>
            <a:cxnLst/>
            <a:rect l="l" t="t" r="r" b="b"/>
            <a:pathLst>
              <a:path w="12192952" h="2278164" extrusionOk="0">
                <a:moveTo>
                  <a:pt x="-4" y="736841"/>
                </a:moveTo>
                <a:cubicBezTo>
                  <a:pt x="19046" y="656736"/>
                  <a:pt x="105628" y="326599"/>
                  <a:pt x="417953" y="133147"/>
                </a:cubicBezTo>
                <a:cubicBezTo>
                  <a:pt x="747041" y="-70688"/>
                  <a:pt x="1193573" y="-40494"/>
                  <a:pt x="1543332" y="212585"/>
                </a:cubicBezTo>
                <a:cubicBezTo>
                  <a:pt x="1701065" y="65615"/>
                  <a:pt x="1944715" y="65234"/>
                  <a:pt x="2096734" y="204584"/>
                </a:cubicBezTo>
                <a:cubicBezTo>
                  <a:pt x="2238180" y="334315"/>
                  <a:pt x="2267422" y="554819"/>
                  <a:pt x="2160266" y="723602"/>
                </a:cubicBezTo>
                <a:cubicBezTo>
                  <a:pt x="2180516" y="727603"/>
                  <a:pt x="2199023" y="737794"/>
                  <a:pt x="2213225" y="752747"/>
                </a:cubicBezTo>
                <a:cubicBezTo>
                  <a:pt x="2231532" y="772940"/>
                  <a:pt x="2241057" y="799611"/>
                  <a:pt x="2239704" y="826852"/>
                </a:cubicBezTo>
                <a:cubicBezTo>
                  <a:pt x="2504023" y="599300"/>
                  <a:pt x="2874260" y="544340"/>
                  <a:pt x="3183727" y="686549"/>
                </a:cubicBezTo>
                <a:cubicBezTo>
                  <a:pt x="3622639" y="888194"/>
                  <a:pt x="3684075" y="1369016"/>
                  <a:pt x="3686838" y="1393494"/>
                </a:cubicBezTo>
                <a:cubicBezTo>
                  <a:pt x="3709317" y="1393494"/>
                  <a:pt x="3886863" y="1397019"/>
                  <a:pt x="4005830" y="1547133"/>
                </a:cubicBezTo>
                <a:cubicBezTo>
                  <a:pt x="4113176" y="1682769"/>
                  <a:pt x="4091555" y="1836598"/>
                  <a:pt x="4087935" y="1862220"/>
                </a:cubicBezTo>
                <a:cubicBezTo>
                  <a:pt x="4108595" y="1849552"/>
                  <a:pt x="4133789" y="1846599"/>
                  <a:pt x="4156801" y="1854219"/>
                </a:cubicBezTo>
                <a:cubicBezTo>
                  <a:pt x="4181404" y="1863744"/>
                  <a:pt x="4200045" y="1884413"/>
                  <a:pt x="4207093" y="1909845"/>
                </a:cubicBezTo>
                <a:cubicBezTo>
                  <a:pt x="4237573" y="1868221"/>
                  <a:pt x="4399308" y="1655813"/>
                  <a:pt x="4696964" y="1610665"/>
                </a:cubicBezTo>
                <a:cubicBezTo>
                  <a:pt x="5036435" y="1559134"/>
                  <a:pt x="5276274" y="1766970"/>
                  <a:pt x="5308659" y="1796021"/>
                </a:cubicBezTo>
                <a:cubicBezTo>
                  <a:pt x="5346759" y="1766684"/>
                  <a:pt x="5703852" y="1500746"/>
                  <a:pt x="6149336" y="1629143"/>
                </a:cubicBezTo>
                <a:cubicBezTo>
                  <a:pt x="6507476" y="1732584"/>
                  <a:pt x="6674925" y="2019668"/>
                  <a:pt x="6707977" y="2079294"/>
                </a:cubicBezTo>
                <a:cubicBezTo>
                  <a:pt x="6854358" y="2060244"/>
                  <a:pt x="7003195" y="2077961"/>
                  <a:pt x="7140984" y="2130920"/>
                </a:cubicBezTo>
                <a:cubicBezTo>
                  <a:pt x="7226318" y="2164258"/>
                  <a:pt x="7305842" y="2210931"/>
                  <a:pt x="7376632" y="2269128"/>
                </a:cubicBezTo>
                <a:cubicBezTo>
                  <a:pt x="7459043" y="2158923"/>
                  <a:pt x="7572466" y="2075770"/>
                  <a:pt x="7702387" y="2030336"/>
                </a:cubicBezTo>
                <a:cubicBezTo>
                  <a:pt x="7947465" y="1945944"/>
                  <a:pt x="8157968" y="2032051"/>
                  <a:pt x="8208164" y="2054148"/>
                </a:cubicBezTo>
                <a:cubicBezTo>
                  <a:pt x="8210508" y="2001856"/>
                  <a:pt x="8234492" y="1952993"/>
                  <a:pt x="8274363" y="1919084"/>
                </a:cubicBezTo>
                <a:cubicBezTo>
                  <a:pt x="8305272" y="1894415"/>
                  <a:pt x="8343343" y="1880508"/>
                  <a:pt x="8382853" y="1879365"/>
                </a:cubicBezTo>
                <a:cubicBezTo>
                  <a:pt x="8388606" y="1670005"/>
                  <a:pt x="8548035" y="1497031"/>
                  <a:pt x="8756233" y="1474266"/>
                </a:cubicBezTo>
                <a:cubicBezTo>
                  <a:pt x="8689558" y="1208615"/>
                  <a:pt x="8789856" y="931341"/>
                  <a:pt x="9005121" y="778941"/>
                </a:cubicBezTo>
                <a:cubicBezTo>
                  <a:pt x="9192287" y="646640"/>
                  <a:pt x="9440509" y="627209"/>
                  <a:pt x="9653869" y="725983"/>
                </a:cubicBezTo>
                <a:cubicBezTo>
                  <a:pt x="9769312" y="571868"/>
                  <a:pt x="9987815" y="540531"/>
                  <a:pt x="10141930" y="655974"/>
                </a:cubicBezTo>
                <a:cubicBezTo>
                  <a:pt x="10238418" y="728364"/>
                  <a:pt x="10290710" y="845427"/>
                  <a:pt x="10280138" y="965632"/>
                </a:cubicBezTo>
                <a:cubicBezTo>
                  <a:pt x="10292901" y="953726"/>
                  <a:pt x="10310713" y="948773"/>
                  <a:pt x="10327763" y="952392"/>
                </a:cubicBezTo>
                <a:cubicBezTo>
                  <a:pt x="10348337" y="958107"/>
                  <a:pt x="10363100" y="976109"/>
                  <a:pt x="10364815" y="997350"/>
                </a:cubicBezTo>
                <a:cubicBezTo>
                  <a:pt x="10511881" y="776465"/>
                  <a:pt x="10768008" y="655593"/>
                  <a:pt x="11025469" y="686263"/>
                </a:cubicBezTo>
                <a:cubicBezTo>
                  <a:pt x="11382752" y="728840"/>
                  <a:pt x="11547534" y="1039736"/>
                  <a:pt x="11560393" y="1064882"/>
                </a:cubicBezTo>
                <a:cubicBezTo>
                  <a:pt x="11574776" y="1060215"/>
                  <a:pt x="11725461" y="1013828"/>
                  <a:pt x="11851572" y="1109935"/>
                </a:cubicBezTo>
                <a:cubicBezTo>
                  <a:pt x="11910056" y="1155465"/>
                  <a:pt x="11950442" y="1220140"/>
                  <a:pt x="11965872" y="1292625"/>
                </a:cubicBezTo>
                <a:cubicBezTo>
                  <a:pt x="11988923" y="1262526"/>
                  <a:pt x="12032071" y="1256811"/>
                  <a:pt x="12062170" y="1279862"/>
                </a:cubicBezTo>
                <a:cubicBezTo>
                  <a:pt x="12069504" y="1285481"/>
                  <a:pt x="12075600" y="1292530"/>
                  <a:pt x="12080172" y="1300530"/>
                </a:cubicBezTo>
                <a:cubicBezTo>
                  <a:pt x="12078934" y="1247000"/>
                  <a:pt x="12091697" y="1194042"/>
                  <a:pt x="12117224" y="1146987"/>
                </a:cubicBezTo>
                <a:cubicBezTo>
                  <a:pt x="12134941" y="1114793"/>
                  <a:pt x="12158372" y="1086027"/>
                  <a:pt x="12186471" y="1062215"/>
                </a:cubicBezTo>
                <a:cubicBezTo>
                  <a:pt x="12188662" y="1467218"/>
                  <a:pt x="12190852" y="1872221"/>
                  <a:pt x="12192948" y="2277224"/>
                </a:cubicBezTo>
                <a:lnTo>
                  <a:pt x="-4" y="2277224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20"/>
          <p:cNvSpPr/>
          <p:nvPr/>
        </p:nvSpPr>
        <p:spPr>
          <a:xfrm flipH="1">
            <a:off x="-34891" y="4274832"/>
            <a:ext cx="4684340" cy="875669"/>
          </a:xfrm>
          <a:custGeom>
            <a:avLst/>
            <a:gdLst/>
            <a:ahLst/>
            <a:cxnLst/>
            <a:rect l="l" t="t" r="r" b="b"/>
            <a:pathLst>
              <a:path w="12186901" h="2278163" extrusionOk="0">
                <a:moveTo>
                  <a:pt x="10929198" y="682704"/>
                </a:moveTo>
                <a:cubicBezTo>
                  <a:pt x="10961129" y="681903"/>
                  <a:pt x="10993290" y="683369"/>
                  <a:pt x="11025473" y="687202"/>
                </a:cubicBezTo>
                <a:cubicBezTo>
                  <a:pt x="11382756" y="729779"/>
                  <a:pt x="11547538" y="1040675"/>
                  <a:pt x="11560397" y="1065821"/>
                </a:cubicBezTo>
                <a:cubicBezTo>
                  <a:pt x="11574780" y="1061154"/>
                  <a:pt x="11725465" y="1014767"/>
                  <a:pt x="11851576" y="1110874"/>
                </a:cubicBezTo>
                <a:cubicBezTo>
                  <a:pt x="11910060" y="1156404"/>
                  <a:pt x="11950446" y="1221079"/>
                  <a:pt x="11965876" y="1293564"/>
                </a:cubicBezTo>
                <a:cubicBezTo>
                  <a:pt x="11988927" y="1263465"/>
                  <a:pt x="12032075" y="1257750"/>
                  <a:pt x="12062174" y="1280801"/>
                </a:cubicBezTo>
                <a:cubicBezTo>
                  <a:pt x="12069508" y="1286420"/>
                  <a:pt x="12075604" y="1293469"/>
                  <a:pt x="12080176" y="1301469"/>
                </a:cubicBezTo>
                <a:cubicBezTo>
                  <a:pt x="12078938" y="1247939"/>
                  <a:pt x="12091701" y="1194981"/>
                  <a:pt x="12117228" y="1147926"/>
                </a:cubicBezTo>
                <a:cubicBezTo>
                  <a:pt x="12134945" y="1115732"/>
                  <a:pt x="12158376" y="1086966"/>
                  <a:pt x="12186475" y="1063154"/>
                </a:cubicBezTo>
                <a:lnTo>
                  <a:pt x="12186901" y="1142995"/>
                </a:lnTo>
                <a:lnTo>
                  <a:pt x="12127863" y="1215268"/>
                </a:lnTo>
                <a:cubicBezTo>
                  <a:pt x="12102336" y="1262323"/>
                  <a:pt x="12089573" y="1315281"/>
                  <a:pt x="12090811" y="1368811"/>
                </a:cubicBezTo>
                <a:cubicBezTo>
                  <a:pt x="12086239" y="1360811"/>
                  <a:pt x="12080143" y="1353762"/>
                  <a:pt x="12072809" y="1348143"/>
                </a:cubicBezTo>
                <a:cubicBezTo>
                  <a:pt x="12042710" y="1325092"/>
                  <a:pt x="11999562" y="1330807"/>
                  <a:pt x="11976511" y="1360906"/>
                </a:cubicBezTo>
                <a:cubicBezTo>
                  <a:pt x="11961081" y="1288421"/>
                  <a:pt x="11920695" y="1223746"/>
                  <a:pt x="11862211" y="1178216"/>
                </a:cubicBezTo>
                <a:cubicBezTo>
                  <a:pt x="11736100" y="1082109"/>
                  <a:pt x="11585415" y="1128496"/>
                  <a:pt x="11571032" y="1133163"/>
                </a:cubicBezTo>
                <a:cubicBezTo>
                  <a:pt x="11558173" y="1108017"/>
                  <a:pt x="11393391" y="797121"/>
                  <a:pt x="11036108" y="754544"/>
                </a:cubicBezTo>
                <a:cubicBezTo>
                  <a:pt x="10778647" y="723874"/>
                  <a:pt x="10522520" y="844746"/>
                  <a:pt x="10375454" y="1065631"/>
                </a:cubicBezTo>
                <a:cubicBezTo>
                  <a:pt x="10373739" y="1044390"/>
                  <a:pt x="10358976" y="1026388"/>
                  <a:pt x="10338402" y="1020673"/>
                </a:cubicBezTo>
                <a:cubicBezTo>
                  <a:pt x="10321352" y="1017054"/>
                  <a:pt x="10303540" y="1022007"/>
                  <a:pt x="10290777" y="1033913"/>
                </a:cubicBezTo>
                <a:lnTo>
                  <a:pt x="10287902" y="962223"/>
                </a:lnTo>
                <a:lnTo>
                  <a:pt x="10302347" y="954129"/>
                </a:lnTo>
                <a:cubicBezTo>
                  <a:pt x="10310527" y="951855"/>
                  <a:pt x="10319242" y="951522"/>
                  <a:pt x="10327767" y="953331"/>
                </a:cubicBezTo>
                <a:cubicBezTo>
                  <a:pt x="10348341" y="959046"/>
                  <a:pt x="10363104" y="977048"/>
                  <a:pt x="10364819" y="998289"/>
                </a:cubicBezTo>
                <a:cubicBezTo>
                  <a:pt x="10493502" y="805015"/>
                  <a:pt x="10705684" y="688313"/>
                  <a:pt x="10929198" y="682704"/>
                </a:cubicBezTo>
                <a:close/>
                <a:moveTo>
                  <a:pt x="2818734" y="609388"/>
                </a:moveTo>
                <a:cubicBezTo>
                  <a:pt x="2943085" y="608558"/>
                  <a:pt x="3067681" y="634160"/>
                  <a:pt x="3183731" y="687488"/>
                </a:cubicBezTo>
                <a:cubicBezTo>
                  <a:pt x="3622643" y="889133"/>
                  <a:pt x="3684079" y="1369955"/>
                  <a:pt x="3686842" y="1394433"/>
                </a:cubicBezTo>
                <a:cubicBezTo>
                  <a:pt x="3709321" y="1394433"/>
                  <a:pt x="3886867" y="1397958"/>
                  <a:pt x="4005834" y="1548072"/>
                </a:cubicBezTo>
                <a:cubicBezTo>
                  <a:pt x="4059507" y="1615890"/>
                  <a:pt x="4080939" y="1688256"/>
                  <a:pt x="4088499" y="1746871"/>
                </a:cubicBezTo>
                <a:lnTo>
                  <a:pt x="4091516" y="1783808"/>
                </a:lnTo>
                <a:lnTo>
                  <a:pt x="4075094" y="1718265"/>
                </a:lnTo>
                <a:cubicBezTo>
                  <a:pt x="4062082" y="1684369"/>
                  <a:pt x="4043306" y="1649323"/>
                  <a:pt x="4016469" y="1615414"/>
                </a:cubicBezTo>
                <a:cubicBezTo>
                  <a:pt x="3897502" y="1465300"/>
                  <a:pt x="3719956" y="1461775"/>
                  <a:pt x="3697477" y="1461775"/>
                </a:cubicBezTo>
                <a:cubicBezTo>
                  <a:pt x="3694714" y="1437297"/>
                  <a:pt x="3633278" y="956475"/>
                  <a:pt x="3194366" y="754830"/>
                </a:cubicBezTo>
                <a:cubicBezTo>
                  <a:pt x="2884899" y="612621"/>
                  <a:pt x="2514662" y="667581"/>
                  <a:pt x="2250343" y="895133"/>
                </a:cubicBezTo>
                <a:cubicBezTo>
                  <a:pt x="2251696" y="867892"/>
                  <a:pt x="2242171" y="841221"/>
                  <a:pt x="2223864" y="821028"/>
                </a:cubicBezTo>
                <a:cubicBezTo>
                  <a:pt x="2209662" y="806075"/>
                  <a:pt x="2191155" y="795884"/>
                  <a:pt x="2170905" y="791883"/>
                </a:cubicBezTo>
                <a:lnTo>
                  <a:pt x="2193036" y="738107"/>
                </a:lnTo>
                <a:lnTo>
                  <a:pt x="2213229" y="753686"/>
                </a:lnTo>
                <a:cubicBezTo>
                  <a:pt x="2231536" y="773879"/>
                  <a:pt x="2241061" y="800550"/>
                  <a:pt x="2239708" y="827791"/>
                </a:cubicBezTo>
                <a:cubicBezTo>
                  <a:pt x="2404908" y="685571"/>
                  <a:pt x="2611481" y="610770"/>
                  <a:pt x="2818734" y="609388"/>
                </a:cubicBezTo>
                <a:close/>
                <a:moveTo>
                  <a:pt x="9950221" y="587697"/>
                </a:moveTo>
                <a:cubicBezTo>
                  <a:pt x="10017293" y="590972"/>
                  <a:pt x="10084141" y="613622"/>
                  <a:pt x="10141934" y="656913"/>
                </a:cubicBezTo>
                <a:cubicBezTo>
                  <a:pt x="10214300" y="711206"/>
                  <a:pt x="10261806" y="790627"/>
                  <a:pt x="10276576" y="877656"/>
                </a:cubicBezTo>
                <a:lnTo>
                  <a:pt x="10278065" y="914798"/>
                </a:lnTo>
                <a:lnTo>
                  <a:pt x="10261821" y="861154"/>
                </a:lnTo>
                <a:cubicBezTo>
                  <a:pt x="10238008" y="807814"/>
                  <a:pt x="10200813" y="760450"/>
                  <a:pt x="10152569" y="724255"/>
                </a:cubicBezTo>
                <a:cubicBezTo>
                  <a:pt x="9998454" y="608812"/>
                  <a:pt x="9779951" y="640149"/>
                  <a:pt x="9664508" y="794264"/>
                </a:cubicBezTo>
                <a:cubicBezTo>
                  <a:pt x="9451148" y="695490"/>
                  <a:pt x="9202926" y="714921"/>
                  <a:pt x="9015760" y="847222"/>
                </a:cubicBezTo>
                <a:cubicBezTo>
                  <a:pt x="8800495" y="999622"/>
                  <a:pt x="8700197" y="1276896"/>
                  <a:pt x="8766872" y="1542547"/>
                </a:cubicBezTo>
                <a:cubicBezTo>
                  <a:pt x="8558674" y="1565312"/>
                  <a:pt x="8399245" y="1738286"/>
                  <a:pt x="8393492" y="1947646"/>
                </a:cubicBezTo>
                <a:cubicBezTo>
                  <a:pt x="8353982" y="1948789"/>
                  <a:pt x="8315911" y="1962696"/>
                  <a:pt x="8285002" y="1987365"/>
                </a:cubicBezTo>
                <a:cubicBezTo>
                  <a:pt x="8245131" y="2021274"/>
                  <a:pt x="8221147" y="2070137"/>
                  <a:pt x="8218803" y="2122429"/>
                </a:cubicBezTo>
                <a:cubicBezTo>
                  <a:pt x="8168607" y="2100332"/>
                  <a:pt x="7958104" y="2014225"/>
                  <a:pt x="7713026" y="2098617"/>
                </a:cubicBezTo>
                <a:cubicBezTo>
                  <a:pt x="7615585" y="2132693"/>
                  <a:pt x="7527425" y="2187985"/>
                  <a:pt x="7454667" y="2259994"/>
                </a:cubicBezTo>
                <a:lnTo>
                  <a:pt x="7438850" y="2278163"/>
                </a:lnTo>
                <a:lnTo>
                  <a:pt x="7302383" y="2278163"/>
                </a:lnTo>
                <a:lnTo>
                  <a:pt x="7274901" y="2258983"/>
                </a:lnTo>
                <a:cubicBezTo>
                  <a:pt x="7235505" y="2235873"/>
                  <a:pt x="7194290" y="2215870"/>
                  <a:pt x="7151623" y="2199201"/>
                </a:cubicBezTo>
                <a:cubicBezTo>
                  <a:pt x="7013834" y="2146242"/>
                  <a:pt x="6864997" y="2128525"/>
                  <a:pt x="6718616" y="2147575"/>
                </a:cubicBezTo>
                <a:cubicBezTo>
                  <a:pt x="6685564" y="2087949"/>
                  <a:pt x="6518115" y="1800865"/>
                  <a:pt x="6159975" y="1697424"/>
                </a:cubicBezTo>
                <a:cubicBezTo>
                  <a:pt x="5714491" y="1569027"/>
                  <a:pt x="5357398" y="1834965"/>
                  <a:pt x="5319298" y="1864302"/>
                </a:cubicBezTo>
                <a:cubicBezTo>
                  <a:pt x="5286914" y="1835251"/>
                  <a:pt x="5047075" y="1627415"/>
                  <a:pt x="4707603" y="1678946"/>
                </a:cubicBezTo>
                <a:cubicBezTo>
                  <a:pt x="4409947" y="1724094"/>
                  <a:pt x="4248212" y="1936502"/>
                  <a:pt x="4217732" y="1978126"/>
                </a:cubicBezTo>
                <a:cubicBezTo>
                  <a:pt x="4210684" y="1952694"/>
                  <a:pt x="4192043" y="1932025"/>
                  <a:pt x="4167440" y="1922500"/>
                </a:cubicBezTo>
                <a:cubicBezTo>
                  <a:pt x="4144428" y="1914880"/>
                  <a:pt x="4119234" y="1917833"/>
                  <a:pt x="4098574" y="1930501"/>
                </a:cubicBezTo>
                <a:cubicBezTo>
                  <a:pt x="4099479" y="1924096"/>
                  <a:pt x="4101509" y="1909677"/>
                  <a:pt x="4102368" y="1889533"/>
                </a:cubicBezTo>
                <a:lnTo>
                  <a:pt x="4102481" y="1858128"/>
                </a:lnTo>
                <a:lnTo>
                  <a:pt x="4121490" y="1851551"/>
                </a:lnTo>
                <a:cubicBezTo>
                  <a:pt x="4133248" y="1850181"/>
                  <a:pt x="4145299" y="1851348"/>
                  <a:pt x="4156805" y="1855158"/>
                </a:cubicBezTo>
                <a:cubicBezTo>
                  <a:pt x="4181408" y="1864683"/>
                  <a:pt x="4200049" y="1885352"/>
                  <a:pt x="4207097" y="1910784"/>
                </a:cubicBezTo>
                <a:cubicBezTo>
                  <a:pt x="4237577" y="1869160"/>
                  <a:pt x="4399312" y="1656752"/>
                  <a:pt x="4696968" y="1611604"/>
                </a:cubicBezTo>
                <a:cubicBezTo>
                  <a:pt x="5036440" y="1560073"/>
                  <a:pt x="5276279" y="1767909"/>
                  <a:pt x="5308663" y="1796960"/>
                </a:cubicBezTo>
                <a:cubicBezTo>
                  <a:pt x="5346763" y="1767623"/>
                  <a:pt x="5703856" y="1501685"/>
                  <a:pt x="6149340" y="1630082"/>
                </a:cubicBezTo>
                <a:cubicBezTo>
                  <a:pt x="6507480" y="1733523"/>
                  <a:pt x="6674929" y="2020607"/>
                  <a:pt x="6707981" y="2080233"/>
                </a:cubicBezTo>
                <a:cubicBezTo>
                  <a:pt x="6854362" y="2061183"/>
                  <a:pt x="7003199" y="2078900"/>
                  <a:pt x="7140988" y="2131859"/>
                </a:cubicBezTo>
                <a:cubicBezTo>
                  <a:pt x="7226322" y="2165197"/>
                  <a:pt x="7305846" y="2211870"/>
                  <a:pt x="7376636" y="2270067"/>
                </a:cubicBezTo>
                <a:cubicBezTo>
                  <a:pt x="7459047" y="2159862"/>
                  <a:pt x="7572470" y="2076709"/>
                  <a:pt x="7702391" y="2031275"/>
                </a:cubicBezTo>
                <a:cubicBezTo>
                  <a:pt x="7947469" y="1946883"/>
                  <a:pt x="8157972" y="2032990"/>
                  <a:pt x="8208168" y="2055087"/>
                </a:cubicBezTo>
                <a:cubicBezTo>
                  <a:pt x="8210512" y="2002795"/>
                  <a:pt x="8234496" y="1953932"/>
                  <a:pt x="8274367" y="1920023"/>
                </a:cubicBezTo>
                <a:cubicBezTo>
                  <a:pt x="8305276" y="1895354"/>
                  <a:pt x="8343347" y="1881447"/>
                  <a:pt x="8382857" y="1880304"/>
                </a:cubicBezTo>
                <a:cubicBezTo>
                  <a:pt x="8388610" y="1670944"/>
                  <a:pt x="8548039" y="1497970"/>
                  <a:pt x="8756237" y="1475205"/>
                </a:cubicBezTo>
                <a:cubicBezTo>
                  <a:pt x="8689562" y="1209554"/>
                  <a:pt x="8789860" y="932280"/>
                  <a:pt x="9005125" y="779880"/>
                </a:cubicBezTo>
                <a:cubicBezTo>
                  <a:pt x="9192291" y="647579"/>
                  <a:pt x="9440513" y="628148"/>
                  <a:pt x="9653873" y="726922"/>
                </a:cubicBezTo>
                <a:cubicBezTo>
                  <a:pt x="9726025" y="630600"/>
                  <a:pt x="9838435" y="582239"/>
                  <a:pt x="9950221" y="587697"/>
                </a:cubicBezTo>
                <a:close/>
                <a:moveTo>
                  <a:pt x="972895" y="2463"/>
                </a:moveTo>
                <a:cubicBezTo>
                  <a:pt x="1169384" y="16167"/>
                  <a:pt x="1368457" y="86985"/>
                  <a:pt x="1543336" y="213524"/>
                </a:cubicBezTo>
                <a:cubicBezTo>
                  <a:pt x="1701069" y="66554"/>
                  <a:pt x="1944719" y="66173"/>
                  <a:pt x="2096738" y="205523"/>
                </a:cubicBezTo>
                <a:cubicBezTo>
                  <a:pt x="2167461" y="270389"/>
                  <a:pt x="2210133" y="357948"/>
                  <a:pt x="2221730" y="450388"/>
                </a:cubicBezTo>
                <a:lnTo>
                  <a:pt x="2220466" y="478549"/>
                </a:lnTo>
                <a:lnTo>
                  <a:pt x="2192042" y="384957"/>
                </a:lnTo>
                <a:cubicBezTo>
                  <a:pt x="2171084" y="343404"/>
                  <a:pt x="2142735" y="305298"/>
                  <a:pt x="2107373" y="272865"/>
                </a:cubicBezTo>
                <a:cubicBezTo>
                  <a:pt x="1955354" y="133515"/>
                  <a:pt x="1711704" y="133896"/>
                  <a:pt x="1553971" y="280866"/>
                </a:cubicBezTo>
                <a:cubicBezTo>
                  <a:pt x="1204212" y="27787"/>
                  <a:pt x="757680" y="-2407"/>
                  <a:pt x="428592" y="201428"/>
                </a:cubicBezTo>
                <a:cubicBezTo>
                  <a:pt x="116267" y="394880"/>
                  <a:pt x="29685" y="725017"/>
                  <a:pt x="10635" y="805122"/>
                </a:cubicBezTo>
                <a:lnTo>
                  <a:pt x="10635" y="2278163"/>
                </a:lnTo>
                <a:lnTo>
                  <a:pt x="0" y="2278163"/>
                </a:lnTo>
                <a:lnTo>
                  <a:pt x="0" y="737780"/>
                </a:lnTo>
                <a:cubicBezTo>
                  <a:pt x="19050" y="657675"/>
                  <a:pt x="105632" y="327538"/>
                  <a:pt x="417957" y="134086"/>
                </a:cubicBezTo>
                <a:cubicBezTo>
                  <a:pt x="582501" y="32169"/>
                  <a:pt x="776406" y="-11242"/>
                  <a:pt x="972895" y="24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20"/>
          <p:cNvSpPr/>
          <p:nvPr/>
        </p:nvSpPr>
        <p:spPr>
          <a:xfrm flipH="1">
            <a:off x="7476776" y="4266224"/>
            <a:ext cx="1666467" cy="876526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3030684" y="233404"/>
                  <a:pt x="3185115" y="651150"/>
                  <a:pt x="3026641" y="1023214"/>
                </a:cubicBezTo>
                <a:cubicBezTo>
                  <a:pt x="3099168" y="1035208"/>
                  <a:pt x="3163905" y="1075635"/>
                  <a:pt x="3206408" y="1135602"/>
                </a:cubicBezTo>
                <a:cubicBezTo>
                  <a:pt x="3250418" y="1201768"/>
                  <a:pt x="3264057" y="1283564"/>
                  <a:pt x="3243869" y="1360376"/>
                </a:cubicBezTo>
                <a:cubicBezTo>
                  <a:pt x="3327931" y="1323049"/>
                  <a:pt x="3426358" y="1360914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85827" y="1497963"/>
                  <a:pt x="4029866" y="1605095"/>
                  <a:pt x="4015219" y="1712496"/>
                </a:cubicBezTo>
                <a:cubicBezTo>
                  <a:pt x="4131069" y="1641749"/>
                  <a:pt x="4282348" y="1678268"/>
                  <a:pt x="4353108" y="1794158"/>
                </a:cubicBezTo>
                <a:cubicBezTo>
                  <a:pt x="4406242" y="1881077"/>
                  <a:pt x="4400165" y="1991847"/>
                  <a:pt x="4337827" y="2072566"/>
                </a:cubicBezTo>
                <a:cubicBezTo>
                  <a:pt x="4360735" y="2069332"/>
                  <a:pt x="4535245" y="2047637"/>
                  <a:pt x="4674719" y="2177408"/>
                </a:cubicBezTo>
                <a:cubicBezTo>
                  <a:pt x="4805955" y="2299329"/>
                  <a:pt x="4806781" y="2462210"/>
                  <a:pt x="4803402" y="2514025"/>
                </a:cubicBezTo>
                <a:lnTo>
                  <a:pt x="4802249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20"/>
          <p:cNvSpPr/>
          <p:nvPr/>
        </p:nvSpPr>
        <p:spPr>
          <a:xfrm flipH="1">
            <a:off x="7980636" y="4614671"/>
            <a:ext cx="1162607" cy="528891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0" y="152473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20"/>
          <p:cNvSpPr/>
          <p:nvPr/>
        </p:nvSpPr>
        <p:spPr>
          <a:xfrm flipH="1">
            <a:off x="7480102" y="4266690"/>
            <a:ext cx="1666467" cy="876526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4380517" y="2069334"/>
                </a:moveTo>
                <a:cubicBezTo>
                  <a:pt x="4445800" y="2067951"/>
                  <a:pt x="4570114" y="2080080"/>
                  <a:pt x="4674719" y="2177408"/>
                </a:cubicBezTo>
                <a:cubicBezTo>
                  <a:pt x="4789551" y="2284089"/>
                  <a:pt x="4804537" y="2422130"/>
                  <a:pt x="4804226" y="2489685"/>
                </a:cubicBezTo>
                <a:lnTo>
                  <a:pt x="4803567" y="2509158"/>
                </a:lnTo>
                <a:lnTo>
                  <a:pt x="4790425" y="2427515"/>
                </a:lnTo>
                <a:cubicBezTo>
                  <a:pt x="4774237" y="2365077"/>
                  <a:pt x="4741221" y="2293877"/>
                  <a:pt x="4675603" y="2232916"/>
                </a:cubicBezTo>
                <a:cubicBezTo>
                  <a:pt x="4536129" y="2103145"/>
                  <a:pt x="4361619" y="2124840"/>
                  <a:pt x="4338711" y="2128074"/>
                </a:cubicBezTo>
                <a:lnTo>
                  <a:pt x="4370933" y="2069855"/>
                </a:lnTo>
                <a:close/>
                <a:moveTo>
                  <a:pt x="4154383" y="1676688"/>
                </a:moveTo>
                <a:cubicBezTo>
                  <a:pt x="4233206" y="1680300"/>
                  <a:pt x="4308883" y="1721727"/>
                  <a:pt x="4353108" y="1794158"/>
                </a:cubicBezTo>
                <a:cubicBezTo>
                  <a:pt x="4379675" y="1837618"/>
                  <a:pt x="4391440" y="1887040"/>
                  <a:pt x="4388770" y="1935687"/>
                </a:cubicBezTo>
                <a:lnTo>
                  <a:pt x="4385779" y="1950163"/>
                </a:lnTo>
                <a:lnTo>
                  <a:pt x="4382787" y="1918485"/>
                </a:lnTo>
                <a:cubicBezTo>
                  <a:pt x="4376859" y="1894616"/>
                  <a:pt x="4367276" y="1871396"/>
                  <a:pt x="4353992" y="1849666"/>
                </a:cubicBezTo>
                <a:cubicBezTo>
                  <a:pt x="4283232" y="1733776"/>
                  <a:pt x="4131953" y="1697257"/>
                  <a:pt x="4016103" y="1768004"/>
                </a:cubicBezTo>
                <a:lnTo>
                  <a:pt x="4016273" y="1711990"/>
                </a:lnTo>
                <a:lnTo>
                  <a:pt x="4060097" y="1690940"/>
                </a:lnTo>
                <a:cubicBezTo>
                  <a:pt x="4090821" y="1679848"/>
                  <a:pt x="4122853" y="1675243"/>
                  <a:pt x="4154383" y="1676688"/>
                </a:cubicBezTo>
                <a:close/>
                <a:moveTo>
                  <a:pt x="3308430" y="1346027"/>
                </a:moveTo>
                <a:cubicBezTo>
                  <a:pt x="3373328" y="1344871"/>
                  <a:pt x="3435697" y="1381937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64323" y="1481455"/>
                  <a:pt x="4005223" y="1554098"/>
                  <a:pt x="4015462" y="1632634"/>
                </a:cubicBezTo>
                <a:lnTo>
                  <a:pt x="4015305" y="1684229"/>
                </a:lnTo>
                <a:lnTo>
                  <a:pt x="3996148" y="1612208"/>
                </a:lnTo>
                <a:cubicBezTo>
                  <a:pt x="3976217" y="1563746"/>
                  <a:pt x="3943704" y="1520455"/>
                  <a:pt x="3900696" y="1487439"/>
                </a:cubicBezTo>
                <a:cubicBezTo>
                  <a:pt x="3768325" y="1385969"/>
                  <a:pt x="3578668" y="1410899"/>
                  <a:pt x="3477074" y="1543229"/>
                </a:cubicBezTo>
                <a:cubicBezTo>
                  <a:pt x="3474851" y="1528541"/>
                  <a:pt x="3470647" y="1514122"/>
                  <a:pt x="3464596" y="1500512"/>
                </a:cubicBezTo>
                <a:cubicBezTo>
                  <a:pt x="3427242" y="1416422"/>
                  <a:pt x="3328815" y="1378557"/>
                  <a:pt x="3244753" y="1415884"/>
                </a:cubicBezTo>
                <a:lnTo>
                  <a:pt x="3247337" y="1359605"/>
                </a:lnTo>
                <a:close/>
                <a:moveTo>
                  <a:pt x="3043783" y="1027828"/>
                </a:moveTo>
                <a:lnTo>
                  <a:pt x="3079350" y="1037402"/>
                </a:lnTo>
                <a:cubicBezTo>
                  <a:pt x="3130147" y="1056643"/>
                  <a:pt x="3174531" y="1090627"/>
                  <a:pt x="3206408" y="1135602"/>
                </a:cubicBezTo>
                <a:cubicBezTo>
                  <a:pt x="3228413" y="1168685"/>
                  <a:pt x="3242825" y="1205676"/>
                  <a:pt x="3249213" y="1243997"/>
                </a:cubicBezTo>
                <a:lnTo>
                  <a:pt x="3247022" y="1291718"/>
                </a:lnTo>
                <a:lnTo>
                  <a:pt x="3207292" y="1191110"/>
                </a:lnTo>
                <a:cubicBezTo>
                  <a:pt x="3164789" y="1131143"/>
                  <a:pt x="3100052" y="1090716"/>
                  <a:pt x="3027525" y="1078722"/>
                </a:cubicBezTo>
                <a:close/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2952862" y="192977"/>
                  <a:pt x="3098096" y="458280"/>
                  <a:pt x="3089265" y="740315"/>
                </a:cubicBezTo>
                <a:lnTo>
                  <a:pt x="3087663" y="753253"/>
                </a:lnTo>
                <a:lnTo>
                  <a:pt x="3082031" y="656789"/>
                </a:lnTo>
                <a:cubicBezTo>
                  <a:pt x="3048118" y="429354"/>
                  <a:pt x="2914835" y="228272"/>
                  <a:pt x="2720279" y="127204"/>
                </a:cubicBezTo>
                <a:cubicBezTo>
                  <a:pt x="2631441" y="81117"/>
                  <a:pt x="2533523" y="57829"/>
                  <a:pt x="2434072" y="55673"/>
                </a:cubicBezTo>
                <a:cubicBezTo>
                  <a:pt x="2135721" y="49204"/>
                  <a:pt x="1823573" y="232921"/>
                  <a:pt x="1701383" y="561796"/>
                </a:cubicBezTo>
                <a:cubicBezTo>
                  <a:pt x="1627967" y="499807"/>
                  <a:pt x="1535227" y="465308"/>
                  <a:pt x="1439146" y="464366"/>
                </a:cubicBezTo>
                <a:cubicBezTo>
                  <a:pt x="1253855" y="464232"/>
                  <a:pt x="1140659" y="594945"/>
                  <a:pt x="1124488" y="614216"/>
                </a:cubicBezTo>
                <a:cubicBezTo>
                  <a:pt x="1107104" y="568667"/>
                  <a:pt x="975717" y="240938"/>
                  <a:pt x="614973" y="119657"/>
                </a:cubicBezTo>
                <a:cubicBezTo>
                  <a:pt x="313252" y="18319"/>
                  <a:pt x="56943" y="130978"/>
                  <a:pt x="884" y="157119"/>
                </a:cubicBezTo>
                <a:lnTo>
                  <a:pt x="884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20"/>
          <p:cNvSpPr/>
          <p:nvPr/>
        </p:nvSpPr>
        <p:spPr>
          <a:xfrm flipH="1">
            <a:off x="7983962" y="4609546"/>
            <a:ext cx="1162607" cy="528891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3315141" y="1524731"/>
                </a:lnTo>
                <a:lnTo>
                  <a:pt x="3311622" y="1519508"/>
                </a:lnTo>
                <a:cubicBezTo>
                  <a:pt x="3244128" y="1434737"/>
                  <a:pt x="3157145" y="1366795"/>
                  <a:pt x="3057441" y="1321820"/>
                </a:cubicBezTo>
                <a:cubicBezTo>
                  <a:pt x="2803828" y="1209029"/>
                  <a:pt x="2570565" y="1296351"/>
                  <a:pt x="2525556" y="1314273"/>
                </a:cubicBezTo>
                <a:cubicBezTo>
                  <a:pt x="2517066" y="1272229"/>
                  <a:pt x="2462219" y="1021852"/>
                  <a:pt x="2218310" y="872272"/>
                </a:cubicBezTo>
                <a:cubicBezTo>
                  <a:pt x="1951357" y="708677"/>
                  <a:pt x="1677531" y="799638"/>
                  <a:pt x="1641416" y="812304"/>
                </a:cubicBezTo>
                <a:cubicBezTo>
                  <a:pt x="1637992" y="712448"/>
                  <a:pt x="1594871" y="617986"/>
                  <a:pt x="1521617" y="550068"/>
                </a:cubicBezTo>
                <a:cubicBezTo>
                  <a:pt x="1384029" y="426495"/>
                  <a:pt x="1208711" y="463822"/>
                  <a:pt x="1191867" y="467597"/>
                </a:cubicBezTo>
                <a:cubicBezTo>
                  <a:pt x="1154364" y="375019"/>
                  <a:pt x="1089923" y="295916"/>
                  <a:pt x="1006898" y="240396"/>
                </a:cubicBezTo>
                <a:cubicBezTo>
                  <a:pt x="777974" y="87312"/>
                  <a:pt x="468329" y="148761"/>
                  <a:pt x="315273" y="377712"/>
                </a:cubicBezTo>
                <a:cubicBezTo>
                  <a:pt x="264105" y="228537"/>
                  <a:pt x="148700" y="110356"/>
                  <a:pt x="884" y="55508"/>
                </a:cubicBezTo>
                <a:lnTo>
                  <a:pt x="884" y="1524731"/>
                </a:lnTo>
                <a:lnTo>
                  <a:pt x="0" y="15247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2" name="Google Shape;672;p20"/>
          <p:cNvGrpSpPr/>
          <p:nvPr/>
        </p:nvGrpSpPr>
        <p:grpSpPr>
          <a:xfrm>
            <a:off x="3699641" y="4407380"/>
            <a:ext cx="1725337" cy="744201"/>
            <a:chOff x="3033562" y="1043489"/>
            <a:chExt cx="1537631" cy="663281"/>
          </a:xfrm>
        </p:grpSpPr>
        <p:sp>
          <p:nvSpPr>
            <p:cNvPr id="673" name="Google Shape;673;p20"/>
            <p:cNvSpPr/>
            <p:nvPr/>
          </p:nvSpPr>
          <p:spPr>
            <a:xfrm>
              <a:off x="3034040" y="1043562"/>
              <a:ext cx="1537152" cy="662932"/>
            </a:xfrm>
            <a:custGeom>
              <a:avLst/>
              <a:gdLst/>
              <a:ahLst/>
              <a:cxnLst/>
              <a:rect l="l" t="t" r="r" b="b"/>
              <a:pathLst>
                <a:path w="982206" h="423599" extrusionOk="0">
                  <a:moveTo>
                    <a:pt x="-305" y="423553"/>
                  </a:moveTo>
                  <a:cubicBezTo>
                    <a:pt x="46539" y="334487"/>
                    <a:pt x="156715" y="300260"/>
                    <a:pt x="245783" y="347104"/>
                  </a:cubicBezTo>
                  <a:cubicBezTo>
                    <a:pt x="254813" y="351854"/>
                    <a:pt x="263433" y="357353"/>
                    <a:pt x="271539" y="363546"/>
                  </a:cubicBezTo>
                  <a:cubicBezTo>
                    <a:pt x="262290" y="309890"/>
                    <a:pt x="298294" y="258898"/>
                    <a:pt x="351948" y="249651"/>
                  </a:cubicBezTo>
                  <a:cubicBezTo>
                    <a:pt x="376809" y="245366"/>
                    <a:pt x="402374" y="250778"/>
                    <a:pt x="423367" y="264771"/>
                  </a:cubicBezTo>
                  <a:cubicBezTo>
                    <a:pt x="401079" y="117610"/>
                    <a:pt x="514426" y="-1929"/>
                    <a:pt x="624631" y="-24"/>
                  </a:cubicBezTo>
                  <a:cubicBezTo>
                    <a:pt x="727881" y="1405"/>
                    <a:pt x="832752" y="109038"/>
                    <a:pt x="822274" y="247626"/>
                  </a:cubicBezTo>
                  <a:cubicBezTo>
                    <a:pt x="826370" y="246769"/>
                    <a:pt x="896474" y="233720"/>
                    <a:pt x="946099" y="286393"/>
                  </a:cubicBezTo>
                  <a:cubicBezTo>
                    <a:pt x="979675" y="322420"/>
                    <a:pt x="990666" y="374020"/>
                    <a:pt x="974674" y="42060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200025" dist="19050" dir="5400000" algn="bl" rotWithShape="0">
                <a:srgbClr val="0C0C0C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3033562" y="1043489"/>
              <a:ext cx="1440584" cy="663281"/>
            </a:xfrm>
            <a:custGeom>
              <a:avLst/>
              <a:gdLst/>
              <a:ahLst/>
              <a:cxnLst/>
              <a:rect l="l" t="t" r="r" b="b"/>
              <a:pathLst>
                <a:path w="1440584" h="663281" extrusionOk="0">
                  <a:moveTo>
                    <a:pt x="276601" y="511724"/>
                  </a:moveTo>
                  <a:cubicBezTo>
                    <a:pt x="313532" y="514835"/>
                    <a:pt x="350464" y="525238"/>
                    <a:pt x="385330" y="543576"/>
                  </a:cubicBezTo>
                  <a:lnTo>
                    <a:pt x="397838" y="551560"/>
                  </a:lnTo>
                  <a:lnTo>
                    <a:pt x="356968" y="535060"/>
                  </a:lnTo>
                  <a:cubicBezTo>
                    <a:pt x="247722" y="503368"/>
                    <a:pt x="129181" y="540194"/>
                    <a:pt x="57125" y="628208"/>
                  </a:cubicBezTo>
                  <a:lnTo>
                    <a:pt x="33980" y="663178"/>
                  </a:lnTo>
                  <a:lnTo>
                    <a:pt x="0" y="663281"/>
                  </a:lnTo>
                  <a:cubicBezTo>
                    <a:pt x="55013" y="558685"/>
                    <a:pt x="165806" y="502390"/>
                    <a:pt x="276601" y="511724"/>
                  </a:cubicBezTo>
                  <a:close/>
                  <a:moveTo>
                    <a:pt x="1311299" y="385172"/>
                  </a:moveTo>
                  <a:lnTo>
                    <a:pt x="1358222" y="386730"/>
                  </a:lnTo>
                  <a:cubicBezTo>
                    <a:pt x="1377201" y="389247"/>
                    <a:pt x="1398407" y="394383"/>
                    <a:pt x="1419726" y="404045"/>
                  </a:cubicBezTo>
                  <a:lnTo>
                    <a:pt x="1440584" y="415935"/>
                  </a:lnTo>
                  <a:lnTo>
                    <a:pt x="1383450" y="399850"/>
                  </a:lnTo>
                  <a:cubicBezTo>
                    <a:pt x="1345493" y="394816"/>
                    <a:pt x="1316447" y="400260"/>
                    <a:pt x="1313240" y="400931"/>
                  </a:cubicBezTo>
                  <a:close/>
                  <a:moveTo>
                    <a:pt x="978539" y="35"/>
                  </a:moveTo>
                  <a:cubicBezTo>
                    <a:pt x="1018956" y="595"/>
                    <a:pt x="1059533" y="11548"/>
                    <a:pt x="1097406" y="31053"/>
                  </a:cubicBezTo>
                  <a:lnTo>
                    <a:pt x="1110125" y="39336"/>
                  </a:lnTo>
                  <a:lnTo>
                    <a:pt x="1064155" y="21560"/>
                  </a:lnTo>
                  <a:cubicBezTo>
                    <a:pt x="1044224" y="16313"/>
                    <a:pt x="1023975" y="13435"/>
                    <a:pt x="1003767" y="13155"/>
                  </a:cubicBezTo>
                  <a:cubicBezTo>
                    <a:pt x="831205" y="10173"/>
                    <a:pt x="653724" y="197349"/>
                    <a:pt x="688623" y="427777"/>
                  </a:cubicBezTo>
                  <a:cubicBezTo>
                    <a:pt x="655752" y="405866"/>
                    <a:pt x="615722" y="397392"/>
                    <a:pt x="576794" y="404102"/>
                  </a:cubicBezTo>
                  <a:cubicBezTo>
                    <a:pt x="492781" y="418581"/>
                    <a:pt x="436405" y="498425"/>
                    <a:pt x="450888" y="582441"/>
                  </a:cubicBezTo>
                  <a:lnTo>
                    <a:pt x="425743" y="566389"/>
                  </a:lnTo>
                  <a:lnTo>
                    <a:pt x="427408" y="508047"/>
                  </a:lnTo>
                  <a:cubicBezTo>
                    <a:pt x="441093" y="449468"/>
                    <a:pt x="488556" y="401841"/>
                    <a:pt x="551566" y="390982"/>
                  </a:cubicBezTo>
                  <a:cubicBezTo>
                    <a:pt x="590494" y="384272"/>
                    <a:pt x="630524" y="392746"/>
                    <a:pt x="663395" y="414657"/>
                  </a:cubicBezTo>
                  <a:cubicBezTo>
                    <a:pt x="628496" y="184229"/>
                    <a:pt x="805977" y="-2947"/>
                    <a:pt x="978539" y="3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5" name="Google Shape;675;p20"/>
          <p:cNvSpPr/>
          <p:nvPr/>
        </p:nvSpPr>
        <p:spPr>
          <a:xfrm flipH="1">
            <a:off x="-7943" y="4086972"/>
            <a:ext cx="2403465" cy="1063981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329326" y="1802901"/>
                  <a:pt x="2680233" y="189642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76120" y="2088183"/>
                  <a:pt x="3025790" y="2093706"/>
                  <a:pt x="3066043" y="2119040"/>
                </a:cubicBezTo>
                <a:cubicBezTo>
                  <a:pt x="2866332" y="1750616"/>
                  <a:pt x="3021977" y="1311848"/>
                  <a:pt x="3330705" y="1165098"/>
                </a:cubicBezTo>
                <a:cubicBezTo>
                  <a:pt x="3659915" y="1008510"/>
                  <a:pt x="4131160" y="1199192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70205" y="1637152"/>
                  <a:pt x="4866004" y="1627987"/>
                  <a:pt x="4930808" y="1681351"/>
                </a:cubicBezTo>
                <a:cubicBezTo>
                  <a:pt x="4931078" y="1681620"/>
                  <a:pt x="4931348" y="1681756"/>
                  <a:pt x="4931618" y="1682025"/>
                </a:cubicBezTo>
                <a:cubicBezTo>
                  <a:pt x="4845400" y="1466414"/>
                  <a:pt x="4950349" y="1221695"/>
                  <a:pt x="5165824" y="1135585"/>
                </a:cubicBezTo>
                <a:cubicBezTo>
                  <a:pt x="5263522" y="1096505"/>
                  <a:pt x="5372272" y="1095428"/>
                  <a:pt x="5470645" y="1132621"/>
                </a:cubicBezTo>
                <a:cubicBezTo>
                  <a:pt x="5365938" y="812303"/>
                  <a:pt x="5540718" y="467865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20"/>
          <p:cNvSpPr/>
          <p:nvPr/>
        </p:nvSpPr>
        <p:spPr>
          <a:xfrm flipH="1">
            <a:off x="-12157" y="4087324"/>
            <a:ext cx="2403465" cy="1063981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2288798" y="1878635"/>
                </a:moveTo>
                <a:cubicBezTo>
                  <a:pt x="2493233" y="1862262"/>
                  <a:pt x="2721772" y="197020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64912" y="2092158"/>
                  <a:pt x="3001258" y="2092284"/>
                  <a:pt x="3034311" y="2103779"/>
                </a:cubicBezTo>
                <a:lnTo>
                  <a:pt x="3038234" y="2105666"/>
                </a:lnTo>
                <a:lnTo>
                  <a:pt x="3066927" y="2174548"/>
                </a:lnTo>
                <a:cubicBezTo>
                  <a:pt x="3026674" y="2149214"/>
                  <a:pt x="2977004" y="2143691"/>
                  <a:pt x="2932170" y="2159591"/>
                </a:cubicBezTo>
                <a:cubicBezTo>
                  <a:pt x="2892928" y="2175628"/>
                  <a:pt x="2862163" y="2207296"/>
                  <a:pt x="2847272" y="2247048"/>
                </a:cubicBezTo>
                <a:cubicBezTo>
                  <a:pt x="2681117" y="1951931"/>
                  <a:pt x="2330210" y="1858409"/>
                  <a:pt x="2098024" y="1992358"/>
                </a:cubicBezTo>
                <a:cubicBezTo>
                  <a:pt x="1927152" y="2090461"/>
                  <a:pt x="1831340" y="2305804"/>
                  <a:pt x="1858291" y="2531386"/>
                </a:cubicBezTo>
                <a:cubicBezTo>
                  <a:pt x="1786856" y="2473306"/>
                  <a:pt x="1695101" y="2446354"/>
                  <a:pt x="1603601" y="2456461"/>
                </a:cubicBezTo>
                <a:cubicBezTo>
                  <a:pt x="1452808" y="2474923"/>
                  <a:pt x="1374649" y="2589736"/>
                  <a:pt x="1363868" y="2606311"/>
                </a:cubicBezTo>
                <a:cubicBezTo>
                  <a:pt x="1288540" y="2570870"/>
                  <a:pt x="996790" y="2444198"/>
                  <a:pt x="644535" y="2546345"/>
                </a:cubicBezTo>
                <a:cubicBezTo>
                  <a:pt x="310151" y="2643225"/>
                  <a:pt x="125930" y="2886951"/>
                  <a:pt x="45850" y="3021761"/>
                </a:cubicBezTo>
                <a:lnTo>
                  <a:pt x="2963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155187" y="1903363"/>
                  <a:pt x="2220653" y="1884093"/>
                  <a:pt x="2288798" y="1878635"/>
                </a:cubicBezTo>
                <a:close/>
                <a:moveTo>
                  <a:pt x="3596672" y="1111090"/>
                </a:moveTo>
                <a:cubicBezTo>
                  <a:pt x="3874128" y="1118834"/>
                  <a:pt x="4163333" y="1306796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56857" y="1653356"/>
                  <a:pt x="4820755" y="1636048"/>
                  <a:pt x="4877540" y="1652945"/>
                </a:cubicBezTo>
                <a:lnTo>
                  <a:pt x="4913735" y="1672247"/>
                </a:lnTo>
                <a:lnTo>
                  <a:pt x="4932502" y="1737533"/>
                </a:lnTo>
                <a:cubicBezTo>
                  <a:pt x="4932232" y="1737264"/>
                  <a:pt x="4931962" y="1737128"/>
                  <a:pt x="4931692" y="1736859"/>
                </a:cubicBezTo>
                <a:cubicBezTo>
                  <a:pt x="4866888" y="1683495"/>
                  <a:pt x="4771089" y="1692660"/>
                  <a:pt x="4717698" y="1757477"/>
                </a:cubicBezTo>
                <a:cubicBezTo>
                  <a:pt x="4711096" y="1740767"/>
                  <a:pt x="4670668" y="1638083"/>
                  <a:pt x="4562863" y="1597656"/>
                </a:cubicBezTo>
                <a:cubicBezTo>
                  <a:pt x="4460582" y="1560058"/>
                  <a:pt x="4339435" y="1594422"/>
                  <a:pt x="4260738" y="1685113"/>
                </a:cubicBezTo>
                <a:cubicBezTo>
                  <a:pt x="4132044" y="1254700"/>
                  <a:pt x="3660799" y="1064018"/>
                  <a:pt x="3331589" y="1220606"/>
                </a:cubicBezTo>
                <a:cubicBezTo>
                  <a:pt x="3138634" y="1312325"/>
                  <a:pt x="3005477" y="1518113"/>
                  <a:pt x="2981502" y="1749504"/>
                </a:cubicBezTo>
                <a:lnTo>
                  <a:pt x="2980923" y="1841369"/>
                </a:lnTo>
                <a:lnTo>
                  <a:pt x="2979729" y="1835195"/>
                </a:lnTo>
                <a:cubicBezTo>
                  <a:pt x="2953723" y="1549483"/>
                  <a:pt x="3099159" y="1275161"/>
                  <a:pt x="3330705" y="1165098"/>
                </a:cubicBezTo>
                <a:cubicBezTo>
                  <a:pt x="3413008" y="1125951"/>
                  <a:pt x="3504187" y="1108509"/>
                  <a:pt x="3596672" y="1111090"/>
                </a:cubicBezTo>
                <a:close/>
                <a:moveTo>
                  <a:pt x="5317981" y="1105501"/>
                </a:moveTo>
                <a:cubicBezTo>
                  <a:pt x="5343830" y="1105248"/>
                  <a:pt x="5369699" y="1107379"/>
                  <a:pt x="5395254" y="1111898"/>
                </a:cubicBezTo>
                <a:lnTo>
                  <a:pt x="5458658" y="1129326"/>
                </a:lnTo>
                <a:lnTo>
                  <a:pt x="5471529" y="1188129"/>
                </a:lnTo>
                <a:cubicBezTo>
                  <a:pt x="5373156" y="1150936"/>
                  <a:pt x="5264406" y="1152013"/>
                  <a:pt x="5166708" y="1191093"/>
                </a:cubicBezTo>
                <a:cubicBezTo>
                  <a:pt x="5058971" y="1234148"/>
                  <a:pt x="4978864" y="1316856"/>
                  <a:pt x="4936470" y="1415750"/>
                </a:cubicBezTo>
                <a:lnTo>
                  <a:pt x="4905003" y="1561359"/>
                </a:lnTo>
                <a:lnTo>
                  <a:pt x="4901538" y="1517792"/>
                </a:lnTo>
                <a:cubicBezTo>
                  <a:pt x="4904782" y="1353968"/>
                  <a:pt x="5004218" y="1200168"/>
                  <a:pt x="5165824" y="1135585"/>
                </a:cubicBezTo>
                <a:cubicBezTo>
                  <a:pt x="5214673" y="1116045"/>
                  <a:pt x="5266285" y="1106006"/>
                  <a:pt x="5317981" y="1105501"/>
                </a:cubicBezTo>
                <a:close/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115898"/>
                </a:lnTo>
                <a:lnTo>
                  <a:pt x="6870555" y="103763"/>
                </a:lnTo>
                <a:cubicBezTo>
                  <a:pt x="6835186" y="85175"/>
                  <a:pt x="6762268" y="53843"/>
                  <a:pt x="6675258" y="55576"/>
                </a:cubicBezTo>
                <a:cubicBezTo>
                  <a:pt x="6636587" y="56347"/>
                  <a:pt x="6595132" y="63649"/>
                  <a:pt x="6552953" y="81505"/>
                </a:cubicBezTo>
                <a:cubicBezTo>
                  <a:pt x="6412132" y="141471"/>
                  <a:pt x="6322115" y="293612"/>
                  <a:pt x="6335590" y="458824"/>
                </a:cubicBezTo>
                <a:cubicBezTo>
                  <a:pt x="6189648" y="382014"/>
                  <a:pt x="6018776" y="367459"/>
                  <a:pt x="5861920" y="418802"/>
                </a:cubicBezTo>
                <a:cubicBezTo>
                  <a:pt x="5621682" y="497231"/>
                  <a:pt x="5463308" y="710584"/>
                  <a:pt x="5443310" y="947493"/>
                </a:cubicBezTo>
                <a:lnTo>
                  <a:pt x="5444277" y="1012150"/>
                </a:lnTo>
                <a:lnTo>
                  <a:pt x="5444219" y="1011887"/>
                </a:lnTo>
                <a:cubicBezTo>
                  <a:pt x="5411907" y="729942"/>
                  <a:pt x="5580758" y="454794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7350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015 Timeline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1"/>
          <p:cNvSpPr txBox="1">
            <a:spLocks noGrp="1"/>
          </p:cNvSpPr>
          <p:nvPr>
            <p:ph type="body" idx="1"/>
          </p:nvPr>
        </p:nvSpPr>
        <p:spPr>
          <a:xfrm>
            <a:off x="311700" y="2428969"/>
            <a:ext cx="1498275" cy="17475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4765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679" name="Google Shape;679;p21"/>
          <p:cNvSpPr txBox="1">
            <a:spLocks noGrp="1"/>
          </p:cNvSpPr>
          <p:nvPr>
            <p:ph type="body" idx="2"/>
          </p:nvPr>
        </p:nvSpPr>
        <p:spPr>
          <a:xfrm>
            <a:off x="5621194" y="2428969"/>
            <a:ext cx="1498275" cy="17475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4765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 rtl="0"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3"/>
          </p:nvPr>
        </p:nvSpPr>
        <p:spPr>
          <a:xfrm>
            <a:off x="2081531" y="2428969"/>
            <a:ext cx="1498275" cy="17475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4765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 rtl="0"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1" name="Google Shape;681;p21"/>
          <p:cNvSpPr txBox="1">
            <a:spLocks noGrp="1"/>
          </p:cNvSpPr>
          <p:nvPr>
            <p:ph type="body" idx="4"/>
          </p:nvPr>
        </p:nvSpPr>
        <p:spPr>
          <a:xfrm>
            <a:off x="7391025" y="2428969"/>
            <a:ext cx="1498275" cy="17475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4765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 rtl="0"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682" name="Google Shape;682;p21"/>
          <p:cNvGrpSpPr/>
          <p:nvPr/>
        </p:nvGrpSpPr>
        <p:grpSpPr>
          <a:xfrm rot="10800000">
            <a:off x="204774" y="2755550"/>
            <a:ext cx="8734386" cy="2140169"/>
            <a:chOff x="297307" y="62841"/>
            <a:chExt cx="11645848" cy="2853559"/>
          </a:xfrm>
        </p:grpSpPr>
        <p:sp>
          <p:nvSpPr>
            <p:cNvPr id="683" name="Google Shape;683;p21"/>
            <p:cNvSpPr/>
            <p:nvPr/>
          </p:nvSpPr>
          <p:spPr>
            <a:xfrm flipH="1">
              <a:off x="703871" y="425285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21"/>
            <p:cNvSpPr/>
            <p:nvPr/>
          </p:nvSpPr>
          <p:spPr>
            <a:xfrm flipH="1">
              <a:off x="297307" y="1133761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21"/>
            <p:cNvSpPr/>
            <p:nvPr/>
          </p:nvSpPr>
          <p:spPr>
            <a:xfrm flipH="1">
              <a:off x="466723" y="598781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21"/>
            <p:cNvSpPr/>
            <p:nvPr/>
          </p:nvSpPr>
          <p:spPr>
            <a:xfrm flipH="1">
              <a:off x="8904199" y="481457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21"/>
            <p:cNvSpPr/>
            <p:nvPr/>
          </p:nvSpPr>
          <p:spPr>
            <a:xfrm flipH="1">
              <a:off x="8230746" y="621923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 flipH="1">
              <a:off x="11768349" y="1040814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flipH="1">
              <a:off x="9883820" y="284510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21"/>
            <p:cNvSpPr/>
            <p:nvPr/>
          </p:nvSpPr>
          <p:spPr>
            <a:xfrm flipH="1">
              <a:off x="4214750" y="947903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21"/>
            <p:cNvSpPr/>
            <p:nvPr/>
          </p:nvSpPr>
          <p:spPr>
            <a:xfrm flipH="1">
              <a:off x="1948241" y="343704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1240831" y="1351789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21"/>
            <p:cNvSpPr/>
            <p:nvPr/>
          </p:nvSpPr>
          <p:spPr>
            <a:xfrm flipH="1">
              <a:off x="10025092" y="416117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21"/>
            <p:cNvSpPr/>
            <p:nvPr/>
          </p:nvSpPr>
          <p:spPr>
            <a:xfrm flipH="1">
              <a:off x="6391987" y="416117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21"/>
            <p:cNvSpPr/>
            <p:nvPr/>
          </p:nvSpPr>
          <p:spPr>
            <a:xfrm flipH="1">
              <a:off x="7824182" y="1330398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21"/>
            <p:cNvSpPr/>
            <p:nvPr/>
          </p:nvSpPr>
          <p:spPr>
            <a:xfrm flipH="1">
              <a:off x="414895" y="2359462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21"/>
            <p:cNvSpPr/>
            <p:nvPr/>
          </p:nvSpPr>
          <p:spPr>
            <a:xfrm flipH="1">
              <a:off x="10557102" y="2115921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21"/>
            <p:cNvSpPr/>
            <p:nvPr/>
          </p:nvSpPr>
          <p:spPr>
            <a:xfrm flipH="1">
              <a:off x="6183194" y="586111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21"/>
            <p:cNvSpPr/>
            <p:nvPr/>
          </p:nvSpPr>
          <p:spPr>
            <a:xfrm flipH="1">
              <a:off x="11520551" y="2679192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21"/>
            <p:cNvSpPr/>
            <p:nvPr/>
          </p:nvSpPr>
          <p:spPr>
            <a:xfrm flipH="1">
              <a:off x="950491" y="2155922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21"/>
            <p:cNvSpPr/>
            <p:nvPr/>
          </p:nvSpPr>
          <p:spPr>
            <a:xfrm flipH="1">
              <a:off x="6423787" y="586111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21"/>
            <p:cNvSpPr/>
            <p:nvPr/>
          </p:nvSpPr>
          <p:spPr>
            <a:xfrm flipH="1">
              <a:off x="4644668" y="795419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21"/>
            <p:cNvSpPr/>
            <p:nvPr/>
          </p:nvSpPr>
          <p:spPr>
            <a:xfrm flipH="1">
              <a:off x="7993598" y="795419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21"/>
            <p:cNvSpPr/>
            <p:nvPr/>
          </p:nvSpPr>
          <p:spPr>
            <a:xfrm flipH="1">
              <a:off x="7365674" y="272149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21"/>
            <p:cNvSpPr/>
            <p:nvPr/>
          </p:nvSpPr>
          <p:spPr>
            <a:xfrm flipH="1">
              <a:off x="4958630" y="62841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21"/>
            <p:cNvSpPr/>
            <p:nvPr/>
          </p:nvSpPr>
          <p:spPr>
            <a:xfrm flipH="1">
              <a:off x="2028317" y="167495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21"/>
            <p:cNvSpPr/>
            <p:nvPr/>
          </p:nvSpPr>
          <p:spPr>
            <a:xfrm flipH="1">
              <a:off x="1400392" y="1527998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21"/>
            <p:cNvSpPr/>
            <p:nvPr/>
          </p:nvSpPr>
          <p:spPr>
            <a:xfrm flipH="1">
              <a:off x="667815" y="2051268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21"/>
            <p:cNvSpPr/>
            <p:nvPr/>
          </p:nvSpPr>
          <p:spPr>
            <a:xfrm flipH="1">
              <a:off x="2551587" y="1841960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21"/>
            <p:cNvSpPr/>
            <p:nvPr/>
          </p:nvSpPr>
          <p:spPr>
            <a:xfrm flipH="1">
              <a:off x="2970204" y="481457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21"/>
            <p:cNvSpPr/>
            <p:nvPr/>
          </p:nvSpPr>
          <p:spPr>
            <a:xfrm flipH="1">
              <a:off x="1609701" y="2679192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21"/>
            <p:cNvSpPr/>
            <p:nvPr/>
          </p:nvSpPr>
          <p:spPr>
            <a:xfrm flipH="1">
              <a:off x="11237874" y="2888500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21"/>
            <p:cNvSpPr/>
            <p:nvPr/>
          </p:nvSpPr>
          <p:spPr>
            <a:xfrm flipH="1">
              <a:off x="11447182" y="1946614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21"/>
            <p:cNvSpPr/>
            <p:nvPr/>
          </p:nvSpPr>
          <p:spPr>
            <a:xfrm flipH="1">
              <a:off x="8830830" y="1318690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21"/>
            <p:cNvSpPr/>
            <p:nvPr/>
          </p:nvSpPr>
          <p:spPr>
            <a:xfrm flipH="1">
              <a:off x="10086679" y="272149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21"/>
            <p:cNvSpPr/>
            <p:nvPr/>
          </p:nvSpPr>
          <p:spPr>
            <a:xfrm flipH="1">
              <a:off x="11447182" y="795419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21"/>
            <p:cNvSpPr/>
            <p:nvPr/>
          </p:nvSpPr>
          <p:spPr>
            <a:xfrm>
              <a:off x="2434123" y="652022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247650" h="247650" extrusionOk="0">
                  <a:moveTo>
                    <a:pt x="162376" y="141218"/>
                  </a:moveTo>
                  <a:lnTo>
                    <a:pt x="252711" y="126340"/>
                  </a:lnTo>
                  <a:lnTo>
                    <a:pt x="162376" y="111462"/>
                  </a:lnTo>
                  <a:cubicBezTo>
                    <a:pt x="151529" y="109669"/>
                    <a:pt x="143029" y="101169"/>
                    <a:pt x="141237" y="90322"/>
                  </a:cubicBezTo>
                  <a:lnTo>
                    <a:pt x="126359" y="0"/>
                  </a:lnTo>
                  <a:lnTo>
                    <a:pt x="111481" y="90335"/>
                  </a:lnTo>
                  <a:cubicBezTo>
                    <a:pt x="109688" y="101183"/>
                    <a:pt x="101184" y="109685"/>
                    <a:pt x="90335" y="111474"/>
                  </a:cubicBezTo>
                  <a:lnTo>
                    <a:pt x="0" y="126365"/>
                  </a:lnTo>
                  <a:lnTo>
                    <a:pt x="90335" y="141243"/>
                  </a:lnTo>
                  <a:cubicBezTo>
                    <a:pt x="101186" y="143034"/>
                    <a:pt x="109690" y="151538"/>
                    <a:pt x="111481" y="162389"/>
                  </a:cubicBezTo>
                  <a:lnTo>
                    <a:pt x="126359" y="252724"/>
                  </a:lnTo>
                  <a:lnTo>
                    <a:pt x="141237" y="162389"/>
                  </a:lnTo>
                  <a:cubicBezTo>
                    <a:pt x="143017" y="151530"/>
                    <a:pt x="151520" y="143014"/>
                    <a:pt x="162376" y="141218"/>
                  </a:cubicBezTo>
                  <a:close/>
                </a:path>
              </a:pathLst>
            </a:custGeom>
            <a:gradFill>
              <a:gsLst>
                <a:gs pos="0">
                  <a:srgbClr val="F5F4F7"/>
                </a:gs>
                <a:gs pos="34000">
                  <a:srgbClr val="F5F4F7"/>
                </a:gs>
                <a:gs pos="64000">
                  <a:srgbClr val="E7E6E6"/>
                </a:gs>
                <a:gs pos="82000">
                  <a:srgbClr val="D2CED9"/>
                </a:gs>
                <a:gs pos="100000">
                  <a:srgbClr val="D2CED9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71500" algn="bl" rotWithShape="0">
                <a:srgbClr val="FFFFFF">
                  <a:alpha val="4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21"/>
            <p:cNvSpPr/>
            <p:nvPr/>
          </p:nvSpPr>
          <p:spPr>
            <a:xfrm>
              <a:off x="11757417" y="263551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247650" h="247650" extrusionOk="0">
                  <a:moveTo>
                    <a:pt x="162376" y="141218"/>
                  </a:moveTo>
                  <a:lnTo>
                    <a:pt x="252711" y="126340"/>
                  </a:lnTo>
                  <a:lnTo>
                    <a:pt x="162376" y="111462"/>
                  </a:lnTo>
                  <a:cubicBezTo>
                    <a:pt x="151529" y="109669"/>
                    <a:pt x="143029" y="101169"/>
                    <a:pt x="141237" y="90322"/>
                  </a:cubicBezTo>
                  <a:lnTo>
                    <a:pt x="126359" y="0"/>
                  </a:lnTo>
                  <a:lnTo>
                    <a:pt x="111481" y="90335"/>
                  </a:lnTo>
                  <a:cubicBezTo>
                    <a:pt x="109688" y="101183"/>
                    <a:pt x="101184" y="109685"/>
                    <a:pt x="90335" y="111474"/>
                  </a:cubicBezTo>
                  <a:lnTo>
                    <a:pt x="0" y="126365"/>
                  </a:lnTo>
                  <a:lnTo>
                    <a:pt x="90335" y="141243"/>
                  </a:lnTo>
                  <a:cubicBezTo>
                    <a:pt x="101186" y="143034"/>
                    <a:pt x="109690" y="151538"/>
                    <a:pt x="111481" y="162389"/>
                  </a:cubicBezTo>
                  <a:lnTo>
                    <a:pt x="126359" y="252724"/>
                  </a:lnTo>
                  <a:lnTo>
                    <a:pt x="141237" y="162389"/>
                  </a:lnTo>
                  <a:cubicBezTo>
                    <a:pt x="143017" y="151530"/>
                    <a:pt x="151520" y="143014"/>
                    <a:pt x="162376" y="141218"/>
                  </a:cubicBezTo>
                  <a:close/>
                </a:path>
              </a:pathLst>
            </a:custGeom>
            <a:gradFill>
              <a:gsLst>
                <a:gs pos="0">
                  <a:srgbClr val="F5F4F7"/>
                </a:gs>
                <a:gs pos="34000">
                  <a:srgbClr val="F5F4F7"/>
                </a:gs>
                <a:gs pos="64000">
                  <a:srgbClr val="E7E6E6"/>
                </a:gs>
                <a:gs pos="82000">
                  <a:srgbClr val="D2CED9"/>
                </a:gs>
                <a:gs pos="100000">
                  <a:srgbClr val="D2CED9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71500" algn="bl" rotWithShape="0">
                <a:srgbClr val="FFFFFF">
                  <a:alpha val="4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21"/>
            <p:cNvSpPr/>
            <p:nvPr/>
          </p:nvSpPr>
          <p:spPr>
            <a:xfrm>
              <a:off x="1097826" y="312913"/>
              <a:ext cx="185738" cy="185737"/>
            </a:xfrm>
            <a:custGeom>
              <a:avLst/>
              <a:gdLst/>
              <a:ahLst/>
              <a:cxnLst/>
              <a:rect l="l" t="t" r="r" b="b"/>
              <a:pathLst>
                <a:path w="247650" h="247650" extrusionOk="0">
                  <a:moveTo>
                    <a:pt x="162376" y="141218"/>
                  </a:moveTo>
                  <a:lnTo>
                    <a:pt x="252711" y="126340"/>
                  </a:lnTo>
                  <a:lnTo>
                    <a:pt x="162376" y="111462"/>
                  </a:lnTo>
                  <a:cubicBezTo>
                    <a:pt x="151529" y="109669"/>
                    <a:pt x="143029" y="101169"/>
                    <a:pt x="141237" y="90322"/>
                  </a:cubicBezTo>
                  <a:lnTo>
                    <a:pt x="126359" y="0"/>
                  </a:lnTo>
                  <a:lnTo>
                    <a:pt x="111481" y="90335"/>
                  </a:lnTo>
                  <a:cubicBezTo>
                    <a:pt x="109688" y="101183"/>
                    <a:pt x="101184" y="109685"/>
                    <a:pt x="90335" y="111474"/>
                  </a:cubicBezTo>
                  <a:lnTo>
                    <a:pt x="0" y="126365"/>
                  </a:lnTo>
                  <a:lnTo>
                    <a:pt x="90335" y="141243"/>
                  </a:lnTo>
                  <a:cubicBezTo>
                    <a:pt x="101186" y="143034"/>
                    <a:pt x="109690" y="151538"/>
                    <a:pt x="111481" y="162389"/>
                  </a:cubicBezTo>
                  <a:lnTo>
                    <a:pt x="126359" y="252724"/>
                  </a:lnTo>
                  <a:lnTo>
                    <a:pt x="141237" y="162389"/>
                  </a:lnTo>
                  <a:cubicBezTo>
                    <a:pt x="143017" y="151530"/>
                    <a:pt x="151520" y="143014"/>
                    <a:pt x="162376" y="141218"/>
                  </a:cubicBezTo>
                  <a:close/>
                </a:path>
              </a:pathLst>
            </a:custGeom>
            <a:gradFill>
              <a:gsLst>
                <a:gs pos="0">
                  <a:srgbClr val="F5F4F7"/>
                </a:gs>
                <a:gs pos="34000">
                  <a:srgbClr val="F5F4F7"/>
                </a:gs>
                <a:gs pos="64000">
                  <a:srgbClr val="E7E6E6"/>
                </a:gs>
                <a:gs pos="82000">
                  <a:srgbClr val="D2CED9"/>
                </a:gs>
                <a:gs pos="100000">
                  <a:srgbClr val="D2CED9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71500" algn="bl" rotWithShape="0">
                <a:srgbClr val="FFFFFF">
                  <a:alpha val="4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0" name="Google Shape;720;p21"/>
          <p:cNvSpPr txBox="1">
            <a:spLocks noGrp="1"/>
          </p:cNvSpPr>
          <p:nvPr>
            <p:ph type="subTitle" idx="5"/>
          </p:nvPr>
        </p:nvSpPr>
        <p:spPr>
          <a:xfrm>
            <a:off x="311700" y="1737000"/>
            <a:ext cx="1498275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1650" b="1"/>
            </a:lvl1pPr>
            <a:lvl2pPr lvl="1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2pPr>
            <a:lvl3pPr lvl="2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3pPr>
            <a:lvl4pPr lvl="3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4pPr>
            <a:lvl5pPr lvl="4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5pPr>
            <a:lvl6pPr lvl="5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6pPr>
            <a:lvl7pPr lvl="6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7pPr>
            <a:lvl8pPr lvl="7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8pPr>
            <a:lvl9pPr lvl="8" algn="ctr" rtl="0">
              <a:spcBef>
                <a:spcPts val="1575"/>
              </a:spcBef>
              <a:spcAft>
                <a:spcPts val="1575"/>
              </a:spcAft>
              <a:buSzPts val="2200"/>
              <a:buNone/>
              <a:defRPr sz="1650" b="1"/>
            </a:lvl9pPr>
          </a:lstStyle>
          <a:p>
            <a:endParaRPr/>
          </a:p>
        </p:txBody>
      </p:sp>
      <p:sp>
        <p:nvSpPr>
          <p:cNvPr id="721" name="Google Shape;721;p21"/>
          <p:cNvSpPr txBox="1">
            <a:spLocks noGrp="1"/>
          </p:cNvSpPr>
          <p:nvPr>
            <p:ph type="subTitle" idx="6"/>
          </p:nvPr>
        </p:nvSpPr>
        <p:spPr>
          <a:xfrm>
            <a:off x="2081533" y="1737000"/>
            <a:ext cx="1498275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1650" b="1"/>
            </a:lvl1pPr>
            <a:lvl2pPr lvl="1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2pPr>
            <a:lvl3pPr lvl="2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3pPr>
            <a:lvl4pPr lvl="3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4pPr>
            <a:lvl5pPr lvl="4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5pPr>
            <a:lvl6pPr lvl="5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6pPr>
            <a:lvl7pPr lvl="6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7pPr>
            <a:lvl8pPr lvl="7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8pPr>
            <a:lvl9pPr lvl="8" algn="ctr" rtl="0">
              <a:spcBef>
                <a:spcPts val="1575"/>
              </a:spcBef>
              <a:spcAft>
                <a:spcPts val="1575"/>
              </a:spcAft>
              <a:buSzPts val="2200"/>
              <a:buNone/>
              <a:defRPr sz="1650" b="1"/>
            </a:lvl9pPr>
          </a:lstStyle>
          <a:p>
            <a:endParaRPr/>
          </a:p>
        </p:txBody>
      </p:sp>
      <p:sp>
        <p:nvSpPr>
          <p:cNvPr id="722" name="Google Shape;722;p21"/>
          <p:cNvSpPr txBox="1">
            <a:spLocks noGrp="1"/>
          </p:cNvSpPr>
          <p:nvPr>
            <p:ph type="subTitle" idx="7"/>
          </p:nvPr>
        </p:nvSpPr>
        <p:spPr>
          <a:xfrm>
            <a:off x="3851365" y="1756875"/>
            <a:ext cx="1498275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1650" b="1"/>
            </a:lvl1pPr>
            <a:lvl2pPr lvl="1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2pPr>
            <a:lvl3pPr lvl="2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3pPr>
            <a:lvl4pPr lvl="3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4pPr>
            <a:lvl5pPr lvl="4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5pPr>
            <a:lvl6pPr lvl="5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6pPr>
            <a:lvl7pPr lvl="6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7pPr>
            <a:lvl8pPr lvl="7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8pPr>
            <a:lvl9pPr lvl="8" algn="ctr" rtl="0">
              <a:spcBef>
                <a:spcPts val="1575"/>
              </a:spcBef>
              <a:spcAft>
                <a:spcPts val="1575"/>
              </a:spcAft>
              <a:buSzPts val="2200"/>
              <a:buNone/>
              <a:defRPr sz="1650" b="1"/>
            </a:lvl9pPr>
          </a:lstStyle>
          <a:p>
            <a:endParaRPr/>
          </a:p>
        </p:txBody>
      </p:sp>
      <p:sp>
        <p:nvSpPr>
          <p:cNvPr id="723" name="Google Shape;723;p21"/>
          <p:cNvSpPr txBox="1">
            <a:spLocks noGrp="1"/>
          </p:cNvSpPr>
          <p:nvPr>
            <p:ph type="subTitle" idx="8"/>
          </p:nvPr>
        </p:nvSpPr>
        <p:spPr>
          <a:xfrm>
            <a:off x="5621198" y="1756875"/>
            <a:ext cx="1498275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1650" b="1"/>
            </a:lvl1pPr>
            <a:lvl2pPr lvl="1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2pPr>
            <a:lvl3pPr lvl="2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3pPr>
            <a:lvl4pPr lvl="3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4pPr>
            <a:lvl5pPr lvl="4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5pPr>
            <a:lvl6pPr lvl="5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6pPr>
            <a:lvl7pPr lvl="6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7pPr>
            <a:lvl8pPr lvl="7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8pPr>
            <a:lvl9pPr lvl="8" algn="ctr" rtl="0">
              <a:spcBef>
                <a:spcPts val="1575"/>
              </a:spcBef>
              <a:spcAft>
                <a:spcPts val="1575"/>
              </a:spcAft>
              <a:buSzPts val="2200"/>
              <a:buNone/>
              <a:defRPr sz="1650" b="1"/>
            </a:lvl9pPr>
          </a:lstStyle>
          <a:p>
            <a:endParaRPr/>
          </a:p>
        </p:txBody>
      </p:sp>
      <p:sp>
        <p:nvSpPr>
          <p:cNvPr id="724" name="Google Shape;724;p21"/>
          <p:cNvSpPr txBox="1">
            <a:spLocks noGrp="1"/>
          </p:cNvSpPr>
          <p:nvPr>
            <p:ph type="subTitle" idx="9"/>
          </p:nvPr>
        </p:nvSpPr>
        <p:spPr>
          <a:xfrm>
            <a:off x="7391030" y="1737000"/>
            <a:ext cx="1498275" cy="455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1650" b="1"/>
            </a:lvl1pPr>
            <a:lvl2pPr lvl="1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2pPr>
            <a:lvl3pPr lvl="2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3pPr>
            <a:lvl4pPr lvl="3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4pPr>
            <a:lvl5pPr lvl="4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5pPr>
            <a:lvl6pPr lvl="5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6pPr>
            <a:lvl7pPr lvl="6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7pPr>
            <a:lvl8pPr lvl="7" algn="ctr" rtl="0">
              <a:spcBef>
                <a:spcPts val="1575"/>
              </a:spcBef>
              <a:spcAft>
                <a:spcPts val="0"/>
              </a:spcAft>
              <a:buSzPts val="2200"/>
              <a:buNone/>
              <a:defRPr sz="1650" b="1"/>
            </a:lvl8pPr>
            <a:lvl9pPr lvl="8" algn="ctr" rtl="0">
              <a:spcBef>
                <a:spcPts val="1575"/>
              </a:spcBef>
              <a:spcAft>
                <a:spcPts val="1575"/>
              </a:spcAft>
              <a:buSzPts val="2200"/>
              <a:buNone/>
              <a:defRPr sz="1650" b="1"/>
            </a:lvl9pPr>
          </a:lstStyle>
          <a:p>
            <a:endParaRPr/>
          </a:p>
        </p:txBody>
      </p:sp>
      <p:sp>
        <p:nvSpPr>
          <p:cNvPr id="725" name="Google Shape;725;p21"/>
          <p:cNvSpPr txBox="1">
            <a:spLocks noGrp="1"/>
          </p:cNvSpPr>
          <p:nvPr>
            <p:ph type="title"/>
          </p:nvPr>
        </p:nvSpPr>
        <p:spPr>
          <a:xfrm>
            <a:off x="311700" y="730775"/>
            <a:ext cx="8520525" cy="5726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26" name="Google Shape;726;p21"/>
          <p:cNvSpPr txBox="1">
            <a:spLocks noGrp="1"/>
          </p:cNvSpPr>
          <p:nvPr>
            <p:ph type="body" idx="13"/>
          </p:nvPr>
        </p:nvSpPr>
        <p:spPr>
          <a:xfrm>
            <a:off x="3851363" y="2428969"/>
            <a:ext cx="1498275" cy="17475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4765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 rtl="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 rtl="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 rtl="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 rtl="0"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727" name="Google Shape;727;p21"/>
          <p:cNvGrpSpPr/>
          <p:nvPr/>
        </p:nvGrpSpPr>
        <p:grpSpPr>
          <a:xfrm>
            <a:off x="7928348" y="665631"/>
            <a:ext cx="913812" cy="358516"/>
            <a:chOff x="9875305" y="1414383"/>
            <a:chExt cx="1218416" cy="478021"/>
          </a:xfrm>
        </p:grpSpPr>
        <p:sp>
          <p:nvSpPr>
            <p:cNvPr id="728" name="Google Shape;728;p21"/>
            <p:cNvSpPr/>
            <p:nvPr/>
          </p:nvSpPr>
          <p:spPr>
            <a:xfrm>
              <a:off x="9875658" y="1414436"/>
              <a:ext cx="1218063" cy="477944"/>
            </a:xfrm>
            <a:custGeom>
              <a:avLst/>
              <a:gdLst/>
              <a:ahLst/>
              <a:cxnLst/>
              <a:rect l="l" t="t" r="r" b="b"/>
              <a:pathLst>
                <a:path w="1052322" h="412911" extrusionOk="0">
                  <a:moveTo>
                    <a:pt x="-305" y="412866"/>
                  </a:moveTo>
                  <a:cubicBezTo>
                    <a:pt x="10049" y="387443"/>
                    <a:pt x="28718" y="366288"/>
                    <a:pt x="52654" y="352858"/>
                  </a:cubicBezTo>
                  <a:cubicBezTo>
                    <a:pt x="105899" y="324283"/>
                    <a:pt x="160191" y="350191"/>
                    <a:pt x="165621" y="352858"/>
                  </a:cubicBezTo>
                  <a:cubicBezTo>
                    <a:pt x="156096" y="286183"/>
                    <a:pt x="183813" y="221127"/>
                    <a:pt x="236296" y="186933"/>
                  </a:cubicBezTo>
                  <a:cubicBezTo>
                    <a:pt x="302018" y="144070"/>
                    <a:pt x="396411" y="157024"/>
                    <a:pt x="455371" y="222270"/>
                  </a:cubicBezTo>
                  <a:cubicBezTo>
                    <a:pt x="450370" y="201077"/>
                    <a:pt x="463505" y="179837"/>
                    <a:pt x="484698" y="174836"/>
                  </a:cubicBezTo>
                  <a:cubicBezTo>
                    <a:pt x="500348" y="171150"/>
                    <a:pt x="516674" y="177331"/>
                    <a:pt x="525951" y="190457"/>
                  </a:cubicBezTo>
                  <a:cubicBezTo>
                    <a:pt x="542430" y="77395"/>
                    <a:pt x="630726" y="-615"/>
                    <a:pt x="713022" y="-43"/>
                  </a:cubicBezTo>
                  <a:cubicBezTo>
                    <a:pt x="814082" y="433"/>
                    <a:pt x="920382" y="118734"/>
                    <a:pt x="893140" y="264752"/>
                  </a:cubicBezTo>
                  <a:cubicBezTo>
                    <a:pt x="938746" y="265047"/>
                    <a:pt x="982199" y="284221"/>
                    <a:pt x="1013155" y="317711"/>
                  </a:cubicBezTo>
                  <a:cubicBezTo>
                    <a:pt x="1035558" y="343362"/>
                    <a:pt x="1049169" y="375499"/>
                    <a:pt x="1052017" y="40943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21"/>
            <p:cNvSpPr/>
            <p:nvPr/>
          </p:nvSpPr>
          <p:spPr>
            <a:xfrm>
              <a:off x="9875305" y="1414383"/>
              <a:ext cx="1122816" cy="478021"/>
            </a:xfrm>
            <a:custGeom>
              <a:avLst/>
              <a:gdLst/>
              <a:ahLst/>
              <a:cxnLst/>
              <a:rect l="l" t="t" r="r" b="b"/>
              <a:pathLst>
                <a:path w="1122816" h="478021" extrusionOk="0">
                  <a:moveTo>
                    <a:pt x="1059308" y="309292"/>
                  </a:moveTo>
                  <a:lnTo>
                    <a:pt x="1073269" y="310824"/>
                  </a:lnTo>
                  <a:cubicBezTo>
                    <a:pt x="1085970" y="313558"/>
                    <a:pt x="1098328" y="317577"/>
                    <a:pt x="1110155" y="322796"/>
                  </a:cubicBezTo>
                  <a:lnTo>
                    <a:pt x="1122816" y="331837"/>
                  </a:lnTo>
                  <a:lnTo>
                    <a:pt x="1098497" y="323944"/>
                  </a:lnTo>
                  <a:cubicBezTo>
                    <a:pt x="1085797" y="321209"/>
                    <a:pt x="1072753" y="319757"/>
                    <a:pt x="1059554" y="319672"/>
                  </a:cubicBezTo>
                  <a:close/>
                  <a:moveTo>
                    <a:pt x="561479" y="202458"/>
                  </a:moveTo>
                  <a:cubicBezTo>
                    <a:pt x="570538" y="200324"/>
                    <a:pt x="579793" y="201046"/>
                    <a:pt x="588125" y="204201"/>
                  </a:cubicBezTo>
                  <a:lnTo>
                    <a:pt x="604312" y="216730"/>
                  </a:lnTo>
                  <a:lnTo>
                    <a:pt x="586707" y="215578"/>
                  </a:lnTo>
                  <a:cubicBezTo>
                    <a:pt x="562173" y="221367"/>
                    <a:pt x="546967" y="245956"/>
                    <a:pt x="552756" y="270491"/>
                  </a:cubicBezTo>
                  <a:lnTo>
                    <a:pt x="528487" y="251472"/>
                  </a:lnTo>
                  <a:lnTo>
                    <a:pt x="533132" y="222885"/>
                  </a:lnTo>
                  <a:cubicBezTo>
                    <a:pt x="539277" y="212947"/>
                    <a:pt x="549212" y="205353"/>
                    <a:pt x="561479" y="202458"/>
                  </a:cubicBezTo>
                  <a:close/>
                  <a:moveTo>
                    <a:pt x="403654" y="189983"/>
                  </a:moveTo>
                  <a:cubicBezTo>
                    <a:pt x="426335" y="193477"/>
                    <a:pt x="448771" y="200883"/>
                    <a:pt x="469804" y="212135"/>
                  </a:cubicBezTo>
                  <a:lnTo>
                    <a:pt x="480213" y="220293"/>
                  </a:lnTo>
                  <a:lnTo>
                    <a:pt x="428882" y="203103"/>
                  </a:lnTo>
                  <a:cubicBezTo>
                    <a:pt x="383520" y="196115"/>
                    <a:pt x="337180" y="204771"/>
                    <a:pt x="299137" y="229582"/>
                  </a:cubicBezTo>
                  <a:cubicBezTo>
                    <a:pt x="238378" y="269168"/>
                    <a:pt x="206291" y="344482"/>
                    <a:pt x="217318" y="421671"/>
                  </a:cubicBezTo>
                  <a:cubicBezTo>
                    <a:pt x="211031" y="418583"/>
                    <a:pt x="148178" y="388590"/>
                    <a:pt x="86538" y="421671"/>
                  </a:cubicBezTo>
                  <a:cubicBezTo>
                    <a:pt x="72683" y="429445"/>
                    <a:pt x="60352" y="439454"/>
                    <a:pt x="49987" y="451199"/>
                  </a:cubicBezTo>
                  <a:lnTo>
                    <a:pt x="33428" y="477912"/>
                  </a:lnTo>
                  <a:lnTo>
                    <a:pt x="0" y="478021"/>
                  </a:lnTo>
                  <a:cubicBezTo>
                    <a:pt x="11987" y="448589"/>
                    <a:pt x="33599" y="424098"/>
                    <a:pt x="61310" y="408551"/>
                  </a:cubicBezTo>
                  <a:cubicBezTo>
                    <a:pt x="122950" y="375470"/>
                    <a:pt x="185803" y="405463"/>
                    <a:pt x="192090" y="408551"/>
                  </a:cubicBezTo>
                  <a:cubicBezTo>
                    <a:pt x="181063" y="331362"/>
                    <a:pt x="213150" y="256048"/>
                    <a:pt x="273909" y="216462"/>
                  </a:cubicBezTo>
                  <a:cubicBezTo>
                    <a:pt x="311952" y="191651"/>
                    <a:pt x="358292" y="182995"/>
                    <a:pt x="403654" y="189983"/>
                  </a:cubicBezTo>
                  <a:close/>
                  <a:moveTo>
                    <a:pt x="825806" y="3"/>
                  </a:moveTo>
                  <a:cubicBezTo>
                    <a:pt x="855055" y="141"/>
                    <a:pt x="884683" y="8804"/>
                    <a:pt x="912180" y="24362"/>
                  </a:cubicBezTo>
                  <a:lnTo>
                    <a:pt x="920472" y="30330"/>
                  </a:lnTo>
                  <a:lnTo>
                    <a:pt x="894878" y="19520"/>
                  </a:lnTo>
                  <a:cubicBezTo>
                    <a:pt x="880378" y="15392"/>
                    <a:pt x="865659" y="13192"/>
                    <a:pt x="851034" y="13123"/>
                  </a:cubicBezTo>
                  <a:cubicBezTo>
                    <a:pt x="755762" y="12461"/>
                    <a:pt x="653543" y="102772"/>
                    <a:pt x="634465" y="233662"/>
                  </a:cubicBezTo>
                  <a:cubicBezTo>
                    <a:pt x="629096" y="226064"/>
                    <a:pt x="621686" y="220476"/>
                    <a:pt x="613353" y="217321"/>
                  </a:cubicBezTo>
                  <a:lnTo>
                    <a:pt x="610322" y="217123"/>
                  </a:lnTo>
                  <a:lnTo>
                    <a:pt x="637727" y="130770"/>
                  </a:lnTo>
                  <a:cubicBezTo>
                    <a:pt x="678990" y="50182"/>
                    <a:pt x="754352" y="-493"/>
                    <a:pt x="82580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0" name="Google Shape;730;p21"/>
          <p:cNvGrpSpPr/>
          <p:nvPr/>
        </p:nvGrpSpPr>
        <p:grpSpPr>
          <a:xfrm>
            <a:off x="6917803" y="168161"/>
            <a:ext cx="1153223" cy="497461"/>
            <a:chOff x="3033562" y="1043489"/>
            <a:chExt cx="1537631" cy="663281"/>
          </a:xfrm>
        </p:grpSpPr>
        <p:sp>
          <p:nvSpPr>
            <p:cNvPr id="731" name="Google Shape;731;p21"/>
            <p:cNvSpPr/>
            <p:nvPr/>
          </p:nvSpPr>
          <p:spPr>
            <a:xfrm>
              <a:off x="3034040" y="1043562"/>
              <a:ext cx="1537152" cy="662932"/>
            </a:xfrm>
            <a:custGeom>
              <a:avLst/>
              <a:gdLst/>
              <a:ahLst/>
              <a:cxnLst/>
              <a:rect l="l" t="t" r="r" b="b"/>
              <a:pathLst>
                <a:path w="982206" h="423599" extrusionOk="0">
                  <a:moveTo>
                    <a:pt x="-305" y="423553"/>
                  </a:moveTo>
                  <a:cubicBezTo>
                    <a:pt x="46539" y="334487"/>
                    <a:pt x="156715" y="300260"/>
                    <a:pt x="245783" y="347104"/>
                  </a:cubicBezTo>
                  <a:cubicBezTo>
                    <a:pt x="254813" y="351854"/>
                    <a:pt x="263433" y="357353"/>
                    <a:pt x="271539" y="363546"/>
                  </a:cubicBezTo>
                  <a:cubicBezTo>
                    <a:pt x="262290" y="309890"/>
                    <a:pt x="298294" y="258898"/>
                    <a:pt x="351948" y="249651"/>
                  </a:cubicBezTo>
                  <a:cubicBezTo>
                    <a:pt x="376809" y="245366"/>
                    <a:pt x="402374" y="250778"/>
                    <a:pt x="423367" y="264771"/>
                  </a:cubicBezTo>
                  <a:cubicBezTo>
                    <a:pt x="401079" y="117610"/>
                    <a:pt x="514426" y="-1929"/>
                    <a:pt x="624631" y="-24"/>
                  </a:cubicBezTo>
                  <a:cubicBezTo>
                    <a:pt x="727881" y="1405"/>
                    <a:pt x="832752" y="109038"/>
                    <a:pt x="822274" y="247626"/>
                  </a:cubicBezTo>
                  <a:cubicBezTo>
                    <a:pt x="826370" y="246769"/>
                    <a:pt x="896474" y="233720"/>
                    <a:pt x="946099" y="286393"/>
                  </a:cubicBezTo>
                  <a:cubicBezTo>
                    <a:pt x="979675" y="322420"/>
                    <a:pt x="990666" y="374020"/>
                    <a:pt x="974674" y="4206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21"/>
            <p:cNvSpPr/>
            <p:nvPr/>
          </p:nvSpPr>
          <p:spPr>
            <a:xfrm>
              <a:off x="3033562" y="1043489"/>
              <a:ext cx="1440584" cy="663281"/>
            </a:xfrm>
            <a:custGeom>
              <a:avLst/>
              <a:gdLst/>
              <a:ahLst/>
              <a:cxnLst/>
              <a:rect l="l" t="t" r="r" b="b"/>
              <a:pathLst>
                <a:path w="1440584" h="663281" extrusionOk="0">
                  <a:moveTo>
                    <a:pt x="276601" y="511724"/>
                  </a:moveTo>
                  <a:cubicBezTo>
                    <a:pt x="313532" y="514835"/>
                    <a:pt x="350464" y="525238"/>
                    <a:pt x="385330" y="543576"/>
                  </a:cubicBezTo>
                  <a:lnTo>
                    <a:pt x="397838" y="551560"/>
                  </a:lnTo>
                  <a:lnTo>
                    <a:pt x="356968" y="535060"/>
                  </a:lnTo>
                  <a:cubicBezTo>
                    <a:pt x="247722" y="503368"/>
                    <a:pt x="129181" y="540194"/>
                    <a:pt x="57125" y="628208"/>
                  </a:cubicBezTo>
                  <a:lnTo>
                    <a:pt x="33980" y="663178"/>
                  </a:lnTo>
                  <a:lnTo>
                    <a:pt x="0" y="663281"/>
                  </a:lnTo>
                  <a:cubicBezTo>
                    <a:pt x="55013" y="558685"/>
                    <a:pt x="165806" y="502390"/>
                    <a:pt x="276601" y="511724"/>
                  </a:cubicBezTo>
                  <a:close/>
                  <a:moveTo>
                    <a:pt x="1311299" y="385172"/>
                  </a:moveTo>
                  <a:lnTo>
                    <a:pt x="1358222" y="386730"/>
                  </a:lnTo>
                  <a:cubicBezTo>
                    <a:pt x="1377201" y="389247"/>
                    <a:pt x="1398407" y="394383"/>
                    <a:pt x="1419726" y="404045"/>
                  </a:cubicBezTo>
                  <a:lnTo>
                    <a:pt x="1440584" y="415935"/>
                  </a:lnTo>
                  <a:lnTo>
                    <a:pt x="1383450" y="399850"/>
                  </a:lnTo>
                  <a:cubicBezTo>
                    <a:pt x="1345493" y="394816"/>
                    <a:pt x="1316447" y="400260"/>
                    <a:pt x="1313240" y="400931"/>
                  </a:cubicBezTo>
                  <a:close/>
                  <a:moveTo>
                    <a:pt x="978539" y="35"/>
                  </a:moveTo>
                  <a:cubicBezTo>
                    <a:pt x="1018956" y="595"/>
                    <a:pt x="1059533" y="11548"/>
                    <a:pt x="1097406" y="31053"/>
                  </a:cubicBezTo>
                  <a:lnTo>
                    <a:pt x="1110125" y="39336"/>
                  </a:lnTo>
                  <a:lnTo>
                    <a:pt x="1064155" y="21560"/>
                  </a:lnTo>
                  <a:cubicBezTo>
                    <a:pt x="1044224" y="16313"/>
                    <a:pt x="1023975" y="13435"/>
                    <a:pt x="1003767" y="13155"/>
                  </a:cubicBezTo>
                  <a:cubicBezTo>
                    <a:pt x="831205" y="10173"/>
                    <a:pt x="653724" y="197349"/>
                    <a:pt x="688623" y="427777"/>
                  </a:cubicBezTo>
                  <a:cubicBezTo>
                    <a:pt x="655752" y="405866"/>
                    <a:pt x="615722" y="397392"/>
                    <a:pt x="576794" y="404102"/>
                  </a:cubicBezTo>
                  <a:cubicBezTo>
                    <a:pt x="492781" y="418581"/>
                    <a:pt x="436405" y="498425"/>
                    <a:pt x="450888" y="582441"/>
                  </a:cubicBezTo>
                  <a:lnTo>
                    <a:pt x="425743" y="566389"/>
                  </a:lnTo>
                  <a:lnTo>
                    <a:pt x="427408" y="508047"/>
                  </a:lnTo>
                  <a:cubicBezTo>
                    <a:pt x="441093" y="449468"/>
                    <a:pt x="488556" y="401841"/>
                    <a:pt x="551566" y="390982"/>
                  </a:cubicBezTo>
                  <a:cubicBezTo>
                    <a:pt x="590494" y="384272"/>
                    <a:pt x="630524" y="392746"/>
                    <a:pt x="663395" y="414657"/>
                  </a:cubicBezTo>
                  <a:cubicBezTo>
                    <a:pt x="628496" y="184229"/>
                    <a:pt x="805977" y="-2947"/>
                    <a:pt x="978539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95148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3969" y="245213"/>
            <a:ext cx="1228519" cy="1228519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sp>
        <p:nvSpPr>
          <p:cNvPr id="735" name="Google Shape;735;p22"/>
          <p:cNvSpPr/>
          <p:nvPr/>
        </p:nvSpPr>
        <p:spPr>
          <a:xfrm>
            <a:off x="1234732" y="3943837"/>
            <a:ext cx="6424162" cy="1200308"/>
          </a:xfrm>
          <a:custGeom>
            <a:avLst/>
            <a:gdLst/>
            <a:ahLst/>
            <a:cxnLst/>
            <a:rect l="l" t="t" r="r" b="b"/>
            <a:pathLst>
              <a:path w="12192952" h="2278164" extrusionOk="0">
                <a:moveTo>
                  <a:pt x="-4" y="736841"/>
                </a:moveTo>
                <a:cubicBezTo>
                  <a:pt x="19046" y="656736"/>
                  <a:pt x="105628" y="326599"/>
                  <a:pt x="417953" y="133147"/>
                </a:cubicBezTo>
                <a:cubicBezTo>
                  <a:pt x="747041" y="-70688"/>
                  <a:pt x="1193573" y="-40494"/>
                  <a:pt x="1543332" y="212585"/>
                </a:cubicBezTo>
                <a:cubicBezTo>
                  <a:pt x="1701065" y="65615"/>
                  <a:pt x="1944715" y="65234"/>
                  <a:pt x="2096734" y="204584"/>
                </a:cubicBezTo>
                <a:cubicBezTo>
                  <a:pt x="2238180" y="334315"/>
                  <a:pt x="2267422" y="554819"/>
                  <a:pt x="2160266" y="723602"/>
                </a:cubicBezTo>
                <a:cubicBezTo>
                  <a:pt x="2180516" y="727603"/>
                  <a:pt x="2199023" y="737794"/>
                  <a:pt x="2213225" y="752747"/>
                </a:cubicBezTo>
                <a:cubicBezTo>
                  <a:pt x="2231532" y="772940"/>
                  <a:pt x="2241057" y="799611"/>
                  <a:pt x="2239704" y="826852"/>
                </a:cubicBezTo>
                <a:cubicBezTo>
                  <a:pt x="2504023" y="599300"/>
                  <a:pt x="2874260" y="544340"/>
                  <a:pt x="3183727" y="686549"/>
                </a:cubicBezTo>
                <a:cubicBezTo>
                  <a:pt x="3622639" y="888194"/>
                  <a:pt x="3684075" y="1369016"/>
                  <a:pt x="3686838" y="1393494"/>
                </a:cubicBezTo>
                <a:cubicBezTo>
                  <a:pt x="3709317" y="1393494"/>
                  <a:pt x="3886863" y="1397019"/>
                  <a:pt x="4005830" y="1547133"/>
                </a:cubicBezTo>
                <a:cubicBezTo>
                  <a:pt x="4113176" y="1682769"/>
                  <a:pt x="4091555" y="1836598"/>
                  <a:pt x="4087935" y="1862220"/>
                </a:cubicBezTo>
                <a:cubicBezTo>
                  <a:pt x="4108595" y="1849552"/>
                  <a:pt x="4133789" y="1846599"/>
                  <a:pt x="4156801" y="1854219"/>
                </a:cubicBezTo>
                <a:cubicBezTo>
                  <a:pt x="4181404" y="1863744"/>
                  <a:pt x="4200045" y="1884413"/>
                  <a:pt x="4207093" y="1909845"/>
                </a:cubicBezTo>
                <a:cubicBezTo>
                  <a:pt x="4237573" y="1868221"/>
                  <a:pt x="4399308" y="1655813"/>
                  <a:pt x="4696964" y="1610665"/>
                </a:cubicBezTo>
                <a:cubicBezTo>
                  <a:pt x="5036435" y="1559134"/>
                  <a:pt x="5276274" y="1766970"/>
                  <a:pt x="5308659" y="1796021"/>
                </a:cubicBezTo>
                <a:cubicBezTo>
                  <a:pt x="5346759" y="1766684"/>
                  <a:pt x="5703852" y="1500746"/>
                  <a:pt x="6149336" y="1629143"/>
                </a:cubicBezTo>
                <a:cubicBezTo>
                  <a:pt x="6507476" y="1732584"/>
                  <a:pt x="6674925" y="2019668"/>
                  <a:pt x="6707977" y="2079294"/>
                </a:cubicBezTo>
                <a:cubicBezTo>
                  <a:pt x="6854358" y="2060244"/>
                  <a:pt x="7003195" y="2077961"/>
                  <a:pt x="7140984" y="2130920"/>
                </a:cubicBezTo>
                <a:cubicBezTo>
                  <a:pt x="7226318" y="2164258"/>
                  <a:pt x="7305842" y="2210931"/>
                  <a:pt x="7376632" y="2269128"/>
                </a:cubicBezTo>
                <a:cubicBezTo>
                  <a:pt x="7459043" y="2158923"/>
                  <a:pt x="7572466" y="2075770"/>
                  <a:pt x="7702387" y="2030336"/>
                </a:cubicBezTo>
                <a:cubicBezTo>
                  <a:pt x="7947465" y="1945944"/>
                  <a:pt x="8157968" y="2032051"/>
                  <a:pt x="8208164" y="2054148"/>
                </a:cubicBezTo>
                <a:cubicBezTo>
                  <a:pt x="8210508" y="2001856"/>
                  <a:pt x="8234492" y="1952993"/>
                  <a:pt x="8274363" y="1919084"/>
                </a:cubicBezTo>
                <a:cubicBezTo>
                  <a:pt x="8305272" y="1894415"/>
                  <a:pt x="8343343" y="1880508"/>
                  <a:pt x="8382853" y="1879365"/>
                </a:cubicBezTo>
                <a:cubicBezTo>
                  <a:pt x="8388606" y="1670005"/>
                  <a:pt x="8548035" y="1497031"/>
                  <a:pt x="8756233" y="1474266"/>
                </a:cubicBezTo>
                <a:cubicBezTo>
                  <a:pt x="8689558" y="1208615"/>
                  <a:pt x="8789856" y="931341"/>
                  <a:pt x="9005121" y="778941"/>
                </a:cubicBezTo>
                <a:cubicBezTo>
                  <a:pt x="9192287" y="646640"/>
                  <a:pt x="9440509" y="627209"/>
                  <a:pt x="9653869" y="725983"/>
                </a:cubicBezTo>
                <a:cubicBezTo>
                  <a:pt x="9769312" y="571868"/>
                  <a:pt x="9987815" y="540531"/>
                  <a:pt x="10141930" y="655974"/>
                </a:cubicBezTo>
                <a:cubicBezTo>
                  <a:pt x="10238418" y="728364"/>
                  <a:pt x="10290710" y="845427"/>
                  <a:pt x="10280138" y="965632"/>
                </a:cubicBezTo>
                <a:cubicBezTo>
                  <a:pt x="10292901" y="953726"/>
                  <a:pt x="10310713" y="948773"/>
                  <a:pt x="10327763" y="952392"/>
                </a:cubicBezTo>
                <a:cubicBezTo>
                  <a:pt x="10348337" y="958107"/>
                  <a:pt x="10363100" y="976109"/>
                  <a:pt x="10364815" y="997350"/>
                </a:cubicBezTo>
                <a:cubicBezTo>
                  <a:pt x="10511881" y="776465"/>
                  <a:pt x="10768008" y="655593"/>
                  <a:pt x="11025469" y="686263"/>
                </a:cubicBezTo>
                <a:cubicBezTo>
                  <a:pt x="11382752" y="728840"/>
                  <a:pt x="11547534" y="1039736"/>
                  <a:pt x="11560393" y="1064882"/>
                </a:cubicBezTo>
                <a:cubicBezTo>
                  <a:pt x="11574776" y="1060215"/>
                  <a:pt x="11725461" y="1013828"/>
                  <a:pt x="11851572" y="1109935"/>
                </a:cubicBezTo>
                <a:cubicBezTo>
                  <a:pt x="11910056" y="1155465"/>
                  <a:pt x="11950442" y="1220140"/>
                  <a:pt x="11965872" y="1292625"/>
                </a:cubicBezTo>
                <a:cubicBezTo>
                  <a:pt x="11988923" y="1262526"/>
                  <a:pt x="12032071" y="1256811"/>
                  <a:pt x="12062170" y="1279862"/>
                </a:cubicBezTo>
                <a:cubicBezTo>
                  <a:pt x="12069504" y="1285481"/>
                  <a:pt x="12075600" y="1292530"/>
                  <a:pt x="12080172" y="1300530"/>
                </a:cubicBezTo>
                <a:cubicBezTo>
                  <a:pt x="12078934" y="1247000"/>
                  <a:pt x="12091697" y="1194042"/>
                  <a:pt x="12117224" y="1146987"/>
                </a:cubicBezTo>
                <a:cubicBezTo>
                  <a:pt x="12134941" y="1114793"/>
                  <a:pt x="12158372" y="1086027"/>
                  <a:pt x="12186471" y="1062215"/>
                </a:cubicBezTo>
                <a:cubicBezTo>
                  <a:pt x="12188662" y="1467218"/>
                  <a:pt x="12190852" y="1872221"/>
                  <a:pt x="12192948" y="2277224"/>
                </a:cubicBezTo>
                <a:lnTo>
                  <a:pt x="-4" y="2277224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22"/>
          <p:cNvSpPr/>
          <p:nvPr/>
        </p:nvSpPr>
        <p:spPr>
          <a:xfrm>
            <a:off x="1233378" y="3943134"/>
            <a:ext cx="6420974" cy="1200308"/>
          </a:xfrm>
          <a:custGeom>
            <a:avLst/>
            <a:gdLst/>
            <a:ahLst/>
            <a:cxnLst/>
            <a:rect l="l" t="t" r="r" b="b"/>
            <a:pathLst>
              <a:path w="12186901" h="2278163" extrusionOk="0">
                <a:moveTo>
                  <a:pt x="10929198" y="682704"/>
                </a:moveTo>
                <a:cubicBezTo>
                  <a:pt x="10961129" y="681903"/>
                  <a:pt x="10993290" y="683369"/>
                  <a:pt x="11025473" y="687202"/>
                </a:cubicBezTo>
                <a:cubicBezTo>
                  <a:pt x="11382756" y="729779"/>
                  <a:pt x="11547538" y="1040675"/>
                  <a:pt x="11560397" y="1065821"/>
                </a:cubicBezTo>
                <a:cubicBezTo>
                  <a:pt x="11574780" y="1061154"/>
                  <a:pt x="11725465" y="1014767"/>
                  <a:pt x="11851576" y="1110874"/>
                </a:cubicBezTo>
                <a:cubicBezTo>
                  <a:pt x="11910060" y="1156404"/>
                  <a:pt x="11950446" y="1221079"/>
                  <a:pt x="11965876" y="1293564"/>
                </a:cubicBezTo>
                <a:cubicBezTo>
                  <a:pt x="11988927" y="1263465"/>
                  <a:pt x="12032075" y="1257750"/>
                  <a:pt x="12062174" y="1280801"/>
                </a:cubicBezTo>
                <a:cubicBezTo>
                  <a:pt x="12069508" y="1286420"/>
                  <a:pt x="12075604" y="1293469"/>
                  <a:pt x="12080176" y="1301469"/>
                </a:cubicBezTo>
                <a:cubicBezTo>
                  <a:pt x="12078938" y="1247939"/>
                  <a:pt x="12091701" y="1194981"/>
                  <a:pt x="12117228" y="1147926"/>
                </a:cubicBezTo>
                <a:cubicBezTo>
                  <a:pt x="12134945" y="1115732"/>
                  <a:pt x="12158376" y="1086966"/>
                  <a:pt x="12186475" y="1063154"/>
                </a:cubicBezTo>
                <a:lnTo>
                  <a:pt x="12186901" y="1142995"/>
                </a:lnTo>
                <a:lnTo>
                  <a:pt x="12127863" y="1215268"/>
                </a:lnTo>
                <a:cubicBezTo>
                  <a:pt x="12102336" y="1262323"/>
                  <a:pt x="12089573" y="1315281"/>
                  <a:pt x="12090811" y="1368811"/>
                </a:cubicBezTo>
                <a:cubicBezTo>
                  <a:pt x="12086239" y="1360811"/>
                  <a:pt x="12080143" y="1353762"/>
                  <a:pt x="12072809" y="1348143"/>
                </a:cubicBezTo>
                <a:cubicBezTo>
                  <a:pt x="12042710" y="1325092"/>
                  <a:pt x="11999562" y="1330807"/>
                  <a:pt x="11976511" y="1360906"/>
                </a:cubicBezTo>
                <a:cubicBezTo>
                  <a:pt x="11961081" y="1288421"/>
                  <a:pt x="11920695" y="1223746"/>
                  <a:pt x="11862211" y="1178216"/>
                </a:cubicBezTo>
                <a:cubicBezTo>
                  <a:pt x="11736100" y="1082109"/>
                  <a:pt x="11585415" y="1128496"/>
                  <a:pt x="11571032" y="1133163"/>
                </a:cubicBezTo>
                <a:cubicBezTo>
                  <a:pt x="11558173" y="1108017"/>
                  <a:pt x="11393391" y="797121"/>
                  <a:pt x="11036108" y="754544"/>
                </a:cubicBezTo>
                <a:cubicBezTo>
                  <a:pt x="10778647" y="723874"/>
                  <a:pt x="10522520" y="844746"/>
                  <a:pt x="10375454" y="1065631"/>
                </a:cubicBezTo>
                <a:cubicBezTo>
                  <a:pt x="10373739" y="1044390"/>
                  <a:pt x="10358976" y="1026388"/>
                  <a:pt x="10338402" y="1020673"/>
                </a:cubicBezTo>
                <a:cubicBezTo>
                  <a:pt x="10321352" y="1017054"/>
                  <a:pt x="10303540" y="1022007"/>
                  <a:pt x="10290777" y="1033913"/>
                </a:cubicBezTo>
                <a:lnTo>
                  <a:pt x="10287902" y="962223"/>
                </a:lnTo>
                <a:lnTo>
                  <a:pt x="10302347" y="954129"/>
                </a:lnTo>
                <a:cubicBezTo>
                  <a:pt x="10310527" y="951855"/>
                  <a:pt x="10319242" y="951522"/>
                  <a:pt x="10327767" y="953331"/>
                </a:cubicBezTo>
                <a:cubicBezTo>
                  <a:pt x="10348341" y="959046"/>
                  <a:pt x="10363104" y="977048"/>
                  <a:pt x="10364819" y="998289"/>
                </a:cubicBezTo>
                <a:cubicBezTo>
                  <a:pt x="10493502" y="805015"/>
                  <a:pt x="10705684" y="688313"/>
                  <a:pt x="10929198" y="682704"/>
                </a:cubicBezTo>
                <a:close/>
                <a:moveTo>
                  <a:pt x="2818734" y="609388"/>
                </a:moveTo>
                <a:cubicBezTo>
                  <a:pt x="2943085" y="608558"/>
                  <a:pt x="3067681" y="634160"/>
                  <a:pt x="3183731" y="687488"/>
                </a:cubicBezTo>
                <a:cubicBezTo>
                  <a:pt x="3622643" y="889133"/>
                  <a:pt x="3684079" y="1369955"/>
                  <a:pt x="3686842" y="1394433"/>
                </a:cubicBezTo>
                <a:cubicBezTo>
                  <a:pt x="3709321" y="1394433"/>
                  <a:pt x="3886867" y="1397958"/>
                  <a:pt x="4005834" y="1548072"/>
                </a:cubicBezTo>
                <a:cubicBezTo>
                  <a:pt x="4059507" y="1615890"/>
                  <a:pt x="4080939" y="1688256"/>
                  <a:pt x="4088499" y="1746871"/>
                </a:cubicBezTo>
                <a:lnTo>
                  <a:pt x="4091516" y="1783808"/>
                </a:lnTo>
                <a:lnTo>
                  <a:pt x="4075094" y="1718265"/>
                </a:lnTo>
                <a:cubicBezTo>
                  <a:pt x="4062082" y="1684369"/>
                  <a:pt x="4043306" y="1649323"/>
                  <a:pt x="4016469" y="1615414"/>
                </a:cubicBezTo>
                <a:cubicBezTo>
                  <a:pt x="3897502" y="1465300"/>
                  <a:pt x="3719956" y="1461775"/>
                  <a:pt x="3697477" y="1461775"/>
                </a:cubicBezTo>
                <a:cubicBezTo>
                  <a:pt x="3694714" y="1437297"/>
                  <a:pt x="3633278" y="956475"/>
                  <a:pt x="3194366" y="754830"/>
                </a:cubicBezTo>
                <a:cubicBezTo>
                  <a:pt x="2884899" y="612621"/>
                  <a:pt x="2514662" y="667581"/>
                  <a:pt x="2250343" y="895133"/>
                </a:cubicBezTo>
                <a:cubicBezTo>
                  <a:pt x="2251696" y="867892"/>
                  <a:pt x="2242171" y="841221"/>
                  <a:pt x="2223864" y="821028"/>
                </a:cubicBezTo>
                <a:cubicBezTo>
                  <a:pt x="2209662" y="806075"/>
                  <a:pt x="2191155" y="795884"/>
                  <a:pt x="2170905" y="791883"/>
                </a:cubicBezTo>
                <a:lnTo>
                  <a:pt x="2193036" y="738107"/>
                </a:lnTo>
                <a:lnTo>
                  <a:pt x="2213229" y="753686"/>
                </a:lnTo>
                <a:cubicBezTo>
                  <a:pt x="2231536" y="773879"/>
                  <a:pt x="2241061" y="800550"/>
                  <a:pt x="2239708" y="827791"/>
                </a:cubicBezTo>
                <a:cubicBezTo>
                  <a:pt x="2404908" y="685571"/>
                  <a:pt x="2611481" y="610770"/>
                  <a:pt x="2818734" y="609388"/>
                </a:cubicBezTo>
                <a:close/>
                <a:moveTo>
                  <a:pt x="9950221" y="587697"/>
                </a:moveTo>
                <a:cubicBezTo>
                  <a:pt x="10017293" y="590972"/>
                  <a:pt x="10084141" y="613622"/>
                  <a:pt x="10141934" y="656913"/>
                </a:cubicBezTo>
                <a:cubicBezTo>
                  <a:pt x="10214300" y="711206"/>
                  <a:pt x="10261806" y="790627"/>
                  <a:pt x="10276576" y="877656"/>
                </a:cubicBezTo>
                <a:lnTo>
                  <a:pt x="10278065" y="914798"/>
                </a:lnTo>
                <a:lnTo>
                  <a:pt x="10261821" y="861154"/>
                </a:lnTo>
                <a:cubicBezTo>
                  <a:pt x="10238008" y="807814"/>
                  <a:pt x="10200813" y="760450"/>
                  <a:pt x="10152569" y="724255"/>
                </a:cubicBezTo>
                <a:cubicBezTo>
                  <a:pt x="9998454" y="608812"/>
                  <a:pt x="9779951" y="640149"/>
                  <a:pt x="9664508" y="794264"/>
                </a:cubicBezTo>
                <a:cubicBezTo>
                  <a:pt x="9451148" y="695490"/>
                  <a:pt x="9202926" y="714921"/>
                  <a:pt x="9015760" y="847222"/>
                </a:cubicBezTo>
                <a:cubicBezTo>
                  <a:pt x="8800495" y="999622"/>
                  <a:pt x="8700197" y="1276896"/>
                  <a:pt x="8766872" y="1542547"/>
                </a:cubicBezTo>
                <a:cubicBezTo>
                  <a:pt x="8558674" y="1565312"/>
                  <a:pt x="8399245" y="1738286"/>
                  <a:pt x="8393492" y="1947646"/>
                </a:cubicBezTo>
                <a:cubicBezTo>
                  <a:pt x="8353982" y="1948789"/>
                  <a:pt x="8315911" y="1962696"/>
                  <a:pt x="8285002" y="1987365"/>
                </a:cubicBezTo>
                <a:cubicBezTo>
                  <a:pt x="8245131" y="2021274"/>
                  <a:pt x="8221147" y="2070137"/>
                  <a:pt x="8218803" y="2122429"/>
                </a:cubicBezTo>
                <a:cubicBezTo>
                  <a:pt x="8168607" y="2100332"/>
                  <a:pt x="7958104" y="2014225"/>
                  <a:pt x="7713026" y="2098617"/>
                </a:cubicBezTo>
                <a:cubicBezTo>
                  <a:pt x="7615585" y="2132693"/>
                  <a:pt x="7527425" y="2187985"/>
                  <a:pt x="7454667" y="2259994"/>
                </a:cubicBezTo>
                <a:lnTo>
                  <a:pt x="7438850" y="2278163"/>
                </a:lnTo>
                <a:lnTo>
                  <a:pt x="7302383" y="2278163"/>
                </a:lnTo>
                <a:lnTo>
                  <a:pt x="7274901" y="2258983"/>
                </a:lnTo>
                <a:cubicBezTo>
                  <a:pt x="7235505" y="2235873"/>
                  <a:pt x="7194290" y="2215870"/>
                  <a:pt x="7151623" y="2199201"/>
                </a:cubicBezTo>
                <a:cubicBezTo>
                  <a:pt x="7013834" y="2146242"/>
                  <a:pt x="6864997" y="2128525"/>
                  <a:pt x="6718616" y="2147575"/>
                </a:cubicBezTo>
                <a:cubicBezTo>
                  <a:pt x="6685564" y="2087949"/>
                  <a:pt x="6518115" y="1800865"/>
                  <a:pt x="6159975" y="1697424"/>
                </a:cubicBezTo>
                <a:cubicBezTo>
                  <a:pt x="5714491" y="1569027"/>
                  <a:pt x="5357398" y="1834965"/>
                  <a:pt x="5319298" y="1864302"/>
                </a:cubicBezTo>
                <a:cubicBezTo>
                  <a:pt x="5286914" y="1835251"/>
                  <a:pt x="5047075" y="1627415"/>
                  <a:pt x="4707603" y="1678946"/>
                </a:cubicBezTo>
                <a:cubicBezTo>
                  <a:pt x="4409947" y="1724094"/>
                  <a:pt x="4248212" y="1936502"/>
                  <a:pt x="4217732" y="1978126"/>
                </a:cubicBezTo>
                <a:cubicBezTo>
                  <a:pt x="4210684" y="1952694"/>
                  <a:pt x="4192043" y="1932025"/>
                  <a:pt x="4167440" y="1922500"/>
                </a:cubicBezTo>
                <a:cubicBezTo>
                  <a:pt x="4144428" y="1914880"/>
                  <a:pt x="4119234" y="1917833"/>
                  <a:pt x="4098574" y="1930501"/>
                </a:cubicBezTo>
                <a:cubicBezTo>
                  <a:pt x="4099479" y="1924096"/>
                  <a:pt x="4101509" y="1909677"/>
                  <a:pt x="4102368" y="1889533"/>
                </a:cubicBezTo>
                <a:lnTo>
                  <a:pt x="4102481" y="1858128"/>
                </a:lnTo>
                <a:lnTo>
                  <a:pt x="4121490" y="1851551"/>
                </a:lnTo>
                <a:cubicBezTo>
                  <a:pt x="4133248" y="1850181"/>
                  <a:pt x="4145299" y="1851348"/>
                  <a:pt x="4156805" y="1855158"/>
                </a:cubicBezTo>
                <a:cubicBezTo>
                  <a:pt x="4181408" y="1864683"/>
                  <a:pt x="4200049" y="1885352"/>
                  <a:pt x="4207097" y="1910784"/>
                </a:cubicBezTo>
                <a:cubicBezTo>
                  <a:pt x="4237577" y="1869160"/>
                  <a:pt x="4399312" y="1656752"/>
                  <a:pt x="4696968" y="1611604"/>
                </a:cubicBezTo>
                <a:cubicBezTo>
                  <a:pt x="5036440" y="1560073"/>
                  <a:pt x="5276279" y="1767909"/>
                  <a:pt x="5308663" y="1796960"/>
                </a:cubicBezTo>
                <a:cubicBezTo>
                  <a:pt x="5346763" y="1767623"/>
                  <a:pt x="5703856" y="1501685"/>
                  <a:pt x="6149340" y="1630082"/>
                </a:cubicBezTo>
                <a:cubicBezTo>
                  <a:pt x="6507480" y="1733523"/>
                  <a:pt x="6674929" y="2020607"/>
                  <a:pt x="6707981" y="2080233"/>
                </a:cubicBezTo>
                <a:cubicBezTo>
                  <a:pt x="6854362" y="2061183"/>
                  <a:pt x="7003199" y="2078900"/>
                  <a:pt x="7140988" y="2131859"/>
                </a:cubicBezTo>
                <a:cubicBezTo>
                  <a:pt x="7226322" y="2165197"/>
                  <a:pt x="7305846" y="2211870"/>
                  <a:pt x="7376636" y="2270067"/>
                </a:cubicBezTo>
                <a:cubicBezTo>
                  <a:pt x="7459047" y="2159862"/>
                  <a:pt x="7572470" y="2076709"/>
                  <a:pt x="7702391" y="2031275"/>
                </a:cubicBezTo>
                <a:cubicBezTo>
                  <a:pt x="7947469" y="1946883"/>
                  <a:pt x="8157972" y="2032990"/>
                  <a:pt x="8208168" y="2055087"/>
                </a:cubicBezTo>
                <a:cubicBezTo>
                  <a:pt x="8210512" y="2002795"/>
                  <a:pt x="8234496" y="1953932"/>
                  <a:pt x="8274367" y="1920023"/>
                </a:cubicBezTo>
                <a:cubicBezTo>
                  <a:pt x="8305276" y="1895354"/>
                  <a:pt x="8343347" y="1881447"/>
                  <a:pt x="8382857" y="1880304"/>
                </a:cubicBezTo>
                <a:cubicBezTo>
                  <a:pt x="8388610" y="1670944"/>
                  <a:pt x="8548039" y="1497970"/>
                  <a:pt x="8756237" y="1475205"/>
                </a:cubicBezTo>
                <a:cubicBezTo>
                  <a:pt x="8689562" y="1209554"/>
                  <a:pt x="8789860" y="932280"/>
                  <a:pt x="9005125" y="779880"/>
                </a:cubicBezTo>
                <a:cubicBezTo>
                  <a:pt x="9192291" y="647579"/>
                  <a:pt x="9440513" y="628148"/>
                  <a:pt x="9653873" y="726922"/>
                </a:cubicBezTo>
                <a:cubicBezTo>
                  <a:pt x="9726025" y="630600"/>
                  <a:pt x="9838435" y="582239"/>
                  <a:pt x="9950221" y="587697"/>
                </a:cubicBezTo>
                <a:close/>
                <a:moveTo>
                  <a:pt x="972895" y="2463"/>
                </a:moveTo>
                <a:cubicBezTo>
                  <a:pt x="1169384" y="16167"/>
                  <a:pt x="1368457" y="86985"/>
                  <a:pt x="1543336" y="213524"/>
                </a:cubicBezTo>
                <a:cubicBezTo>
                  <a:pt x="1701069" y="66554"/>
                  <a:pt x="1944719" y="66173"/>
                  <a:pt x="2096738" y="205523"/>
                </a:cubicBezTo>
                <a:cubicBezTo>
                  <a:pt x="2167461" y="270389"/>
                  <a:pt x="2210133" y="357948"/>
                  <a:pt x="2221730" y="450388"/>
                </a:cubicBezTo>
                <a:lnTo>
                  <a:pt x="2220466" y="478549"/>
                </a:lnTo>
                <a:lnTo>
                  <a:pt x="2192042" y="384957"/>
                </a:lnTo>
                <a:cubicBezTo>
                  <a:pt x="2171084" y="343404"/>
                  <a:pt x="2142735" y="305298"/>
                  <a:pt x="2107373" y="272865"/>
                </a:cubicBezTo>
                <a:cubicBezTo>
                  <a:pt x="1955354" y="133515"/>
                  <a:pt x="1711704" y="133896"/>
                  <a:pt x="1553971" y="280866"/>
                </a:cubicBezTo>
                <a:cubicBezTo>
                  <a:pt x="1204212" y="27787"/>
                  <a:pt x="757680" y="-2407"/>
                  <a:pt x="428592" y="201428"/>
                </a:cubicBezTo>
                <a:cubicBezTo>
                  <a:pt x="116267" y="394880"/>
                  <a:pt x="29685" y="725017"/>
                  <a:pt x="10635" y="805122"/>
                </a:cubicBezTo>
                <a:lnTo>
                  <a:pt x="10635" y="2278163"/>
                </a:lnTo>
                <a:lnTo>
                  <a:pt x="0" y="2278163"/>
                </a:lnTo>
                <a:lnTo>
                  <a:pt x="0" y="737780"/>
                </a:lnTo>
                <a:cubicBezTo>
                  <a:pt x="19050" y="657675"/>
                  <a:pt x="105632" y="327538"/>
                  <a:pt x="417957" y="134086"/>
                </a:cubicBezTo>
                <a:cubicBezTo>
                  <a:pt x="582501" y="32169"/>
                  <a:pt x="776406" y="-11242"/>
                  <a:pt x="972895" y="24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22"/>
          <p:cNvSpPr/>
          <p:nvPr/>
        </p:nvSpPr>
        <p:spPr>
          <a:xfrm>
            <a:off x="-5040" y="4077732"/>
            <a:ext cx="2026784" cy="1066045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3030684" y="233404"/>
                  <a:pt x="3185115" y="651150"/>
                  <a:pt x="3026641" y="1023214"/>
                </a:cubicBezTo>
                <a:cubicBezTo>
                  <a:pt x="3099168" y="1035208"/>
                  <a:pt x="3163905" y="1075635"/>
                  <a:pt x="3206408" y="1135602"/>
                </a:cubicBezTo>
                <a:cubicBezTo>
                  <a:pt x="3250418" y="1201768"/>
                  <a:pt x="3264057" y="1283564"/>
                  <a:pt x="3243869" y="1360376"/>
                </a:cubicBezTo>
                <a:cubicBezTo>
                  <a:pt x="3327931" y="1323049"/>
                  <a:pt x="3426358" y="1360914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85827" y="1497963"/>
                  <a:pt x="4029866" y="1605095"/>
                  <a:pt x="4015219" y="1712496"/>
                </a:cubicBezTo>
                <a:cubicBezTo>
                  <a:pt x="4131069" y="1641749"/>
                  <a:pt x="4282348" y="1678268"/>
                  <a:pt x="4353108" y="1794158"/>
                </a:cubicBezTo>
                <a:cubicBezTo>
                  <a:pt x="4406242" y="1881077"/>
                  <a:pt x="4400165" y="1991847"/>
                  <a:pt x="4337827" y="2072566"/>
                </a:cubicBezTo>
                <a:cubicBezTo>
                  <a:pt x="4360735" y="2069332"/>
                  <a:pt x="4535245" y="2047637"/>
                  <a:pt x="4674719" y="2177408"/>
                </a:cubicBezTo>
                <a:cubicBezTo>
                  <a:pt x="4805955" y="2299329"/>
                  <a:pt x="4806781" y="2462210"/>
                  <a:pt x="4803402" y="2514025"/>
                </a:cubicBezTo>
                <a:lnTo>
                  <a:pt x="4802249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22"/>
          <p:cNvSpPr/>
          <p:nvPr/>
        </p:nvSpPr>
        <p:spPr>
          <a:xfrm>
            <a:off x="-5039" y="4500504"/>
            <a:ext cx="1413981" cy="643246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0" y="152473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22"/>
          <p:cNvSpPr/>
          <p:nvPr/>
        </p:nvSpPr>
        <p:spPr>
          <a:xfrm>
            <a:off x="-9075" y="4078297"/>
            <a:ext cx="2026784" cy="1066045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4380517" y="2069334"/>
                </a:moveTo>
                <a:cubicBezTo>
                  <a:pt x="4445800" y="2067951"/>
                  <a:pt x="4570114" y="2080080"/>
                  <a:pt x="4674719" y="2177408"/>
                </a:cubicBezTo>
                <a:cubicBezTo>
                  <a:pt x="4789551" y="2284089"/>
                  <a:pt x="4804537" y="2422130"/>
                  <a:pt x="4804226" y="2489685"/>
                </a:cubicBezTo>
                <a:lnTo>
                  <a:pt x="4803567" y="2509158"/>
                </a:lnTo>
                <a:lnTo>
                  <a:pt x="4790425" y="2427515"/>
                </a:lnTo>
                <a:cubicBezTo>
                  <a:pt x="4774237" y="2365077"/>
                  <a:pt x="4741221" y="2293877"/>
                  <a:pt x="4675603" y="2232916"/>
                </a:cubicBezTo>
                <a:cubicBezTo>
                  <a:pt x="4536129" y="2103145"/>
                  <a:pt x="4361619" y="2124840"/>
                  <a:pt x="4338711" y="2128074"/>
                </a:cubicBezTo>
                <a:lnTo>
                  <a:pt x="4370933" y="2069855"/>
                </a:lnTo>
                <a:close/>
                <a:moveTo>
                  <a:pt x="4154383" y="1676688"/>
                </a:moveTo>
                <a:cubicBezTo>
                  <a:pt x="4233206" y="1680300"/>
                  <a:pt x="4308883" y="1721727"/>
                  <a:pt x="4353108" y="1794158"/>
                </a:cubicBezTo>
                <a:cubicBezTo>
                  <a:pt x="4379675" y="1837618"/>
                  <a:pt x="4391440" y="1887040"/>
                  <a:pt x="4388770" y="1935687"/>
                </a:cubicBezTo>
                <a:lnTo>
                  <a:pt x="4385779" y="1950163"/>
                </a:lnTo>
                <a:lnTo>
                  <a:pt x="4382787" y="1918485"/>
                </a:lnTo>
                <a:cubicBezTo>
                  <a:pt x="4376859" y="1894616"/>
                  <a:pt x="4367276" y="1871396"/>
                  <a:pt x="4353992" y="1849666"/>
                </a:cubicBezTo>
                <a:cubicBezTo>
                  <a:pt x="4283232" y="1733776"/>
                  <a:pt x="4131953" y="1697257"/>
                  <a:pt x="4016103" y="1768004"/>
                </a:cubicBezTo>
                <a:lnTo>
                  <a:pt x="4016273" y="1711990"/>
                </a:lnTo>
                <a:lnTo>
                  <a:pt x="4060097" y="1690940"/>
                </a:lnTo>
                <a:cubicBezTo>
                  <a:pt x="4090821" y="1679848"/>
                  <a:pt x="4122853" y="1675243"/>
                  <a:pt x="4154383" y="1676688"/>
                </a:cubicBezTo>
                <a:close/>
                <a:moveTo>
                  <a:pt x="3308430" y="1346027"/>
                </a:moveTo>
                <a:cubicBezTo>
                  <a:pt x="3373328" y="1344871"/>
                  <a:pt x="3435697" y="1381937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64323" y="1481455"/>
                  <a:pt x="4005223" y="1554098"/>
                  <a:pt x="4015462" y="1632634"/>
                </a:cubicBezTo>
                <a:lnTo>
                  <a:pt x="4015305" y="1684229"/>
                </a:lnTo>
                <a:lnTo>
                  <a:pt x="3996148" y="1612208"/>
                </a:lnTo>
                <a:cubicBezTo>
                  <a:pt x="3976217" y="1563746"/>
                  <a:pt x="3943704" y="1520455"/>
                  <a:pt x="3900696" y="1487439"/>
                </a:cubicBezTo>
                <a:cubicBezTo>
                  <a:pt x="3768325" y="1385969"/>
                  <a:pt x="3578668" y="1410899"/>
                  <a:pt x="3477074" y="1543229"/>
                </a:cubicBezTo>
                <a:cubicBezTo>
                  <a:pt x="3474851" y="1528541"/>
                  <a:pt x="3470647" y="1514122"/>
                  <a:pt x="3464596" y="1500512"/>
                </a:cubicBezTo>
                <a:cubicBezTo>
                  <a:pt x="3427242" y="1416422"/>
                  <a:pt x="3328815" y="1378557"/>
                  <a:pt x="3244753" y="1415884"/>
                </a:cubicBezTo>
                <a:lnTo>
                  <a:pt x="3247337" y="1359605"/>
                </a:lnTo>
                <a:close/>
                <a:moveTo>
                  <a:pt x="3043783" y="1027828"/>
                </a:moveTo>
                <a:lnTo>
                  <a:pt x="3079350" y="1037402"/>
                </a:lnTo>
                <a:cubicBezTo>
                  <a:pt x="3130147" y="1056643"/>
                  <a:pt x="3174531" y="1090627"/>
                  <a:pt x="3206408" y="1135602"/>
                </a:cubicBezTo>
                <a:cubicBezTo>
                  <a:pt x="3228413" y="1168685"/>
                  <a:pt x="3242825" y="1205676"/>
                  <a:pt x="3249213" y="1243997"/>
                </a:cubicBezTo>
                <a:lnTo>
                  <a:pt x="3247022" y="1291718"/>
                </a:lnTo>
                <a:lnTo>
                  <a:pt x="3207292" y="1191110"/>
                </a:lnTo>
                <a:cubicBezTo>
                  <a:pt x="3164789" y="1131143"/>
                  <a:pt x="3100052" y="1090716"/>
                  <a:pt x="3027525" y="1078722"/>
                </a:cubicBezTo>
                <a:close/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2952862" y="192977"/>
                  <a:pt x="3098096" y="458280"/>
                  <a:pt x="3089265" y="740315"/>
                </a:cubicBezTo>
                <a:lnTo>
                  <a:pt x="3087663" y="753253"/>
                </a:lnTo>
                <a:lnTo>
                  <a:pt x="3082031" y="656789"/>
                </a:lnTo>
                <a:cubicBezTo>
                  <a:pt x="3048118" y="429354"/>
                  <a:pt x="2914835" y="228272"/>
                  <a:pt x="2720279" y="127204"/>
                </a:cubicBezTo>
                <a:cubicBezTo>
                  <a:pt x="2631441" y="81117"/>
                  <a:pt x="2533523" y="57829"/>
                  <a:pt x="2434072" y="55673"/>
                </a:cubicBezTo>
                <a:cubicBezTo>
                  <a:pt x="2135721" y="49204"/>
                  <a:pt x="1823573" y="232921"/>
                  <a:pt x="1701383" y="561796"/>
                </a:cubicBezTo>
                <a:cubicBezTo>
                  <a:pt x="1627967" y="499807"/>
                  <a:pt x="1535227" y="465308"/>
                  <a:pt x="1439146" y="464366"/>
                </a:cubicBezTo>
                <a:cubicBezTo>
                  <a:pt x="1253855" y="464232"/>
                  <a:pt x="1140659" y="594945"/>
                  <a:pt x="1124488" y="614216"/>
                </a:cubicBezTo>
                <a:cubicBezTo>
                  <a:pt x="1107104" y="568667"/>
                  <a:pt x="975717" y="240938"/>
                  <a:pt x="614973" y="119657"/>
                </a:cubicBezTo>
                <a:cubicBezTo>
                  <a:pt x="313252" y="18319"/>
                  <a:pt x="56943" y="130978"/>
                  <a:pt x="884" y="157119"/>
                </a:cubicBezTo>
                <a:lnTo>
                  <a:pt x="884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22"/>
          <p:cNvSpPr/>
          <p:nvPr/>
        </p:nvSpPr>
        <p:spPr>
          <a:xfrm>
            <a:off x="-9075" y="4494285"/>
            <a:ext cx="1413981" cy="643246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3315141" y="1524731"/>
                </a:lnTo>
                <a:lnTo>
                  <a:pt x="3311622" y="1519508"/>
                </a:lnTo>
                <a:cubicBezTo>
                  <a:pt x="3244128" y="1434737"/>
                  <a:pt x="3157145" y="1366795"/>
                  <a:pt x="3057441" y="1321820"/>
                </a:cubicBezTo>
                <a:cubicBezTo>
                  <a:pt x="2803828" y="1209029"/>
                  <a:pt x="2570565" y="1296351"/>
                  <a:pt x="2525556" y="1314273"/>
                </a:cubicBezTo>
                <a:cubicBezTo>
                  <a:pt x="2517066" y="1272229"/>
                  <a:pt x="2462219" y="1021852"/>
                  <a:pt x="2218310" y="872272"/>
                </a:cubicBezTo>
                <a:cubicBezTo>
                  <a:pt x="1951357" y="708677"/>
                  <a:pt x="1677531" y="799638"/>
                  <a:pt x="1641416" y="812304"/>
                </a:cubicBezTo>
                <a:cubicBezTo>
                  <a:pt x="1637992" y="712448"/>
                  <a:pt x="1594871" y="617986"/>
                  <a:pt x="1521617" y="550068"/>
                </a:cubicBezTo>
                <a:cubicBezTo>
                  <a:pt x="1384029" y="426495"/>
                  <a:pt x="1208711" y="463822"/>
                  <a:pt x="1191867" y="467597"/>
                </a:cubicBezTo>
                <a:cubicBezTo>
                  <a:pt x="1154364" y="375019"/>
                  <a:pt x="1089923" y="295916"/>
                  <a:pt x="1006898" y="240396"/>
                </a:cubicBezTo>
                <a:cubicBezTo>
                  <a:pt x="777974" y="87312"/>
                  <a:pt x="468329" y="148761"/>
                  <a:pt x="315273" y="377712"/>
                </a:cubicBezTo>
                <a:cubicBezTo>
                  <a:pt x="264105" y="228537"/>
                  <a:pt x="148700" y="110356"/>
                  <a:pt x="884" y="55508"/>
                </a:cubicBezTo>
                <a:lnTo>
                  <a:pt x="884" y="1524731"/>
                </a:lnTo>
                <a:lnTo>
                  <a:pt x="0" y="15247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22"/>
          <p:cNvSpPr/>
          <p:nvPr/>
        </p:nvSpPr>
        <p:spPr>
          <a:xfrm>
            <a:off x="5975498" y="3266837"/>
            <a:ext cx="3165604" cy="1880523"/>
          </a:xfrm>
          <a:custGeom>
            <a:avLst/>
            <a:gdLst/>
            <a:ahLst/>
            <a:cxnLst/>
            <a:rect l="l" t="t" r="r" b="b"/>
            <a:pathLst>
              <a:path w="7308753" h="4341756" extrusionOk="0">
                <a:moveTo>
                  <a:pt x="7110886" y="101"/>
                </a:moveTo>
                <a:cubicBezTo>
                  <a:pt x="7211330" y="-1977"/>
                  <a:pt x="7290731" y="28417"/>
                  <a:pt x="7308753" y="35912"/>
                </a:cubicBezTo>
                <a:lnTo>
                  <a:pt x="7308753" y="4341756"/>
                </a:lnTo>
                <a:lnTo>
                  <a:pt x="45625" y="4341756"/>
                </a:lnTo>
                <a:lnTo>
                  <a:pt x="7570" y="4185900"/>
                </a:lnTo>
                <a:cubicBezTo>
                  <a:pt x="-43691" y="3817116"/>
                  <a:pt x="169077" y="3450821"/>
                  <a:pt x="533756" y="3321826"/>
                </a:cubicBezTo>
                <a:cubicBezTo>
                  <a:pt x="685331" y="3268193"/>
                  <a:pt x="849518" y="3261590"/>
                  <a:pt x="1004959" y="3302555"/>
                </a:cubicBezTo>
                <a:cubicBezTo>
                  <a:pt x="1059537" y="2969706"/>
                  <a:pt x="1312610" y="2705851"/>
                  <a:pt x="1634409" y="2643190"/>
                </a:cubicBezTo>
                <a:cubicBezTo>
                  <a:pt x="1925484" y="2586592"/>
                  <a:pt x="2227340" y="2703156"/>
                  <a:pt x="2413574" y="2942889"/>
                </a:cubicBezTo>
                <a:cubicBezTo>
                  <a:pt x="2578274" y="2864865"/>
                  <a:pt x="2773806" y="2894511"/>
                  <a:pt x="2907997" y="3017814"/>
                </a:cubicBezTo>
                <a:cubicBezTo>
                  <a:pt x="2861601" y="2573655"/>
                  <a:pt x="3184035" y="2175987"/>
                  <a:pt x="3628152" y="2129632"/>
                </a:cubicBezTo>
                <a:cubicBezTo>
                  <a:pt x="3857508" y="2105645"/>
                  <a:pt x="4086177" y="2180838"/>
                  <a:pt x="4256646" y="2336078"/>
                </a:cubicBezTo>
                <a:cubicBezTo>
                  <a:pt x="4256646" y="2319639"/>
                  <a:pt x="4249503" y="1977086"/>
                  <a:pt x="4541387" y="1789101"/>
                </a:cubicBezTo>
                <a:cubicBezTo>
                  <a:pt x="4827879" y="1604484"/>
                  <a:pt x="5131081" y="1743418"/>
                  <a:pt x="5147793" y="1751638"/>
                </a:cubicBezTo>
                <a:cubicBezTo>
                  <a:pt x="5146175" y="1746382"/>
                  <a:pt x="5112217" y="1629413"/>
                  <a:pt x="5192801" y="1541821"/>
                </a:cubicBezTo>
                <a:cubicBezTo>
                  <a:pt x="5235829" y="1497217"/>
                  <a:pt x="5295648" y="1472692"/>
                  <a:pt x="5357609" y="1474442"/>
                </a:cubicBezTo>
                <a:cubicBezTo>
                  <a:pt x="4954146" y="1125154"/>
                  <a:pt x="4983389" y="549741"/>
                  <a:pt x="5260179" y="313108"/>
                </a:cubicBezTo>
                <a:cubicBezTo>
                  <a:pt x="5533601" y="79440"/>
                  <a:pt x="6096751" y="134825"/>
                  <a:pt x="6384053" y="575344"/>
                </a:cubicBezTo>
                <a:cubicBezTo>
                  <a:pt x="6435801" y="492604"/>
                  <a:pt x="6544683" y="467404"/>
                  <a:pt x="6627559" y="519152"/>
                </a:cubicBezTo>
                <a:cubicBezTo>
                  <a:pt x="6659900" y="539365"/>
                  <a:pt x="6684965" y="569686"/>
                  <a:pt x="6698710" y="605395"/>
                </a:cubicBezTo>
                <a:cubicBezTo>
                  <a:pt x="6644807" y="375500"/>
                  <a:pt x="6738193" y="148435"/>
                  <a:pt x="6916074" y="50871"/>
                </a:cubicBezTo>
                <a:cubicBezTo>
                  <a:pt x="6982778" y="14285"/>
                  <a:pt x="7050620" y="1348"/>
                  <a:pt x="7110886" y="10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22"/>
          <p:cNvSpPr/>
          <p:nvPr/>
        </p:nvSpPr>
        <p:spPr>
          <a:xfrm>
            <a:off x="6156380" y="3828104"/>
            <a:ext cx="2984948" cy="1321396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329326" y="1802901"/>
                  <a:pt x="2680233" y="189642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76120" y="2088183"/>
                  <a:pt x="3025790" y="2093706"/>
                  <a:pt x="3066043" y="2119040"/>
                </a:cubicBezTo>
                <a:cubicBezTo>
                  <a:pt x="2866332" y="1750616"/>
                  <a:pt x="3021977" y="1311848"/>
                  <a:pt x="3330705" y="1165098"/>
                </a:cubicBezTo>
                <a:cubicBezTo>
                  <a:pt x="3659915" y="1008510"/>
                  <a:pt x="4131160" y="1199192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70205" y="1637152"/>
                  <a:pt x="4866004" y="1627987"/>
                  <a:pt x="4930808" y="1681351"/>
                </a:cubicBezTo>
                <a:cubicBezTo>
                  <a:pt x="4931078" y="1681620"/>
                  <a:pt x="4931348" y="1681756"/>
                  <a:pt x="4931618" y="1682025"/>
                </a:cubicBezTo>
                <a:cubicBezTo>
                  <a:pt x="4845400" y="1466414"/>
                  <a:pt x="4950349" y="1221695"/>
                  <a:pt x="5165824" y="1135585"/>
                </a:cubicBezTo>
                <a:cubicBezTo>
                  <a:pt x="5263522" y="1096505"/>
                  <a:pt x="5372272" y="1095428"/>
                  <a:pt x="5470645" y="1132621"/>
                </a:cubicBezTo>
                <a:cubicBezTo>
                  <a:pt x="5365938" y="812303"/>
                  <a:pt x="5540718" y="467865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22"/>
          <p:cNvSpPr/>
          <p:nvPr/>
        </p:nvSpPr>
        <p:spPr>
          <a:xfrm>
            <a:off x="6161622" y="3828541"/>
            <a:ext cx="2984948" cy="1321396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2288798" y="1878635"/>
                </a:moveTo>
                <a:cubicBezTo>
                  <a:pt x="2493233" y="1862262"/>
                  <a:pt x="2721772" y="197020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64912" y="2092158"/>
                  <a:pt x="3001258" y="2092284"/>
                  <a:pt x="3034311" y="2103779"/>
                </a:cubicBezTo>
                <a:lnTo>
                  <a:pt x="3038234" y="2105666"/>
                </a:lnTo>
                <a:lnTo>
                  <a:pt x="3066927" y="2174548"/>
                </a:lnTo>
                <a:cubicBezTo>
                  <a:pt x="3026674" y="2149214"/>
                  <a:pt x="2977004" y="2143691"/>
                  <a:pt x="2932170" y="2159591"/>
                </a:cubicBezTo>
                <a:cubicBezTo>
                  <a:pt x="2892928" y="2175628"/>
                  <a:pt x="2862163" y="2207296"/>
                  <a:pt x="2847272" y="2247048"/>
                </a:cubicBezTo>
                <a:cubicBezTo>
                  <a:pt x="2681117" y="1951931"/>
                  <a:pt x="2330210" y="1858409"/>
                  <a:pt x="2098024" y="1992358"/>
                </a:cubicBezTo>
                <a:cubicBezTo>
                  <a:pt x="1927152" y="2090461"/>
                  <a:pt x="1831340" y="2305804"/>
                  <a:pt x="1858291" y="2531386"/>
                </a:cubicBezTo>
                <a:cubicBezTo>
                  <a:pt x="1786856" y="2473306"/>
                  <a:pt x="1695101" y="2446354"/>
                  <a:pt x="1603601" y="2456461"/>
                </a:cubicBezTo>
                <a:cubicBezTo>
                  <a:pt x="1452808" y="2474923"/>
                  <a:pt x="1374649" y="2589736"/>
                  <a:pt x="1363868" y="2606311"/>
                </a:cubicBezTo>
                <a:cubicBezTo>
                  <a:pt x="1288540" y="2570870"/>
                  <a:pt x="996790" y="2444198"/>
                  <a:pt x="644535" y="2546345"/>
                </a:cubicBezTo>
                <a:cubicBezTo>
                  <a:pt x="310151" y="2643225"/>
                  <a:pt x="125930" y="2886951"/>
                  <a:pt x="45850" y="3021761"/>
                </a:cubicBezTo>
                <a:lnTo>
                  <a:pt x="2963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155187" y="1903363"/>
                  <a:pt x="2220653" y="1884093"/>
                  <a:pt x="2288798" y="1878635"/>
                </a:cubicBezTo>
                <a:close/>
                <a:moveTo>
                  <a:pt x="3596672" y="1111090"/>
                </a:moveTo>
                <a:cubicBezTo>
                  <a:pt x="3874128" y="1118834"/>
                  <a:pt x="4163333" y="1306796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56857" y="1653356"/>
                  <a:pt x="4820755" y="1636048"/>
                  <a:pt x="4877540" y="1652945"/>
                </a:cubicBezTo>
                <a:lnTo>
                  <a:pt x="4913735" y="1672247"/>
                </a:lnTo>
                <a:lnTo>
                  <a:pt x="4932502" y="1737533"/>
                </a:lnTo>
                <a:cubicBezTo>
                  <a:pt x="4932232" y="1737264"/>
                  <a:pt x="4931962" y="1737128"/>
                  <a:pt x="4931692" y="1736859"/>
                </a:cubicBezTo>
                <a:cubicBezTo>
                  <a:pt x="4866888" y="1683495"/>
                  <a:pt x="4771089" y="1692660"/>
                  <a:pt x="4717698" y="1757477"/>
                </a:cubicBezTo>
                <a:cubicBezTo>
                  <a:pt x="4711096" y="1740767"/>
                  <a:pt x="4670668" y="1638083"/>
                  <a:pt x="4562863" y="1597656"/>
                </a:cubicBezTo>
                <a:cubicBezTo>
                  <a:pt x="4460582" y="1560058"/>
                  <a:pt x="4339435" y="1594422"/>
                  <a:pt x="4260738" y="1685113"/>
                </a:cubicBezTo>
                <a:cubicBezTo>
                  <a:pt x="4132044" y="1254700"/>
                  <a:pt x="3660799" y="1064018"/>
                  <a:pt x="3331589" y="1220606"/>
                </a:cubicBezTo>
                <a:cubicBezTo>
                  <a:pt x="3138634" y="1312325"/>
                  <a:pt x="3005477" y="1518113"/>
                  <a:pt x="2981502" y="1749504"/>
                </a:cubicBezTo>
                <a:lnTo>
                  <a:pt x="2980923" y="1841369"/>
                </a:lnTo>
                <a:lnTo>
                  <a:pt x="2979729" y="1835195"/>
                </a:lnTo>
                <a:cubicBezTo>
                  <a:pt x="2953723" y="1549483"/>
                  <a:pt x="3099159" y="1275161"/>
                  <a:pt x="3330705" y="1165098"/>
                </a:cubicBezTo>
                <a:cubicBezTo>
                  <a:pt x="3413008" y="1125951"/>
                  <a:pt x="3504187" y="1108509"/>
                  <a:pt x="3596672" y="1111090"/>
                </a:cubicBezTo>
                <a:close/>
                <a:moveTo>
                  <a:pt x="5317981" y="1105501"/>
                </a:moveTo>
                <a:cubicBezTo>
                  <a:pt x="5343830" y="1105248"/>
                  <a:pt x="5369699" y="1107379"/>
                  <a:pt x="5395254" y="1111898"/>
                </a:cubicBezTo>
                <a:lnTo>
                  <a:pt x="5458658" y="1129326"/>
                </a:lnTo>
                <a:lnTo>
                  <a:pt x="5471529" y="1188129"/>
                </a:lnTo>
                <a:cubicBezTo>
                  <a:pt x="5373156" y="1150936"/>
                  <a:pt x="5264406" y="1152013"/>
                  <a:pt x="5166708" y="1191093"/>
                </a:cubicBezTo>
                <a:cubicBezTo>
                  <a:pt x="5058971" y="1234148"/>
                  <a:pt x="4978864" y="1316856"/>
                  <a:pt x="4936470" y="1415750"/>
                </a:cubicBezTo>
                <a:lnTo>
                  <a:pt x="4905003" y="1561359"/>
                </a:lnTo>
                <a:lnTo>
                  <a:pt x="4901538" y="1517792"/>
                </a:lnTo>
                <a:cubicBezTo>
                  <a:pt x="4904782" y="1353968"/>
                  <a:pt x="5004218" y="1200168"/>
                  <a:pt x="5165824" y="1135585"/>
                </a:cubicBezTo>
                <a:cubicBezTo>
                  <a:pt x="5214673" y="1116045"/>
                  <a:pt x="5266285" y="1106006"/>
                  <a:pt x="5317981" y="1105501"/>
                </a:cubicBezTo>
                <a:close/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115898"/>
                </a:lnTo>
                <a:lnTo>
                  <a:pt x="6870555" y="103763"/>
                </a:lnTo>
                <a:cubicBezTo>
                  <a:pt x="6835186" y="85175"/>
                  <a:pt x="6762268" y="53843"/>
                  <a:pt x="6675258" y="55576"/>
                </a:cubicBezTo>
                <a:cubicBezTo>
                  <a:pt x="6636587" y="56347"/>
                  <a:pt x="6595132" y="63649"/>
                  <a:pt x="6552953" y="81505"/>
                </a:cubicBezTo>
                <a:cubicBezTo>
                  <a:pt x="6412132" y="141471"/>
                  <a:pt x="6322115" y="293612"/>
                  <a:pt x="6335590" y="458824"/>
                </a:cubicBezTo>
                <a:cubicBezTo>
                  <a:pt x="6189648" y="382014"/>
                  <a:pt x="6018776" y="367459"/>
                  <a:pt x="5861920" y="418802"/>
                </a:cubicBezTo>
                <a:cubicBezTo>
                  <a:pt x="5621682" y="497231"/>
                  <a:pt x="5463308" y="710584"/>
                  <a:pt x="5443310" y="947493"/>
                </a:cubicBezTo>
                <a:lnTo>
                  <a:pt x="5444277" y="1012150"/>
                </a:lnTo>
                <a:lnTo>
                  <a:pt x="5444219" y="1011887"/>
                </a:lnTo>
                <a:cubicBezTo>
                  <a:pt x="5411907" y="729942"/>
                  <a:pt x="5580758" y="454794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22"/>
          <p:cNvSpPr/>
          <p:nvPr/>
        </p:nvSpPr>
        <p:spPr>
          <a:xfrm>
            <a:off x="5975716" y="3266838"/>
            <a:ext cx="3165385" cy="1772489"/>
          </a:xfrm>
          <a:custGeom>
            <a:avLst/>
            <a:gdLst/>
            <a:ahLst/>
            <a:cxnLst/>
            <a:rect l="l" t="t" r="r" b="b"/>
            <a:pathLst>
              <a:path w="7308248" h="4092327" extrusionOk="0">
                <a:moveTo>
                  <a:pt x="4854246" y="1693950"/>
                </a:moveTo>
                <a:cubicBezTo>
                  <a:pt x="4982439" y="1691032"/>
                  <a:pt x="5086385" y="1726416"/>
                  <a:pt x="5128184" y="1743316"/>
                </a:cubicBezTo>
                <a:lnTo>
                  <a:pt x="5140873" y="1748844"/>
                </a:lnTo>
                <a:lnTo>
                  <a:pt x="5143190" y="1784463"/>
                </a:lnTo>
                <a:cubicBezTo>
                  <a:pt x="5145342" y="1797536"/>
                  <a:pt x="5147768" y="1805832"/>
                  <a:pt x="5148172" y="1807146"/>
                </a:cubicBezTo>
                <a:cubicBezTo>
                  <a:pt x="5131460" y="1798926"/>
                  <a:pt x="4828258" y="1659992"/>
                  <a:pt x="4541766" y="1844609"/>
                </a:cubicBezTo>
                <a:cubicBezTo>
                  <a:pt x="4249882" y="2032594"/>
                  <a:pt x="4257025" y="2375147"/>
                  <a:pt x="4257025" y="2391586"/>
                </a:cubicBezTo>
                <a:cubicBezTo>
                  <a:pt x="4086556" y="2236346"/>
                  <a:pt x="3857887" y="2161153"/>
                  <a:pt x="3628531" y="2185140"/>
                </a:cubicBezTo>
                <a:cubicBezTo>
                  <a:pt x="3184414" y="2231495"/>
                  <a:pt x="2861980" y="2629163"/>
                  <a:pt x="2908376" y="3073322"/>
                </a:cubicBezTo>
                <a:cubicBezTo>
                  <a:pt x="2774185" y="2950019"/>
                  <a:pt x="2578653" y="2920373"/>
                  <a:pt x="2413953" y="2998397"/>
                </a:cubicBezTo>
                <a:cubicBezTo>
                  <a:pt x="2227719" y="2758664"/>
                  <a:pt x="1925863" y="2642100"/>
                  <a:pt x="1634788" y="2698698"/>
                </a:cubicBezTo>
                <a:cubicBezTo>
                  <a:pt x="1312989" y="2761359"/>
                  <a:pt x="1059916" y="3025214"/>
                  <a:pt x="1005338" y="3358063"/>
                </a:cubicBezTo>
                <a:cubicBezTo>
                  <a:pt x="849897" y="3317098"/>
                  <a:pt x="685710" y="3323701"/>
                  <a:pt x="534135" y="3377334"/>
                </a:cubicBezTo>
                <a:cubicBezTo>
                  <a:pt x="260626" y="3474080"/>
                  <a:pt x="72567" y="3704308"/>
                  <a:pt x="17257" y="3968956"/>
                </a:cubicBezTo>
                <a:lnTo>
                  <a:pt x="2265" y="4092327"/>
                </a:lnTo>
                <a:lnTo>
                  <a:pt x="0" y="4048182"/>
                </a:lnTo>
                <a:cubicBezTo>
                  <a:pt x="11370" y="3729250"/>
                  <a:pt x="214157" y="3434697"/>
                  <a:pt x="533251" y="3321826"/>
                </a:cubicBezTo>
                <a:cubicBezTo>
                  <a:pt x="684826" y="3268193"/>
                  <a:pt x="849013" y="3261590"/>
                  <a:pt x="1004454" y="3302555"/>
                </a:cubicBezTo>
                <a:cubicBezTo>
                  <a:pt x="1059032" y="2969706"/>
                  <a:pt x="1312105" y="2705851"/>
                  <a:pt x="1633904" y="2643190"/>
                </a:cubicBezTo>
                <a:cubicBezTo>
                  <a:pt x="1924979" y="2586592"/>
                  <a:pt x="2226835" y="2703156"/>
                  <a:pt x="2413069" y="2942889"/>
                </a:cubicBezTo>
                <a:cubicBezTo>
                  <a:pt x="2577769" y="2864865"/>
                  <a:pt x="2773301" y="2894511"/>
                  <a:pt x="2907492" y="3017814"/>
                </a:cubicBezTo>
                <a:cubicBezTo>
                  <a:pt x="2861096" y="2573655"/>
                  <a:pt x="3183530" y="2175987"/>
                  <a:pt x="3627647" y="2129632"/>
                </a:cubicBezTo>
                <a:cubicBezTo>
                  <a:pt x="3857003" y="2105645"/>
                  <a:pt x="4085672" y="2180838"/>
                  <a:pt x="4256141" y="2336078"/>
                </a:cubicBezTo>
                <a:cubicBezTo>
                  <a:pt x="4256141" y="2319639"/>
                  <a:pt x="4248998" y="1977086"/>
                  <a:pt x="4540882" y="1789101"/>
                </a:cubicBezTo>
                <a:cubicBezTo>
                  <a:pt x="4648316" y="1719870"/>
                  <a:pt x="4758101" y="1696138"/>
                  <a:pt x="4854246" y="1693950"/>
                </a:cubicBezTo>
                <a:close/>
                <a:moveTo>
                  <a:pt x="5309774" y="1478396"/>
                </a:moveTo>
                <a:lnTo>
                  <a:pt x="5357988" y="1529950"/>
                </a:lnTo>
                <a:cubicBezTo>
                  <a:pt x="5296027" y="1528200"/>
                  <a:pt x="5236208" y="1552725"/>
                  <a:pt x="5193180" y="1597329"/>
                </a:cubicBezTo>
                <a:cubicBezTo>
                  <a:pt x="5173034" y="1619227"/>
                  <a:pt x="5160047" y="1642961"/>
                  <a:pt x="5151924" y="1666327"/>
                </a:cubicBezTo>
                <a:lnTo>
                  <a:pt x="5141855" y="1722024"/>
                </a:lnTo>
                <a:lnTo>
                  <a:pt x="5138966" y="1677606"/>
                </a:lnTo>
                <a:cubicBezTo>
                  <a:pt x="5140347" y="1636758"/>
                  <a:pt x="5152004" y="1585617"/>
                  <a:pt x="5192296" y="1541821"/>
                </a:cubicBezTo>
                <a:cubicBezTo>
                  <a:pt x="5213810" y="1519519"/>
                  <a:pt x="5239522" y="1502237"/>
                  <a:pt x="5267600" y="1490749"/>
                </a:cubicBezTo>
                <a:close/>
                <a:moveTo>
                  <a:pt x="5659678" y="177243"/>
                </a:moveTo>
                <a:cubicBezTo>
                  <a:pt x="5916667" y="175138"/>
                  <a:pt x="6203984" y="300020"/>
                  <a:pt x="6383548" y="575344"/>
                </a:cubicBezTo>
                <a:cubicBezTo>
                  <a:pt x="6435296" y="492604"/>
                  <a:pt x="6544178" y="467404"/>
                  <a:pt x="6627054" y="519152"/>
                </a:cubicBezTo>
                <a:cubicBezTo>
                  <a:pt x="6643225" y="529259"/>
                  <a:pt x="6657576" y="541892"/>
                  <a:pt x="6669603" y="556463"/>
                </a:cubicBezTo>
                <a:lnTo>
                  <a:pt x="6687549" y="587165"/>
                </a:lnTo>
                <a:lnTo>
                  <a:pt x="6699089" y="660903"/>
                </a:lnTo>
                <a:cubicBezTo>
                  <a:pt x="6685344" y="625194"/>
                  <a:pt x="6660279" y="594873"/>
                  <a:pt x="6627938" y="574660"/>
                </a:cubicBezTo>
                <a:cubicBezTo>
                  <a:pt x="6545062" y="522912"/>
                  <a:pt x="6436180" y="548112"/>
                  <a:pt x="6384432" y="630852"/>
                </a:cubicBezTo>
                <a:cubicBezTo>
                  <a:pt x="6097130" y="190333"/>
                  <a:pt x="5533980" y="134948"/>
                  <a:pt x="5260558" y="368616"/>
                </a:cubicBezTo>
                <a:cubicBezTo>
                  <a:pt x="5156762" y="457354"/>
                  <a:pt x="5087777" y="593732"/>
                  <a:pt x="5063367" y="747961"/>
                </a:cubicBezTo>
                <a:lnTo>
                  <a:pt x="5056178" y="872414"/>
                </a:lnTo>
                <a:lnTo>
                  <a:pt x="5053294" y="851530"/>
                </a:lnTo>
                <a:cubicBezTo>
                  <a:pt x="5044771" y="634436"/>
                  <a:pt x="5121279" y="431425"/>
                  <a:pt x="5259674" y="313108"/>
                </a:cubicBezTo>
                <a:cubicBezTo>
                  <a:pt x="5362207" y="225483"/>
                  <a:pt x="5505484" y="178505"/>
                  <a:pt x="5659678" y="177243"/>
                </a:cubicBezTo>
                <a:close/>
                <a:moveTo>
                  <a:pt x="7110381" y="101"/>
                </a:moveTo>
                <a:cubicBezTo>
                  <a:pt x="7210825" y="-1977"/>
                  <a:pt x="7290226" y="28417"/>
                  <a:pt x="7308248" y="35912"/>
                </a:cubicBezTo>
                <a:lnTo>
                  <a:pt x="7308248" y="91092"/>
                </a:lnTo>
                <a:lnTo>
                  <a:pt x="7284737" y="82371"/>
                </a:lnTo>
                <a:cubicBezTo>
                  <a:pt x="7250094" y="70758"/>
                  <a:pt x="7186598" y="54051"/>
                  <a:pt x="7111265" y="55609"/>
                </a:cubicBezTo>
                <a:cubicBezTo>
                  <a:pt x="7050999" y="56856"/>
                  <a:pt x="6983157" y="69793"/>
                  <a:pt x="6916453" y="106379"/>
                </a:cubicBezTo>
                <a:cubicBezTo>
                  <a:pt x="6783042" y="179552"/>
                  <a:pt x="6697160" y="325570"/>
                  <a:pt x="6685297" y="490992"/>
                </a:cubicBezTo>
                <a:lnTo>
                  <a:pt x="6685438" y="523812"/>
                </a:lnTo>
                <a:lnTo>
                  <a:pt x="6684773" y="519565"/>
                </a:lnTo>
                <a:cubicBezTo>
                  <a:pt x="6668969" y="320757"/>
                  <a:pt x="6759923" y="136240"/>
                  <a:pt x="6915569" y="50871"/>
                </a:cubicBezTo>
                <a:cubicBezTo>
                  <a:pt x="6982273" y="14285"/>
                  <a:pt x="7050115" y="1348"/>
                  <a:pt x="7110381" y="10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22"/>
          <p:cNvSpPr txBox="1">
            <a:spLocks noGrp="1"/>
          </p:cNvSpPr>
          <p:nvPr>
            <p:ph type="title"/>
          </p:nvPr>
        </p:nvSpPr>
        <p:spPr>
          <a:xfrm>
            <a:off x="483150" y="730781"/>
            <a:ext cx="4186125" cy="5726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46" name="Google Shape;746;p22"/>
          <p:cNvSpPr txBox="1">
            <a:spLocks noGrp="1"/>
          </p:cNvSpPr>
          <p:nvPr>
            <p:ph type="body" idx="1"/>
          </p:nvPr>
        </p:nvSpPr>
        <p:spPr>
          <a:xfrm>
            <a:off x="483038" y="1573275"/>
            <a:ext cx="4186125" cy="2674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61938" algn="r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 algn="r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 algn="r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 algn="r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 algn="r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 algn="r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 algn="r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 algn="r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747" name="Google Shape;747;p22"/>
          <p:cNvGrpSpPr/>
          <p:nvPr/>
        </p:nvGrpSpPr>
        <p:grpSpPr>
          <a:xfrm>
            <a:off x="836779" y="837841"/>
            <a:ext cx="913812" cy="358516"/>
            <a:chOff x="9875305" y="1414383"/>
            <a:chExt cx="1218416" cy="478021"/>
          </a:xfrm>
        </p:grpSpPr>
        <p:sp>
          <p:nvSpPr>
            <p:cNvPr id="748" name="Google Shape;748;p22"/>
            <p:cNvSpPr/>
            <p:nvPr/>
          </p:nvSpPr>
          <p:spPr>
            <a:xfrm>
              <a:off x="9875658" y="1414436"/>
              <a:ext cx="1218063" cy="477944"/>
            </a:xfrm>
            <a:custGeom>
              <a:avLst/>
              <a:gdLst/>
              <a:ahLst/>
              <a:cxnLst/>
              <a:rect l="l" t="t" r="r" b="b"/>
              <a:pathLst>
                <a:path w="1052322" h="412911" extrusionOk="0">
                  <a:moveTo>
                    <a:pt x="-305" y="412866"/>
                  </a:moveTo>
                  <a:cubicBezTo>
                    <a:pt x="10049" y="387443"/>
                    <a:pt x="28718" y="366288"/>
                    <a:pt x="52654" y="352858"/>
                  </a:cubicBezTo>
                  <a:cubicBezTo>
                    <a:pt x="105899" y="324283"/>
                    <a:pt x="160191" y="350191"/>
                    <a:pt x="165621" y="352858"/>
                  </a:cubicBezTo>
                  <a:cubicBezTo>
                    <a:pt x="156096" y="286183"/>
                    <a:pt x="183813" y="221127"/>
                    <a:pt x="236296" y="186933"/>
                  </a:cubicBezTo>
                  <a:cubicBezTo>
                    <a:pt x="302018" y="144070"/>
                    <a:pt x="396411" y="157024"/>
                    <a:pt x="455371" y="222270"/>
                  </a:cubicBezTo>
                  <a:cubicBezTo>
                    <a:pt x="450370" y="201077"/>
                    <a:pt x="463505" y="179837"/>
                    <a:pt x="484698" y="174836"/>
                  </a:cubicBezTo>
                  <a:cubicBezTo>
                    <a:pt x="500348" y="171150"/>
                    <a:pt x="516674" y="177331"/>
                    <a:pt x="525951" y="190457"/>
                  </a:cubicBezTo>
                  <a:cubicBezTo>
                    <a:pt x="542430" y="77395"/>
                    <a:pt x="630726" y="-615"/>
                    <a:pt x="713022" y="-43"/>
                  </a:cubicBezTo>
                  <a:cubicBezTo>
                    <a:pt x="814082" y="433"/>
                    <a:pt x="920382" y="118734"/>
                    <a:pt x="893140" y="264752"/>
                  </a:cubicBezTo>
                  <a:cubicBezTo>
                    <a:pt x="938746" y="265047"/>
                    <a:pt x="982199" y="284221"/>
                    <a:pt x="1013155" y="317711"/>
                  </a:cubicBezTo>
                  <a:cubicBezTo>
                    <a:pt x="1035558" y="343362"/>
                    <a:pt x="1049169" y="375499"/>
                    <a:pt x="1052017" y="40943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22"/>
            <p:cNvSpPr/>
            <p:nvPr/>
          </p:nvSpPr>
          <p:spPr>
            <a:xfrm>
              <a:off x="9875305" y="1414383"/>
              <a:ext cx="1122816" cy="478021"/>
            </a:xfrm>
            <a:custGeom>
              <a:avLst/>
              <a:gdLst/>
              <a:ahLst/>
              <a:cxnLst/>
              <a:rect l="l" t="t" r="r" b="b"/>
              <a:pathLst>
                <a:path w="1122816" h="478021" extrusionOk="0">
                  <a:moveTo>
                    <a:pt x="1059308" y="309292"/>
                  </a:moveTo>
                  <a:lnTo>
                    <a:pt x="1073269" y="310824"/>
                  </a:lnTo>
                  <a:cubicBezTo>
                    <a:pt x="1085970" y="313558"/>
                    <a:pt x="1098328" y="317577"/>
                    <a:pt x="1110155" y="322796"/>
                  </a:cubicBezTo>
                  <a:lnTo>
                    <a:pt x="1122816" y="331837"/>
                  </a:lnTo>
                  <a:lnTo>
                    <a:pt x="1098497" y="323944"/>
                  </a:lnTo>
                  <a:cubicBezTo>
                    <a:pt x="1085797" y="321209"/>
                    <a:pt x="1072753" y="319757"/>
                    <a:pt x="1059554" y="319672"/>
                  </a:cubicBezTo>
                  <a:close/>
                  <a:moveTo>
                    <a:pt x="561479" y="202458"/>
                  </a:moveTo>
                  <a:cubicBezTo>
                    <a:pt x="570538" y="200324"/>
                    <a:pt x="579793" y="201046"/>
                    <a:pt x="588125" y="204201"/>
                  </a:cubicBezTo>
                  <a:lnTo>
                    <a:pt x="604312" y="216730"/>
                  </a:lnTo>
                  <a:lnTo>
                    <a:pt x="586707" y="215578"/>
                  </a:lnTo>
                  <a:cubicBezTo>
                    <a:pt x="562173" y="221367"/>
                    <a:pt x="546967" y="245956"/>
                    <a:pt x="552756" y="270491"/>
                  </a:cubicBezTo>
                  <a:lnTo>
                    <a:pt x="528487" y="251472"/>
                  </a:lnTo>
                  <a:lnTo>
                    <a:pt x="533132" y="222885"/>
                  </a:lnTo>
                  <a:cubicBezTo>
                    <a:pt x="539277" y="212947"/>
                    <a:pt x="549212" y="205353"/>
                    <a:pt x="561479" y="202458"/>
                  </a:cubicBezTo>
                  <a:close/>
                  <a:moveTo>
                    <a:pt x="403654" y="189983"/>
                  </a:moveTo>
                  <a:cubicBezTo>
                    <a:pt x="426335" y="193477"/>
                    <a:pt x="448771" y="200883"/>
                    <a:pt x="469804" y="212135"/>
                  </a:cubicBezTo>
                  <a:lnTo>
                    <a:pt x="480213" y="220293"/>
                  </a:lnTo>
                  <a:lnTo>
                    <a:pt x="428882" y="203103"/>
                  </a:lnTo>
                  <a:cubicBezTo>
                    <a:pt x="383520" y="196115"/>
                    <a:pt x="337180" y="204771"/>
                    <a:pt x="299137" y="229582"/>
                  </a:cubicBezTo>
                  <a:cubicBezTo>
                    <a:pt x="238378" y="269168"/>
                    <a:pt x="206291" y="344482"/>
                    <a:pt x="217318" y="421671"/>
                  </a:cubicBezTo>
                  <a:cubicBezTo>
                    <a:pt x="211031" y="418583"/>
                    <a:pt x="148178" y="388590"/>
                    <a:pt x="86538" y="421671"/>
                  </a:cubicBezTo>
                  <a:cubicBezTo>
                    <a:pt x="72683" y="429445"/>
                    <a:pt x="60352" y="439454"/>
                    <a:pt x="49987" y="451199"/>
                  </a:cubicBezTo>
                  <a:lnTo>
                    <a:pt x="33428" y="477912"/>
                  </a:lnTo>
                  <a:lnTo>
                    <a:pt x="0" y="478021"/>
                  </a:lnTo>
                  <a:cubicBezTo>
                    <a:pt x="11987" y="448589"/>
                    <a:pt x="33599" y="424098"/>
                    <a:pt x="61310" y="408551"/>
                  </a:cubicBezTo>
                  <a:cubicBezTo>
                    <a:pt x="122950" y="375470"/>
                    <a:pt x="185803" y="405463"/>
                    <a:pt x="192090" y="408551"/>
                  </a:cubicBezTo>
                  <a:cubicBezTo>
                    <a:pt x="181063" y="331362"/>
                    <a:pt x="213150" y="256048"/>
                    <a:pt x="273909" y="216462"/>
                  </a:cubicBezTo>
                  <a:cubicBezTo>
                    <a:pt x="311952" y="191651"/>
                    <a:pt x="358292" y="182995"/>
                    <a:pt x="403654" y="189983"/>
                  </a:cubicBezTo>
                  <a:close/>
                  <a:moveTo>
                    <a:pt x="825806" y="3"/>
                  </a:moveTo>
                  <a:cubicBezTo>
                    <a:pt x="855055" y="141"/>
                    <a:pt x="884683" y="8804"/>
                    <a:pt x="912180" y="24362"/>
                  </a:cubicBezTo>
                  <a:lnTo>
                    <a:pt x="920472" y="30330"/>
                  </a:lnTo>
                  <a:lnTo>
                    <a:pt x="894878" y="19520"/>
                  </a:lnTo>
                  <a:cubicBezTo>
                    <a:pt x="880378" y="15392"/>
                    <a:pt x="865659" y="13192"/>
                    <a:pt x="851034" y="13123"/>
                  </a:cubicBezTo>
                  <a:cubicBezTo>
                    <a:pt x="755762" y="12461"/>
                    <a:pt x="653543" y="102772"/>
                    <a:pt x="634465" y="233662"/>
                  </a:cubicBezTo>
                  <a:cubicBezTo>
                    <a:pt x="629096" y="226064"/>
                    <a:pt x="621686" y="220476"/>
                    <a:pt x="613353" y="217321"/>
                  </a:cubicBezTo>
                  <a:lnTo>
                    <a:pt x="610322" y="217123"/>
                  </a:lnTo>
                  <a:lnTo>
                    <a:pt x="637727" y="130770"/>
                  </a:lnTo>
                  <a:cubicBezTo>
                    <a:pt x="678990" y="50182"/>
                    <a:pt x="754352" y="-493"/>
                    <a:pt x="82580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56449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 1">
  <p:cSld name="016 Title and text left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23"/>
          <p:cNvGrpSpPr/>
          <p:nvPr/>
        </p:nvGrpSpPr>
        <p:grpSpPr>
          <a:xfrm>
            <a:off x="446592" y="357769"/>
            <a:ext cx="843274" cy="1115966"/>
            <a:chOff x="2256777" y="2198862"/>
            <a:chExt cx="2823618" cy="3736703"/>
          </a:xfrm>
        </p:grpSpPr>
        <p:grpSp>
          <p:nvGrpSpPr>
            <p:cNvPr id="752" name="Google Shape;752;p23"/>
            <p:cNvGrpSpPr/>
            <p:nvPr/>
          </p:nvGrpSpPr>
          <p:grpSpPr>
            <a:xfrm>
              <a:off x="3294899" y="5120706"/>
              <a:ext cx="748973" cy="454603"/>
              <a:chOff x="5910230" y="3314449"/>
              <a:chExt cx="375256" cy="227768"/>
            </a:xfrm>
          </p:grpSpPr>
          <p:sp>
            <p:nvSpPr>
              <p:cNvPr id="753" name="Google Shape;753;p23"/>
              <p:cNvSpPr/>
              <p:nvPr/>
            </p:nvSpPr>
            <p:spPr>
              <a:xfrm rot="-788041">
                <a:off x="5936369" y="3312998"/>
                <a:ext cx="9535" cy="23116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230885" extrusionOk="0">
                    <a:moveTo>
                      <a:pt x="-431" y="-319"/>
                    </a:moveTo>
                    <a:lnTo>
                      <a:pt x="9094" y="-319"/>
                    </a:lnTo>
                    <a:lnTo>
                      <a:pt x="9094" y="230567"/>
                    </a:lnTo>
                    <a:lnTo>
                      <a:pt x="-431" y="23056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4" name="Google Shape;754;p23"/>
              <p:cNvSpPr/>
              <p:nvPr/>
            </p:nvSpPr>
            <p:spPr>
              <a:xfrm rot="-4611959">
                <a:off x="6139000" y="3423321"/>
                <a:ext cx="231160" cy="9535"/>
              </a:xfrm>
              <a:custGeom>
                <a:avLst/>
                <a:gdLst/>
                <a:ahLst/>
                <a:cxnLst/>
                <a:rect l="l" t="t" r="r" b="b"/>
                <a:pathLst>
                  <a:path w="230885" h="9524" extrusionOk="0">
                    <a:moveTo>
                      <a:pt x="-431" y="-319"/>
                    </a:moveTo>
                    <a:lnTo>
                      <a:pt x="230455" y="-319"/>
                    </a:lnTo>
                    <a:lnTo>
                      <a:pt x="230455" y="9206"/>
                    </a:lnTo>
                    <a:lnTo>
                      <a:pt x="-431" y="920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5" name="Google Shape;755;p23"/>
            <p:cNvSpPr/>
            <p:nvPr/>
          </p:nvSpPr>
          <p:spPr>
            <a:xfrm>
              <a:off x="3376049" y="5519665"/>
              <a:ext cx="585689" cy="415900"/>
            </a:xfrm>
            <a:custGeom>
              <a:avLst/>
              <a:gdLst/>
              <a:ahLst/>
              <a:cxnLst/>
              <a:rect l="l" t="t" r="r" b="b"/>
              <a:pathLst>
                <a:path w="273367" h="194119" extrusionOk="0">
                  <a:moveTo>
                    <a:pt x="273368" y="0"/>
                  </a:moveTo>
                  <a:lnTo>
                    <a:pt x="234125" y="194119"/>
                  </a:lnTo>
                  <a:lnTo>
                    <a:pt x="39243" y="194119"/>
                  </a:lnTo>
                  <a:lnTo>
                    <a:pt x="0" y="0"/>
                  </a:lnTo>
                  <a:lnTo>
                    <a:pt x="273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23"/>
            <p:cNvSpPr/>
            <p:nvPr/>
          </p:nvSpPr>
          <p:spPr>
            <a:xfrm>
              <a:off x="2256777" y="2203261"/>
              <a:ext cx="2823618" cy="3023507"/>
            </a:xfrm>
            <a:custGeom>
              <a:avLst/>
              <a:gdLst/>
              <a:ahLst/>
              <a:cxnLst/>
              <a:rect l="l" t="t" r="r" b="b"/>
              <a:pathLst>
                <a:path w="2823618" h="3023507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37215" y="-2797"/>
                    <a:pt x="1940079" y="2382"/>
                    <a:pt x="2304277" y="293914"/>
                  </a:cubicBezTo>
                  <a:cubicBezTo>
                    <a:pt x="2791372" y="683831"/>
                    <a:pt x="2817780" y="1272419"/>
                    <a:pt x="2822095" y="1379779"/>
                  </a:cubicBezTo>
                  <a:cubicBezTo>
                    <a:pt x="2854201" y="2097474"/>
                    <a:pt x="2369177" y="2553500"/>
                    <a:pt x="2294266" y="2622543"/>
                  </a:cubicBezTo>
                  <a:cubicBezTo>
                    <a:pt x="2048354" y="2843720"/>
                    <a:pt x="1740252" y="2983722"/>
                    <a:pt x="1411904" y="3023507"/>
                  </a:cubicBezTo>
                  <a:cubicBezTo>
                    <a:pt x="1083486" y="2983807"/>
                    <a:pt x="775298" y="2843788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23"/>
            <p:cNvSpPr/>
            <p:nvPr/>
          </p:nvSpPr>
          <p:spPr>
            <a:xfrm>
              <a:off x="3376049" y="5519665"/>
              <a:ext cx="585633" cy="415859"/>
            </a:xfrm>
            <a:custGeom>
              <a:avLst/>
              <a:gdLst/>
              <a:ahLst/>
              <a:cxnLst/>
              <a:rect l="l" t="t" r="r" b="b"/>
              <a:pathLst>
                <a:path w="585633" h="415859" extrusionOk="0">
                  <a:moveTo>
                    <a:pt x="0" y="0"/>
                  </a:moveTo>
                  <a:lnTo>
                    <a:pt x="585633" y="0"/>
                  </a:lnTo>
                  <a:lnTo>
                    <a:pt x="575636" y="49454"/>
                  </a:lnTo>
                  <a:lnTo>
                    <a:pt x="31288" y="49454"/>
                  </a:lnTo>
                  <a:lnTo>
                    <a:pt x="105361" y="415859"/>
                  </a:lnTo>
                  <a:lnTo>
                    <a:pt x="84070" y="41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23"/>
            <p:cNvSpPr/>
            <p:nvPr/>
          </p:nvSpPr>
          <p:spPr>
            <a:xfrm>
              <a:off x="2710203" y="2203261"/>
              <a:ext cx="1916798" cy="3023507"/>
            </a:xfrm>
            <a:custGeom>
              <a:avLst/>
              <a:gdLst/>
              <a:ahLst/>
              <a:cxnLst/>
              <a:rect l="l" t="t" r="r" b="b"/>
              <a:pathLst>
                <a:path w="1916798" h="3023507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cubicBezTo>
                    <a:pt x="1894695" y="683831"/>
                    <a:pt x="1912472" y="1272419"/>
                    <a:pt x="1915752" y="1379779"/>
                  </a:cubicBezTo>
                  <a:cubicBezTo>
                    <a:pt x="1937673" y="2097474"/>
                    <a:pt x="1608513" y="2553500"/>
                    <a:pt x="1557593" y="2622543"/>
                  </a:cubicBezTo>
                  <a:cubicBezTo>
                    <a:pt x="1323713" y="2935995"/>
                    <a:pt x="1062387" y="3004692"/>
                    <a:pt x="958479" y="3023507"/>
                  </a:cubicBez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3023507"/>
                  </a:lnTo>
                  <a:cubicBezTo>
                    <a:pt x="854394" y="3004692"/>
                    <a:pt x="593069" y="2935995"/>
                    <a:pt x="359188" y="2622715"/>
                  </a:cubicBez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23"/>
            <p:cNvSpPr/>
            <p:nvPr/>
          </p:nvSpPr>
          <p:spPr>
            <a:xfrm>
              <a:off x="2711213" y="2222437"/>
              <a:ext cx="1593165" cy="3015570"/>
            </a:xfrm>
            <a:custGeom>
              <a:avLst/>
              <a:gdLst/>
              <a:ahLst/>
              <a:cxnLst/>
              <a:rect l="l" t="t" r="r" b="b"/>
              <a:pathLst>
                <a:path w="1593165" h="3015570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lnTo>
                    <a:pt x="1593165" y="334631"/>
                  </a:lnTo>
                  <a:lnTo>
                    <a:pt x="1519727" y="257623"/>
                  </a:lnTo>
                  <a:cubicBezTo>
                    <a:pt x="1328034" y="79832"/>
                    <a:pt x="1134648" y="52079"/>
                    <a:pt x="1036092" y="49646"/>
                  </a:cubicBezTo>
                  <a:cubicBezTo>
                    <a:pt x="1020001" y="49249"/>
                    <a:pt x="1006438" y="49527"/>
                    <a:pt x="995823" y="49937"/>
                  </a:cubicBezTo>
                  <a:lnTo>
                    <a:pt x="995823" y="3015569"/>
                  </a:lnTo>
                  <a:lnTo>
                    <a:pt x="995820" y="3015570"/>
                  </a:lnTo>
                  <a:lnTo>
                    <a:pt x="995820" y="49937"/>
                  </a:lnTo>
                  <a:lnTo>
                    <a:pt x="958479" y="49668"/>
                  </a:ln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49668"/>
                  </a:lnTo>
                  <a:lnTo>
                    <a:pt x="955494" y="49646"/>
                  </a:lnTo>
                  <a:cubicBezTo>
                    <a:pt x="842746" y="52426"/>
                    <a:pt x="606270" y="88278"/>
                    <a:pt x="390146" y="343368"/>
                  </a:cubicBezTo>
                  <a:cubicBezTo>
                    <a:pt x="59605" y="733803"/>
                    <a:pt x="41482" y="1322045"/>
                    <a:pt x="38374" y="1429405"/>
                  </a:cubicBezTo>
                  <a:cubicBezTo>
                    <a:pt x="19345" y="2057390"/>
                    <a:pt x="268847" y="2485032"/>
                    <a:pt x="365631" y="2628383"/>
                  </a:cubicBezTo>
                  <a:lnTo>
                    <a:pt x="375174" y="2641905"/>
                  </a:lnTo>
                  <a:lnTo>
                    <a:pt x="359188" y="2622715"/>
                  </a:ln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23"/>
            <p:cNvSpPr/>
            <p:nvPr/>
          </p:nvSpPr>
          <p:spPr>
            <a:xfrm>
              <a:off x="3150463" y="2198862"/>
              <a:ext cx="1036590" cy="3027906"/>
            </a:xfrm>
            <a:custGeom>
              <a:avLst/>
              <a:gdLst/>
              <a:ahLst/>
              <a:cxnLst/>
              <a:rect l="l" t="t" r="r" b="b"/>
              <a:pathLst>
                <a:path w="1036590" h="302790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3027906"/>
                  </a:lnTo>
                  <a:cubicBezTo>
                    <a:pt x="461429" y="3009091"/>
                    <a:pt x="320582" y="2940394"/>
                    <a:pt x="194235" y="2627114"/>
                  </a:cubicBez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cubicBezTo>
                    <a:pt x="1024815" y="683831"/>
                    <a:pt x="1034481" y="1272419"/>
                    <a:pt x="1036035" y="1379779"/>
                  </a:cubicBezTo>
                  <a:cubicBezTo>
                    <a:pt x="1047773" y="2097474"/>
                    <a:pt x="869815" y="2553500"/>
                    <a:pt x="842370" y="2622543"/>
                  </a:cubicBezTo>
                  <a:cubicBezTo>
                    <a:pt x="715678" y="2935995"/>
                    <a:pt x="574486" y="3004692"/>
                    <a:pt x="518217" y="3023507"/>
                  </a:cubicBez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3"/>
                </a:gs>
                <a:gs pos="52000">
                  <a:schemeClr val="accent4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128588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23"/>
            <p:cNvSpPr/>
            <p:nvPr/>
          </p:nvSpPr>
          <p:spPr>
            <a:xfrm>
              <a:off x="3169640" y="2199871"/>
              <a:ext cx="864956" cy="3015976"/>
            </a:xfrm>
            <a:custGeom>
              <a:avLst/>
              <a:gdLst/>
              <a:ahLst/>
              <a:cxnLst/>
              <a:rect l="l" t="t" r="r" b="b"/>
              <a:pathLst>
                <a:path w="864956" h="301597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54080"/>
                  </a:lnTo>
                  <a:lnTo>
                    <a:pt x="515562" y="54045"/>
                  </a:lnTo>
                  <a:cubicBezTo>
                    <a:pt x="454545" y="56825"/>
                    <a:pt x="326641" y="92677"/>
                    <a:pt x="209440" y="347767"/>
                  </a:cubicBezTo>
                  <a:cubicBezTo>
                    <a:pt x="31829" y="738202"/>
                    <a:pt x="21473" y="1326444"/>
                    <a:pt x="19747" y="1433804"/>
                  </a:cubicBezTo>
                  <a:cubicBezTo>
                    <a:pt x="10816" y="1972077"/>
                    <a:pt x="108683" y="2363159"/>
                    <a:pt x="169826" y="2554185"/>
                  </a:cubicBezTo>
                  <a:lnTo>
                    <a:pt x="196316" y="2631739"/>
                  </a:lnTo>
                  <a:lnTo>
                    <a:pt x="194235" y="2627114"/>
                  </a:ln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lnTo>
                    <a:pt x="864956" y="342697"/>
                  </a:lnTo>
                  <a:lnTo>
                    <a:pt x="776562" y="190249"/>
                  </a:lnTo>
                  <a:cubicBezTo>
                    <a:pt x="688220" y="72419"/>
                    <a:pt x="604844" y="51731"/>
                    <a:pt x="559166" y="49646"/>
                  </a:cubicBezTo>
                  <a:cubicBezTo>
                    <a:pt x="550465" y="49249"/>
                    <a:pt x="543132" y="49527"/>
                    <a:pt x="537393" y="49937"/>
                  </a:cubicBezTo>
                  <a:lnTo>
                    <a:pt x="537393" y="3015976"/>
                  </a:lnTo>
                  <a:lnTo>
                    <a:pt x="537392" y="3015976"/>
                  </a:lnTo>
                  <a:lnTo>
                    <a:pt x="537392" y="54336"/>
                  </a:lnTo>
                  <a:lnTo>
                    <a:pt x="518217" y="54081"/>
                  </a:ln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23"/>
            <p:cNvSpPr/>
            <p:nvPr/>
          </p:nvSpPr>
          <p:spPr>
            <a:xfrm>
              <a:off x="2257788" y="2204270"/>
              <a:ext cx="2049602" cy="2904841"/>
            </a:xfrm>
            <a:custGeom>
              <a:avLst/>
              <a:gdLst/>
              <a:ahLst/>
              <a:cxnLst/>
              <a:rect l="l" t="t" r="r" b="b"/>
              <a:pathLst>
                <a:path w="2049602" h="2904841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05888" y="-1977"/>
                    <a:pt x="1755994" y="321"/>
                    <a:pt x="2028820" y="124614"/>
                  </a:cubicBezTo>
                  <a:lnTo>
                    <a:pt x="2049602" y="135611"/>
                  </a:lnTo>
                  <a:lnTo>
                    <a:pt x="1949422" y="96315"/>
                  </a:lnTo>
                  <a:cubicBezTo>
                    <a:pt x="1731466" y="23911"/>
                    <a:pt x="1544728" y="22657"/>
                    <a:pt x="1466408" y="24707"/>
                  </a:cubicBezTo>
                  <a:cubicBezTo>
                    <a:pt x="1450744" y="24297"/>
                    <a:pt x="1430740" y="24019"/>
                    <a:pt x="1407016" y="24416"/>
                  </a:cubicBezTo>
                  <a:cubicBezTo>
                    <a:pt x="1240944" y="27196"/>
                    <a:pt x="892536" y="63048"/>
                    <a:pt x="573861" y="318138"/>
                  </a:cubicBezTo>
                  <a:cubicBezTo>
                    <a:pt x="86768" y="708055"/>
                    <a:pt x="60360" y="1296643"/>
                    <a:pt x="56043" y="1404003"/>
                  </a:cubicBezTo>
                  <a:cubicBezTo>
                    <a:pt x="23767" y="2121698"/>
                    <a:pt x="508789" y="2577724"/>
                    <a:pt x="583873" y="2646767"/>
                  </a:cubicBezTo>
                  <a:cubicBezTo>
                    <a:pt x="676097" y="2729734"/>
                    <a:pt x="777075" y="2801279"/>
                    <a:pt x="884593" y="2860394"/>
                  </a:cubicBezTo>
                  <a:lnTo>
                    <a:pt x="973281" y="2904841"/>
                  </a:lnTo>
                  <a:lnTo>
                    <a:pt x="939703" y="2891105"/>
                  </a:lnTo>
                  <a:cubicBezTo>
                    <a:pt x="790863" y="2823482"/>
                    <a:pt x="652334" y="2733166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3" name="Google Shape;763;p23"/>
          <p:cNvSpPr/>
          <p:nvPr/>
        </p:nvSpPr>
        <p:spPr>
          <a:xfrm>
            <a:off x="1234732" y="3943837"/>
            <a:ext cx="6424162" cy="1200308"/>
          </a:xfrm>
          <a:custGeom>
            <a:avLst/>
            <a:gdLst/>
            <a:ahLst/>
            <a:cxnLst/>
            <a:rect l="l" t="t" r="r" b="b"/>
            <a:pathLst>
              <a:path w="12192952" h="2278164" extrusionOk="0">
                <a:moveTo>
                  <a:pt x="-4" y="736841"/>
                </a:moveTo>
                <a:cubicBezTo>
                  <a:pt x="19046" y="656736"/>
                  <a:pt x="105628" y="326599"/>
                  <a:pt x="417953" y="133147"/>
                </a:cubicBezTo>
                <a:cubicBezTo>
                  <a:pt x="747041" y="-70688"/>
                  <a:pt x="1193573" y="-40494"/>
                  <a:pt x="1543332" y="212585"/>
                </a:cubicBezTo>
                <a:cubicBezTo>
                  <a:pt x="1701065" y="65615"/>
                  <a:pt x="1944715" y="65234"/>
                  <a:pt x="2096734" y="204584"/>
                </a:cubicBezTo>
                <a:cubicBezTo>
                  <a:pt x="2238180" y="334315"/>
                  <a:pt x="2267422" y="554819"/>
                  <a:pt x="2160266" y="723602"/>
                </a:cubicBezTo>
                <a:cubicBezTo>
                  <a:pt x="2180516" y="727603"/>
                  <a:pt x="2199023" y="737794"/>
                  <a:pt x="2213225" y="752747"/>
                </a:cubicBezTo>
                <a:cubicBezTo>
                  <a:pt x="2231532" y="772940"/>
                  <a:pt x="2241057" y="799611"/>
                  <a:pt x="2239704" y="826852"/>
                </a:cubicBezTo>
                <a:cubicBezTo>
                  <a:pt x="2504023" y="599300"/>
                  <a:pt x="2874260" y="544340"/>
                  <a:pt x="3183727" y="686549"/>
                </a:cubicBezTo>
                <a:cubicBezTo>
                  <a:pt x="3622639" y="888194"/>
                  <a:pt x="3684075" y="1369016"/>
                  <a:pt x="3686838" y="1393494"/>
                </a:cubicBezTo>
                <a:cubicBezTo>
                  <a:pt x="3709317" y="1393494"/>
                  <a:pt x="3886863" y="1397019"/>
                  <a:pt x="4005830" y="1547133"/>
                </a:cubicBezTo>
                <a:cubicBezTo>
                  <a:pt x="4113176" y="1682769"/>
                  <a:pt x="4091555" y="1836598"/>
                  <a:pt x="4087935" y="1862220"/>
                </a:cubicBezTo>
                <a:cubicBezTo>
                  <a:pt x="4108595" y="1849552"/>
                  <a:pt x="4133789" y="1846599"/>
                  <a:pt x="4156801" y="1854219"/>
                </a:cubicBezTo>
                <a:cubicBezTo>
                  <a:pt x="4181404" y="1863744"/>
                  <a:pt x="4200045" y="1884413"/>
                  <a:pt x="4207093" y="1909845"/>
                </a:cubicBezTo>
                <a:cubicBezTo>
                  <a:pt x="4237573" y="1868221"/>
                  <a:pt x="4399308" y="1655813"/>
                  <a:pt x="4696964" y="1610665"/>
                </a:cubicBezTo>
                <a:cubicBezTo>
                  <a:pt x="5036435" y="1559134"/>
                  <a:pt x="5276274" y="1766970"/>
                  <a:pt x="5308659" y="1796021"/>
                </a:cubicBezTo>
                <a:cubicBezTo>
                  <a:pt x="5346759" y="1766684"/>
                  <a:pt x="5703852" y="1500746"/>
                  <a:pt x="6149336" y="1629143"/>
                </a:cubicBezTo>
                <a:cubicBezTo>
                  <a:pt x="6507476" y="1732584"/>
                  <a:pt x="6674925" y="2019668"/>
                  <a:pt x="6707977" y="2079294"/>
                </a:cubicBezTo>
                <a:cubicBezTo>
                  <a:pt x="6854358" y="2060244"/>
                  <a:pt x="7003195" y="2077961"/>
                  <a:pt x="7140984" y="2130920"/>
                </a:cubicBezTo>
                <a:cubicBezTo>
                  <a:pt x="7226318" y="2164258"/>
                  <a:pt x="7305842" y="2210931"/>
                  <a:pt x="7376632" y="2269128"/>
                </a:cubicBezTo>
                <a:cubicBezTo>
                  <a:pt x="7459043" y="2158923"/>
                  <a:pt x="7572466" y="2075770"/>
                  <a:pt x="7702387" y="2030336"/>
                </a:cubicBezTo>
                <a:cubicBezTo>
                  <a:pt x="7947465" y="1945944"/>
                  <a:pt x="8157968" y="2032051"/>
                  <a:pt x="8208164" y="2054148"/>
                </a:cubicBezTo>
                <a:cubicBezTo>
                  <a:pt x="8210508" y="2001856"/>
                  <a:pt x="8234492" y="1952993"/>
                  <a:pt x="8274363" y="1919084"/>
                </a:cubicBezTo>
                <a:cubicBezTo>
                  <a:pt x="8305272" y="1894415"/>
                  <a:pt x="8343343" y="1880508"/>
                  <a:pt x="8382853" y="1879365"/>
                </a:cubicBezTo>
                <a:cubicBezTo>
                  <a:pt x="8388606" y="1670005"/>
                  <a:pt x="8548035" y="1497031"/>
                  <a:pt x="8756233" y="1474266"/>
                </a:cubicBezTo>
                <a:cubicBezTo>
                  <a:pt x="8689558" y="1208615"/>
                  <a:pt x="8789856" y="931341"/>
                  <a:pt x="9005121" y="778941"/>
                </a:cubicBezTo>
                <a:cubicBezTo>
                  <a:pt x="9192287" y="646640"/>
                  <a:pt x="9440509" y="627209"/>
                  <a:pt x="9653869" y="725983"/>
                </a:cubicBezTo>
                <a:cubicBezTo>
                  <a:pt x="9769312" y="571868"/>
                  <a:pt x="9987815" y="540531"/>
                  <a:pt x="10141930" y="655974"/>
                </a:cubicBezTo>
                <a:cubicBezTo>
                  <a:pt x="10238418" y="728364"/>
                  <a:pt x="10290710" y="845427"/>
                  <a:pt x="10280138" y="965632"/>
                </a:cubicBezTo>
                <a:cubicBezTo>
                  <a:pt x="10292901" y="953726"/>
                  <a:pt x="10310713" y="948773"/>
                  <a:pt x="10327763" y="952392"/>
                </a:cubicBezTo>
                <a:cubicBezTo>
                  <a:pt x="10348337" y="958107"/>
                  <a:pt x="10363100" y="976109"/>
                  <a:pt x="10364815" y="997350"/>
                </a:cubicBezTo>
                <a:cubicBezTo>
                  <a:pt x="10511881" y="776465"/>
                  <a:pt x="10768008" y="655593"/>
                  <a:pt x="11025469" y="686263"/>
                </a:cubicBezTo>
                <a:cubicBezTo>
                  <a:pt x="11382752" y="728840"/>
                  <a:pt x="11547534" y="1039736"/>
                  <a:pt x="11560393" y="1064882"/>
                </a:cubicBezTo>
                <a:cubicBezTo>
                  <a:pt x="11574776" y="1060215"/>
                  <a:pt x="11725461" y="1013828"/>
                  <a:pt x="11851572" y="1109935"/>
                </a:cubicBezTo>
                <a:cubicBezTo>
                  <a:pt x="11910056" y="1155465"/>
                  <a:pt x="11950442" y="1220140"/>
                  <a:pt x="11965872" y="1292625"/>
                </a:cubicBezTo>
                <a:cubicBezTo>
                  <a:pt x="11988923" y="1262526"/>
                  <a:pt x="12032071" y="1256811"/>
                  <a:pt x="12062170" y="1279862"/>
                </a:cubicBezTo>
                <a:cubicBezTo>
                  <a:pt x="12069504" y="1285481"/>
                  <a:pt x="12075600" y="1292530"/>
                  <a:pt x="12080172" y="1300530"/>
                </a:cubicBezTo>
                <a:cubicBezTo>
                  <a:pt x="12078934" y="1247000"/>
                  <a:pt x="12091697" y="1194042"/>
                  <a:pt x="12117224" y="1146987"/>
                </a:cubicBezTo>
                <a:cubicBezTo>
                  <a:pt x="12134941" y="1114793"/>
                  <a:pt x="12158372" y="1086027"/>
                  <a:pt x="12186471" y="1062215"/>
                </a:cubicBezTo>
                <a:cubicBezTo>
                  <a:pt x="12188662" y="1467218"/>
                  <a:pt x="12190852" y="1872221"/>
                  <a:pt x="12192948" y="2277224"/>
                </a:cubicBezTo>
                <a:lnTo>
                  <a:pt x="-4" y="2277224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23"/>
          <p:cNvSpPr/>
          <p:nvPr/>
        </p:nvSpPr>
        <p:spPr>
          <a:xfrm>
            <a:off x="1233378" y="3943134"/>
            <a:ext cx="6420974" cy="1200308"/>
          </a:xfrm>
          <a:custGeom>
            <a:avLst/>
            <a:gdLst/>
            <a:ahLst/>
            <a:cxnLst/>
            <a:rect l="l" t="t" r="r" b="b"/>
            <a:pathLst>
              <a:path w="12186901" h="2278163" extrusionOk="0">
                <a:moveTo>
                  <a:pt x="10929198" y="682704"/>
                </a:moveTo>
                <a:cubicBezTo>
                  <a:pt x="10961129" y="681903"/>
                  <a:pt x="10993290" y="683369"/>
                  <a:pt x="11025473" y="687202"/>
                </a:cubicBezTo>
                <a:cubicBezTo>
                  <a:pt x="11382756" y="729779"/>
                  <a:pt x="11547538" y="1040675"/>
                  <a:pt x="11560397" y="1065821"/>
                </a:cubicBezTo>
                <a:cubicBezTo>
                  <a:pt x="11574780" y="1061154"/>
                  <a:pt x="11725465" y="1014767"/>
                  <a:pt x="11851576" y="1110874"/>
                </a:cubicBezTo>
                <a:cubicBezTo>
                  <a:pt x="11910060" y="1156404"/>
                  <a:pt x="11950446" y="1221079"/>
                  <a:pt x="11965876" y="1293564"/>
                </a:cubicBezTo>
                <a:cubicBezTo>
                  <a:pt x="11988927" y="1263465"/>
                  <a:pt x="12032075" y="1257750"/>
                  <a:pt x="12062174" y="1280801"/>
                </a:cubicBezTo>
                <a:cubicBezTo>
                  <a:pt x="12069508" y="1286420"/>
                  <a:pt x="12075604" y="1293469"/>
                  <a:pt x="12080176" y="1301469"/>
                </a:cubicBezTo>
                <a:cubicBezTo>
                  <a:pt x="12078938" y="1247939"/>
                  <a:pt x="12091701" y="1194981"/>
                  <a:pt x="12117228" y="1147926"/>
                </a:cubicBezTo>
                <a:cubicBezTo>
                  <a:pt x="12134945" y="1115732"/>
                  <a:pt x="12158376" y="1086966"/>
                  <a:pt x="12186475" y="1063154"/>
                </a:cubicBezTo>
                <a:lnTo>
                  <a:pt x="12186901" y="1142995"/>
                </a:lnTo>
                <a:lnTo>
                  <a:pt x="12127863" y="1215268"/>
                </a:lnTo>
                <a:cubicBezTo>
                  <a:pt x="12102336" y="1262323"/>
                  <a:pt x="12089573" y="1315281"/>
                  <a:pt x="12090811" y="1368811"/>
                </a:cubicBezTo>
                <a:cubicBezTo>
                  <a:pt x="12086239" y="1360811"/>
                  <a:pt x="12080143" y="1353762"/>
                  <a:pt x="12072809" y="1348143"/>
                </a:cubicBezTo>
                <a:cubicBezTo>
                  <a:pt x="12042710" y="1325092"/>
                  <a:pt x="11999562" y="1330807"/>
                  <a:pt x="11976511" y="1360906"/>
                </a:cubicBezTo>
                <a:cubicBezTo>
                  <a:pt x="11961081" y="1288421"/>
                  <a:pt x="11920695" y="1223746"/>
                  <a:pt x="11862211" y="1178216"/>
                </a:cubicBezTo>
                <a:cubicBezTo>
                  <a:pt x="11736100" y="1082109"/>
                  <a:pt x="11585415" y="1128496"/>
                  <a:pt x="11571032" y="1133163"/>
                </a:cubicBezTo>
                <a:cubicBezTo>
                  <a:pt x="11558173" y="1108017"/>
                  <a:pt x="11393391" y="797121"/>
                  <a:pt x="11036108" y="754544"/>
                </a:cubicBezTo>
                <a:cubicBezTo>
                  <a:pt x="10778647" y="723874"/>
                  <a:pt x="10522520" y="844746"/>
                  <a:pt x="10375454" y="1065631"/>
                </a:cubicBezTo>
                <a:cubicBezTo>
                  <a:pt x="10373739" y="1044390"/>
                  <a:pt x="10358976" y="1026388"/>
                  <a:pt x="10338402" y="1020673"/>
                </a:cubicBezTo>
                <a:cubicBezTo>
                  <a:pt x="10321352" y="1017054"/>
                  <a:pt x="10303540" y="1022007"/>
                  <a:pt x="10290777" y="1033913"/>
                </a:cubicBezTo>
                <a:lnTo>
                  <a:pt x="10287902" y="962223"/>
                </a:lnTo>
                <a:lnTo>
                  <a:pt x="10302347" y="954129"/>
                </a:lnTo>
                <a:cubicBezTo>
                  <a:pt x="10310527" y="951855"/>
                  <a:pt x="10319242" y="951522"/>
                  <a:pt x="10327767" y="953331"/>
                </a:cubicBezTo>
                <a:cubicBezTo>
                  <a:pt x="10348341" y="959046"/>
                  <a:pt x="10363104" y="977048"/>
                  <a:pt x="10364819" y="998289"/>
                </a:cubicBezTo>
                <a:cubicBezTo>
                  <a:pt x="10493502" y="805015"/>
                  <a:pt x="10705684" y="688313"/>
                  <a:pt x="10929198" y="682704"/>
                </a:cubicBezTo>
                <a:close/>
                <a:moveTo>
                  <a:pt x="2818734" y="609388"/>
                </a:moveTo>
                <a:cubicBezTo>
                  <a:pt x="2943085" y="608558"/>
                  <a:pt x="3067681" y="634160"/>
                  <a:pt x="3183731" y="687488"/>
                </a:cubicBezTo>
                <a:cubicBezTo>
                  <a:pt x="3622643" y="889133"/>
                  <a:pt x="3684079" y="1369955"/>
                  <a:pt x="3686842" y="1394433"/>
                </a:cubicBezTo>
                <a:cubicBezTo>
                  <a:pt x="3709321" y="1394433"/>
                  <a:pt x="3886867" y="1397958"/>
                  <a:pt x="4005834" y="1548072"/>
                </a:cubicBezTo>
                <a:cubicBezTo>
                  <a:pt x="4059507" y="1615890"/>
                  <a:pt x="4080939" y="1688256"/>
                  <a:pt x="4088499" y="1746871"/>
                </a:cubicBezTo>
                <a:lnTo>
                  <a:pt x="4091516" y="1783808"/>
                </a:lnTo>
                <a:lnTo>
                  <a:pt x="4075094" y="1718265"/>
                </a:lnTo>
                <a:cubicBezTo>
                  <a:pt x="4062082" y="1684369"/>
                  <a:pt x="4043306" y="1649323"/>
                  <a:pt x="4016469" y="1615414"/>
                </a:cubicBezTo>
                <a:cubicBezTo>
                  <a:pt x="3897502" y="1465300"/>
                  <a:pt x="3719956" y="1461775"/>
                  <a:pt x="3697477" y="1461775"/>
                </a:cubicBezTo>
                <a:cubicBezTo>
                  <a:pt x="3694714" y="1437297"/>
                  <a:pt x="3633278" y="956475"/>
                  <a:pt x="3194366" y="754830"/>
                </a:cubicBezTo>
                <a:cubicBezTo>
                  <a:pt x="2884899" y="612621"/>
                  <a:pt x="2514662" y="667581"/>
                  <a:pt x="2250343" y="895133"/>
                </a:cubicBezTo>
                <a:cubicBezTo>
                  <a:pt x="2251696" y="867892"/>
                  <a:pt x="2242171" y="841221"/>
                  <a:pt x="2223864" y="821028"/>
                </a:cubicBezTo>
                <a:cubicBezTo>
                  <a:pt x="2209662" y="806075"/>
                  <a:pt x="2191155" y="795884"/>
                  <a:pt x="2170905" y="791883"/>
                </a:cubicBezTo>
                <a:lnTo>
                  <a:pt x="2193036" y="738107"/>
                </a:lnTo>
                <a:lnTo>
                  <a:pt x="2213229" y="753686"/>
                </a:lnTo>
                <a:cubicBezTo>
                  <a:pt x="2231536" y="773879"/>
                  <a:pt x="2241061" y="800550"/>
                  <a:pt x="2239708" y="827791"/>
                </a:cubicBezTo>
                <a:cubicBezTo>
                  <a:pt x="2404908" y="685571"/>
                  <a:pt x="2611481" y="610770"/>
                  <a:pt x="2818734" y="609388"/>
                </a:cubicBezTo>
                <a:close/>
                <a:moveTo>
                  <a:pt x="9950221" y="587697"/>
                </a:moveTo>
                <a:cubicBezTo>
                  <a:pt x="10017293" y="590972"/>
                  <a:pt x="10084141" y="613622"/>
                  <a:pt x="10141934" y="656913"/>
                </a:cubicBezTo>
                <a:cubicBezTo>
                  <a:pt x="10214300" y="711206"/>
                  <a:pt x="10261806" y="790627"/>
                  <a:pt x="10276576" y="877656"/>
                </a:cubicBezTo>
                <a:lnTo>
                  <a:pt x="10278065" y="914798"/>
                </a:lnTo>
                <a:lnTo>
                  <a:pt x="10261821" y="861154"/>
                </a:lnTo>
                <a:cubicBezTo>
                  <a:pt x="10238008" y="807814"/>
                  <a:pt x="10200813" y="760450"/>
                  <a:pt x="10152569" y="724255"/>
                </a:cubicBezTo>
                <a:cubicBezTo>
                  <a:pt x="9998454" y="608812"/>
                  <a:pt x="9779951" y="640149"/>
                  <a:pt x="9664508" y="794264"/>
                </a:cubicBezTo>
                <a:cubicBezTo>
                  <a:pt x="9451148" y="695490"/>
                  <a:pt x="9202926" y="714921"/>
                  <a:pt x="9015760" y="847222"/>
                </a:cubicBezTo>
                <a:cubicBezTo>
                  <a:pt x="8800495" y="999622"/>
                  <a:pt x="8700197" y="1276896"/>
                  <a:pt x="8766872" y="1542547"/>
                </a:cubicBezTo>
                <a:cubicBezTo>
                  <a:pt x="8558674" y="1565312"/>
                  <a:pt x="8399245" y="1738286"/>
                  <a:pt x="8393492" y="1947646"/>
                </a:cubicBezTo>
                <a:cubicBezTo>
                  <a:pt x="8353982" y="1948789"/>
                  <a:pt x="8315911" y="1962696"/>
                  <a:pt x="8285002" y="1987365"/>
                </a:cubicBezTo>
                <a:cubicBezTo>
                  <a:pt x="8245131" y="2021274"/>
                  <a:pt x="8221147" y="2070137"/>
                  <a:pt x="8218803" y="2122429"/>
                </a:cubicBezTo>
                <a:cubicBezTo>
                  <a:pt x="8168607" y="2100332"/>
                  <a:pt x="7958104" y="2014225"/>
                  <a:pt x="7713026" y="2098617"/>
                </a:cubicBezTo>
                <a:cubicBezTo>
                  <a:pt x="7615585" y="2132693"/>
                  <a:pt x="7527425" y="2187985"/>
                  <a:pt x="7454667" y="2259994"/>
                </a:cubicBezTo>
                <a:lnTo>
                  <a:pt x="7438850" y="2278163"/>
                </a:lnTo>
                <a:lnTo>
                  <a:pt x="7302383" y="2278163"/>
                </a:lnTo>
                <a:lnTo>
                  <a:pt x="7274901" y="2258983"/>
                </a:lnTo>
                <a:cubicBezTo>
                  <a:pt x="7235505" y="2235873"/>
                  <a:pt x="7194290" y="2215870"/>
                  <a:pt x="7151623" y="2199201"/>
                </a:cubicBezTo>
                <a:cubicBezTo>
                  <a:pt x="7013834" y="2146242"/>
                  <a:pt x="6864997" y="2128525"/>
                  <a:pt x="6718616" y="2147575"/>
                </a:cubicBezTo>
                <a:cubicBezTo>
                  <a:pt x="6685564" y="2087949"/>
                  <a:pt x="6518115" y="1800865"/>
                  <a:pt x="6159975" y="1697424"/>
                </a:cubicBezTo>
                <a:cubicBezTo>
                  <a:pt x="5714491" y="1569027"/>
                  <a:pt x="5357398" y="1834965"/>
                  <a:pt x="5319298" y="1864302"/>
                </a:cubicBezTo>
                <a:cubicBezTo>
                  <a:pt x="5286914" y="1835251"/>
                  <a:pt x="5047075" y="1627415"/>
                  <a:pt x="4707603" y="1678946"/>
                </a:cubicBezTo>
                <a:cubicBezTo>
                  <a:pt x="4409947" y="1724094"/>
                  <a:pt x="4248212" y="1936502"/>
                  <a:pt x="4217732" y="1978126"/>
                </a:cubicBezTo>
                <a:cubicBezTo>
                  <a:pt x="4210684" y="1952694"/>
                  <a:pt x="4192043" y="1932025"/>
                  <a:pt x="4167440" y="1922500"/>
                </a:cubicBezTo>
                <a:cubicBezTo>
                  <a:pt x="4144428" y="1914880"/>
                  <a:pt x="4119234" y="1917833"/>
                  <a:pt x="4098574" y="1930501"/>
                </a:cubicBezTo>
                <a:cubicBezTo>
                  <a:pt x="4099479" y="1924096"/>
                  <a:pt x="4101509" y="1909677"/>
                  <a:pt x="4102368" y="1889533"/>
                </a:cubicBezTo>
                <a:lnTo>
                  <a:pt x="4102481" y="1858128"/>
                </a:lnTo>
                <a:lnTo>
                  <a:pt x="4121490" y="1851551"/>
                </a:lnTo>
                <a:cubicBezTo>
                  <a:pt x="4133248" y="1850181"/>
                  <a:pt x="4145299" y="1851348"/>
                  <a:pt x="4156805" y="1855158"/>
                </a:cubicBezTo>
                <a:cubicBezTo>
                  <a:pt x="4181408" y="1864683"/>
                  <a:pt x="4200049" y="1885352"/>
                  <a:pt x="4207097" y="1910784"/>
                </a:cubicBezTo>
                <a:cubicBezTo>
                  <a:pt x="4237577" y="1869160"/>
                  <a:pt x="4399312" y="1656752"/>
                  <a:pt x="4696968" y="1611604"/>
                </a:cubicBezTo>
                <a:cubicBezTo>
                  <a:pt x="5036440" y="1560073"/>
                  <a:pt x="5276279" y="1767909"/>
                  <a:pt x="5308663" y="1796960"/>
                </a:cubicBezTo>
                <a:cubicBezTo>
                  <a:pt x="5346763" y="1767623"/>
                  <a:pt x="5703856" y="1501685"/>
                  <a:pt x="6149340" y="1630082"/>
                </a:cubicBezTo>
                <a:cubicBezTo>
                  <a:pt x="6507480" y="1733523"/>
                  <a:pt x="6674929" y="2020607"/>
                  <a:pt x="6707981" y="2080233"/>
                </a:cubicBezTo>
                <a:cubicBezTo>
                  <a:pt x="6854362" y="2061183"/>
                  <a:pt x="7003199" y="2078900"/>
                  <a:pt x="7140988" y="2131859"/>
                </a:cubicBezTo>
                <a:cubicBezTo>
                  <a:pt x="7226322" y="2165197"/>
                  <a:pt x="7305846" y="2211870"/>
                  <a:pt x="7376636" y="2270067"/>
                </a:cubicBezTo>
                <a:cubicBezTo>
                  <a:pt x="7459047" y="2159862"/>
                  <a:pt x="7572470" y="2076709"/>
                  <a:pt x="7702391" y="2031275"/>
                </a:cubicBezTo>
                <a:cubicBezTo>
                  <a:pt x="7947469" y="1946883"/>
                  <a:pt x="8157972" y="2032990"/>
                  <a:pt x="8208168" y="2055087"/>
                </a:cubicBezTo>
                <a:cubicBezTo>
                  <a:pt x="8210512" y="2002795"/>
                  <a:pt x="8234496" y="1953932"/>
                  <a:pt x="8274367" y="1920023"/>
                </a:cubicBezTo>
                <a:cubicBezTo>
                  <a:pt x="8305276" y="1895354"/>
                  <a:pt x="8343347" y="1881447"/>
                  <a:pt x="8382857" y="1880304"/>
                </a:cubicBezTo>
                <a:cubicBezTo>
                  <a:pt x="8388610" y="1670944"/>
                  <a:pt x="8548039" y="1497970"/>
                  <a:pt x="8756237" y="1475205"/>
                </a:cubicBezTo>
                <a:cubicBezTo>
                  <a:pt x="8689562" y="1209554"/>
                  <a:pt x="8789860" y="932280"/>
                  <a:pt x="9005125" y="779880"/>
                </a:cubicBezTo>
                <a:cubicBezTo>
                  <a:pt x="9192291" y="647579"/>
                  <a:pt x="9440513" y="628148"/>
                  <a:pt x="9653873" y="726922"/>
                </a:cubicBezTo>
                <a:cubicBezTo>
                  <a:pt x="9726025" y="630600"/>
                  <a:pt x="9838435" y="582239"/>
                  <a:pt x="9950221" y="587697"/>
                </a:cubicBezTo>
                <a:close/>
                <a:moveTo>
                  <a:pt x="972895" y="2463"/>
                </a:moveTo>
                <a:cubicBezTo>
                  <a:pt x="1169384" y="16167"/>
                  <a:pt x="1368457" y="86985"/>
                  <a:pt x="1543336" y="213524"/>
                </a:cubicBezTo>
                <a:cubicBezTo>
                  <a:pt x="1701069" y="66554"/>
                  <a:pt x="1944719" y="66173"/>
                  <a:pt x="2096738" y="205523"/>
                </a:cubicBezTo>
                <a:cubicBezTo>
                  <a:pt x="2167461" y="270389"/>
                  <a:pt x="2210133" y="357948"/>
                  <a:pt x="2221730" y="450388"/>
                </a:cubicBezTo>
                <a:lnTo>
                  <a:pt x="2220466" y="478549"/>
                </a:lnTo>
                <a:lnTo>
                  <a:pt x="2192042" y="384957"/>
                </a:lnTo>
                <a:cubicBezTo>
                  <a:pt x="2171084" y="343404"/>
                  <a:pt x="2142735" y="305298"/>
                  <a:pt x="2107373" y="272865"/>
                </a:cubicBezTo>
                <a:cubicBezTo>
                  <a:pt x="1955354" y="133515"/>
                  <a:pt x="1711704" y="133896"/>
                  <a:pt x="1553971" y="280866"/>
                </a:cubicBezTo>
                <a:cubicBezTo>
                  <a:pt x="1204212" y="27787"/>
                  <a:pt x="757680" y="-2407"/>
                  <a:pt x="428592" y="201428"/>
                </a:cubicBezTo>
                <a:cubicBezTo>
                  <a:pt x="116267" y="394880"/>
                  <a:pt x="29685" y="725017"/>
                  <a:pt x="10635" y="805122"/>
                </a:cubicBezTo>
                <a:lnTo>
                  <a:pt x="10635" y="2278163"/>
                </a:lnTo>
                <a:lnTo>
                  <a:pt x="0" y="2278163"/>
                </a:lnTo>
                <a:lnTo>
                  <a:pt x="0" y="737780"/>
                </a:lnTo>
                <a:cubicBezTo>
                  <a:pt x="19050" y="657675"/>
                  <a:pt x="105632" y="327538"/>
                  <a:pt x="417957" y="134086"/>
                </a:cubicBezTo>
                <a:cubicBezTo>
                  <a:pt x="582501" y="32169"/>
                  <a:pt x="776406" y="-11242"/>
                  <a:pt x="972895" y="24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23"/>
          <p:cNvSpPr/>
          <p:nvPr/>
        </p:nvSpPr>
        <p:spPr>
          <a:xfrm>
            <a:off x="-5040" y="4077732"/>
            <a:ext cx="2026784" cy="1066045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3030684" y="233404"/>
                  <a:pt x="3185115" y="651150"/>
                  <a:pt x="3026641" y="1023214"/>
                </a:cubicBezTo>
                <a:cubicBezTo>
                  <a:pt x="3099168" y="1035208"/>
                  <a:pt x="3163905" y="1075635"/>
                  <a:pt x="3206408" y="1135602"/>
                </a:cubicBezTo>
                <a:cubicBezTo>
                  <a:pt x="3250418" y="1201768"/>
                  <a:pt x="3264057" y="1283564"/>
                  <a:pt x="3243869" y="1360376"/>
                </a:cubicBezTo>
                <a:cubicBezTo>
                  <a:pt x="3327931" y="1323049"/>
                  <a:pt x="3426358" y="1360914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85827" y="1497963"/>
                  <a:pt x="4029866" y="1605095"/>
                  <a:pt x="4015219" y="1712496"/>
                </a:cubicBezTo>
                <a:cubicBezTo>
                  <a:pt x="4131069" y="1641749"/>
                  <a:pt x="4282348" y="1678268"/>
                  <a:pt x="4353108" y="1794158"/>
                </a:cubicBezTo>
                <a:cubicBezTo>
                  <a:pt x="4406242" y="1881077"/>
                  <a:pt x="4400165" y="1991847"/>
                  <a:pt x="4337827" y="2072566"/>
                </a:cubicBezTo>
                <a:cubicBezTo>
                  <a:pt x="4360735" y="2069332"/>
                  <a:pt x="4535245" y="2047637"/>
                  <a:pt x="4674719" y="2177408"/>
                </a:cubicBezTo>
                <a:cubicBezTo>
                  <a:pt x="4805955" y="2299329"/>
                  <a:pt x="4806781" y="2462210"/>
                  <a:pt x="4803402" y="2514025"/>
                </a:cubicBezTo>
                <a:lnTo>
                  <a:pt x="4802249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23"/>
          <p:cNvSpPr/>
          <p:nvPr/>
        </p:nvSpPr>
        <p:spPr>
          <a:xfrm>
            <a:off x="-5039" y="4500504"/>
            <a:ext cx="1413981" cy="643246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0" y="152473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23"/>
          <p:cNvSpPr/>
          <p:nvPr/>
        </p:nvSpPr>
        <p:spPr>
          <a:xfrm>
            <a:off x="-9075" y="4078297"/>
            <a:ext cx="2026784" cy="1066045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4380517" y="2069334"/>
                </a:moveTo>
                <a:cubicBezTo>
                  <a:pt x="4445800" y="2067951"/>
                  <a:pt x="4570114" y="2080080"/>
                  <a:pt x="4674719" y="2177408"/>
                </a:cubicBezTo>
                <a:cubicBezTo>
                  <a:pt x="4789551" y="2284089"/>
                  <a:pt x="4804537" y="2422130"/>
                  <a:pt x="4804226" y="2489685"/>
                </a:cubicBezTo>
                <a:lnTo>
                  <a:pt x="4803567" y="2509158"/>
                </a:lnTo>
                <a:lnTo>
                  <a:pt x="4790425" y="2427515"/>
                </a:lnTo>
                <a:cubicBezTo>
                  <a:pt x="4774237" y="2365077"/>
                  <a:pt x="4741221" y="2293877"/>
                  <a:pt x="4675603" y="2232916"/>
                </a:cubicBezTo>
                <a:cubicBezTo>
                  <a:pt x="4536129" y="2103145"/>
                  <a:pt x="4361619" y="2124840"/>
                  <a:pt x="4338711" y="2128074"/>
                </a:cubicBezTo>
                <a:lnTo>
                  <a:pt x="4370933" y="2069855"/>
                </a:lnTo>
                <a:close/>
                <a:moveTo>
                  <a:pt x="4154383" y="1676688"/>
                </a:moveTo>
                <a:cubicBezTo>
                  <a:pt x="4233206" y="1680300"/>
                  <a:pt x="4308883" y="1721727"/>
                  <a:pt x="4353108" y="1794158"/>
                </a:cubicBezTo>
                <a:cubicBezTo>
                  <a:pt x="4379675" y="1837618"/>
                  <a:pt x="4391440" y="1887040"/>
                  <a:pt x="4388770" y="1935687"/>
                </a:cubicBezTo>
                <a:lnTo>
                  <a:pt x="4385779" y="1950163"/>
                </a:lnTo>
                <a:lnTo>
                  <a:pt x="4382787" y="1918485"/>
                </a:lnTo>
                <a:cubicBezTo>
                  <a:pt x="4376859" y="1894616"/>
                  <a:pt x="4367276" y="1871396"/>
                  <a:pt x="4353992" y="1849666"/>
                </a:cubicBezTo>
                <a:cubicBezTo>
                  <a:pt x="4283232" y="1733776"/>
                  <a:pt x="4131953" y="1697257"/>
                  <a:pt x="4016103" y="1768004"/>
                </a:cubicBezTo>
                <a:lnTo>
                  <a:pt x="4016273" y="1711990"/>
                </a:lnTo>
                <a:lnTo>
                  <a:pt x="4060097" y="1690940"/>
                </a:lnTo>
                <a:cubicBezTo>
                  <a:pt x="4090821" y="1679848"/>
                  <a:pt x="4122853" y="1675243"/>
                  <a:pt x="4154383" y="1676688"/>
                </a:cubicBezTo>
                <a:close/>
                <a:moveTo>
                  <a:pt x="3308430" y="1346027"/>
                </a:moveTo>
                <a:cubicBezTo>
                  <a:pt x="3373328" y="1344871"/>
                  <a:pt x="3435697" y="1381937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64323" y="1481455"/>
                  <a:pt x="4005223" y="1554098"/>
                  <a:pt x="4015462" y="1632634"/>
                </a:cubicBezTo>
                <a:lnTo>
                  <a:pt x="4015305" y="1684229"/>
                </a:lnTo>
                <a:lnTo>
                  <a:pt x="3996148" y="1612208"/>
                </a:lnTo>
                <a:cubicBezTo>
                  <a:pt x="3976217" y="1563746"/>
                  <a:pt x="3943704" y="1520455"/>
                  <a:pt x="3900696" y="1487439"/>
                </a:cubicBezTo>
                <a:cubicBezTo>
                  <a:pt x="3768325" y="1385969"/>
                  <a:pt x="3578668" y="1410899"/>
                  <a:pt x="3477074" y="1543229"/>
                </a:cubicBezTo>
                <a:cubicBezTo>
                  <a:pt x="3474851" y="1528541"/>
                  <a:pt x="3470647" y="1514122"/>
                  <a:pt x="3464596" y="1500512"/>
                </a:cubicBezTo>
                <a:cubicBezTo>
                  <a:pt x="3427242" y="1416422"/>
                  <a:pt x="3328815" y="1378557"/>
                  <a:pt x="3244753" y="1415884"/>
                </a:cubicBezTo>
                <a:lnTo>
                  <a:pt x="3247337" y="1359605"/>
                </a:lnTo>
                <a:close/>
                <a:moveTo>
                  <a:pt x="3043783" y="1027828"/>
                </a:moveTo>
                <a:lnTo>
                  <a:pt x="3079350" y="1037402"/>
                </a:lnTo>
                <a:cubicBezTo>
                  <a:pt x="3130147" y="1056643"/>
                  <a:pt x="3174531" y="1090627"/>
                  <a:pt x="3206408" y="1135602"/>
                </a:cubicBezTo>
                <a:cubicBezTo>
                  <a:pt x="3228413" y="1168685"/>
                  <a:pt x="3242825" y="1205676"/>
                  <a:pt x="3249213" y="1243997"/>
                </a:cubicBezTo>
                <a:lnTo>
                  <a:pt x="3247022" y="1291718"/>
                </a:lnTo>
                <a:lnTo>
                  <a:pt x="3207292" y="1191110"/>
                </a:lnTo>
                <a:cubicBezTo>
                  <a:pt x="3164789" y="1131143"/>
                  <a:pt x="3100052" y="1090716"/>
                  <a:pt x="3027525" y="1078722"/>
                </a:cubicBezTo>
                <a:close/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2952862" y="192977"/>
                  <a:pt x="3098096" y="458280"/>
                  <a:pt x="3089265" y="740315"/>
                </a:cubicBezTo>
                <a:lnTo>
                  <a:pt x="3087663" y="753253"/>
                </a:lnTo>
                <a:lnTo>
                  <a:pt x="3082031" y="656789"/>
                </a:lnTo>
                <a:cubicBezTo>
                  <a:pt x="3048118" y="429354"/>
                  <a:pt x="2914835" y="228272"/>
                  <a:pt x="2720279" y="127204"/>
                </a:cubicBezTo>
                <a:cubicBezTo>
                  <a:pt x="2631441" y="81117"/>
                  <a:pt x="2533523" y="57829"/>
                  <a:pt x="2434072" y="55673"/>
                </a:cubicBezTo>
                <a:cubicBezTo>
                  <a:pt x="2135721" y="49204"/>
                  <a:pt x="1823573" y="232921"/>
                  <a:pt x="1701383" y="561796"/>
                </a:cubicBezTo>
                <a:cubicBezTo>
                  <a:pt x="1627967" y="499807"/>
                  <a:pt x="1535227" y="465308"/>
                  <a:pt x="1439146" y="464366"/>
                </a:cubicBezTo>
                <a:cubicBezTo>
                  <a:pt x="1253855" y="464232"/>
                  <a:pt x="1140659" y="594945"/>
                  <a:pt x="1124488" y="614216"/>
                </a:cubicBezTo>
                <a:cubicBezTo>
                  <a:pt x="1107104" y="568667"/>
                  <a:pt x="975717" y="240938"/>
                  <a:pt x="614973" y="119657"/>
                </a:cubicBezTo>
                <a:cubicBezTo>
                  <a:pt x="313252" y="18319"/>
                  <a:pt x="56943" y="130978"/>
                  <a:pt x="884" y="157119"/>
                </a:cubicBezTo>
                <a:lnTo>
                  <a:pt x="884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23"/>
          <p:cNvSpPr/>
          <p:nvPr/>
        </p:nvSpPr>
        <p:spPr>
          <a:xfrm>
            <a:off x="-9075" y="4494285"/>
            <a:ext cx="1413981" cy="643246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3315141" y="1524731"/>
                </a:lnTo>
                <a:lnTo>
                  <a:pt x="3311622" y="1519508"/>
                </a:lnTo>
                <a:cubicBezTo>
                  <a:pt x="3244128" y="1434737"/>
                  <a:pt x="3157145" y="1366795"/>
                  <a:pt x="3057441" y="1321820"/>
                </a:cubicBezTo>
                <a:cubicBezTo>
                  <a:pt x="2803828" y="1209029"/>
                  <a:pt x="2570565" y="1296351"/>
                  <a:pt x="2525556" y="1314273"/>
                </a:cubicBezTo>
                <a:cubicBezTo>
                  <a:pt x="2517066" y="1272229"/>
                  <a:pt x="2462219" y="1021852"/>
                  <a:pt x="2218310" y="872272"/>
                </a:cubicBezTo>
                <a:cubicBezTo>
                  <a:pt x="1951357" y="708677"/>
                  <a:pt x="1677531" y="799638"/>
                  <a:pt x="1641416" y="812304"/>
                </a:cubicBezTo>
                <a:cubicBezTo>
                  <a:pt x="1637992" y="712448"/>
                  <a:pt x="1594871" y="617986"/>
                  <a:pt x="1521617" y="550068"/>
                </a:cubicBezTo>
                <a:cubicBezTo>
                  <a:pt x="1384029" y="426495"/>
                  <a:pt x="1208711" y="463822"/>
                  <a:pt x="1191867" y="467597"/>
                </a:cubicBezTo>
                <a:cubicBezTo>
                  <a:pt x="1154364" y="375019"/>
                  <a:pt x="1089923" y="295916"/>
                  <a:pt x="1006898" y="240396"/>
                </a:cubicBezTo>
                <a:cubicBezTo>
                  <a:pt x="777974" y="87312"/>
                  <a:pt x="468329" y="148761"/>
                  <a:pt x="315273" y="377712"/>
                </a:cubicBezTo>
                <a:cubicBezTo>
                  <a:pt x="264105" y="228537"/>
                  <a:pt x="148700" y="110356"/>
                  <a:pt x="884" y="55508"/>
                </a:cubicBezTo>
                <a:lnTo>
                  <a:pt x="884" y="1524731"/>
                </a:lnTo>
                <a:lnTo>
                  <a:pt x="0" y="15247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23"/>
          <p:cNvSpPr/>
          <p:nvPr/>
        </p:nvSpPr>
        <p:spPr>
          <a:xfrm>
            <a:off x="5975498" y="3266837"/>
            <a:ext cx="3165604" cy="1880523"/>
          </a:xfrm>
          <a:custGeom>
            <a:avLst/>
            <a:gdLst/>
            <a:ahLst/>
            <a:cxnLst/>
            <a:rect l="l" t="t" r="r" b="b"/>
            <a:pathLst>
              <a:path w="7308753" h="4341756" extrusionOk="0">
                <a:moveTo>
                  <a:pt x="7110886" y="101"/>
                </a:moveTo>
                <a:cubicBezTo>
                  <a:pt x="7211330" y="-1977"/>
                  <a:pt x="7290731" y="28417"/>
                  <a:pt x="7308753" y="35912"/>
                </a:cubicBezTo>
                <a:lnTo>
                  <a:pt x="7308753" y="4341756"/>
                </a:lnTo>
                <a:lnTo>
                  <a:pt x="45625" y="4341756"/>
                </a:lnTo>
                <a:lnTo>
                  <a:pt x="7570" y="4185900"/>
                </a:lnTo>
                <a:cubicBezTo>
                  <a:pt x="-43691" y="3817116"/>
                  <a:pt x="169077" y="3450821"/>
                  <a:pt x="533756" y="3321826"/>
                </a:cubicBezTo>
                <a:cubicBezTo>
                  <a:pt x="685331" y="3268193"/>
                  <a:pt x="849518" y="3261590"/>
                  <a:pt x="1004959" y="3302555"/>
                </a:cubicBezTo>
                <a:cubicBezTo>
                  <a:pt x="1059537" y="2969706"/>
                  <a:pt x="1312610" y="2705851"/>
                  <a:pt x="1634409" y="2643190"/>
                </a:cubicBezTo>
                <a:cubicBezTo>
                  <a:pt x="1925484" y="2586592"/>
                  <a:pt x="2227340" y="2703156"/>
                  <a:pt x="2413574" y="2942889"/>
                </a:cubicBezTo>
                <a:cubicBezTo>
                  <a:pt x="2578274" y="2864865"/>
                  <a:pt x="2773806" y="2894511"/>
                  <a:pt x="2907997" y="3017814"/>
                </a:cubicBezTo>
                <a:cubicBezTo>
                  <a:pt x="2861601" y="2573655"/>
                  <a:pt x="3184035" y="2175987"/>
                  <a:pt x="3628152" y="2129632"/>
                </a:cubicBezTo>
                <a:cubicBezTo>
                  <a:pt x="3857508" y="2105645"/>
                  <a:pt x="4086177" y="2180838"/>
                  <a:pt x="4256646" y="2336078"/>
                </a:cubicBezTo>
                <a:cubicBezTo>
                  <a:pt x="4256646" y="2319639"/>
                  <a:pt x="4249503" y="1977086"/>
                  <a:pt x="4541387" y="1789101"/>
                </a:cubicBezTo>
                <a:cubicBezTo>
                  <a:pt x="4827879" y="1604484"/>
                  <a:pt x="5131081" y="1743418"/>
                  <a:pt x="5147793" y="1751638"/>
                </a:cubicBezTo>
                <a:cubicBezTo>
                  <a:pt x="5146175" y="1746382"/>
                  <a:pt x="5112217" y="1629413"/>
                  <a:pt x="5192801" y="1541821"/>
                </a:cubicBezTo>
                <a:cubicBezTo>
                  <a:pt x="5235829" y="1497217"/>
                  <a:pt x="5295648" y="1472692"/>
                  <a:pt x="5357609" y="1474442"/>
                </a:cubicBezTo>
                <a:cubicBezTo>
                  <a:pt x="4954146" y="1125154"/>
                  <a:pt x="4983389" y="549741"/>
                  <a:pt x="5260179" y="313108"/>
                </a:cubicBezTo>
                <a:cubicBezTo>
                  <a:pt x="5533601" y="79440"/>
                  <a:pt x="6096751" y="134825"/>
                  <a:pt x="6384053" y="575344"/>
                </a:cubicBezTo>
                <a:cubicBezTo>
                  <a:pt x="6435801" y="492604"/>
                  <a:pt x="6544683" y="467404"/>
                  <a:pt x="6627559" y="519152"/>
                </a:cubicBezTo>
                <a:cubicBezTo>
                  <a:pt x="6659900" y="539365"/>
                  <a:pt x="6684965" y="569686"/>
                  <a:pt x="6698710" y="605395"/>
                </a:cubicBezTo>
                <a:cubicBezTo>
                  <a:pt x="6644807" y="375500"/>
                  <a:pt x="6738193" y="148435"/>
                  <a:pt x="6916074" y="50871"/>
                </a:cubicBezTo>
                <a:cubicBezTo>
                  <a:pt x="6982778" y="14285"/>
                  <a:pt x="7050620" y="1348"/>
                  <a:pt x="7110886" y="10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23"/>
          <p:cNvSpPr/>
          <p:nvPr/>
        </p:nvSpPr>
        <p:spPr>
          <a:xfrm>
            <a:off x="6156380" y="3828104"/>
            <a:ext cx="2984948" cy="1321396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329326" y="1802901"/>
                  <a:pt x="2680233" y="189642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76120" y="2088183"/>
                  <a:pt x="3025790" y="2093706"/>
                  <a:pt x="3066043" y="2119040"/>
                </a:cubicBezTo>
                <a:cubicBezTo>
                  <a:pt x="2866332" y="1750616"/>
                  <a:pt x="3021977" y="1311848"/>
                  <a:pt x="3330705" y="1165098"/>
                </a:cubicBezTo>
                <a:cubicBezTo>
                  <a:pt x="3659915" y="1008510"/>
                  <a:pt x="4131160" y="1199192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70205" y="1637152"/>
                  <a:pt x="4866004" y="1627987"/>
                  <a:pt x="4930808" y="1681351"/>
                </a:cubicBezTo>
                <a:cubicBezTo>
                  <a:pt x="4931078" y="1681620"/>
                  <a:pt x="4931348" y="1681756"/>
                  <a:pt x="4931618" y="1682025"/>
                </a:cubicBezTo>
                <a:cubicBezTo>
                  <a:pt x="4845400" y="1466414"/>
                  <a:pt x="4950349" y="1221695"/>
                  <a:pt x="5165824" y="1135585"/>
                </a:cubicBezTo>
                <a:cubicBezTo>
                  <a:pt x="5263522" y="1096505"/>
                  <a:pt x="5372272" y="1095428"/>
                  <a:pt x="5470645" y="1132621"/>
                </a:cubicBezTo>
                <a:cubicBezTo>
                  <a:pt x="5365938" y="812303"/>
                  <a:pt x="5540718" y="467865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23"/>
          <p:cNvSpPr/>
          <p:nvPr/>
        </p:nvSpPr>
        <p:spPr>
          <a:xfrm>
            <a:off x="6161622" y="3828541"/>
            <a:ext cx="2984948" cy="1321396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2288798" y="1878635"/>
                </a:moveTo>
                <a:cubicBezTo>
                  <a:pt x="2493233" y="1862262"/>
                  <a:pt x="2721772" y="197020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64912" y="2092158"/>
                  <a:pt x="3001258" y="2092284"/>
                  <a:pt x="3034311" y="2103779"/>
                </a:cubicBezTo>
                <a:lnTo>
                  <a:pt x="3038234" y="2105666"/>
                </a:lnTo>
                <a:lnTo>
                  <a:pt x="3066927" y="2174548"/>
                </a:lnTo>
                <a:cubicBezTo>
                  <a:pt x="3026674" y="2149214"/>
                  <a:pt x="2977004" y="2143691"/>
                  <a:pt x="2932170" y="2159591"/>
                </a:cubicBezTo>
                <a:cubicBezTo>
                  <a:pt x="2892928" y="2175628"/>
                  <a:pt x="2862163" y="2207296"/>
                  <a:pt x="2847272" y="2247048"/>
                </a:cubicBezTo>
                <a:cubicBezTo>
                  <a:pt x="2681117" y="1951931"/>
                  <a:pt x="2330210" y="1858409"/>
                  <a:pt x="2098024" y="1992358"/>
                </a:cubicBezTo>
                <a:cubicBezTo>
                  <a:pt x="1927152" y="2090461"/>
                  <a:pt x="1831340" y="2305804"/>
                  <a:pt x="1858291" y="2531386"/>
                </a:cubicBezTo>
                <a:cubicBezTo>
                  <a:pt x="1786856" y="2473306"/>
                  <a:pt x="1695101" y="2446354"/>
                  <a:pt x="1603601" y="2456461"/>
                </a:cubicBezTo>
                <a:cubicBezTo>
                  <a:pt x="1452808" y="2474923"/>
                  <a:pt x="1374649" y="2589736"/>
                  <a:pt x="1363868" y="2606311"/>
                </a:cubicBezTo>
                <a:cubicBezTo>
                  <a:pt x="1288540" y="2570870"/>
                  <a:pt x="996790" y="2444198"/>
                  <a:pt x="644535" y="2546345"/>
                </a:cubicBezTo>
                <a:cubicBezTo>
                  <a:pt x="310151" y="2643225"/>
                  <a:pt x="125930" y="2886951"/>
                  <a:pt x="45850" y="3021761"/>
                </a:cubicBezTo>
                <a:lnTo>
                  <a:pt x="2963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155187" y="1903363"/>
                  <a:pt x="2220653" y="1884093"/>
                  <a:pt x="2288798" y="1878635"/>
                </a:cubicBezTo>
                <a:close/>
                <a:moveTo>
                  <a:pt x="3596672" y="1111090"/>
                </a:moveTo>
                <a:cubicBezTo>
                  <a:pt x="3874128" y="1118834"/>
                  <a:pt x="4163333" y="1306796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56857" y="1653356"/>
                  <a:pt x="4820755" y="1636048"/>
                  <a:pt x="4877540" y="1652945"/>
                </a:cubicBezTo>
                <a:lnTo>
                  <a:pt x="4913735" y="1672247"/>
                </a:lnTo>
                <a:lnTo>
                  <a:pt x="4932502" y="1737533"/>
                </a:lnTo>
                <a:cubicBezTo>
                  <a:pt x="4932232" y="1737264"/>
                  <a:pt x="4931962" y="1737128"/>
                  <a:pt x="4931692" y="1736859"/>
                </a:cubicBezTo>
                <a:cubicBezTo>
                  <a:pt x="4866888" y="1683495"/>
                  <a:pt x="4771089" y="1692660"/>
                  <a:pt x="4717698" y="1757477"/>
                </a:cubicBezTo>
                <a:cubicBezTo>
                  <a:pt x="4711096" y="1740767"/>
                  <a:pt x="4670668" y="1638083"/>
                  <a:pt x="4562863" y="1597656"/>
                </a:cubicBezTo>
                <a:cubicBezTo>
                  <a:pt x="4460582" y="1560058"/>
                  <a:pt x="4339435" y="1594422"/>
                  <a:pt x="4260738" y="1685113"/>
                </a:cubicBezTo>
                <a:cubicBezTo>
                  <a:pt x="4132044" y="1254700"/>
                  <a:pt x="3660799" y="1064018"/>
                  <a:pt x="3331589" y="1220606"/>
                </a:cubicBezTo>
                <a:cubicBezTo>
                  <a:pt x="3138634" y="1312325"/>
                  <a:pt x="3005477" y="1518113"/>
                  <a:pt x="2981502" y="1749504"/>
                </a:cubicBezTo>
                <a:lnTo>
                  <a:pt x="2980923" y="1841369"/>
                </a:lnTo>
                <a:lnTo>
                  <a:pt x="2979729" y="1835195"/>
                </a:lnTo>
                <a:cubicBezTo>
                  <a:pt x="2953723" y="1549483"/>
                  <a:pt x="3099159" y="1275161"/>
                  <a:pt x="3330705" y="1165098"/>
                </a:cubicBezTo>
                <a:cubicBezTo>
                  <a:pt x="3413008" y="1125951"/>
                  <a:pt x="3504187" y="1108509"/>
                  <a:pt x="3596672" y="1111090"/>
                </a:cubicBezTo>
                <a:close/>
                <a:moveTo>
                  <a:pt x="5317981" y="1105501"/>
                </a:moveTo>
                <a:cubicBezTo>
                  <a:pt x="5343830" y="1105248"/>
                  <a:pt x="5369699" y="1107379"/>
                  <a:pt x="5395254" y="1111898"/>
                </a:cubicBezTo>
                <a:lnTo>
                  <a:pt x="5458658" y="1129326"/>
                </a:lnTo>
                <a:lnTo>
                  <a:pt x="5471529" y="1188129"/>
                </a:lnTo>
                <a:cubicBezTo>
                  <a:pt x="5373156" y="1150936"/>
                  <a:pt x="5264406" y="1152013"/>
                  <a:pt x="5166708" y="1191093"/>
                </a:cubicBezTo>
                <a:cubicBezTo>
                  <a:pt x="5058971" y="1234148"/>
                  <a:pt x="4978864" y="1316856"/>
                  <a:pt x="4936470" y="1415750"/>
                </a:cubicBezTo>
                <a:lnTo>
                  <a:pt x="4905003" y="1561359"/>
                </a:lnTo>
                <a:lnTo>
                  <a:pt x="4901538" y="1517792"/>
                </a:lnTo>
                <a:cubicBezTo>
                  <a:pt x="4904782" y="1353968"/>
                  <a:pt x="5004218" y="1200168"/>
                  <a:pt x="5165824" y="1135585"/>
                </a:cubicBezTo>
                <a:cubicBezTo>
                  <a:pt x="5214673" y="1116045"/>
                  <a:pt x="5266285" y="1106006"/>
                  <a:pt x="5317981" y="1105501"/>
                </a:cubicBezTo>
                <a:close/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115898"/>
                </a:lnTo>
                <a:lnTo>
                  <a:pt x="6870555" y="103763"/>
                </a:lnTo>
                <a:cubicBezTo>
                  <a:pt x="6835186" y="85175"/>
                  <a:pt x="6762268" y="53843"/>
                  <a:pt x="6675258" y="55576"/>
                </a:cubicBezTo>
                <a:cubicBezTo>
                  <a:pt x="6636587" y="56347"/>
                  <a:pt x="6595132" y="63649"/>
                  <a:pt x="6552953" y="81505"/>
                </a:cubicBezTo>
                <a:cubicBezTo>
                  <a:pt x="6412132" y="141471"/>
                  <a:pt x="6322115" y="293612"/>
                  <a:pt x="6335590" y="458824"/>
                </a:cubicBezTo>
                <a:cubicBezTo>
                  <a:pt x="6189648" y="382014"/>
                  <a:pt x="6018776" y="367459"/>
                  <a:pt x="5861920" y="418802"/>
                </a:cubicBezTo>
                <a:cubicBezTo>
                  <a:pt x="5621682" y="497231"/>
                  <a:pt x="5463308" y="710584"/>
                  <a:pt x="5443310" y="947493"/>
                </a:cubicBezTo>
                <a:lnTo>
                  <a:pt x="5444277" y="1012150"/>
                </a:lnTo>
                <a:lnTo>
                  <a:pt x="5444219" y="1011887"/>
                </a:lnTo>
                <a:cubicBezTo>
                  <a:pt x="5411907" y="729942"/>
                  <a:pt x="5580758" y="454794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23"/>
          <p:cNvSpPr/>
          <p:nvPr/>
        </p:nvSpPr>
        <p:spPr>
          <a:xfrm>
            <a:off x="5975716" y="3266838"/>
            <a:ext cx="3165385" cy="1772489"/>
          </a:xfrm>
          <a:custGeom>
            <a:avLst/>
            <a:gdLst/>
            <a:ahLst/>
            <a:cxnLst/>
            <a:rect l="l" t="t" r="r" b="b"/>
            <a:pathLst>
              <a:path w="7308248" h="4092327" extrusionOk="0">
                <a:moveTo>
                  <a:pt x="4854246" y="1693950"/>
                </a:moveTo>
                <a:cubicBezTo>
                  <a:pt x="4982439" y="1691032"/>
                  <a:pt x="5086385" y="1726416"/>
                  <a:pt x="5128184" y="1743316"/>
                </a:cubicBezTo>
                <a:lnTo>
                  <a:pt x="5140873" y="1748844"/>
                </a:lnTo>
                <a:lnTo>
                  <a:pt x="5143190" y="1784463"/>
                </a:lnTo>
                <a:cubicBezTo>
                  <a:pt x="5145342" y="1797536"/>
                  <a:pt x="5147768" y="1805832"/>
                  <a:pt x="5148172" y="1807146"/>
                </a:cubicBezTo>
                <a:cubicBezTo>
                  <a:pt x="5131460" y="1798926"/>
                  <a:pt x="4828258" y="1659992"/>
                  <a:pt x="4541766" y="1844609"/>
                </a:cubicBezTo>
                <a:cubicBezTo>
                  <a:pt x="4249882" y="2032594"/>
                  <a:pt x="4257025" y="2375147"/>
                  <a:pt x="4257025" y="2391586"/>
                </a:cubicBezTo>
                <a:cubicBezTo>
                  <a:pt x="4086556" y="2236346"/>
                  <a:pt x="3857887" y="2161153"/>
                  <a:pt x="3628531" y="2185140"/>
                </a:cubicBezTo>
                <a:cubicBezTo>
                  <a:pt x="3184414" y="2231495"/>
                  <a:pt x="2861980" y="2629163"/>
                  <a:pt x="2908376" y="3073322"/>
                </a:cubicBezTo>
                <a:cubicBezTo>
                  <a:pt x="2774185" y="2950019"/>
                  <a:pt x="2578653" y="2920373"/>
                  <a:pt x="2413953" y="2998397"/>
                </a:cubicBezTo>
                <a:cubicBezTo>
                  <a:pt x="2227719" y="2758664"/>
                  <a:pt x="1925863" y="2642100"/>
                  <a:pt x="1634788" y="2698698"/>
                </a:cubicBezTo>
                <a:cubicBezTo>
                  <a:pt x="1312989" y="2761359"/>
                  <a:pt x="1059916" y="3025214"/>
                  <a:pt x="1005338" y="3358063"/>
                </a:cubicBezTo>
                <a:cubicBezTo>
                  <a:pt x="849897" y="3317098"/>
                  <a:pt x="685710" y="3323701"/>
                  <a:pt x="534135" y="3377334"/>
                </a:cubicBezTo>
                <a:cubicBezTo>
                  <a:pt x="260626" y="3474080"/>
                  <a:pt x="72567" y="3704308"/>
                  <a:pt x="17257" y="3968956"/>
                </a:cubicBezTo>
                <a:lnTo>
                  <a:pt x="2265" y="4092327"/>
                </a:lnTo>
                <a:lnTo>
                  <a:pt x="0" y="4048182"/>
                </a:lnTo>
                <a:cubicBezTo>
                  <a:pt x="11370" y="3729250"/>
                  <a:pt x="214157" y="3434697"/>
                  <a:pt x="533251" y="3321826"/>
                </a:cubicBezTo>
                <a:cubicBezTo>
                  <a:pt x="684826" y="3268193"/>
                  <a:pt x="849013" y="3261590"/>
                  <a:pt x="1004454" y="3302555"/>
                </a:cubicBezTo>
                <a:cubicBezTo>
                  <a:pt x="1059032" y="2969706"/>
                  <a:pt x="1312105" y="2705851"/>
                  <a:pt x="1633904" y="2643190"/>
                </a:cubicBezTo>
                <a:cubicBezTo>
                  <a:pt x="1924979" y="2586592"/>
                  <a:pt x="2226835" y="2703156"/>
                  <a:pt x="2413069" y="2942889"/>
                </a:cubicBezTo>
                <a:cubicBezTo>
                  <a:pt x="2577769" y="2864865"/>
                  <a:pt x="2773301" y="2894511"/>
                  <a:pt x="2907492" y="3017814"/>
                </a:cubicBezTo>
                <a:cubicBezTo>
                  <a:pt x="2861096" y="2573655"/>
                  <a:pt x="3183530" y="2175987"/>
                  <a:pt x="3627647" y="2129632"/>
                </a:cubicBezTo>
                <a:cubicBezTo>
                  <a:pt x="3857003" y="2105645"/>
                  <a:pt x="4085672" y="2180838"/>
                  <a:pt x="4256141" y="2336078"/>
                </a:cubicBezTo>
                <a:cubicBezTo>
                  <a:pt x="4256141" y="2319639"/>
                  <a:pt x="4248998" y="1977086"/>
                  <a:pt x="4540882" y="1789101"/>
                </a:cubicBezTo>
                <a:cubicBezTo>
                  <a:pt x="4648316" y="1719870"/>
                  <a:pt x="4758101" y="1696138"/>
                  <a:pt x="4854246" y="1693950"/>
                </a:cubicBezTo>
                <a:close/>
                <a:moveTo>
                  <a:pt x="5309774" y="1478396"/>
                </a:moveTo>
                <a:lnTo>
                  <a:pt x="5357988" y="1529950"/>
                </a:lnTo>
                <a:cubicBezTo>
                  <a:pt x="5296027" y="1528200"/>
                  <a:pt x="5236208" y="1552725"/>
                  <a:pt x="5193180" y="1597329"/>
                </a:cubicBezTo>
                <a:cubicBezTo>
                  <a:pt x="5173034" y="1619227"/>
                  <a:pt x="5160047" y="1642961"/>
                  <a:pt x="5151924" y="1666327"/>
                </a:cubicBezTo>
                <a:lnTo>
                  <a:pt x="5141855" y="1722024"/>
                </a:lnTo>
                <a:lnTo>
                  <a:pt x="5138966" y="1677606"/>
                </a:lnTo>
                <a:cubicBezTo>
                  <a:pt x="5140347" y="1636758"/>
                  <a:pt x="5152004" y="1585617"/>
                  <a:pt x="5192296" y="1541821"/>
                </a:cubicBezTo>
                <a:cubicBezTo>
                  <a:pt x="5213810" y="1519519"/>
                  <a:pt x="5239522" y="1502237"/>
                  <a:pt x="5267600" y="1490749"/>
                </a:cubicBezTo>
                <a:close/>
                <a:moveTo>
                  <a:pt x="5659678" y="177243"/>
                </a:moveTo>
                <a:cubicBezTo>
                  <a:pt x="5916667" y="175138"/>
                  <a:pt x="6203984" y="300020"/>
                  <a:pt x="6383548" y="575344"/>
                </a:cubicBezTo>
                <a:cubicBezTo>
                  <a:pt x="6435296" y="492604"/>
                  <a:pt x="6544178" y="467404"/>
                  <a:pt x="6627054" y="519152"/>
                </a:cubicBezTo>
                <a:cubicBezTo>
                  <a:pt x="6643225" y="529259"/>
                  <a:pt x="6657576" y="541892"/>
                  <a:pt x="6669603" y="556463"/>
                </a:cubicBezTo>
                <a:lnTo>
                  <a:pt x="6687549" y="587165"/>
                </a:lnTo>
                <a:lnTo>
                  <a:pt x="6699089" y="660903"/>
                </a:lnTo>
                <a:cubicBezTo>
                  <a:pt x="6685344" y="625194"/>
                  <a:pt x="6660279" y="594873"/>
                  <a:pt x="6627938" y="574660"/>
                </a:cubicBezTo>
                <a:cubicBezTo>
                  <a:pt x="6545062" y="522912"/>
                  <a:pt x="6436180" y="548112"/>
                  <a:pt x="6384432" y="630852"/>
                </a:cubicBezTo>
                <a:cubicBezTo>
                  <a:pt x="6097130" y="190333"/>
                  <a:pt x="5533980" y="134948"/>
                  <a:pt x="5260558" y="368616"/>
                </a:cubicBezTo>
                <a:cubicBezTo>
                  <a:pt x="5156762" y="457354"/>
                  <a:pt x="5087777" y="593732"/>
                  <a:pt x="5063367" y="747961"/>
                </a:cubicBezTo>
                <a:lnTo>
                  <a:pt x="5056178" y="872414"/>
                </a:lnTo>
                <a:lnTo>
                  <a:pt x="5053294" y="851530"/>
                </a:lnTo>
                <a:cubicBezTo>
                  <a:pt x="5044771" y="634436"/>
                  <a:pt x="5121279" y="431425"/>
                  <a:pt x="5259674" y="313108"/>
                </a:cubicBezTo>
                <a:cubicBezTo>
                  <a:pt x="5362207" y="225483"/>
                  <a:pt x="5505484" y="178505"/>
                  <a:pt x="5659678" y="177243"/>
                </a:cubicBezTo>
                <a:close/>
                <a:moveTo>
                  <a:pt x="7110381" y="101"/>
                </a:moveTo>
                <a:cubicBezTo>
                  <a:pt x="7210825" y="-1977"/>
                  <a:pt x="7290226" y="28417"/>
                  <a:pt x="7308248" y="35912"/>
                </a:cubicBezTo>
                <a:lnTo>
                  <a:pt x="7308248" y="91092"/>
                </a:lnTo>
                <a:lnTo>
                  <a:pt x="7284737" y="82371"/>
                </a:lnTo>
                <a:cubicBezTo>
                  <a:pt x="7250094" y="70758"/>
                  <a:pt x="7186598" y="54051"/>
                  <a:pt x="7111265" y="55609"/>
                </a:cubicBezTo>
                <a:cubicBezTo>
                  <a:pt x="7050999" y="56856"/>
                  <a:pt x="6983157" y="69793"/>
                  <a:pt x="6916453" y="106379"/>
                </a:cubicBezTo>
                <a:cubicBezTo>
                  <a:pt x="6783042" y="179552"/>
                  <a:pt x="6697160" y="325570"/>
                  <a:pt x="6685297" y="490992"/>
                </a:cubicBezTo>
                <a:lnTo>
                  <a:pt x="6685438" y="523812"/>
                </a:lnTo>
                <a:lnTo>
                  <a:pt x="6684773" y="519565"/>
                </a:lnTo>
                <a:cubicBezTo>
                  <a:pt x="6668969" y="320757"/>
                  <a:pt x="6759923" y="136240"/>
                  <a:pt x="6915569" y="50871"/>
                </a:cubicBezTo>
                <a:cubicBezTo>
                  <a:pt x="6982273" y="14285"/>
                  <a:pt x="7050115" y="1348"/>
                  <a:pt x="7110381" y="10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23"/>
          <p:cNvSpPr txBox="1">
            <a:spLocks noGrp="1"/>
          </p:cNvSpPr>
          <p:nvPr>
            <p:ph type="title"/>
          </p:nvPr>
        </p:nvSpPr>
        <p:spPr>
          <a:xfrm>
            <a:off x="483150" y="730781"/>
            <a:ext cx="4186125" cy="5726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74" name="Google Shape;774;p23"/>
          <p:cNvSpPr txBox="1">
            <a:spLocks noGrp="1"/>
          </p:cNvSpPr>
          <p:nvPr>
            <p:ph type="body" idx="1"/>
          </p:nvPr>
        </p:nvSpPr>
        <p:spPr>
          <a:xfrm>
            <a:off x="483038" y="1573275"/>
            <a:ext cx="4186125" cy="2674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 algn="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61938" algn="r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 algn="r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 algn="r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 algn="r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 algn="r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 algn="r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 algn="r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 algn="r" rtl="0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775" name="Google Shape;775;p23"/>
          <p:cNvGrpSpPr/>
          <p:nvPr/>
        </p:nvGrpSpPr>
        <p:grpSpPr>
          <a:xfrm>
            <a:off x="836779" y="837841"/>
            <a:ext cx="913812" cy="358516"/>
            <a:chOff x="9875305" y="1414383"/>
            <a:chExt cx="1218416" cy="478021"/>
          </a:xfrm>
        </p:grpSpPr>
        <p:sp>
          <p:nvSpPr>
            <p:cNvPr id="776" name="Google Shape;776;p23"/>
            <p:cNvSpPr/>
            <p:nvPr/>
          </p:nvSpPr>
          <p:spPr>
            <a:xfrm>
              <a:off x="9875658" y="1414436"/>
              <a:ext cx="1218063" cy="477944"/>
            </a:xfrm>
            <a:custGeom>
              <a:avLst/>
              <a:gdLst/>
              <a:ahLst/>
              <a:cxnLst/>
              <a:rect l="l" t="t" r="r" b="b"/>
              <a:pathLst>
                <a:path w="1052322" h="412911" extrusionOk="0">
                  <a:moveTo>
                    <a:pt x="-305" y="412866"/>
                  </a:moveTo>
                  <a:cubicBezTo>
                    <a:pt x="10049" y="387443"/>
                    <a:pt x="28718" y="366288"/>
                    <a:pt x="52654" y="352858"/>
                  </a:cubicBezTo>
                  <a:cubicBezTo>
                    <a:pt x="105899" y="324283"/>
                    <a:pt x="160191" y="350191"/>
                    <a:pt x="165621" y="352858"/>
                  </a:cubicBezTo>
                  <a:cubicBezTo>
                    <a:pt x="156096" y="286183"/>
                    <a:pt x="183813" y="221127"/>
                    <a:pt x="236296" y="186933"/>
                  </a:cubicBezTo>
                  <a:cubicBezTo>
                    <a:pt x="302018" y="144070"/>
                    <a:pt x="396411" y="157024"/>
                    <a:pt x="455371" y="222270"/>
                  </a:cubicBezTo>
                  <a:cubicBezTo>
                    <a:pt x="450370" y="201077"/>
                    <a:pt x="463505" y="179837"/>
                    <a:pt x="484698" y="174836"/>
                  </a:cubicBezTo>
                  <a:cubicBezTo>
                    <a:pt x="500348" y="171150"/>
                    <a:pt x="516674" y="177331"/>
                    <a:pt x="525951" y="190457"/>
                  </a:cubicBezTo>
                  <a:cubicBezTo>
                    <a:pt x="542430" y="77395"/>
                    <a:pt x="630726" y="-615"/>
                    <a:pt x="713022" y="-43"/>
                  </a:cubicBezTo>
                  <a:cubicBezTo>
                    <a:pt x="814082" y="433"/>
                    <a:pt x="920382" y="118734"/>
                    <a:pt x="893140" y="264752"/>
                  </a:cubicBezTo>
                  <a:cubicBezTo>
                    <a:pt x="938746" y="265047"/>
                    <a:pt x="982199" y="284221"/>
                    <a:pt x="1013155" y="317711"/>
                  </a:cubicBezTo>
                  <a:cubicBezTo>
                    <a:pt x="1035558" y="343362"/>
                    <a:pt x="1049169" y="375499"/>
                    <a:pt x="1052017" y="40943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23"/>
            <p:cNvSpPr/>
            <p:nvPr/>
          </p:nvSpPr>
          <p:spPr>
            <a:xfrm>
              <a:off x="9875305" y="1414383"/>
              <a:ext cx="1122816" cy="478021"/>
            </a:xfrm>
            <a:custGeom>
              <a:avLst/>
              <a:gdLst/>
              <a:ahLst/>
              <a:cxnLst/>
              <a:rect l="l" t="t" r="r" b="b"/>
              <a:pathLst>
                <a:path w="1122816" h="478021" extrusionOk="0">
                  <a:moveTo>
                    <a:pt x="1059308" y="309292"/>
                  </a:moveTo>
                  <a:lnTo>
                    <a:pt x="1073269" y="310824"/>
                  </a:lnTo>
                  <a:cubicBezTo>
                    <a:pt x="1085970" y="313558"/>
                    <a:pt x="1098328" y="317577"/>
                    <a:pt x="1110155" y="322796"/>
                  </a:cubicBezTo>
                  <a:lnTo>
                    <a:pt x="1122816" y="331837"/>
                  </a:lnTo>
                  <a:lnTo>
                    <a:pt x="1098497" y="323944"/>
                  </a:lnTo>
                  <a:cubicBezTo>
                    <a:pt x="1085797" y="321209"/>
                    <a:pt x="1072753" y="319757"/>
                    <a:pt x="1059554" y="319672"/>
                  </a:cubicBezTo>
                  <a:close/>
                  <a:moveTo>
                    <a:pt x="561479" y="202458"/>
                  </a:moveTo>
                  <a:cubicBezTo>
                    <a:pt x="570538" y="200324"/>
                    <a:pt x="579793" y="201046"/>
                    <a:pt x="588125" y="204201"/>
                  </a:cubicBezTo>
                  <a:lnTo>
                    <a:pt x="604312" y="216730"/>
                  </a:lnTo>
                  <a:lnTo>
                    <a:pt x="586707" y="215578"/>
                  </a:lnTo>
                  <a:cubicBezTo>
                    <a:pt x="562173" y="221367"/>
                    <a:pt x="546967" y="245956"/>
                    <a:pt x="552756" y="270491"/>
                  </a:cubicBezTo>
                  <a:lnTo>
                    <a:pt x="528487" y="251472"/>
                  </a:lnTo>
                  <a:lnTo>
                    <a:pt x="533132" y="222885"/>
                  </a:lnTo>
                  <a:cubicBezTo>
                    <a:pt x="539277" y="212947"/>
                    <a:pt x="549212" y="205353"/>
                    <a:pt x="561479" y="202458"/>
                  </a:cubicBezTo>
                  <a:close/>
                  <a:moveTo>
                    <a:pt x="403654" y="189983"/>
                  </a:moveTo>
                  <a:cubicBezTo>
                    <a:pt x="426335" y="193477"/>
                    <a:pt x="448771" y="200883"/>
                    <a:pt x="469804" y="212135"/>
                  </a:cubicBezTo>
                  <a:lnTo>
                    <a:pt x="480213" y="220293"/>
                  </a:lnTo>
                  <a:lnTo>
                    <a:pt x="428882" y="203103"/>
                  </a:lnTo>
                  <a:cubicBezTo>
                    <a:pt x="383520" y="196115"/>
                    <a:pt x="337180" y="204771"/>
                    <a:pt x="299137" y="229582"/>
                  </a:cubicBezTo>
                  <a:cubicBezTo>
                    <a:pt x="238378" y="269168"/>
                    <a:pt x="206291" y="344482"/>
                    <a:pt x="217318" y="421671"/>
                  </a:cubicBezTo>
                  <a:cubicBezTo>
                    <a:pt x="211031" y="418583"/>
                    <a:pt x="148178" y="388590"/>
                    <a:pt x="86538" y="421671"/>
                  </a:cubicBezTo>
                  <a:cubicBezTo>
                    <a:pt x="72683" y="429445"/>
                    <a:pt x="60352" y="439454"/>
                    <a:pt x="49987" y="451199"/>
                  </a:cubicBezTo>
                  <a:lnTo>
                    <a:pt x="33428" y="477912"/>
                  </a:lnTo>
                  <a:lnTo>
                    <a:pt x="0" y="478021"/>
                  </a:lnTo>
                  <a:cubicBezTo>
                    <a:pt x="11987" y="448589"/>
                    <a:pt x="33599" y="424098"/>
                    <a:pt x="61310" y="408551"/>
                  </a:cubicBezTo>
                  <a:cubicBezTo>
                    <a:pt x="122950" y="375470"/>
                    <a:pt x="185803" y="405463"/>
                    <a:pt x="192090" y="408551"/>
                  </a:cubicBezTo>
                  <a:cubicBezTo>
                    <a:pt x="181063" y="331362"/>
                    <a:pt x="213150" y="256048"/>
                    <a:pt x="273909" y="216462"/>
                  </a:cubicBezTo>
                  <a:cubicBezTo>
                    <a:pt x="311952" y="191651"/>
                    <a:pt x="358292" y="182995"/>
                    <a:pt x="403654" y="189983"/>
                  </a:cubicBezTo>
                  <a:close/>
                  <a:moveTo>
                    <a:pt x="825806" y="3"/>
                  </a:moveTo>
                  <a:cubicBezTo>
                    <a:pt x="855055" y="141"/>
                    <a:pt x="884683" y="8804"/>
                    <a:pt x="912180" y="24362"/>
                  </a:cubicBezTo>
                  <a:lnTo>
                    <a:pt x="920472" y="30330"/>
                  </a:lnTo>
                  <a:lnTo>
                    <a:pt x="894878" y="19520"/>
                  </a:lnTo>
                  <a:cubicBezTo>
                    <a:pt x="880378" y="15392"/>
                    <a:pt x="865659" y="13192"/>
                    <a:pt x="851034" y="13123"/>
                  </a:cubicBezTo>
                  <a:cubicBezTo>
                    <a:pt x="755762" y="12461"/>
                    <a:pt x="653543" y="102772"/>
                    <a:pt x="634465" y="233662"/>
                  </a:cubicBezTo>
                  <a:cubicBezTo>
                    <a:pt x="629096" y="226064"/>
                    <a:pt x="621686" y="220476"/>
                    <a:pt x="613353" y="217321"/>
                  </a:cubicBezTo>
                  <a:lnTo>
                    <a:pt x="610322" y="217123"/>
                  </a:lnTo>
                  <a:lnTo>
                    <a:pt x="637727" y="130770"/>
                  </a:lnTo>
                  <a:cubicBezTo>
                    <a:pt x="678990" y="50182"/>
                    <a:pt x="754352" y="-493"/>
                    <a:pt x="82580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90895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24"/>
          <p:cNvSpPr/>
          <p:nvPr/>
        </p:nvSpPr>
        <p:spPr>
          <a:xfrm flipH="1">
            <a:off x="1478602" y="3943837"/>
            <a:ext cx="6424162" cy="1200308"/>
          </a:xfrm>
          <a:custGeom>
            <a:avLst/>
            <a:gdLst/>
            <a:ahLst/>
            <a:cxnLst/>
            <a:rect l="l" t="t" r="r" b="b"/>
            <a:pathLst>
              <a:path w="12192952" h="2278164" extrusionOk="0">
                <a:moveTo>
                  <a:pt x="-4" y="736841"/>
                </a:moveTo>
                <a:cubicBezTo>
                  <a:pt x="19046" y="656736"/>
                  <a:pt x="105628" y="326599"/>
                  <a:pt x="417953" y="133147"/>
                </a:cubicBezTo>
                <a:cubicBezTo>
                  <a:pt x="747041" y="-70688"/>
                  <a:pt x="1193573" y="-40494"/>
                  <a:pt x="1543332" y="212585"/>
                </a:cubicBezTo>
                <a:cubicBezTo>
                  <a:pt x="1701065" y="65615"/>
                  <a:pt x="1944715" y="65234"/>
                  <a:pt x="2096734" y="204584"/>
                </a:cubicBezTo>
                <a:cubicBezTo>
                  <a:pt x="2238180" y="334315"/>
                  <a:pt x="2267422" y="554819"/>
                  <a:pt x="2160266" y="723602"/>
                </a:cubicBezTo>
                <a:cubicBezTo>
                  <a:pt x="2180516" y="727603"/>
                  <a:pt x="2199023" y="737794"/>
                  <a:pt x="2213225" y="752747"/>
                </a:cubicBezTo>
                <a:cubicBezTo>
                  <a:pt x="2231532" y="772940"/>
                  <a:pt x="2241057" y="799611"/>
                  <a:pt x="2239704" y="826852"/>
                </a:cubicBezTo>
                <a:cubicBezTo>
                  <a:pt x="2504023" y="599300"/>
                  <a:pt x="2874260" y="544340"/>
                  <a:pt x="3183727" y="686549"/>
                </a:cubicBezTo>
                <a:cubicBezTo>
                  <a:pt x="3622639" y="888194"/>
                  <a:pt x="3684075" y="1369016"/>
                  <a:pt x="3686838" y="1393494"/>
                </a:cubicBezTo>
                <a:cubicBezTo>
                  <a:pt x="3709317" y="1393494"/>
                  <a:pt x="3886863" y="1397019"/>
                  <a:pt x="4005830" y="1547133"/>
                </a:cubicBezTo>
                <a:cubicBezTo>
                  <a:pt x="4113176" y="1682769"/>
                  <a:pt x="4091555" y="1836598"/>
                  <a:pt x="4087935" y="1862220"/>
                </a:cubicBezTo>
                <a:cubicBezTo>
                  <a:pt x="4108595" y="1849552"/>
                  <a:pt x="4133789" y="1846599"/>
                  <a:pt x="4156801" y="1854219"/>
                </a:cubicBezTo>
                <a:cubicBezTo>
                  <a:pt x="4181404" y="1863744"/>
                  <a:pt x="4200045" y="1884413"/>
                  <a:pt x="4207093" y="1909845"/>
                </a:cubicBezTo>
                <a:cubicBezTo>
                  <a:pt x="4237573" y="1868221"/>
                  <a:pt x="4399308" y="1655813"/>
                  <a:pt x="4696964" y="1610665"/>
                </a:cubicBezTo>
                <a:cubicBezTo>
                  <a:pt x="5036435" y="1559134"/>
                  <a:pt x="5276274" y="1766970"/>
                  <a:pt x="5308659" y="1796021"/>
                </a:cubicBezTo>
                <a:cubicBezTo>
                  <a:pt x="5346759" y="1766684"/>
                  <a:pt x="5703852" y="1500746"/>
                  <a:pt x="6149336" y="1629143"/>
                </a:cubicBezTo>
                <a:cubicBezTo>
                  <a:pt x="6507476" y="1732584"/>
                  <a:pt x="6674925" y="2019668"/>
                  <a:pt x="6707977" y="2079294"/>
                </a:cubicBezTo>
                <a:cubicBezTo>
                  <a:pt x="6854358" y="2060244"/>
                  <a:pt x="7003195" y="2077961"/>
                  <a:pt x="7140984" y="2130920"/>
                </a:cubicBezTo>
                <a:cubicBezTo>
                  <a:pt x="7226318" y="2164258"/>
                  <a:pt x="7305842" y="2210931"/>
                  <a:pt x="7376632" y="2269128"/>
                </a:cubicBezTo>
                <a:cubicBezTo>
                  <a:pt x="7459043" y="2158923"/>
                  <a:pt x="7572466" y="2075770"/>
                  <a:pt x="7702387" y="2030336"/>
                </a:cubicBezTo>
                <a:cubicBezTo>
                  <a:pt x="7947465" y="1945944"/>
                  <a:pt x="8157968" y="2032051"/>
                  <a:pt x="8208164" y="2054148"/>
                </a:cubicBezTo>
                <a:cubicBezTo>
                  <a:pt x="8210508" y="2001856"/>
                  <a:pt x="8234492" y="1952993"/>
                  <a:pt x="8274363" y="1919084"/>
                </a:cubicBezTo>
                <a:cubicBezTo>
                  <a:pt x="8305272" y="1894415"/>
                  <a:pt x="8343343" y="1880508"/>
                  <a:pt x="8382853" y="1879365"/>
                </a:cubicBezTo>
                <a:cubicBezTo>
                  <a:pt x="8388606" y="1670005"/>
                  <a:pt x="8548035" y="1497031"/>
                  <a:pt x="8756233" y="1474266"/>
                </a:cubicBezTo>
                <a:cubicBezTo>
                  <a:pt x="8689558" y="1208615"/>
                  <a:pt x="8789856" y="931341"/>
                  <a:pt x="9005121" y="778941"/>
                </a:cubicBezTo>
                <a:cubicBezTo>
                  <a:pt x="9192287" y="646640"/>
                  <a:pt x="9440509" y="627209"/>
                  <a:pt x="9653869" y="725983"/>
                </a:cubicBezTo>
                <a:cubicBezTo>
                  <a:pt x="9769312" y="571868"/>
                  <a:pt x="9987815" y="540531"/>
                  <a:pt x="10141930" y="655974"/>
                </a:cubicBezTo>
                <a:cubicBezTo>
                  <a:pt x="10238418" y="728364"/>
                  <a:pt x="10290710" y="845427"/>
                  <a:pt x="10280138" y="965632"/>
                </a:cubicBezTo>
                <a:cubicBezTo>
                  <a:pt x="10292901" y="953726"/>
                  <a:pt x="10310713" y="948773"/>
                  <a:pt x="10327763" y="952392"/>
                </a:cubicBezTo>
                <a:cubicBezTo>
                  <a:pt x="10348337" y="958107"/>
                  <a:pt x="10363100" y="976109"/>
                  <a:pt x="10364815" y="997350"/>
                </a:cubicBezTo>
                <a:cubicBezTo>
                  <a:pt x="10511881" y="776465"/>
                  <a:pt x="10768008" y="655593"/>
                  <a:pt x="11025469" y="686263"/>
                </a:cubicBezTo>
                <a:cubicBezTo>
                  <a:pt x="11382752" y="728840"/>
                  <a:pt x="11547534" y="1039736"/>
                  <a:pt x="11560393" y="1064882"/>
                </a:cubicBezTo>
                <a:cubicBezTo>
                  <a:pt x="11574776" y="1060215"/>
                  <a:pt x="11725461" y="1013828"/>
                  <a:pt x="11851572" y="1109935"/>
                </a:cubicBezTo>
                <a:cubicBezTo>
                  <a:pt x="11910056" y="1155465"/>
                  <a:pt x="11950442" y="1220140"/>
                  <a:pt x="11965872" y="1292625"/>
                </a:cubicBezTo>
                <a:cubicBezTo>
                  <a:pt x="11988923" y="1262526"/>
                  <a:pt x="12032071" y="1256811"/>
                  <a:pt x="12062170" y="1279862"/>
                </a:cubicBezTo>
                <a:cubicBezTo>
                  <a:pt x="12069504" y="1285481"/>
                  <a:pt x="12075600" y="1292530"/>
                  <a:pt x="12080172" y="1300530"/>
                </a:cubicBezTo>
                <a:cubicBezTo>
                  <a:pt x="12078934" y="1247000"/>
                  <a:pt x="12091697" y="1194042"/>
                  <a:pt x="12117224" y="1146987"/>
                </a:cubicBezTo>
                <a:cubicBezTo>
                  <a:pt x="12134941" y="1114793"/>
                  <a:pt x="12158372" y="1086027"/>
                  <a:pt x="12186471" y="1062215"/>
                </a:cubicBezTo>
                <a:cubicBezTo>
                  <a:pt x="12188662" y="1467218"/>
                  <a:pt x="12190852" y="1872221"/>
                  <a:pt x="12192948" y="2277224"/>
                </a:cubicBezTo>
                <a:lnTo>
                  <a:pt x="-4" y="2277224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24"/>
          <p:cNvSpPr/>
          <p:nvPr/>
        </p:nvSpPr>
        <p:spPr>
          <a:xfrm flipH="1">
            <a:off x="1483144" y="3943134"/>
            <a:ext cx="6420974" cy="1200308"/>
          </a:xfrm>
          <a:custGeom>
            <a:avLst/>
            <a:gdLst/>
            <a:ahLst/>
            <a:cxnLst/>
            <a:rect l="l" t="t" r="r" b="b"/>
            <a:pathLst>
              <a:path w="12186901" h="2278163" extrusionOk="0">
                <a:moveTo>
                  <a:pt x="10929198" y="682704"/>
                </a:moveTo>
                <a:cubicBezTo>
                  <a:pt x="10961129" y="681903"/>
                  <a:pt x="10993290" y="683369"/>
                  <a:pt x="11025473" y="687202"/>
                </a:cubicBezTo>
                <a:cubicBezTo>
                  <a:pt x="11382756" y="729779"/>
                  <a:pt x="11547538" y="1040675"/>
                  <a:pt x="11560397" y="1065821"/>
                </a:cubicBezTo>
                <a:cubicBezTo>
                  <a:pt x="11574780" y="1061154"/>
                  <a:pt x="11725465" y="1014767"/>
                  <a:pt x="11851576" y="1110874"/>
                </a:cubicBezTo>
                <a:cubicBezTo>
                  <a:pt x="11910060" y="1156404"/>
                  <a:pt x="11950446" y="1221079"/>
                  <a:pt x="11965876" y="1293564"/>
                </a:cubicBezTo>
                <a:cubicBezTo>
                  <a:pt x="11988927" y="1263465"/>
                  <a:pt x="12032075" y="1257750"/>
                  <a:pt x="12062174" y="1280801"/>
                </a:cubicBezTo>
                <a:cubicBezTo>
                  <a:pt x="12069508" y="1286420"/>
                  <a:pt x="12075604" y="1293469"/>
                  <a:pt x="12080176" y="1301469"/>
                </a:cubicBezTo>
                <a:cubicBezTo>
                  <a:pt x="12078938" y="1247939"/>
                  <a:pt x="12091701" y="1194981"/>
                  <a:pt x="12117228" y="1147926"/>
                </a:cubicBezTo>
                <a:cubicBezTo>
                  <a:pt x="12134945" y="1115732"/>
                  <a:pt x="12158376" y="1086966"/>
                  <a:pt x="12186475" y="1063154"/>
                </a:cubicBezTo>
                <a:lnTo>
                  <a:pt x="12186901" y="1142995"/>
                </a:lnTo>
                <a:lnTo>
                  <a:pt x="12127863" y="1215268"/>
                </a:lnTo>
                <a:cubicBezTo>
                  <a:pt x="12102336" y="1262323"/>
                  <a:pt x="12089573" y="1315281"/>
                  <a:pt x="12090811" y="1368811"/>
                </a:cubicBezTo>
                <a:cubicBezTo>
                  <a:pt x="12086239" y="1360811"/>
                  <a:pt x="12080143" y="1353762"/>
                  <a:pt x="12072809" y="1348143"/>
                </a:cubicBezTo>
                <a:cubicBezTo>
                  <a:pt x="12042710" y="1325092"/>
                  <a:pt x="11999562" y="1330807"/>
                  <a:pt x="11976511" y="1360906"/>
                </a:cubicBezTo>
                <a:cubicBezTo>
                  <a:pt x="11961081" y="1288421"/>
                  <a:pt x="11920695" y="1223746"/>
                  <a:pt x="11862211" y="1178216"/>
                </a:cubicBezTo>
                <a:cubicBezTo>
                  <a:pt x="11736100" y="1082109"/>
                  <a:pt x="11585415" y="1128496"/>
                  <a:pt x="11571032" y="1133163"/>
                </a:cubicBezTo>
                <a:cubicBezTo>
                  <a:pt x="11558173" y="1108017"/>
                  <a:pt x="11393391" y="797121"/>
                  <a:pt x="11036108" y="754544"/>
                </a:cubicBezTo>
                <a:cubicBezTo>
                  <a:pt x="10778647" y="723874"/>
                  <a:pt x="10522520" y="844746"/>
                  <a:pt x="10375454" y="1065631"/>
                </a:cubicBezTo>
                <a:cubicBezTo>
                  <a:pt x="10373739" y="1044390"/>
                  <a:pt x="10358976" y="1026388"/>
                  <a:pt x="10338402" y="1020673"/>
                </a:cubicBezTo>
                <a:cubicBezTo>
                  <a:pt x="10321352" y="1017054"/>
                  <a:pt x="10303540" y="1022007"/>
                  <a:pt x="10290777" y="1033913"/>
                </a:cubicBezTo>
                <a:lnTo>
                  <a:pt x="10287902" y="962223"/>
                </a:lnTo>
                <a:lnTo>
                  <a:pt x="10302347" y="954129"/>
                </a:lnTo>
                <a:cubicBezTo>
                  <a:pt x="10310527" y="951855"/>
                  <a:pt x="10319242" y="951522"/>
                  <a:pt x="10327767" y="953331"/>
                </a:cubicBezTo>
                <a:cubicBezTo>
                  <a:pt x="10348341" y="959046"/>
                  <a:pt x="10363104" y="977048"/>
                  <a:pt x="10364819" y="998289"/>
                </a:cubicBezTo>
                <a:cubicBezTo>
                  <a:pt x="10493502" y="805015"/>
                  <a:pt x="10705684" y="688313"/>
                  <a:pt x="10929198" y="682704"/>
                </a:cubicBezTo>
                <a:close/>
                <a:moveTo>
                  <a:pt x="2818734" y="609388"/>
                </a:moveTo>
                <a:cubicBezTo>
                  <a:pt x="2943085" y="608558"/>
                  <a:pt x="3067681" y="634160"/>
                  <a:pt x="3183731" y="687488"/>
                </a:cubicBezTo>
                <a:cubicBezTo>
                  <a:pt x="3622643" y="889133"/>
                  <a:pt x="3684079" y="1369955"/>
                  <a:pt x="3686842" y="1394433"/>
                </a:cubicBezTo>
                <a:cubicBezTo>
                  <a:pt x="3709321" y="1394433"/>
                  <a:pt x="3886867" y="1397958"/>
                  <a:pt x="4005834" y="1548072"/>
                </a:cubicBezTo>
                <a:cubicBezTo>
                  <a:pt x="4059507" y="1615890"/>
                  <a:pt x="4080939" y="1688256"/>
                  <a:pt x="4088499" y="1746871"/>
                </a:cubicBezTo>
                <a:lnTo>
                  <a:pt x="4091516" y="1783808"/>
                </a:lnTo>
                <a:lnTo>
                  <a:pt x="4075094" y="1718265"/>
                </a:lnTo>
                <a:cubicBezTo>
                  <a:pt x="4062082" y="1684369"/>
                  <a:pt x="4043306" y="1649323"/>
                  <a:pt x="4016469" y="1615414"/>
                </a:cubicBezTo>
                <a:cubicBezTo>
                  <a:pt x="3897502" y="1465300"/>
                  <a:pt x="3719956" y="1461775"/>
                  <a:pt x="3697477" y="1461775"/>
                </a:cubicBezTo>
                <a:cubicBezTo>
                  <a:pt x="3694714" y="1437297"/>
                  <a:pt x="3633278" y="956475"/>
                  <a:pt x="3194366" y="754830"/>
                </a:cubicBezTo>
                <a:cubicBezTo>
                  <a:pt x="2884899" y="612621"/>
                  <a:pt x="2514662" y="667581"/>
                  <a:pt x="2250343" y="895133"/>
                </a:cubicBezTo>
                <a:cubicBezTo>
                  <a:pt x="2251696" y="867892"/>
                  <a:pt x="2242171" y="841221"/>
                  <a:pt x="2223864" y="821028"/>
                </a:cubicBezTo>
                <a:cubicBezTo>
                  <a:pt x="2209662" y="806075"/>
                  <a:pt x="2191155" y="795884"/>
                  <a:pt x="2170905" y="791883"/>
                </a:cubicBezTo>
                <a:lnTo>
                  <a:pt x="2193036" y="738107"/>
                </a:lnTo>
                <a:lnTo>
                  <a:pt x="2213229" y="753686"/>
                </a:lnTo>
                <a:cubicBezTo>
                  <a:pt x="2231536" y="773879"/>
                  <a:pt x="2241061" y="800550"/>
                  <a:pt x="2239708" y="827791"/>
                </a:cubicBezTo>
                <a:cubicBezTo>
                  <a:pt x="2404908" y="685571"/>
                  <a:pt x="2611481" y="610770"/>
                  <a:pt x="2818734" y="609388"/>
                </a:cubicBezTo>
                <a:close/>
                <a:moveTo>
                  <a:pt x="9950221" y="587697"/>
                </a:moveTo>
                <a:cubicBezTo>
                  <a:pt x="10017293" y="590972"/>
                  <a:pt x="10084141" y="613622"/>
                  <a:pt x="10141934" y="656913"/>
                </a:cubicBezTo>
                <a:cubicBezTo>
                  <a:pt x="10214300" y="711206"/>
                  <a:pt x="10261806" y="790627"/>
                  <a:pt x="10276576" y="877656"/>
                </a:cubicBezTo>
                <a:lnTo>
                  <a:pt x="10278065" y="914798"/>
                </a:lnTo>
                <a:lnTo>
                  <a:pt x="10261821" y="861154"/>
                </a:lnTo>
                <a:cubicBezTo>
                  <a:pt x="10238008" y="807814"/>
                  <a:pt x="10200813" y="760450"/>
                  <a:pt x="10152569" y="724255"/>
                </a:cubicBezTo>
                <a:cubicBezTo>
                  <a:pt x="9998454" y="608812"/>
                  <a:pt x="9779951" y="640149"/>
                  <a:pt x="9664508" y="794264"/>
                </a:cubicBezTo>
                <a:cubicBezTo>
                  <a:pt x="9451148" y="695490"/>
                  <a:pt x="9202926" y="714921"/>
                  <a:pt x="9015760" y="847222"/>
                </a:cubicBezTo>
                <a:cubicBezTo>
                  <a:pt x="8800495" y="999622"/>
                  <a:pt x="8700197" y="1276896"/>
                  <a:pt x="8766872" y="1542547"/>
                </a:cubicBezTo>
                <a:cubicBezTo>
                  <a:pt x="8558674" y="1565312"/>
                  <a:pt x="8399245" y="1738286"/>
                  <a:pt x="8393492" y="1947646"/>
                </a:cubicBezTo>
                <a:cubicBezTo>
                  <a:pt x="8353982" y="1948789"/>
                  <a:pt x="8315911" y="1962696"/>
                  <a:pt x="8285002" y="1987365"/>
                </a:cubicBezTo>
                <a:cubicBezTo>
                  <a:pt x="8245131" y="2021274"/>
                  <a:pt x="8221147" y="2070137"/>
                  <a:pt x="8218803" y="2122429"/>
                </a:cubicBezTo>
                <a:cubicBezTo>
                  <a:pt x="8168607" y="2100332"/>
                  <a:pt x="7958104" y="2014225"/>
                  <a:pt x="7713026" y="2098617"/>
                </a:cubicBezTo>
                <a:cubicBezTo>
                  <a:pt x="7615585" y="2132693"/>
                  <a:pt x="7527425" y="2187985"/>
                  <a:pt x="7454667" y="2259994"/>
                </a:cubicBezTo>
                <a:lnTo>
                  <a:pt x="7438850" y="2278163"/>
                </a:lnTo>
                <a:lnTo>
                  <a:pt x="7302383" y="2278163"/>
                </a:lnTo>
                <a:lnTo>
                  <a:pt x="7274901" y="2258983"/>
                </a:lnTo>
                <a:cubicBezTo>
                  <a:pt x="7235505" y="2235873"/>
                  <a:pt x="7194290" y="2215870"/>
                  <a:pt x="7151623" y="2199201"/>
                </a:cubicBezTo>
                <a:cubicBezTo>
                  <a:pt x="7013834" y="2146242"/>
                  <a:pt x="6864997" y="2128525"/>
                  <a:pt x="6718616" y="2147575"/>
                </a:cubicBezTo>
                <a:cubicBezTo>
                  <a:pt x="6685564" y="2087949"/>
                  <a:pt x="6518115" y="1800865"/>
                  <a:pt x="6159975" y="1697424"/>
                </a:cubicBezTo>
                <a:cubicBezTo>
                  <a:pt x="5714491" y="1569027"/>
                  <a:pt x="5357398" y="1834965"/>
                  <a:pt x="5319298" y="1864302"/>
                </a:cubicBezTo>
                <a:cubicBezTo>
                  <a:pt x="5286914" y="1835251"/>
                  <a:pt x="5047075" y="1627415"/>
                  <a:pt x="4707603" y="1678946"/>
                </a:cubicBezTo>
                <a:cubicBezTo>
                  <a:pt x="4409947" y="1724094"/>
                  <a:pt x="4248212" y="1936502"/>
                  <a:pt x="4217732" y="1978126"/>
                </a:cubicBezTo>
                <a:cubicBezTo>
                  <a:pt x="4210684" y="1952694"/>
                  <a:pt x="4192043" y="1932025"/>
                  <a:pt x="4167440" y="1922500"/>
                </a:cubicBezTo>
                <a:cubicBezTo>
                  <a:pt x="4144428" y="1914880"/>
                  <a:pt x="4119234" y="1917833"/>
                  <a:pt x="4098574" y="1930501"/>
                </a:cubicBezTo>
                <a:cubicBezTo>
                  <a:pt x="4099479" y="1924096"/>
                  <a:pt x="4101509" y="1909677"/>
                  <a:pt x="4102368" y="1889533"/>
                </a:cubicBezTo>
                <a:lnTo>
                  <a:pt x="4102481" y="1858128"/>
                </a:lnTo>
                <a:lnTo>
                  <a:pt x="4121490" y="1851551"/>
                </a:lnTo>
                <a:cubicBezTo>
                  <a:pt x="4133248" y="1850181"/>
                  <a:pt x="4145299" y="1851348"/>
                  <a:pt x="4156805" y="1855158"/>
                </a:cubicBezTo>
                <a:cubicBezTo>
                  <a:pt x="4181408" y="1864683"/>
                  <a:pt x="4200049" y="1885352"/>
                  <a:pt x="4207097" y="1910784"/>
                </a:cubicBezTo>
                <a:cubicBezTo>
                  <a:pt x="4237577" y="1869160"/>
                  <a:pt x="4399312" y="1656752"/>
                  <a:pt x="4696968" y="1611604"/>
                </a:cubicBezTo>
                <a:cubicBezTo>
                  <a:pt x="5036440" y="1560073"/>
                  <a:pt x="5276279" y="1767909"/>
                  <a:pt x="5308663" y="1796960"/>
                </a:cubicBezTo>
                <a:cubicBezTo>
                  <a:pt x="5346763" y="1767623"/>
                  <a:pt x="5703856" y="1501685"/>
                  <a:pt x="6149340" y="1630082"/>
                </a:cubicBezTo>
                <a:cubicBezTo>
                  <a:pt x="6507480" y="1733523"/>
                  <a:pt x="6674929" y="2020607"/>
                  <a:pt x="6707981" y="2080233"/>
                </a:cubicBezTo>
                <a:cubicBezTo>
                  <a:pt x="6854362" y="2061183"/>
                  <a:pt x="7003199" y="2078900"/>
                  <a:pt x="7140988" y="2131859"/>
                </a:cubicBezTo>
                <a:cubicBezTo>
                  <a:pt x="7226322" y="2165197"/>
                  <a:pt x="7305846" y="2211870"/>
                  <a:pt x="7376636" y="2270067"/>
                </a:cubicBezTo>
                <a:cubicBezTo>
                  <a:pt x="7459047" y="2159862"/>
                  <a:pt x="7572470" y="2076709"/>
                  <a:pt x="7702391" y="2031275"/>
                </a:cubicBezTo>
                <a:cubicBezTo>
                  <a:pt x="7947469" y="1946883"/>
                  <a:pt x="8157972" y="2032990"/>
                  <a:pt x="8208168" y="2055087"/>
                </a:cubicBezTo>
                <a:cubicBezTo>
                  <a:pt x="8210512" y="2002795"/>
                  <a:pt x="8234496" y="1953932"/>
                  <a:pt x="8274367" y="1920023"/>
                </a:cubicBezTo>
                <a:cubicBezTo>
                  <a:pt x="8305276" y="1895354"/>
                  <a:pt x="8343347" y="1881447"/>
                  <a:pt x="8382857" y="1880304"/>
                </a:cubicBezTo>
                <a:cubicBezTo>
                  <a:pt x="8388610" y="1670944"/>
                  <a:pt x="8548039" y="1497970"/>
                  <a:pt x="8756237" y="1475205"/>
                </a:cubicBezTo>
                <a:cubicBezTo>
                  <a:pt x="8689562" y="1209554"/>
                  <a:pt x="8789860" y="932280"/>
                  <a:pt x="9005125" y="779880"/>
                </a:cubicBezTo>
                <a:cubicBezTo>
                  <a:pt x="9192291" y="647579"/>
                  <a:pt x="9440513" y="628148"/>
                  <a:pt x="9653873" y="726922"/>
                </a:cubicBezTo>
                <a:cubicBezTo>
                  <a:pt x="9726025" y="630600"/>
                  <a:pt x="9838435" y="582239"/>
                  <a:pt x="9950221" y="587697"/>
                </a:cubicBezTo>
                <a:close/>
                <a:moveTo>
                  <a:pt x="972895" y="2463"/>
                </a:moveTo>
                <a:cubicBezTo>
                  <a:pt x="1169384" y="16167"/>
                  <a:pt x="1368457" y="86985"/>
                  <a:pt x="1543336" y="213524"/>
                </a:cubicBezTo>
                <a:cubicBezTo>
                  <a:pt x="1701069" y="66554"/>
                  <a:pt x="1944719" y="66173"/>
                  <a:pt x="2096738" y="205523"/>
                </a:cubicBezTo>
                <a:cubicBezTo>
                  <a:pt x="2167461" y="270389"/>
                  <a:pt x="2210133" y="357948"/>
                  <a:pt x="2221730" y="450388"/>
                </a:cubicBezTo>
                <a:lnTo>
                  <a:pt x="2220466" y="478549"/>
                </a:lnTo>
                <a:lnTo>
                  <a:pt x="2192042" y="384957"/>
                </a:lnTo>
                <a:cubicBezTo>
                  <a:pt x="2171084" y="343404"/>
                  <a:pt x="2142735" y="305298"/>
                  <a:pt x="2107373" y="272865"/>
                </a:cubicBezTo>
                <a:cubicBezTo>
                  <a:pt x="1955354" y="133515"/>
                  <a:pt x="1711704" y="133896"/>
                  <a:pt x="1553971" y="280866"/>
                </a:cubicBezTo>
                <a:cubicBezTo>
                  <a:pt x="1204212" y="27787"/>
                  <a:pt x="757680" y="-2407"/>
                  <a:pt x="428592" y="201428"/>
                </a:cubicBezTo>
                <a:cubicBezTo>
                  <a:pt x="116267" y="394880"/>
                  <a:pt x="29685" y="725017"/>
                  <a:pt x="10635" y="805122"/>
                </a:cubicBezTo>
                <a:lnTo>
                  <a:pt x="10635" y="2278163"/>
                </a:lnTo>
                <a:lnTo>
                  <a:pt x="0" y="2278163"/>
                </a:lnTo>
                <a:lnTo>
                  <a:pt x="0" y="737780"/>
                </a:lnTo>
                <a:cubicBezTo>
                  <a:pt x="19050" y="657675"/>
                  <a:pt x="105632" y="327538"/>
                  <a:pt x="417957" y="134086"/>
                </a:cubicBezTo>
                <a:cubicBezTo>
                  <a:pt x="582501" y="32169"/>
                  <a:pt x="776406" y="-11242"/>
                  <a:pt x="972895" y="24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24"/>
          <p:cNvSpPr/>
          <p:nvPr/>
        </p:nvSpPr>
        <p:spPr>
          <a:xfrm flipH="1">
            <a:off x="7115752" y="4077732"/>
            <a:ext cx="2026784" cy="1066045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3030684" y="233404"/>
                  <a:pt x="3185115" y="651150"/>
                  <a:pt x="3026641" y="1023214"/>
                </a:cubicBezTo>
                <a:cubicBezTo>
                  <a:pt x="3099168" y="1035208"/>
                  <a:pt x="3163905" y="1075635"/>
                  <a:pt x="3206408" y="1135602"/>
                </a:cubicBezTo>
                <a:cubicBezTo>
                  <a:pt x="3250418" y="1201768"/>
                  <a:pt x="3264057" y="1283564"/>
                  <a:pt x="3243869" y="1360376"/>
                </a:cubicBezTo>
                <a:cubicBezTo>
                  <a:pt x="3327931" y="1323049"/>
                  <a:pt x="3426358" y="1360914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85827" y="1497963"/>
                  <a:pt x="4029866" y="1605095"/>
                  <a:pt x="4015219" y="1712496"/>
                </a:cubicBezTo>
                <a:cubicBezTo>
                  <a:pt x="4131069" y="1641749"/>
                  <a:pt x="4282348" y="1678268"/>
                  <a:pt x="4353108" y="1794158"/>
                </a:cubicBezTo>
                <a:cubicBezTo>
                  <a:pt x="4406242" y="1881077"/>
                  <a:pt x="4400165" y="1991847"/>
                  <a:pt x="4337827" y="2072566"/>
                </a:cubicBezTo>
                <a:cubicBezTo>
                  <a:pt x="4360735" y="2069332"/>
                  <a:pt x="4535245" y="2047637"/>
                  <a:pt x="4674719" y="2177408"/>
                </a:cubicBezTo>
                <a:cubicBezTo>
                  <a:pt x="4805955" y="2299329"/>
                  <a:pt x="4806781" y="2462210"/>
                  <a:pt x="4803402" y="2514025"/>
                </a:cubicBezTo>
                <a:lnTo>
                  <a:pt x="4802249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24"/>
          <p:cNvSpPr/>
          <p:nvPr/>
        </p:nvSpPr>
        <p:spPr>
          <a:xfrm flipH="1">
            <a:off x="7728554" y="4500504"/>
            <a:ext cx="1413981" cy="643246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0" y="152473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24"/>
          <p:cNvSpPr/>
          <p:nvPr/>
        </p:nvSpPr>
        <p:spPr>
          <a:xfrm flipH="1">
            <a:off x="7119786" y="4078297"/>
            <a:ext cx="2026784" cy="1066045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4380517" y="2069334"/>
                </a:moveTo>
                <a:cubicBezTo>
                  <a:pt x="4445800" y="2067951"/>
                  <a:pt x="4570114" y="2080080"/>
                  <a:pt x="4674719" y="2177408"/>
                </a:cubicBezTo>
                <a:cubicBezTo>
                  <a:pt x="4789551" y="2284089"/>
                  <a:pt x="4804537" y="2422130"/>
                  <a:pt x="4804226" y="2489685"/>
                </a:cubicBezTo>
                <a:lnTo>
                  <a:pt x="4803567" y="2509158"/>
                </a:lnTo>
                <a:lnTo>
                  <a:pt x="4790425" y="2427515"/>
                </a:lnTo>
                <a:cubicBezTo>
                  <a:pt x="4774237" y="2365077"/>
                  <a:pt x="4741221" y="2293877"/>
                  <a:pt x="4675603" y="2232916"/>
                </a:cubicBezTo>
                <a:cubicBezTo>
                  <a:pt x="4536129" y="2103145"/>
                  <a:pt x="4361619" y="2124840"/>
                  <a:pt x="4338711" y="2128074"/>
                </a:cubicBezTo>
                <a:lnTo>
                  <a:pt x="4370933" y="2069855"/>
                </a:lnTo>
                <a:close/>
                <a:moveTo>
                  <a:pt x="4154383" y="1676688"/>
                </a:moveTo>
                <a:cubicBezTo>
                  <a:pt x="4233206" y="1680300"/>
                  <a:pt x="4308883" y="1721727"/>
                  <a:pt x="4353108" y="1794158"/>
                </a:cubicBezTo>
                <a:cubicBezTo>
                  <a:pt x="4379675" y="1837618"/>
                  <a:pt x="4391440" y="1887040"/>
                  <a:pt x="4388770" y="1935687"/>
                </a:cubicBezTo>
                <a:lnTo>
                  <a:pt x="4385779" y="1950163"/>
                </a:lnTo>
                <a:lnTo>
                  <a:pt x="4382787" y="1918485"/>
                </a:lnTo>
                <a:cubicBezTo>
                  <a:pt x="4376859" y="1894616"/>
                  <a:pt x="4367276" y="1871396"/>
                  <a:pt x="4353992" y="1849666"/>
                </a:cubicBezTo>
                <a:cubicBezTo>
                  <a:pt x="4283232" y="1733776"/>
                  <a:pt x="4131953" y="1697257"/>
                  <a:pt x="4016103" y="1768004"/>
                </a:cubicBezTo>
                <a:lnTo>
                  <a:pt x="4016273" y="1711990"/>
                </a:lnTo>
                <a:lnTo>
                  <a:pt x="4060097" y="1690940"/>
                </a:lnTo>
                <a:cubicBezTo>
                  <a:pt x="4090821" y="1679848"/>
                  <a:pt x="4122853" y="1675243"/>
                  <a:pt x="4154383" y="1676688"/>
                </a:cubicBezTo>
                <a:close/>
                <a:moveTo>
                  <a:pt x="3308430" y="1346027"/>
                </a:moveTo>
                <a:cubicBezTo>
                  <a:pt x="3373328" y="1344871"/>
                  <a:pt x="3435697" y="1381937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64323" y="1481455"/>
                  <a:pt x="4005223" y="1554098"/>
                  <a:pt x="4015462" y="1632634"/>
                </a:cubicBezTo>
                <a:lnTo>
                  <a:pt x="4015305" y="1684229"/>
                </a:lnTo>
                <a:lnTo>
                  <a:pt x="3996148" y="1612208"/>
                </a:lnTo>
                <a:cubicBezTo>
                  <a:pt x="3976217" y="1563746"/>
                  <a:pt x="3943704" y="1520455"/>
                  <a:pt x="3900696" y="1487439"/>
                </a:cubicBezTo>
                <a:cubicBezTo>
                  <a:pt x="3768325" y="1385969"/>
                  <a:pt x="3578668" y="1410899"/>
                  <a:pt x="3477074" y="1543229"/>
                </a:cubicBezTo>
                <a:cubicBezTo>
                  <a:pt x="3474851" y="1528541"/>
                  <a:pt x="3470647" y="1514122"/>
                  <a:pt x="3464596" y="1500512"/>
                </a:cubicBezTo>
                <a:cubicBezTo>
                  <a:pt x="3427242" y="1416422"/>
                  <a:pt x="3328815" y="1378557"/>
                  <a:pt x="3244753" y="1415884"/>
                </a:cubicBezTo>
                <a:lnTo>
                  <a:pt x="3247337" y="1359605"/>
                </a:lnTo>
                <a:close/>
                <a:moveTo>
                  <a:pt x="3043783" y="1027828"/>
                </a:moveTo>
                <a:lnTo>
                  <a:pt x="3079350" y="1037402"/>
                </a:lnTo>
                <a:cubicBezTo>
                  <a:pt x="3130147" y="1056643"/>
                  <a:pt x="3174531" y="1090627"/>
                  <a:pt x="3206408" y="1135602"/>
                </a:cubicBezTo>
                <a:cubicBezTo>
                  <a:pt x="3228413" y="1168685"/>
                  <a:pt x="3242825" y="1205676"/>
                  <a:pt x="3249213" y="1243997"/>
                </a:cubicBezTo>
                <a:lnTo>
                  <a:pt x="3247022" y="1291718"/>
                </a:lnTo>
                <a:lnTo>
                  <a:pt x="3207292" y="1191110"/>
                </a:lnTo>
                <a:cubicBezTo>
                  <a:pt x="3164789" y="1131143"/>
                  <a:pt x="3100052" y="1090716"/>
                  <a:pt x="3027525" y="1078722"/>
                </a:cubicBezTo>
                <a:close/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2952862" y="192977"/>
                  <a:pt x="3098096" y="458280"/>
                  <a:pt x="3089265" y="740315"/>
                </a:cubicBezTo>
                <a:lnTo>
                  <a:pt x="3087663" y="753253"/>
                </a:lnTo>
                <a:lnTo>
                  <a:pt x="3082031" y="656789"/>
                </a:lnTo>
                <a:cubicBezTo>
                  <a:pt x="3048118" y="429354"/>
                  <a:pt x="2914835" y="228272"/>
                  <a:pt x="2720279" y="127204"/>
                </a:cubicBezTo>
                <a:cubicBezTo>
                  <a:pt x="2631441" y="81117"/>
                  <a:pt x="2533523" y="57829"/>
                  <a:pt x="2434072" y="55673"/>
                </a:cubicBezTo>
                <a:cubicBezTo>
                  <a:pt x="2135721" y="49204"/>
                  <a:pt x="1823573" y="232921"/>
                  <a:pt x="1701383" y="561796"/>
                </a:cubicBezTo>
                <a:cubicBezTo>
                  <a:pt x="1627967" y="499807"/>
                  <a:pt x="1535227" y="465308"/>
                  <a:pt x="1439146" y="464366"/>
                </a:cubicBezTo>
                <a:cubicBezTo>
                  <a:pt x="1253855" y="464232"/>
                  <a:pt x="1140659" y="594945"/>
                  <a:pt x="1124488" y="614216"/>
                </a:cubicBezTo>
                <a:cubicBezTo>
                  <a:pt x="1107104" y="568667"/>
                  <a:pt x="975717" y="240938"/>
                  <a:pt x="614973" y="119657"/>
                </a:cubicBezTo>
                <a:cubicBezTo>
                  <a:pt x="313252" y="18319"/>
                  <a:pt x="56943" y="130978"/>
                  <a:pt x="884" y="157119"/>
                </a:cubicBezTo>
                <a:lnTo>
                  <a:pt x="884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24"/>
          <p:cNvSpPr/>
          <p:nvPr/>
        </p:nvSpPr>
        <p:spPr>
          <a:xfrm flipH="1">
            <a:off x="7732589" y="4494285"/>
            <a:ext cx="1413981" cy="643246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3315141" y="1524731"/>
                </a:lnTo>
                <a:lnTo>
                  <a:pt x="3311622" y="1519508"/>
                </a:lnTo>
                <a:cubicBezTo>
                  <a:pt x="3244128" y="1434737"/>
                  <a:pt x="3157145" y="1366795"/>
                  <a:pt x="3057441" y="1321820"/>
                </a:cubicBezTo>
                <a:cubicBezTo>
                  <a:pt x="2803828" y="1209029"/>
                  <a:pt x="2570565" y="1296351"/>
                  <a:pt x="2525556" y="1314273"/>
                </a:cubicBezTo>
                <a:cubicBezTo>
                  <a:pt x="2517066" y="1272229"/>
                  <a:pt x="2462219" y="1021852"/>
                  <a:pt x="2218310" y="872272"/>
                </a:cubicBezTo>
                <a:cubicBezTo>
                  <a:pt x="1951357" y="708677"/>
                  <a:pt x="1677531" y="799638"/>
                  <a:pt x="1641416" y="812304"/>
                </a:cubicBezTo>
                <a:cubicBezTo>
                  <a:pt x="1637992" y="712448"/>
                  <a:pt x="1594871" y="617986"/>
                  <a:pt x="1521617" y="550068"/>
                </a:cubicBezTo>
                <a:cubicBezTo>
                  <a:pt x="1384029" y="426495"/>
                  <a:pt x="1208711" y="463822"/>
                  <a:pt x="1191867" y="467597"/>
                </a:cubicBezTo>
                <a:cubicBezTo>
                  <a:pt x="1154364" y="375019"/>
                  <a:pt x="1089923" y="295916"/>
                  <a:pt x="1006898" y="240396"/>
                </a:cubicBezTo>
                <a:cubicBezTo>
                  <a:pt x="777974" y="87312"/>
                  <a:pt x="468329" y="148761"/>
                  <a:pt x="315273" y="377712"/>
                </a:cubicBezTo>
                <a:cubicBezTo>
                  <a:pt x="264105" y="228537"/>
                  <a:pt x="148700" y="110356"/>
                  <a:pt x="884" y="55508"/>
                </a:cubicBezTo>
                <a:lnTo>
                  <a:pt x="884" y="1524731"/>
                </a:lnTo>
                <a:lnTo>
                  <a:pt x="0" y="15247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24"/>
          <p:cNvSpPr/>
          <p:nvPr/>
        </p:nvSpPr>
        <p:spPr>
          <a:xfrm flipH="1">
            <a:off x="-3606" y="3266837"/>
            <a:ext cx="3165604" cy="1880523"/>
          </a:xfrm>
          <a:custGeom>
            <a:avLst/>
            <a:gdLst/>
            <a:ahLst/>
            <a:cxnLst/>
            <a:rect l="l" t="t" r="r" b="b"/>
            <a:pathLst>
              <a:path w="7308753" h="4341756" extrusionOk="0">
                <a:moveTo>
                  <a:pt x="7110886" y="101"/>
                </a:moveTo>
                <a:cubicBezTo>
                  <a:pt x="7211330" y="-1977"/>
                  <a:pt x="7290731" y="28417"/>
                  <a:pt x="7308753" y="35912"/>
                </a:cubicBezTo>
                <a:lnTo>
                  <a:pt x="7308753" y="4341756"/>
                </a:lnTo>
                <a:lnTo>
                  <a:pt x="45625" y="4341756"/>
                </a:lnTo>
                <a:lnTo>
                  <a:pt x="7570" y="4185900"/>
                </a:lnTo>
                <a:cubicBezTo>
                  <a:pt x="-43691" y="3817116"/>
                  <a:pt x="169077" y="3450821"/>
                  <a:pt x="533756" y="3321826"/>
                </a:cubicBezTo>
                <a:cubicBezTo>
                  <a:pt x="685331" y="3268193"/>
                  <a:pt x="849518" y="3261590"/>
                  <a:pt x="1004959" y="3302555"/>
                </a:cubicBezTo>
                <a:cubicBezTo>
                  <a:pt x="1059537" y="2969706"/>
                  <a:pt x="1312610" y="2705851"/>
                  <a:pt x="1634409" y="2643190"/>
                </a:cubicBezTo>
                <a:cubicBezTo>
                  <a:pt x="1925484" y="2586592"/>
                  <a:pt x="2227340" y="2703156"/>
                  <a:pt x="2413574" y="2942889"/>
                </a:cubicBezTo>
                <a:cubicBezTo>
                  <a:pt x="2578274" y="2864865"/>
                  <a:pt x="2773806" y="2894511"/>
                  <a:pt x="2907997" y="3017814"/>
                </a:cubicBezTo>
                <a:cubicBezTo>
                  <a:pt x="2861601" y="2573655"/>
                  <a:pt x="3184035" y="2175987"/>
                  <a:pt x="3628152" y="2129632"/>
                </a:cubicBezTo>
                <a:cubicBezTo>
                  <a:pt x="3857508" y="2105645"/>
                  <a:pt x="4086177" y="2180838"/>
                  <a:pt x="4256646" y="2336078"/>
                </a:cubicBezTo>
                <a:cubicBezTo>
                  <a:pt x="4256646" y="2319639"/>
                  <a:pt x="4249503" y="1977086"/>
                  <a:pt x="4541387" y="1789101"/>
                </a:cubicBezTo>
                <a:cubicBezTo>
                  <a:pt x="4827879" y="1604484"/>
                  <a:pt x="5131081" y="1743418"/>
                  <a:pt x="5147793" y="1751638"/>
                </a:cubicBezTo>
                <a:cubicBezTo>
                  <a:pt x="5146175" y="1746382"/>
                  <a:pt x="5112217" y="1629413"/>
                  <a:pt x="5192801" y="1541821"/>
                </a:cubicBezTo>
                <a:cubicBezTo>
                  <a:pt x="5235829" y="1497217"/>
                  <a:pt x="5295648" y="1472692"/>
                  <a:pt x="5357609" y="1474442"/>
                </a:cubicBezTo>
                <a:cubicBezTo>
                  <a:pt x="4954146" y="1125154"/>
                  <a:pt x="4983389" y="549741"/>
                  <a:pt x="5260179" y="313108"/>
                </a:cubicBezTo>
                <a:cubicBezTo>
                  <a:pt x="5533601" y="79440"/>
                  <a:pt x="6096751" y="134825"/>
                  <a:pt x="6384053" y="575344"/>
                </a:cubicBezTo>
                <a:cubicBezTo>
                  <a:pt x="6435801" y="492604"/>
                  <a:pt x="6544683" y="467404"/>
                  <a:pt x="6627559" y="519152"/>
                </a:cubicBezTo>
                <a:cubicBezTo>
                  <a:pt x="6659900" y="539365"/>
                  <a:pt x="6684965" y="569686"/>
                  <a:pt x="6698710" y="605395"/>
                </a:cubicBezTo>
                <a:cubicBezTo>
                  <a:pt x="6644807" y="375500"/>
                  <a:pt x="6738193" y="148435"/>
                  <a:pt x="6916074" y="50871"/>
                </a:cubicBezTo>
                <a:cubicBezTo>
                  <a:pt x="6982778" y="14285"/>
                  <a:pt x="7050620" y="1348"/>
                  <a:pt x="7110886" y="10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24"/>
          <p:cNvSpPr/>
          <p:nvPr/>
        </p:nvSpPr>
        <p:spPr>
          <a:xfrm flipH="1">
            <a:off x="-3833" y="3828104"/>
            <a:ext cx="2984948" cy="1321396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329326" y="1802901"/>
                  <a:pt x="2680233" y="189642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76120" y="2088183"/>
                  <a:pt x="3025790" y="2093706"/>
                  <a:pt x="3066043" y="2119040"/>
                </a:cubicBezTo>
                <a:cubicBezTo>
                  <a:pt x="2866332" y="1750616"/>
                  <a:pt x="3021977" y="1311848"/>
                  <a:pt x="3330705" y="1165098"/>
                </a:cubicBezTo>
                <a:cubicBezTo>
                  <a:pt x="3659915" y="1008510"/>
                  <a:pt x="4131160" y="1199192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70205" y="1637152"/>
                  <a:pt x="4866004" y="1627987"/>
                  <a:pt x="4930808" y="1681351"/>
                </a:cubicBezTo>
                <a:cubicBezTo>
                  <a:pt x="4931078" y="1681620"/>
                  <a:pt x="4931348" y="1681756"/>
                  <a:pt x="4931618" y="1682025"/>
                </a:cubicBezTo>
                <a:cubicBezTo>
                  <a:pt x="4845400" y="1466414"/>
                  <a:pt x="4950349" y="1221695"/>
                  <a:pt x="5165824" y="1135585"/>
                </a:cubicBezTo>
                <a:cubicBezTo>
                  <a:pt x="5263522" y="1096505"/>
                  <a:pt x="5372272" y="1095428"/>
                  <a:pt x="5470645" y="1132621"/>
                </a:cubicBezTo>
                <a:cubicBezTo>
                  <a:pt x="5365938" y="812303"/>
                  <a:pt x="5540718" y="467865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24"/>
          <p:cNvSpPr/>
          <p:nvPr/>
        </p:nvSpPr>
        <p:spPr>
          <a:xfrm flipH="1">
            <a:off x="-9075" y="3828541"/>
            <a:ext cx="2984948" cy="1321396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2288798" y="1878635"/>
                </a:moveTo>
                <a:cubicBezTo>
                  <a:pt x="2493233" y="1862262"/>
                  <a:pt x="2721772" y="197020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64912" y="2092158"/>
                  <a:pt x="3001258" y="2092284"/>
                  <a:pt x="3034311" y="2103779"/>
                </a:cubicBezTo>
                <a:lnTo>
                  <a:pt x="3038234" y="2105666"/>
                </a:lnTo>
                <a:lnTo>
                  <a:pt x="3066927" y="2174548"/>
                </a:lnTo>
                <a:cubicBezTo>
                  <a:pt x="3026674" y="2149214"/>
                  <a:pt x="2977004" y="2143691"/>
                  <a:pt x="2932170" y="2159591"/>
                </a:cubicBezTo>
                <a:cubicBezTo>
                  <a:pt x="2892928" y="2175628"/>
                  <a:pt x="2862163" y="2207296"/>
                  <a:pt x="2847272" y="2247048"/>
                </a:cubicBezTo>
                <a:cubicBezTo>
                  <a:pt x="2681117" y="1951931"/>
                  <a:pt x="2330210" y="1858409"/>
                  <a:pt x="2098024" y="1992358"/>
                </a:cubicBezTo>
                <a:cubicBezTo>
                  <a:pt x="1927152" y="2090461"/>
                  <a:pt x="1831340" y="2305804"/>
                  <a:pt x="1858291" y="2531386"/>
                </a:cubicBezTo>
                <a:cubicBezTo>
                  <a:pt x="1786856" y="2473306"/>
                  <a:pt x="1695101" y="2446354"/>
                  <a:pt x="1603601" y="2456461"/>
                </a:cubicBezTo>
                <a:cubicBezTo>
                  <a:pt x="1452808" y="2474923"/>
                  <a:pt x="1374649" y="2589736"/>
                  <a:pt x="1363868" y="2606311"/>
                </a:cubicBezTo>
                <a:cubicBezTo>
                  <a:pt x="1288540" y="2570870"/>
                  <a:pt x="996790" y="2444198"/>
                  <a:pt x="644535" y="2546345"/>
                </a:cubicBezTo>
                <a:cubicBezTo>
                  <a:pt x="310151" y="2643225"/>
                  <a:pt x="125930" y="2886951"/>
                  <a:pt x="45850" y="3021761"/>
                </a:cubicBezTo>
                <a:lnTo>
                  <a:pt x="2963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155187" y="1903363"/>
                  <a:pt x="2220653" y="1884093"/>
                  <a:pt x="2288798" y="1878635"/>
                </a:cubicBezTo>
                <a:close/>
                <a:moveTo>
                  <a:pt x="3596672" y="1111090"/>
                </a:moveTo>
                <a:cubicBezTo>
                  <a:pt x="3874128" y="1118834"/>
                  <a:pt x="4163333" y="1306796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56857" y="1653356"/>
                  <a:pt x="4820755" y="1636048"/>
                  <a:pt x="4877540" y="1652945"/>
                </a:cubicBezTo>
                <a:lnTo>
                  <a:pt x="4913735" y="1672247"/>
                </a:lnTo>
                <a:lnTo>
                  <a:pt x="4932502" y="1737533"/>
                </a:lnTo>
                <a:cubicBezTo>
                  <a:pt x="4932232" y="1737264"/>
                  <a:pt x="4931962" y="1737128"/>
                  <a:pt x="4931692" y="1736859"/>
                </a:cubicBezTo>
                <a:cubicBezTo>
                  <a:pt x="4866888" y="1683495"/>
                  <a:pt x="4771089" y="1692660"/>
                  <a:pt x="4717698" y="1757477"/>
                </a:cubicBezTo>
                <a:cubicBezTo>
                  <a:pt x="4711096" y="1740767"/>
                  <a:pt x="4670668" y="1638083"/>
                  <a:pt x="4562863" y="1597656"/>
                </a:cubicBezTo>
                <a:cubicBezTo>
                  <a:pt x="4460582" y="1560058"/>
                  <a:pt x="4339435" y="1594422"/>
                  <a:pt x="4260738" y="1685113"/>
                </a:cubicBezTo>
                <a:cubicBezTo>
                  <a:pt x="4132044" y="1254700"/>
                  <a:pt x="3660799" y="1064018"/>
                  <a:pt x="3331589" y="1220606"/>
                </a:cubicBezTo>
                <a:cubicBezTo>
                  <a:pt x="3138634" y="1312325"/>
                  <a:pt x="3005477" y="1518113"/>
                  <a:pt x="2981502" y="1749504"/>
                </a:cubicBezTo>
                <a:lnTo>
                  <a:pt x="2980923" y="1841369"/>
                </a:lnTo>
                <a:lnTo>
                  <a:pt x="2979729" y="1835195"/>
                </a:lnTo>
                <a:cubicBezTo>
                  <a:pt x="2953723" y="1549483"/>
                  <a:pt x="3099159" y="1275161"/>
                  <a:pt x="3330705" y="1165098"/>
                </a:cubicBezTo>
                <a:cubicBezTo>
                  <a:pt x="3413008" y="1125951"/>
                  <a:pt x="3504187" y="1108509"/>
                  <a:pt x="3596672" y="1111090"/>
                </a:cubicBezTo>
                <a:close/>
                <a:moveTo>
                  <a:pt x="5317981" y="1105501"/>
                </a:moveTo>
                <a:cubicBezTo>
                  <a:pt x="5343830" y="1105248"/>
                  <a:pt x="5369699" y="1107379"/>
                  <a:pt x="5395254" y="1111898"/>
                </a:cubicBezTo>
                <a:lnTo>
                  <a:pt x="5458658" y="1129326"/>
                </a:lnTo>
                <a:lnTo>
                  <a:pt x="5471529" y="1188129"/>
                </a:lnTo>
                <a:cubicBezTo>
                  <a:pt x="5373156" y="1150936"/>
                  <a:pt x="5264406" y="1152013"/>
                  <a:pt x="5166708" y="1191093"/>
                </a:cubicBezTo>
                <a:cubicBezTo>
                  <a:pt x="5058971" y="1234148"/>
                  <a:pt x="4978864" y="1316856"/>
                  <a:pt x="4936470" y="1415750"/>
                </a:cubicBezTo>
                <a:lnTo>
                  <a:pt x="4905003" y="1561359"/>
                </a:lnTo>
                <a:lnTo>
                  <a:pt x="4901538" y="1517792"/>
                </a:lnTo>
                <a:cubicBezTo>
                  <a:pt x="4904782" y="1353968"/>
                  <a:pt x="5004218" y="1200168"/>
                  <a:pt x="5165824" y="1135585"/>
                </a:cubicBezTo>
                <a:cubicBezTo>
                  <a:pt x="5214673" y="1116045"/>
                  <a:pt x="5266285" y="1106006"/>
                  <a:pt x="5317981" y="1105501"/>
                </a:cubicBezTo>
                <a:close/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115898"/>
                </a:lnTo>
                <a:lnTo>
                  <a:pt x="6870555" y="103763"/>
                </a:lnTo>
                <a:cubicBezTo>
                  <a:pt x="6835186" y="85175"/>
                  <a:pt x="6762268" y="53843"/>
                  <a:pt x="6675258" y="55576"/>
                </a:cubicBezTo>
                <a:cubicBezTo>
                  <a:pt x="6636587" y="56347"/>
                  <a:pt x="6595132" y="63649"/>
                  <a:pt x="6552953" y="81505"/>
                </a:cubicBezTo>
                <a:cubicBezTo>
                  <a:pt x="6412132" y="141471"/>
                  <a:pt x="6322115" y="293612"/>
                  <a:pt x="6335590" y="458824"/>
                </a:cubicBezTo>
                <a:cubicBezTo>
                  <a:pt x="6189648" y="382014"/>
                  <a:pt x="6018776" y="367459"/>
                  <a:pt x="5861920" y="418802"/>
                </a:cubicBezTo>
                <a:cubicBezTo>
                  <a:pt x="5621682" y="497231"/>
                  <a:pt x="5463308" y="710584"/>
                  <a:pt x="5443310" y="947493"/>
                </a:cubicBezTo>
                <a:lnTo>
                  <a:pt x="5444277" y="1012150"/>
                </a:lnTo>
                <a:lnTo>
                  <a:pt x="5444219" y="1011887"/>
                </a:lnTo>
                <a:cubicBezTo>
                  <a:pt x="5411907" y="729942"/>
                  <a:pt x="5580758" y="454794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p24"/>
          <p:cNvSpPr/>
          <p:nvPr/>
        </p:nvSpPr>
        <p:spPr>
          <a:xfrm flipH="1">
            <a:off x="-3606" y="3266838"/>
            <a:ext cx="3165385" cy="1772489"/>
          </a:xfrm>
          <a:custGeom>
            <a:avLst/>
            <a:gdLst/>
            <a:ahLst/>
            <a:cxnLst/>
            <a:rect l="l" t="t" r="r" b="b"/>
            <a:pathLst>
              <a:path w="7308248" h="4092327" extrusionOk="0">
                <a:moveTo>
                  <a:pt x="4854246" y="1693950"/>
                </a:moveTo>
                <a:cubicBezTo>
                  <a:pt x="4982439" y="1691032"/>
                  <a:pt x="5086385" y="1726416"/>
                  <a:pt x="5128184" y="1743316"/>
                </a:cubicBezTo>
                <a:lnTo>
                  <a:pt x="5140873" y="1748844"/>
                </a:lnTo>
                <a:lnTo>
                  <a:pt x="5143190" y="1784463"/>
                </a:lnTo>
                <a:cubicBezTo>
                  <a:pt x="5145342" y="1797536"/>
                  <a:pt x="5147768" y="1805832"/>
                  <a:pt x="5148172" y="1807146"/>
                </a:cubicBezTo>
                <a:cubicBezTo>
                  <a:pt x="5131460" y="1798926"/>
                  <a:pt x="4828258" y="1659992"/>
                  <a:pt x="4541766" y="1844609"/>
                </a:cubicBezTo>
                <a:cubicBezTo>
                  <a:pt x="4249882" y="2032594"/>
                  <a:pt x="4257025" y="2375147"/>
                  <a:pt x="4257025" y="2391586"/>
                </a:cubicBezTo>
                <a:cubicBezTo>
                  <a:pt x="4086556" y="2236346"/>
                  <a:pt x="3857887" y="2161153"/>
                  <a:pt x="3628531" y="2185140"/>
                </a:cubicBezTo>
                <a:cubicBezTo>
                  <a:pt x="3184414" y="2231495"/>
                  <a:pt x="2861980" y="2629163"/>
                  <a:pt x="2908376" y="3073322"/>
                </a:cubicBezTo>
                <a:cubicBezTo>
                  <a:pt x="2774185" y="2950019"/>
                  <a:pt x="2578653" y="2920373"/>
                  <a:pt x="2413953" y="2998397"/>
                </a:cubicBezTo>
                <a:cubicBezTo>
                  <a:pt x="2227719" y="2758664"/>
                  <a:pt x="1925863" y="2642100"/>
                  <a:pt x="1634788" y="2698698"/>
                </a:cubicBezTo>
                <a:cubicBezTo>
                  <a:pt x="1312989" y="2761359"/>
                  <a:pt x="1059916" y="3025214"/>
                  <a:pt x="1005338" y="3358063"/>
                </a:cubicBezTo>
                <a:cubicBezTo>
                  <a:pt x="849897" y="3317098"/>
                  <a:pt x="685710" y="3323701"/>
                  <a:pt x="534135" y="3377334"/>
                </a:cubicBezTo>
                <a:cubicBezTo>
                  <a:pt x="260626" y="3474080"/>
                  <a:pt x="72567" y="3704308"/>
                  <a:pt x="17257" y="3968956"/>
                </a:cubicBezTo>
                <a:lnTo>
                  <a:pt x="2265" y="4092327"/>
                </a:lnTo>
                <a:lnTo>
                  <a:pt x="0" y="4048182"/>
                </a:lnTo>
                <a:cubicBezTo>
                  <a:pt x="11370" y="3729250"/>
                  <a:pt x="214157" y="3434697"/>
                  <a:pt x="533251" y="3321826"/>
                </a:cubicBezTo>
                <a:cubicBezTo>
                  <a:pt x="684826" y="3268193"/>
                  <a:pt x="849013" y="3261590"/>
                  <a:pt x="1004454" y="3302555"/>
                </a:cubicBezTo>
                <a:cubicBezTo>
                  <a:pt x="1059032" y="2969706"/>
                  <a:pt x="1312105" y="2705851"/>
                  <a:pt x="1633904" y="2643190"/>
                </a:cubicBezTo>
                <a:cubicBezTo>
                  <a:pt x="1924979" y="2586592"/>
                  <a:pt x="2226835" y="2703156"/>
                  <a:pt x="2413069" y="2942889"/>
                </a:cubicBezTo>
                <a:cubicBezTo>
                  <a:pt x="2577769" y="2864865"/>
                  <a:pt x="2773301" y="2894511"/>
                  <a:pt x="2907492" y="3017814"/>
                </a:cubicBezTo>
                <a:cubicBezTo>
                  <a:pt x="2861096" y="2573655"/>
                  <a:pt x="3183530" y="2175987"/>
                  <a:pt x="3627647" y="2129632"/>
                </a:cubicBezTo>
                <a:cubicBezTo>
                  <a:pt x="3857003" y="2105645"/>
                  <a:pt x="4085672" y="2180838"/>
                  <a:pt x="4256141" y="2336078"/>
                </a:cubicBezTo>
                <a:cubicBezTo>
                  <a:pt x="4256141" y="2319639"/>
                  <a:pt x="4248998" y="1977086"/>
                  <a:pt x="4540882" y="1789101"/>
                </a:cubicBezTo>
                <a:cubicBezTo>
                  <a:pt x="4648316" y="1719870"/>
                  <a:pt x="4758101" y="1696138"/>
                  <a:pt x="4854246" y="1693950"/>
                </a:cubicBezTo>
                <a:close/>
                <a:moveTo>
                  <a:pt x="5309774" y="1478396"/>
                </a:moveTo>
                <a:lnTo>
                  <a:pt x="5357988" y="1529950"/>
                </a:lnTo>
                <a:cubicBezTo>
                  <a:pt x="5296027" y="1528200"/>
                  <a:pt x="5236208" y="1552725"/>
                  <a:pt x="5193180" y="1597329"/>
                </a:cubicBezTo>
                <a:cubicBezTo>
                  <a:pt x="5173034" y="1619227"/>
                  <a:pt x="5160047" y="1642961"/>
                  <a:pt x="5151924" y="1666327"/>
                </a:cubicBezTo>
                <a:lnTo>
                  <a:pt x="5141855" y="1722024"/>
                </a:lnTo>
                <a:lnTo>
                  <a:pt x="5138966" y="1677606"/>
                </a:lnTo>
                <a:cubicBezTo>
                  <a:pt x="5140347" y="1636758"/>
                  <a:pt x="5152004" y="1585617"/>
                  <a:pt x="5192296" y="1541821"/>
                </a:cubicBezTo>
                <a:cubicBezTo>
                  <a:pt x="5213810" y="1519519"/>
                  <a:pt x="5239522" y="1502237"/>
                  <a:pt x="5267600" y="1490749"/>
                </a:cubicBezTo>
                <a:close/>
                <a:moveTo>
                  <a:pt x="5659678" y="177243"/>
                </a:moveTo>
                <a:cubicBezTo>
                  <a:pt x="5916667" y="175138"/>
                  <a:pt x="6203984" y="300020"/>
                  <a:pt x="6383548" y="575344"/>
                </a:cubicBezTo>
                <a:cubicBezTo>
                  <a:pt x="6435296" y="492604"/>
                  <a:pt x="6544178" y="467404"/>
                  <a:pt x="6627054" y="519152"/>
                </a:cubicBezTo>
                <a:cubicBezTo>
                  <a:pt x="6643225" y="529259"/>
                  <a:pt x="6657576" y="541892"/>
                  <a:pt x="6669603" y="556463"/>
                </a:cubicBezTo>
                <a:lnTo>
                  <a:pt x="6687549" y="587165"/>
                </a:lnTo>
                <a:lnTo>
                  <a:pt x="6699089" y="660903"/>
                </a:lnTo>
                <a:cubicBezTo>
                  <a:pt x="6685344" y="625194"/>
                  <a:pt x="6660279" y="594873"/>
                  <a:pt x="6627938" y="574660"/>
                </a:cubicBezTo>
                <a:cubicBezTo>
                  <a:pt x="6545062" y="522912"/>
                  <a:pt x="6436180" y="548112"/>
                  <a:pt x="6384432" y="630852"/>
                </a:cubicBezTo>
                <a:cubicBezTo>
                  <a:pt x="6097130" y="190333"/>
                  <a:pt x="5533980" y="134948"/>
                  <a:pt x="5260558" y="368616"/>
                </a:cubicBezTo>
                <a:cubicBezTo>
                  <a:pt x="5156762" y="457354"/>
                  <a:pt x="5087777" y="593732"/>
                  <a:pt x="5063367" y="747961"/>
                </a:cubicBezTo>
                <a:lnTo>
                  <a:pt x="5056178" y="872414"/>
                </a:lnTo>
                <a:lnTo>
                  <a:pt x="5053294" y="851530"/>
                </a:lnTo>
                <a:cubicBezTo>
                  <a:pt x="5044771" y="634436"/>
                  <a:pt x="5121279" y="431425"/>
                  <a:pt x="5259674" y="313108"/>
                </a:cubicBezTo>
                <a:cubicBezTo>
                  <a:pt x="5362207" y="225483"/>
                  <a:pt x="5505484" y="178505"/>
                  <a:pt x="5659678" y="177243"/>
                </a:cubicBezTo>
                <a:close/>
                <a:moveTo>
                  <a:pt x="7110381" y="101"/>
                </a:moveTo>
                <a:cubicBezTo>
                  <a:pt x="7210825" y="-1977"/>
                  <a:pt x="7290226" y="28417"/>
                  <a:pt x="7308248" y="35912"/>
                </a:cubicBezTo>
                <a:lnTo>
                  <a:pt x="7308248" y="91092"/>
                </a:lnTo>
                <a:lnTo>
                  <a:pt x="7284737" y="82371"/>
                </a:lnTo>
                <a:cubicBezTo>
                  <a:pt x="7250094" y="70758"/>
                  <a:pt x="7186598" y="54051"/>
                  <a:pt x="7111265" y="55609"/>
                </a:cubicBezTo>
                <a:cubicBezTo>
                  <a:pt x="7050999" y="56856"/>
                  <a:pt x="6983157" y="69793"/>
                  <a:pt x="6916453" y="106379"/>
                </a:cubicBezTo>
                <a:cubicBezTo>
                  <a:pt x="6783042" y="179552"/>
                  <a:pt x="6697160" y="325570"/>
                  <a:pt x="6685297" y="490992"/>
                </a:cubicBezTo>
                <a:lnTo>
                  <a:pt x="6685438" y="523812"/>
                </a:lnTo>
                <a:lnTo>
                  <a:pt x="6684773" y="519565"/>
                </a:lnTo>
                <a:cubicBezTo>
                  <a:pt x="6668969" y="320757"/>
                  <a:pt x="6759923" y="136240"/>
                  <a:pt x="6915569" y="50871"/>
                </a:cubicBezTo>
                <a:cubicBezTo>
                  <a:pt x="6982273" y="14285"/>
                  <a:pt x="7050115" y="1348"/>
                  <a:pt x="7110381" y="10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9" name="Google Shape;78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55007" y="245213"/>
            <a:ext cx="1228519" cy="1228519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grpSp>
        <p:nvGrpSpPr>
          <p:cNvPr id="790" name="Google Shape;790;p24"/>
          <p:cNvGrpSpPr/>
          <p:nvPr/>
        </p:nvGrpSpPr>
        <p:grpSpPr>
          <a:xfrm>
            <a:off x="7386905" y="837841"/>
            <a:ext cx="913812" cy="358516"/>
            <a:chOff x="9875305" y="1414383"/>
            <a:chExt cx="1218416" cy="478021"/>
          </a:xfrm>
        </p:grpSpPr>
        <p:sp>
          <p:nvSpPr>
            <p:cNvPr id="791" name="Google Shape;791;p24"/>
            <p:cNvSpPr/>
            <p:nvPr/>
          </p:nvSpPr>
          <p:spPr>
            <a:xfrm>
              <a:off x="9875658" y="1414436"/>
              <a:ext cx="1218063" cy="477944"/>
            </a:xfrm>
            <a:custGeom>
              <a:avLst/>
              <a:gdLst/>
              <a:ahLst/>
              <a:cxnLst/>
              <a:rect l="l" t="t" r="r" b="b"/>
              <a:pathLst>
                <a:path w="1052322" h="412911" extrusionOk="0">
                  <a:moveTo>
                    <a:pt x="-305" y="412866"/>
                  </a:moveTo>
                  <a:cubicBezTo>
                    <a:pt x="10049" y="387443"/>
                    <a:pt x="28718" y="366288"/>
                    <a:pt x="52654" y="352858"/>
                  </a:cubicBezTo>
                  <a:cubicBezTo>
                    <a:pt x="105899" y="324283"/>
                    <a:pt x="160191" y="350191"/>
                    <a:pt x="165621" y="352858"/>
                  </a:cubicBezTo>
                  <a:cubicBezTo>
                    <a:pt x="156096" y="286183"/>
                    <a:pt x="183813" y="221127"/>
                    <a:pt x="236296" y="186933"/>
                  </a:cubicBezTo>
                  <a:cubicBezTo>
                    <a:pt x="302018" y="144070"/>
                    <a:pt x="396411" y="157024"/>
                    <a:pt x="455371" y="222270"/>
                  </a:cubicBezTo>
                  <a:cubicBezTo>
                    <a:pt x="450370" y="201077"/>
                    <a:pt x="463505" y="179837"/>
                    <a:pt x="484698" y="174836"/>
                  </a:cubicBezTo>
                  <a:cubicBezTo>
                    <a:pt x="500348" y="171150"/>
                    <a:pt x="516674" y="177331"/>
                    <a:pt x="525951" y="190457"/>
                  </a:cubicBezTo>
                  <a:cubicBezTo>
                    <a:pt x="542430" y="77395"/>
                    <a:pt x="630726" y="-615"/>
                    <a:pt x="713022" y="-43"/>
                  </a:cubicBezTo>
                  <a:cubicBezTo>
                    <a:pt x="814082" y="433"/>
                    <a:pt x="920382" y="118734"/>
                    <a:pt x="893140" y="264752"/>
                  </a:cubicBezTo>
                  <a:cubicBezTo>
                    <a:pt x="938746" y="265047"/>
                    <a:pt x="982199" y="284221"/>
                    <a:pt x="1013155" y="317711"/>
                  </a:cubicBezTo>
                  <a:cubicBezTo>
                    <a:pt x="1035558" y="343362"/>
                    <a:pt x="1049169" y="375499"/>
                    <a:pt x="1052017" y="40943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24"/>
            <p:cNvSpPr/>
            <p:nvPr/>
          </p:nvSpPr>
          <p:spPr>
            <a:xfrm>
              <a:off x="9875305" y="1414383"/>
              <a:ext cx="1122816" cy="478021"/>
            </a:xfrm>
            <a:custGeom>
              <a:avLst/>
              <a:gdLst/>
              <a:ahLst/>
              <a:cxnLst/>
              <a:rect l="l" t="t" r="r" b="b"/>
              <a:pathLst>
                <a:path w="1122816" h="478021" extrusionOk="0">
                  <a:moveTo>
                    <a:pt x="1059308" y="309292"/>
                  </a:moveTo>
                  <a:lnTo>
                    <a:pt x="1073269" y="310824"/>
                  </a:lnTo>
                  <a:cubicBezTo>
                    <a:pt x="1085970" y="313558"/>
                    <a:pt x="1098328" y="317577"/>
                    <a:pt x="1110155" y="322796"/>
                  </a:cubicBezTo>
                  <a:lnTo>
                    <a:pt x="1122816" y="331837"/>
                  </a:lnTo>
                  <a:lnTo>
                    <a:pt x="1098497" y="323944"/>
                  </a:lnTo>
                  <a:cubicBezTo>
                    <a:pt x="1085797" y="321209"/>
                    <a:pt x="1072753" y="319757"/>
                    <a:pt x="1059554" y="319672"/>
                  </a:cubicBezTo>
                  <a:close/>
                  <a:moveTo>
                    <a:pt x="561479" y="202458"/>
                  </a:moveTo>
                  <a:cubicBezTo>
                    <a:pt x="570538" y="200324"/>
                    <a:pt x="579793" y="201046"/>
                    <a:pt x="588125" y="204201"/>
                  </a:cubicBezTo>
                  <a:lnTo>
                    <a:pt x="604312" y="216730"/>
                  </a:lnTo>
                  <a:lnTo>
                    <a:pt x="586707" y="215578"/>
                  </a:lnTo>
                  <a:cubicBezTo>
                    <a:pt x="562173" y="221367"/>
                    <a:pt x="546967" y="245956"/>
                    <a:pt x="552756" y="270491"/>
                  </a:cubicBezTo>
                  <a:lnTo>
                    <a:pt x="528487" y="251472"/>
                  </a:lnTo>
                  <a:lnTo>
                    <a:pt x="533132" y="222885"/>
                  </a:lnTo>
                  <a:cubicBezTo>
                    <a:pt x="539277" y="212947"/>
                    <a:pt x="549212" y="205353"/>
                    <a:pt x="561479" y="202458"/>
                  </a:cubicBezTo>
                  <a:close/>
                  <a:moveTo>
                    <a:pt x="403654" y="189983"/>
                  </a:moveTo>
                  <a:cubicBezTo>
                    <a:pt x="426335" y="193477"/>
                    <a:pt x="448771" y="200883"/>
                    <a:pt x="469804" y="212135"/>
                  </a:cubicBezTo>
                  <a:lnTo>
                    <a:pt x="480213" y="220293"/>
                  </a:lnTo>
                  <a:lnTo>
                    <a:pt x="428882" y="203103"/>
                  </a:lnTo>
                  <a:cubicBezTo>
                    <a:pt x="383520" y="196115"/>
                    <a:pt x="337180" y="204771"/>
                    <a:pt x="299137" y="229582"/>
                  </a:cubicBezTo>
                  <a:cubicBezTo>
                    <a:pt x="238378" y="269168"/>
                    <a:pt x="206291" y="344482"/>
                    <a:pt x="217318" y="421671"/>
                  </a:cubicBezTo>
                  <a:cubicBezTo>
                    <a:pt x="211031" y="418583"/>
                    <a:pt x="148178" y="388590"/>
                    <a:pt x="86538" y="421671"/>
                  </a:cubicBezTo>
                  <a:cubicBezTo>
                    <a:pt x="72683" y="429445"/>
                    <a:pt x="60352" y="439454"/>
                    <a:pt x="49987" y="451199"/>
                  </a:cubicBezTo>
                  <a:lnTo>
                    <a:pt x="33428" y="477912"/>
                  </a:lnTo>
                  <a:lnTo>
                    <a:pt x="0" y="478021"/>
                  </a:lnTo>
                  <a:cubicBezTo>
                    <a:pt x="11987" y="448589"/>
                    <a:pt x="33599" y="424098"/>
                    <a:pt x="61310" y="408551"/>
                  </a:cubicBezTo>
                  <a:cubicBezTo>
                    <a:pt x="122950" y="375470"/>
                    <a:pt x="185803" y="405463"/>
                    <a:pt x="192090" y="408551"/>
                  </a:cubicBezTo>
                  <a:cubicBezTo>
                    <a:pt x="181063" y="331362"/>
                    <a:pt x="213150" y="256048"/>
                    <a:pt x="273909" y="216462"/>
                  </a:cubicBezTo>
                  <a:cubicBezTo>
                    <a:pt x="311952" y="191651"/>
                    <a:pt x="358292" y="182995"/>
                    <a:pt x="403654" y="189983"/>
                  </a:cubicBezTo>
                  <a:close/>
                  <a:moveTo>
                    <a:pt x="825806" y="3"/>
                  </a:moveTo>
                  <a:cubicBezTo>
                    <a:pt x="855055" y="141"/>
                    <a:pt x="884683" y="8804"/>
                    <a:pt x="912180" y="24362"/>
                  </a:cubicBezTo>
                  <a:lnTo>
                    <a:pt x="920472" y="30330"/>
                  </a:lnTo>
                  <a:lnTo>
                    <a:pt x="894878" y="19520"/>
                  </a:lnTo>
                  <a:cubicBezTo>
                    <a:pt x="880378" y="15392"/>
                    <a:pt x="865659" y="13192"/>
                    <a:pt x="851034" y="13123"/>
                  </a:cubicBezTo>
                  <a:cubicBezTo>
                    <a:pt x="755762" y="12461"/>
                    <a:pt x="653543" y="102772"/>
                    <a:pt x="634465" y="233662"/>
                  </a:cubicBezTo>
                  <a:cubicBezTo>
                    <a:pt x="629096" y="226064"/>
                    <a:pt x="621686" y="220476"/>
                    <a:pt x="613353" y="217321"/>
                  </a:cubicBezTo>
                  <a:lnTo>
                    <a:pt x="610322" y="217123"/>
                  </a:lnTo>
                  <a:lnTo>
                    <a:pt x="637727" y="130770"/>
                  </a:lnTo>
                  <a:cubicBezTo>
                    <a:pt x="678990" y="50182"/>
                    <a:pt x="754352" y="-493"/>
                    <a:pt x="82580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3" name="Google Shape;793;p24"/>
          <p:cNvSpPr txBox="1">
            <a:spLocks noGrp="1"/>
          </p:cNvSpPr>
          <p:nvPr>
            <p:ph type="title"/>
          </p:nvPr>
        </p:nvSpPr>
        <p:spPr>
          <a:xfrm>
            <a:off x="4483650" y="730781"/>
            <a:ext cx="4186125" cy="5726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94" name="Google Shape;794;p24"/>
          <p:cNvSpPr txBox="1">
            <a:spLocks noGrp="1"/>
          </p:cNvSpPr>
          <p:nvPr>
            <p:ph type="body" idx="1"/>
          </p:nvPr>
        </p:nvSpPr>
        <p:spPr>
          <a:xfrm>
            <a:off x="4483725" y="1881319"/>
            <a:ext cx="4186125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61938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27019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>
  <p:cSld name="017 Title and text right 1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25"/>
          <p:cNvGrpSpPr/>
          <p:nvPr/>
        </p:nvGrpSpPr>
        <p:grpSpPr>
          <a:xfrm>
            <a:off x="7847629" y="301491"/>
            <a:ext cx="843274" cy="1115966"/>
            <a:chOff x="2256777" y="2198862"/>
            <a:chExt cx="2823618" cy="3736703"/>
          </a:xfrm>
        </p:grpSpPr>
        <p:grpSp>
          <p:nvGrpSpPr>
            <p:cNvPr id="797" name="Google Shape;797;p25"/>
            <p:cNvGrpSpPr/>
            <p:nvPr/>
          </p:nvGrpSpPr>
          <p:grpSpPr>
            <a:xfrm>
              <a:off x="3294899" y="5120706"/>
              <a:ext cx="748973" cy="454603"/>
              <a:chOff x="5910230" y="3314449"/>
              <a:chExt cx="375256" cy="227768"/>
            </a:xfrm>
          </p:grpSpPr>
          <p:sp>
            <p:nvSpPr>
              <p:cNvPr id="798" name="Google Shape;798;p25"/>
              <p:cNvSpPr/>
              <p:nvPr/>
            </p:nvSpPr>
            <p:spPr>
              <a:xfrm rot="-788041">
                <a:off x="5936369" y="3312998"/>
                <a:ext cx="9535" cy="23116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230885" extrusionOk="0">
                    <a:moveTo>
                      <a:pt x="-431" y="-319"/>
                    </a:moveTo>
                    <a:lnTo>
                      <a:pt x="9094" y="-319"/>
                    </a:lnTo>
                    <a:lnTo>
                      <a:pt x="9094" y="230567"/>
                    </a:lnTo>
                    <a:lnTo>
                      <a:pt x="-431" y="23056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25"/>
              <p:cNvSpPr/>
              <p:nvPr/>
            </p:nvSpPr>
            <p:spPr>
              <a:xfrm rot="-4611959">
                <a:off x="6139000" y="3423321"/>
                <a:ext cx="231160" cy="9535"/>
              </a:xfrm>
              <a:custGeom>
                <a:avLst/>
                <a:gdLst/>
                <a:ahLst/>
                <a:cxnLst/>
                <a:rect l="l" t="t" r="r" b="b"/>
                <a:pathLst>
                  <a:path w="230885" h="9524" extrusionOk="0">
                    <a:moveTo>
                      <a:pt x="-431" y="-319"/>
                    </a:moveTo>
                    <a:lnTo>
                      <a:pt x="230455" y="-319"/>
                    </a:lnTo>
                    <a:lnTo>
                      <a:pt x="230455" y="9206"/>
                    </a:lnTo>
                    <a:lnTo>
                      <a:pt x="-431" y="920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00" name="Google Shape;800;p25"/>
            <p:cNvSpPr/>
            <p:nvPr/>
          </p:nvSpPr>
          <p:spPr>
            <a:xfrm>
              <a:off x="3376049" y="5519665"/>
              <a:ext cx="585689" cy="415900"/>
            </a:xfrm>
            <a:custGeom>
              <a:avLst/>
              <a:gdLst/>
              <a:ahLst/>
              <a:cxnLst/>
              <a:rect l="l" t="t" r="r" b="b"/>
              <a:pathLst>
                <a:path w="273367" h="194119" extrusionOk="0">
                  <a:moveTo>
                    <a:pt x="273368" y="0"/>
                  </a:moveTo>
                  <a:lnTo>
                    <a:pt x="234125" y="194119"/>
                  </a:lnTo>
                  <a:lnTo>
                    <a:pt x="39243" y="194119"/>
                  </a:lnTo>
                  <a:lnTo>
                    <a:pt x="0" y="0"/>
                  </a:lnTo>
                  <a:lnTo>
                    <a:pt x="273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25"/>
            <p:cNvSpPr/>
            <p:nvPr/>
          </p:nvSpPr>
          <p:spPr>
            <a:xfrm>
              <a:off x="2256777" y="2203261"/>
              <a:ext cx="2823618" cy="3023507"/>
            </a:xfrm>
            <a:custGeom>
              <a:avLst/>
              <a:gdLst/>
              <a:ahLst/>
              <a:cxnLst/>
              <a:rect l="l" t="t" r="r" b="b"/>
              <a:pathLst>
                <a:path w="2823618" h="3023507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37215" y="-2797"/>
                    <a:pt x="1940079" y="2382"/>
                    <a:pt x="2304277" y="293914"/>
                  </a:cubicBezTo>
                  <a:cubicBezTo>
                    <a:pt x="2791372" y="683831"/>
                    <a:pt x="2817780" y="1272419"/>
                    <a:pt x="2822095" y="1379779"/>
                  </a:cubicBezTo>
                  <a:cubicBezTo>
                    <a:pt x="2854201" y="2097474"/>
                    <a:pt x="2369177" y="2553500"/>
                    <a:pt x="2294266" y="2622543"/>
                  </a:cubicBezTo>
                  <a:cubicBezTo>
                    <a:pt x="2048354" y="2843720"/>
                    <a:pt x="1740252" y="2983722"/>
                    <a:pt x="1411904" y="3023507"/>
                  </a:cubicBezTo>
                  <a:cubicBezTo>
                    <a:pt x="1083486" y="2983807"/>
                    <a:pt x="775298" y="2843788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25"/>
            <p:cNvSpPr/>
            <p:nvPr/>
          </p:nvSpPr>
          <p:spPr>
            <a:xfrm>
              <a:off x="3376049" y="5519665"/>
              <a:ext cx="585633" cy="415859"/>
            </a:xfrm>
            <a:custGeom>
              <a:avLst/>
              <a:gdLst/>
              <a:ahLst/>
              <a:cxnLst/>
              <a:rect l="l" t="t" r="r" b="b"/>
              <a:pathLst>
                <a:path w="585633" h="415859" extrusionOk="0">
                  <a:moveTo>
                    <a:pt x="0" y="0"/>
                  </a:moveTo>
                  <a:lnTo>
                    <a:pt x="585633" y="0"/>
                  </a:lnTo>
                  <a:lnTo>
                    <a:pt x="575636" y="49454"/>
                  </a:lnTo>
                  <a:lnTo>
                    <a:pt x="31288" y="49454"/>
                  </a:lnTo>
                  <a:lnTo>
                    <a:pt x="105361" y="415859"/>
                  </a:lnTo>
                  <a:lnTo>
                    <a:pt x="84070" y="41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25"/>
            <p:cNvSpPr/>
            <p:nvPr/>
          </p:nvSpPr>
          <p:spPr>
            <a:xfrm>
              <a:off x="2710203" y="2203261"/>
              <a:ext cx="1916798" cy="3023507"/>
            </a:xfrm>
            <a:custGeom>
              <a:avLst/>
              <a:gdLst/>
              <a:ahLst/>
              <a:cxnLst/>
              <a:rect l="l" t="t" r="r" b="b"/>
              <a:pathLst>
                <a:path w="1916798" h="3023507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cubicBezTo>
                    <a:pt x="1894695" y="683831"/>
                    <a:pt x="1912472" y="1272419"/>
                    <a:pt x="1915752" y="1379779"/>
                  </a:cubicBezTo>
                  <a:cubicBezTo>
                    <a:pt x="1937673" y="2097474"/>
                    <a:pt x="1608513" y="2553500"/>
                    <a:pt x="1557593" y="2622543"/>
                  </a:cubicBezTo>
                  <a:cubicBezTo>
                    <a:pt x="1323713" y="2935995"/>
                    <a:pt x="1062387" y="3004692"/>
                    <a:pt x="958479" y="3023507"/>
                  </a:cubicBez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3023507"/>
                  </a:lnTo>
                  <a:cubicBezTo>
                    <a:pt x="854394" y="3004692"/>
                    <a:pt x="593069" y="2935995"/>
                    <a:pt x="359188" y="2622715"/>
                  </a:cubicBez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25"/>
            <p:cNvSpPr/>
            <p:nvPr/>
          </p:nvSpPr>
          <p:spPr>
            <a:xfrm>
              <a:off x="2711213" y="2222437"/>
              <a:ext cx="1593165" cy="3015570"/>
            </a:xfrm>
            <a:custGeom>
              <a:avLst/>
              <a:gdLst/>
              <a:ahLst/>
              <a:cxnLst/>
              <a:rect l="l" t="t" r="r" b="b"/>
              <a:pathLst>
                <a:path w="1593165" h="3015570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lnTo>
                    <a:pt x="1593165" y="334631"/>
                  </a:lnTo>
                  <a:lnTo>
                    <a:pt x="1519727" y="257623"/>
                  </a:lnTo>
                  <a:cubicBezTo>
                    <a:pt x="1328034" y="79832"/>
                    <a:pt x="1134648" y="52079"/>
                    <a:pt x="1036092" y="49646"/>
                  </a:cubicBezTo>
                  <a:cubicBezTo>
                    <a:pt x="1020001" y="49249"/>
                    <a:pt x="1006438" y="49527"/>
                    <a:pt x="995823" y="49937"/>
                  </a:cubicBezTo>
                  <a:lnTo>
                    <a:pt x="995823" y="3015569"/>
                  </a:lnTo>
                  <a:lnTo>
                    <a:pt x="995820" y="3015570"/>
                  </a:lnTo>
                  <a:lnTo>
                    <a:pt x="995820" y="49937"/>
                  </a:lnTo>
                  <a:lnTo>
                    <a:pt x="958479" y="49668"/>
                  </a:ln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49668"/>
                  </a:lnTo>
                  <a:lnTo>
                    <a:pt x="955494" y="49646"/>
                  </a:lnTo>
                  <a:cubicBezTo>
                    <a:pt x="842746" y="52426"/>
                    <a:pt x="606270" y="88278"/>
                    <a:pt x="390146" y="343368"/>
                  </a:cubicBezTo>
                  <a:cubicBezTo>
                    <a:pt x="59605" y="733803"/>
                    <a:pt x="41482" y="1322045"/>
                    <a:pt x="38374" y="1429405"/>
                  </a:cubicBezTo>
                  <a:cubicBezTo>
                    <a:pt x="19345" y="2057390"/>
                    <a:pt x="268847" y="2485032"/>
                    <a:pt x="365631" y="2628383"/>
                  </a:cubicBezTo>
                  <a:lnTo>
                    <a:pt x="375174" y="2641905"/>
                  </a:lnTo>
                  <a:lnTo>
                    <a:pt x="359188" y="2622715"/>
                  </a:ln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25"/>
            <p:cNvSpPr/>
            <p:nvPr/>
          </p:nvSpPr>
          <p:spPr>
            <a:xfrm>
              <a:off x="3150463" y="2198862"/>
              <a:ext cx="1036590" cy="3027906"/>
            </a:xfrm>
            <a:custGeom>
              <a:avLst/>
              <a:gdLst/>
              <a:ahLst/>
              <a:cxnLst/>
              <a:rect l="l" t="t" r="r" b="b"/>
              <a:pathLst>
                <a:path w="1036590" h="302790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3027906"/>
                  </a:lnTo>
                  <a:cubicBezTo>
                    <a:pt x="461429" y="3009091"/>
                    <a:pt x="320582" y="2940394"/>
                    <a:pt x="194235" y="2627114"/>
                  </a:cubicBez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cubicBezTo>
                    <a:pt x="1024815" y="683831"/>
                    <a:pt x="1034481" y="1272419"/>
                    <a:pt x="1036035" y="1379779"/>
                  </a:cubicBezTo>
                  <a:cubicBezTo>
                    <a:pt x="1047773" y="2097474"/>
                    <a:pt x="869815" y="2553500"/>
                    <a:pt x="842370" y="2622543"/>
                  </a:cubicBezTo>
                  <a:cubicBezTo>
                    <a:pt x="715678" y="2935995"/>
                    <a:pt x="574486" y="3004692"/>
                    <a:pt x="518217" y="3023507"/>
                  </a:cubicBez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3"/>
                </a:gs>
                <a:gs pos="52000">
                  <a:schemeClr val="accent4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128588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25"/>
            <p:cNvSpPr/>
            <p:nvPr/>
          </p:nvSpPr>
          <p:spPr>
            <a:xfrm>
              <a:off x="3169640" y="2199871"/>
              <a:ext cx="864956" cy="3015976"/>
            </a:xfrm>
            <a:custGeom>
              <a:avLst/>
              <a:gdLst/>
              <a:ahLst/>
              <a:cxnLst/>
              <a:rect l="l" t="t" r="r" b="b"/>
              <a:pathLst>
                <a:path w="864956" h="301597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54080"/>
                  </a:lnTo>
                  <a:lnTo>
                    <a:pt x="515562" y="54045"/>
                  </a:lnTo>
                  <a:cubicBezTo>
                    <a:pt x="454545" y="56825"/>
                    <a:pt x="326641" y="92677"/>
                    <a:pt x="209440" y="347767"/>
                  </a:cubicBezTo>
                  <a:cubicBezTo>
                    <a:pt x="31829" y="738202"/>
                    <a:pt x="21473" y="1326444"/>
                    <a:pt x="19747" y="1433804"/>
                  </a:cubicBezTo>
                  <a:cubicBezTo>
                    <a:pt x="10816" y="1972077"/>
                    <a:pt x="108683" y="2363159"/>
                    <a:pt x="169826" y="2554185"/>
                  </a:cubicBezTo>
                  <a:lnTo>
                    <a:pt x="196316" y="2631739"/>
                  </a:lnTo>
                  <a:lnTo>
                    <a:pt x="194235" y="2627114"/>
                  </a:ln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lnTo>
                    <a:pt x="864956" y="342697"/>
                  </a:lnTo>
                  <a:lnTo>
                    <a:pt x="776562" y="190249"/>
                  </a:lnTo>
                  <a:cubicBezTo>
                    <a:pt x="688220" y="72419"/>
                    <a:pt x="604844" y="51731"/>
                    <a:pt x="559166" y="49646"/>
                  </a:cubicBezTo>
                  <a:cubicBezTo>
                    <a:pt x="550465" y="49249"/>
                    <a:pt x="543132" y="49527"/>
                    <a:pt x="537393" y="49937"/>
                  </a:cubicBezTo>
                  <a:lnTo>
                    <a:pt x="537393" y="3015976"/>
                  </a:lnTo>
                  <a:lnTo>
                    <a:pt x="537392" y="3015976"/>
                  </a:lnTo>
                  <a:lnTo>
                    <a:pt x="537392" y="54336"/>
                  </a:lnTo>
                  <a:lnTo>
                    <a:pt x="518217" y="54081"/>
                  </a:ln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25"/>
            <p:cNvSpPr/>
            <p:nvPr/>
          </p:nvSpPr>
          <p:spPr>
            <a:xfrm>
              <a:off x="2257788" y="2204270"/>
              <a:ext cx="2049602" cy="2904841"/>
            </a:xfrm>
            <a:custGeom>
              <a:avLst/>
              <a:gdLst/>
              <a:ahLst/>
              <a:cxnLst/>
              <a:rect l="l" t="t" r="r" b="b"/>
              <a:pathLst>
                <a:path w="2049602" h="2904841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05888" y="-1977"/>
                    <a:pt x="1755994" y="321"/>
                    <a:pt x="2028820" y="124614"/>
                  </a:cubicBezTo>
                  <a:lnTo>
                    <a:pt x="2049602" y="135611"/>
                  </a:lnTo>
                  <a:lnTo>
                    <a:pt x="1949422" y="96315"/>
                  </a:lnTo>
                  <a:cubicBezTo>
                    <a:pt x="1731466" y="23911"/>
                    <a:pt x="1544728" y="22657"/>
                    <a:pt x="1466408" y="24707"/>
                  </a:cubicBezTo>
                  <a:cubicBezTo>
                    <a:pt x="1450744" y="24297"/>
                    <a:pt x="1430740" y="24019"/>
                    <a:pt x="1407016" y="24416"/>
                  </a:cubicBezTo>
                  <a:cubicBezTo>
                    <a:pt x="1240944" y="27196"/>
                    <a:pt x="892536" y="63048"/>
                    <a:pt x="573861" y="318138"/>
                  </a:cubicBezTo>
                  <a:cubicBezTo>
                    <a:pt x="86768" y="708055"/>
                    <a:pt x="60360" y="1296643"/>
                    <a:pt x="56043" y="1404003"/>
                  </a:cubicBezTo>
                  <a:cubicBezTo>
                    <a:pt x="23767" y="2121698"/>
                    <a:pt x="508789" y="2577724"/>
                    <a:pt x="583873" y="2646767"/>
                  </a:cubicBezTo>
                  <a:cubicBezTo>
                    <a:pt x="676097" y="2729734"/>
                    <a:pt x="777075" y="2801279"/>
                    <a:pt x="884593" y="2860394"/>
                  </a:cubicBezTo>
                  <a:lnTo>
                    <a:pt x="973281" y="2904841"/>
                  </a:lnTo>
                  <a:lnTo>
                    <a:pt x="939703" y="2891105"/>
                  </a:lnTo>
                  <a:cubicBezTo>
                    <a:pt x="790863" y="2823482"/>
                    <a:pt x="652334" y="2733166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8" name="Google Shape;808;p25"/>
          <p:cNvSpPr/>
          <p:nvPr/>
        </p:nvSpPr>
        <p:spPr>
          <a:xfrm flipH="1">
            <a:off x="1478602" y="3943837"/>
            <a:ext cx="6424162" cy="1200308"/>
          </a:xfrm>
          <a:custGeom>
            <a:avLst/>
            <a:gdLst/>
            <a:ahLst/>
            <a:cxnLst/>
            <a:rect l="l" t="t" r="r" b="b"/>
            <a:pathLst>
              <a:path w="12192952" h="2278164" extrusionOk="0">
                <a:moveTo>
                  <a:pt x="-4" y="736841"/>
                </a:moveTo>
                <a:cubicBezTo>
                  <a:pt x="19046" y="656736"/>
                  <a:pt x="105628" y="326599"/>
                  <a:pt x="417953" y="133147"/>
                </a:cubicBezTo>
                <a:cubicBezTo>
                  <a:pt x="747041" y="-70688"/>
                  <a:pt x="1193573" y="-40494"/>
                  <a:pt x="1543332" y="212585"/>
                </a:cubicBezTo>
                <a:cubicBezTo>
                  <a:pt x="1701065" y="65615"/>
                  <a:pt x="1944715" y="65234"/>
                  <a:pt x="2096734" y="204584"/>
                </a:cubicBezTo>
                <a:cubicBezTo>
                  <a:pt x="2238180" y="334315"/>
                  <a:pt x="2267422" y="554819"/>
                  <a:pt x="2160266" y="723602"/>
                </a:cubicBezTo>
                <a:cubicBezTo>
                  <a:pt x="2180516" y="727603"/>
                  <a:pt x="2199023" y="737794"/>
                  <a:pt x="2213225" y="752747"/>
                </a:cubicBezTo>
                <a:cubicBezTo>
                  <a:pt x="2231532" y="772940"/>
                  <a:pt x="2241057" y="799611"/>
                  <a:pt x="2239704" y="826852"/>
                </a:cubicBezTo>
                <a:cubicBezTo>
                  <a:pt x="2504023" y="599300"/>
                  <a:pt x="2874260" y="544340"/>
                  <a:pt x="3183727" y="686549"/>
                </a:cubicBezTo>
                <a:cubicBezTo>
                  <a:pt x="3622639" y="888194"/>
                  <a:pt x="3684075" y="1369016"/>
                  <a:pt x="3686838" y="1393494"/>
                </a:cubicBezTo>
                <a:cubicBezTo>
                  <a:pt x="3709317" y="1393494"/>
                  <a:pt x="3886863" y="1397019"/>
                  <a:pt x="4005830" y="1547133"/>
                </a:cubicBezTo>
                <a:cubicBezTo>
                  <a:pt x="4113176" y="1682769"/>
                  <a:pt x="4091555" y="1836598"/>
                  <a:pt x="4087935" y="1862220"/>
                </a:cubicBezTo>
                <a:cubicBezTo>
                  <a:pt x="4108595" y="1849552"/>
                  <a:pt x="4133789" y="1846599"/>
                  <a:pt x="4156801" y="1854219"/>
                </a:cubicBezTo>
                <a:cubicBezTo>
                  <a:pt x="4181404" y="1863744"/>
                  <a:pt x="4200045" y="1884413"/>
                  <a:pt x="4207093" y="1909845"/>
                </a:cubicBezTo>
                <a:cubicBezTo>
                  <a:pt x="4237573" y="1868221"/>
                  <a:pt x="4399308" y="1655813"/>
                  <a:pt x="4696964" y="1610665"/>
                </a:cubicBezTo>
                <a:cubicBezTo>
                  <a:pt x="5036435" y="1559134"/>
                  <a:pt x="5276274" y="1766970"/>
                  <a:pt x="5308659" y="1796021"/>
                </a:cubicBezTo>
                <a:cubicBezTo>
                  <a:pt x="5346759" y="1766684"/>
                  <a:pt x="5703852" y="1500746"/>
                  <a:pt x="6149336" y="1629143"/>
                </a:cubicBezTo>
                <a:cubicBezTo>
                  <a:pt x="6507476" y="1732584"/>
                  <a:pt x="6674925" y="2019668"/>
                  <a:pt x="6707977" y="2079294"/>
                </a:cubicBezTo>
                <a:cubicBezTo>
                  <a:pt x="6854358" y="2060244"/>
                  <a:pt x="7003195" y="2077961"/>
                  <a:pt x="7140984" y="2130920"/>
                </a:cubicBezTo>
                <a:cubicBezTo>
                  <a:pt x="7226318" y="2164258"/>
                  <a:pt x="7305842" y="2210931"/>
                  <a:pt x="7376632" y="2269128"/>
                </a:cubicBezTo>
                <a:cubicBezTo>
                  <a:pt x="7459043" y="2158923"/>
                  <a:pt x="7572466" y="2075770"/>
                  <a:pt x="7702387" y="2030336"/>
                </a:cubicBezTo>
                <a:cubicBezTo>
                  <a:pt x="7947465" y="1945944"/>
                  <a:pt x="8157968" y="2032051"/>
                  <a:pt x="8208164" y="2054148"/>
                </a:cubicBezTo>
                <a:cubicBezTo>
                  <a:pt x="8210508" y="2001856"/>
                  <a:pt x="8234492" y="1952993"/>
                  <a:pt x="8274363" y="1919084"/>
                </a:cubicBezTo>
                <a:cubicBezTo>
                  <a:pt x="8305272" y="1894415"/>
                  <a:pt x="8343343" y="1880508"/>
                  <a:pt x="8382853" y="1879365"/>
                </a:cubicBezTo>
                <a:cubicBezTo>
                  <a:pt x="8388606" y="1670005"/>
                  <a:pt x="8548035" y="1497031"/>
                  <a:pt x="8756233" y="1474266"/>
                </a:cubicBezTo>
                <a:cubicBezTo>
                  <a:pt x="8689558" y="1208615"/>
                  <a:pt x="8789856" y="931341"/>
                  <a:pt x="9005121" y="778941"/>
                </a:cubicBezTo>
                <a:cubicBezTo>
                  <a:pt x="9192287" y="646640"/>
                  <a:pt x="9440509" y="627209"/>
                  <a:pt x="9653869" y="725983"/>
                </a:cubicBezTo>
                <a:cubicBezTo>
                  <a:pt x="9769312" y="571868"/>
                  <a:pt x="9987815" y="540531"/>
                  <a:pt x="10141930" y="655974"/>
                </a:cubicBezTo>
                <a:cubicBezTo>
                  <a:pt x="10238418" y="728364"/>
                  <a:pt x="10290710" y="845427"/>
                  <a:pt x="10280138" y="965632"/>
                </a:cubicBezTo>
                <a:cubicBezTo>
                  <a:pt x="10292901" y="953726"/>
                  <a:pt x="10310713" y="948773"/>
                  <a:pt x="10327763" y="952392"/>
                </a:cubicBezTo>
                <a:cubicBezTo>
                  <a:pt x="10348337" y="958107"/>
                  <a:pt x="10363100" y="976109"/>
                  <a:pt x="10364815" y="997350"/>
                </a:cubicBezTo>
                <a:cubicBezTo>
                  <a:pt x="10511881" y="776465"/>
                  <a:pt x="10768008" y="655593"/>
                  <a:pt x="11025469" y="686263"/>
                </a:cubicBezTo>
                <a:cubicBezTo>
                  <a:pt x="11382752" y="728840"/>
                  <a:pt x="11547534" y="1039736"/>
                  <a:pt x="11560393" y="1064882"/>
                </a:cubicBezTo>
                <a:cubicBezTo>
                  <a:pt x="11574776" y="1060215"/>
                  <a:pt x="11725461" y="1013828"/>
                  <a:pt x="11851572" y="1109935"/>
                </a:cubicBezTo>
                <a:cubicBezTo>
                  <a:pt x="11910056" y="1155465"/>
                  <a:pt x="11950442" y="1220140"/>
                  <a:pt x="11965872" y="1292625"/>
                </a:cubicBezTo>
                <a:cubicBezTo>
                  <a:pt x="11988923" y="1262526"/>
                  <a:pt x="12032071" y="1256811"/>
                  <a:pt x="12062170" y="1279862"/>
                </a:cubicBezTo>
                <a:cubicBezTo>
                  <a:pt x="12069504" y="1285481"/>
                  <a:pt x="12075600" y="1292530"/>
                  <a:pt x="12080172" y="1300530"/>
                </a:cubicBezTo>
                <a:cubicBezTo>
                  <a:pt x="12078934" y="1247000"/>
                  <a:pt x="12091697" y="1194042"/>
                  <a:pt x="12117224" y="1146987"/>
                </a:cubicBezTo>
                <a:cubicBezTo>
                  <a:pt x="12134941" y="1114793"/>
                  <a:pt x="12158372" y="1086027"/>
                  <a:pt x="12186471" y="1062215"/>
                </a:cubicBezTo>
                <a:cubicBezTo>
                  <a:pt x="12188662" y="1467218"/>
                  <a:pt x="12190852" y="1872221"/>
                  <a:pt x="12192948" y="2277224"/>
                </a:cubicBezTo>
                <a:lnTo>
                  <a:pt x="-4" y="2277224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9" name="Google Shape;809;p25"/>
          <p:cNvSpPr/>
          <p:nvPr/>
        </p:nvSpPr>
        <p:spPr>
          <a:xfrm flipH="1">
            <a:off x="1483144" y="3943134"/>
            <a:ext cx="6420974" cy="1200308"/>
          </a:xfrm>
          <a:custGeom>
            <a:avLst/>
            <a:gdLst/>
            <a:ahLst/>
            <a:cxnLst/>
            <a:rect l="l" t="t" r="r" b="b"/>
            <a:pathLst>
              <a:path w="12186901" h="2278163" extrusionOk="0">
                <a:moveTo>
                  <a:pt x="10929198" y="682704"/>
                </a:moveTo>
                <a:cubicBezTo>
                  <a:pt x="10961129" y="681903"/>
                  <a:pt x="10993290" y="683369"/>
                  <a:pt x="11025473" y="687202"/>
                </a:cubicBezTo>
                <a:cubicBezTo>
                  <a:pt x="11382756" y="729779"/>
                  <a:pt x="11547538" y="1040675"/>
                  <a:pt x="11560397" y="1065821"/>
                </a:cubicBezTo>
                <a:cubicBezTo>
                  <a:pt x="11574780" y="1061154"/>
                  <a:pt x="11725465" y="1014767"/>
                  <a:pt x="11851576" y="1110874"/>
                </a:cubicBezTo>
                <a:cubicBezTo>
                  <a:pt x="11910060" y="1156404"/>
                  <a:pt x="11950446" y="1221079"/>
                  <a:pt x="11965876" y="1293564"/>
                </a:cubicBezTo>
                <a:cubicBezTo>
                  <a:pt x="11988927" y="1263465"/>
                  <a:pt x="12032075" y="1257750"/>
                  <a:pt x="12062174" y="1280801"/>
                </a:cubicBezTo>
                <a:cubicBezTo>
                  <a:pt x="12069508" y="1286420"/>
                  <a:pt x="12075604" y="1293469"/>
                  <a:pt x="12080176" y="1301469"/>
                </a:cubicBezTo>
                <a:cubicBezTo>
                  <a:pt x="12078938" y="1247939"/>
                  <a:pt x="12091701" y="1194981"/>
                  <a:pt x="12117228" y="1147926"/>
                </a:cubicBezTo>
                <a:cubicBezTo>
                  <a:pt x="12134945" y="1115732"/>
                  <a:pt x="12158376" y="1086966"/>
                  <a:pt x="12186475" y="1063154"/>
                </a:cubicBezTo>
                <a:lnTo>
                  <a:pt x="12186901" y="1142995"/>
                </a:lnTo>
                <a:lnTo>
                  <a:pt x="12127863" y="1215268"/>
                </a:lnTo>
                <a:cubicBezTo>
                  <a:pt x="12102336" y="1262323"/>
                  <a:pt x="12089573" y="1315281"/>
                  <a:pt x="12090811" y="1368811"/>
                </a:cubicBezTo>
                <a:cubicBezTo>
                  <a:pt x="12086239" y="1360811"/>
                  <a:pt x="12080143" y="1353762"/>
                  <a:pt x="12072809" y="1348143"/>
                </a:cubicBezTo>
                <a:cubicBezTo>
                  <a:pt x="12042710" y="1325092"/>
                  <a:pt x="11999562" y="1330807"/>
                  <a:pt x="11976511" y="1360906"/>
                </a:cubicBezTo>
                <a:cubicBezTo>
                  <a:pt x="11961081" y="1288421"/>
                  <a:pt x="11920695" y="1223746"/>
                  <a:pt x="11862211" y="1178216"/>
                </a:cubicBezTo>
                <a:cubicBezTo>
                  <a:pt x="11736100" y="1082109"/>
                  <a:pt x="11585415" y="1128496"/>
                  <a:pt x="11571032" y="1133163"/>
                </a:cubicBezTo>
                <a:cubicBezTo>
                  <a:pt x="11558173" y="1108017"/>
                  <a:pt x="11393391" y="797121"/>
                  <a:pt x="11036108" y="754544"/>
                </a:cubicBezTo>
                <a:cubicBezTo>
                  <a:pt x="10778647" y="723874"/>
                  <a:pt x="10522520" y="844746"/>
                  <a:pt x="10375454" y="1065631"/>
                </a:cubicBezTo>
                <a:cubicBezTo>
                  <a:pt x="10373739" y="1044390"/>
                  <a:pt x="10358976" y="1026388"/>
                  <a:pt x="10338402" y="1020673"/>
                </a:cubicBezTo>
                <a:cubicBezTo>
                  <a:pt x="10321352" y="1017054"/>
                  <a:pt x="10303540" y="1022007"/>
                  <a:pt x="10290777" y="1033913"/>
                </a:cubicBezTo>
                <a:lnTo>
                  <a:pt x="10287902" y="962223"/>
                </a:lnTo>
                <a:lnTo>
                  <a:pt x="10302347" y="954129"/>
                </a:lnTo>
                <a:cubicBezTo>
                  <a:pt x="10310527" y="951855"/>
                  <a:pt x="10319242" y="951522"/>
                  <a:pt x="10327767" y="953331"/>
                </a:cubicBezTo>
                <a:cubicBezTo>
                  <a:pt x="10348341" y="959046"/>
                  <a:pt x="10363104" y="977048"/>
                  <a:pt x="10364819" y="998289"/>
                </a:cubicBezTo>
                <a:cubicBezTo>
                  <a:pt x="10493502" y="805015"/>
                  <a:pt x="10705684" y="688313"/>
                  <a:pt x="10929198" y="682704"/>
                </a:cubicBezTo>
                <a:close/>
                <a:moveTo>
                  <a:pt x="2818734" y="609388"/>
                </a:moveTo>
                <a:cubicBezTo>
                  <a:pt x="2943085" y="608558"/>
                  <a:pt x="3067681" y="634160"/>
                  <a:pt x="3183731" y="687488"/>
                </a:cubicBezTo>
                <a:cubicBezTo>
                  <a:pt x="3622643" y="889133"/>
                  <a:pt x="3684079" y="1369955"/>
                  <a:pt x="3686842" y="1394433"/>
                </a:cubicBezTo>
                <a:cubicBezTo>
                  <a:pt x="3709321" y="1394433"/>
                  <a:pt x="3886867" y="1397958"/>
                  <a:pt x="4005834" y="1548072"/>
                </a:cubicBezTo>
                <a:cubicBezTo>
                  <a:pt x="4059507" y="1615890"/>
                  <a:pt x="4080939" y="1688256"/>
                  <a:pt x="4088499" y="1746871"/>
                </a:cubicBezTo>
                <a:lnTo>
                  <a:pt x="4091516" y="1783808"/>
                </a:lnTo>
                <a:lnTo>
                  <a:pt x="4075094" y="1718265"/>
                </a:lnTo>
                <a:cubicBezTo>
                  <a:pt x="4062082" y="1684369"/>
                  <a:pt x="4043306" y="1649323"/>
                  <a:pt x="4016469" y="1615414"/>
                </a:cubicBezTo>
                <a:cubicBezTo>
                  <a:pt x="3897502" y="1465300"/>
                  <a:pt x="3719956" y="1461775"/>
                  <a:pt x="3697477" y="1461775"/>
                </a:cubicBezTo>
                <a:cubicBezTo>
                  <a:pt x="3694714" y="1437297"/>
                  <a:pt x="3633278" y="956475"/>
                  <a:pt x="3194366" y="754830"/>
                </a:cubicBezTo>
                <a:cubicBezTo>
                  <a:pt x="2884899" y="612621"/>
                  <a:pt x="2514662" y="667581"/>
                  <a:pt x="2250343" y="895133"/>
                </a:cubicBezTo>
                <a:cubicBezTo>
                  <a:pt x="2251696" y="867892"/>
                  <a:pt x="2242171" y="841221"/>
                  <a:pt x="2223864" y="821028"/>
                </a:cubicBezTo>
                <a:cubicBezTo>
                  <a:pt x="2209662" y="806075"/>
                  <a:pt x="2191155" y="795884"/>
                  <a:pt x="2170905" y="791883"/>
                </a:cubicBezTo>
                <a:lnTo>
                  <a:pt x="2193036" y="738107"/>
                </a:lnTo>
                <a:lnTo>
                  <a:pt x="2213229" y="753686"/>
                </a:lnTo>
                <a:cubicBezTo>
                  <a:pt x="2231536" y="773879"/>
                  <a:pt x="2241061" y="800550"/>
                  <a:pt x="2239708" y="827791"/>
                </a:cubicBezTo>
                <a:cubicBezTo>
                  <a:pt x="2404908" y="685571"/>
                  <a:pt x="2611481" y="610770"/>
                  <a:pt x="2818734" y="609388"/>
                </a:cubicBezTo>
                <a:close/>
                <a:moveTo>
                  <a:pt x="9950221" y="587697"/>
                </a:moveTo>
                <a:cubicBezTo>
                  <a:pt x="10017293" y="590972"/>
                  <a:pt x="10084141" y="613622"/>
                  <a:pt x="10141934" y="656913"/>
                </a:cubicBezTo>
                <a:cubicBezTo>
                  <a:pt x="10214300" y="711206"/>
                  <a:pt x="10261806" y="790627"/>
                  <a:pt x="10276576" y="877656"/>
                </a:cubicBezTo>
                <a:lnTo>
                  <a:pt x="10278065" y="914798"/>
                </a:lnTo>
                <a:lnTo>
                  <a:pt x="10261821" y="861154"/>
                </a:lnTo>
                <a:cubicBezTo>
                  <a:pt x="10238008" y="807814"/>
                  <a:pt x="10200813" y="760450"/>
                  <a:pt x="10152569" y="724255"/>
                </a:cubicBezTo>
                <a:cubicBezTo>
                  <a:pt x="9998454" y="608812"/>
                  <a:pt x="9779951" y="640149"/>
                  <a:pt x="9664508" y="794264"/>
                </a:cubicBezTo>
                <a:cubicBezTo>
                  <a:pt x="9451148" y="695490"/>
                  <a:pt x="9202926" y="714921"/>
                  <a:pt x="9015760" y="847222"/>
                </a:cubicBezTo>
                <a:cubicBezTo>
                  <a:pt x="8800495" y="999622"/>
                  <a:pt x="8700197" y="1276896"/>
                  <a:pt x="8766872" y="1542547"/>
                </a:cubicBezTo>
                <a:cubicBezTo>
                  <a:pt x="8558674" y="1565312"/>
                  <a:pt x="8399245" y="1738286"/>
                  <a:pt x="8393492" y="1947646"/>
                </a:cubicBezTo>
                <a:cubicBezTo>
                  <a:pt x="8353982" y="1948789"/>
                  <a:pt x="8315911" y="1962696"/>
                  <a:pt x="8285002" y="1987365"/>
                </a:cubicBezTo>
                <a:cubicBezTo>
                  <a:pt x="8245131" y="2021274"/>
                  <a:pt x="8221147" y="2070137"/>
                  <a:pt x="8218803" y="2122429"/>
                </a:cubicBezTo>
                <a:cubicBezTo>
                  <a:pt x="8168607" y="2100332"/>
                  <a:pt x="7958104" y="2014225"/>
                  <a:pt x="7713026" y="2098617"/>
                </a:cubicBezTo>
                <a:cubicBezTo>
                  <a:pt x="7615585" y="2132693"/>
                  <a:pt x="7527425" y="2187985"/>
                  <a:pt x="7454667" y="2259994"/>
                </a:cubicBezTo>
                <a:lnTo>
                  <a:pt x="7438850" y="2278163"/>
                </a:lnTo>
                <a:lnTo>
                  <a:pt x="7302383" y="2278163"/>
                </a:lnTo>
                <a:lnTo>
                  <a:pt x="7274901" y="2258983"/>
                </a:lnTo>
                <a:cubicBezTo>
                  <a:pt x="7235505" y="2235873"/>
                  <a:pt x="7194290" y="2215870"/>
                  <a:pt x="7151623" y="2199201"/>
                </a:cubicBezTo>
                <a:cubicBezTo>
                  <a:pt x="7013834" y="2146242"/>
                  <a:pt x="6864997" y="2128525"/>
                  <a:pt x="6718616" y="2147575"/>
                </a:cubicBezTo>
                <a:cubicBezTo>
                  <a:pt x="6685564" y="2087949"/>
                  <a:pt x="6518115" y="1800865"/>
                  <a:pt x="6159975" y="1697424"/>
                </a:cubicBezTo>
                <a:cubicBezTo>
                  <a:pt x="5714491" y="1569027"/>
                  <a:pt x="5357398" y="1834965"/>
                  <a:pt x="5319298" y="1864302"/>
                </a:cubicBezTo>
                <a:cubicBezTo>
                  <a:pt x="5286914" y="1835251"/>
                  <a:pt x="5047075" y="1627415"/>
                  <a:pt x="4707603" y="1678946"/>
                </a:cubicBezTo>
                <a:cubicBezTo>
                  <a:pt x="4409947" y="1724094"/>
                  <a:pt x="4248212" y="1936502"/>
                  <a:pt x="4217732" y="1978126"/>
                </a:cubicBezTo>
                <a:cubicBezTo>
                  <a:pt x="4210684" y="1952694"/>
                  <a:pt x="4192043" y="1932025"/>
                  <a:pt x="4167440" y="1922500"/>
                </a:cubicBezTo>
                <a:cubicBezTo>
                  <a:pt x="4144428" y="1914880"/>
                  <a:pt x="4119234" y="1917833"/>
                  <a:pt x="4098574" y="1930501"/>
                </a:cubicBezTo>
                <a:cubicBezTo>
                  <a:pt x="4099479" y="1924096"/>
                  <a:pt x="4101509" y="1909677"/>
                  <a:pt x="4102368" y="1889533"/>
                </a:cubicBezTo>
                <a:lnTo>
                  <a:pt x="4102481" y="1858128"/>
                </a:lnTo>
                <a:lnTo>
                  <a:pt x="4121490" y="1851551"/>
                </a:lnTo>
                <a:cubicBezTo>
                  <a:pt x="4133248" y="1850181"/>
                  <a:pt x="4145299" y="1851348"/>
                  <a:pt x="4156805" y="1855158"/>
                </a:cubicBezTo>
                <a:cubicBezTo>
                  <a:pt x="4181408" y="1864683"/>
                  <a:pt x="4200049" y="1885352"/>
                  <a:pt x="4207097" y="1910784"/>
                </a:cubicBezTo>
                <a:cubicBezTo>
                  <a:pt x="4237577" y="1869160"/>
                  <a:pt x="4399312" y="1656752"/>
                  <a:pt x="4696968" y="1611604"/>
                </a:cubicBezTo>
                <a:cubicBezTo>
                  <a:pt x="5036440" y="1560073"/>
                  <a:pt x="5276279" y="1767909"/>
                  <a:pt x="5308663" y="1796960"/>
                </a:cubicBezTo>
                <a:cubicBezTo>
                  <a:pt x="5346763" y="1767623"/>
                  <a:pt x="5703856" y="1501685"/>
                  <a:pt x="6149340" y="1630082"/>
                </a:cubicBezTo>
                <a:cubicBezTo>
                  <a:pt x="6507480" y="1733523"/>
                  <a:pt x="6674929" y="2020607"/>
                  <a:pt x="6707981" y="2080233"/>
                </a:cubicBezTo>
                <a:cubicBezTo>
                  <a:pt x="6854362" y="2061183"/>
                  <a:pt x="7003199" y="2078900"/>
                  <a:pt x="7140988" y="2131859"/>
                </a:cubicBezTo>
                <a:cubicBezTo>
                  <a:pt x="7226322" y="2165197"/>
                  <a:pt x="7305846" y="2211870"/>
                  <a:pt x="7376636" y="2270067"/>
                </a:cubicBezTo>
                <a:cubicBezTo>
                  <a:pt x="7459047" y="2159862"/>
                  <a:pt x="7572470" y="2076709"/>
                  <a:pt x="7702391" y="2031275"/>
                </a:cubicBezTo>
                <a:cubicBezTo>
                  <a:pt x="7947469" y="1946883"/>
                  <a:pt x="8157972" y="2032990"/>
                  <a:pt x="8208168" y="2055087"/>
                </a:cubicBezTo>
                <a:cubicBezTo>
                  <a:pt x="8210512" y="2002795"/>
                  <a:pt x="8234496" y="1953932"/>
                  <a:pt x="8274367" y="1920023"/>
                </a:cubicBezTo>
                <a:cubicBezTo>
                  <a:pt x="8305276" y="1895354"/>
                  <a:pt x="8343347" y="1881447"/>
                  <a:pt x="8382857" y="1880304"/>
                </a:cubicBezTo>
                <a:cubicBezTo>
                  <a:pt x="8388610" y="1670944"/>
                  <a:pt x="8548039" y="1497970"/>
                  <a:pt x="8756237" y="1475205"/>
                </a:cubicBezTo>
                <a:cubicBezTo>
                  <a:pt x="8689562" y="1209554"/>
                  <a:pt x="8789860" y="932280"/>
                  <a:pt x="9005125" y="779880"/>
                </a:cubicBezTo>
                <a:cubicBezTo>
                  <a:pt x="9192291" y="647579"/>
                  <a:pt x="9440513" y="628148"/>
                  <a:pt x="9653873" y="726922"/>
                </a:cubicBezTo>
                <a:cubicBezTo>
                  <a:pt x="9726025" y="630600"/>
                  <a:pt x="9838435" y="582239"/>
                  <a:pt x="9950221" y="587697"/>
                </a:cubicBezTo>
                <a:close/>
                <a:moveTo>
                  <a:pt x="972895" y="2463"/>
                </a:moveTo>
                <a:cubicBezTo>
                  <a:pt x="1169384" y="16167"/>
                  <a:pt x="1368457" y="86985"/>
                  <a:pt x="1543336" y="213524"/>
                </a:cubicBezTo>
                <a:cubicBezTo>
                  <a:pt x="1701069" y="66554"/>
                  <a:pt x="1944719" y="66173"/>
                  <a:pt x="2096738" y="205523"/>
                </a:cubicBezTo>
                <a:cubicBezTo>
                  <a:pt x="2167461" y="270389"/>
                  <a:pt x="2210133" y="357948"/>
                  <a:pt x="2221730" y="450388"/>
                </a:cubicBezTo>
                <a:lnTo>
                  <a:pt x="2220466" y="478549"/>
                </a:lnTo>
                <a:lnTo>
                  <a:pt x="2192042" y="384957"/>
                </a:lnTo>
                <a:cubicBezTo>
                  <a:pt x="2171084" y="343404"/>
                  <a:pt x="2142735" y="305298"/>
                  <a:pt x="2107373" y="272865"/>
                </a:cubicBezTo>
                <a:cubicBezTo>
                  <a:pt x="1955354" y="133515"/>
                  <a:pt x="1711704" y="133896"/>
                  <a:pt x="1553971" y="280866"/>
                </a:cubicBezTo>
                <a:cubicBezTo>
                  <a:pt x="1204212" y="27787"/>
                  <a:pt x="757680" y="-2407"/>
                  <a:pt x="428592" y="201428"/>
                </a:cubicBezTo>
                <a:cubicBezTo>
                  <a:pt x="116267" y="394880"/>
                  <a:pt x="29685" y="725017"/>
                  <a:pt x="10635" y="805122"/>
                </a:cubicBezTo>
                <a:lnTo>
                  <a:pt x="10635" y="2278163"/>
                </a:lnTo>
                <a:lnTo>
                  <a:pt x="0" y="2278163"/>
                </a:lnTo>
                <a:lnTo>
                  <a:pt x="0" y="737780"/>
                </a:lnTo>
                <a:cubicBezTo>
                  <a:pt x="19050" y="657675"/>
                  <a:pt x="105632" y="327538"/>
                  <a:pt x="417957" y="134086"/>
                </a:cubicBezTo>
                <a:cubicBezTo>
                  <a:pt x="582501" y="32169"/>
                  <a:pt x="776406" y="-11242"/>
                  <a:pt x="972895" y="24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p25"/>
          <p:cNvSpPr/>
          <p:nvPr/>
        </p:nvSpPr>
        <p:spPr>
          <a:xfrm flipH="1">
            <a:off x="7115752" y="4077732"/>
            <a:ext cx="2026784" cy="1066045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3030684" y="233404"/>
                  <a:pt x="3185115" y="651150"/>
                  <a:pt x="3026641" y="1023214"/>
                </a:cubicBezTo>
                <a:cubicBezTo>
                  <a:pt x="3099168" y="1035208"/>
                  <a:pt x="3163905" y="1075635"/>
                  <a:pt x="3206408" y="1135602"/>
                </a:cubicBezTo>
                <a:cubicBezTo>
                  <a:pt x="3250418" y="1201768"/>
                  <a:pt x="3264057" y="1283564"/>
                  <a:pt x="3243869" y="1360376"/>
                </a:cubicBezTo>
                <a:cubicBezTo>
                  <a:pt x="3327931" y="1323049"/>
                  <a:pt x="3426358" y="1360914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85827" y="1497963"/>
                  <a:pt x="4029866" y="1605095"/>
                  <a:pt x="4015219" y="1712496"/>
                </a:cubicBezTo>
                <a:cubicBezTo>
                  <a:pt x="4131069" y="1641749"/>
                  <a:pt x="4282348" y="1678268"/>
                  <a:pt x="4353108" y="1794158"/>
                </a:cubicBezTo>
                <a:cubicBezTo>
                  <a:pt x="4406242" y="1881077"/>
                  <a:pt x="4400165" y="1991847"/>
                  <a:pt x="4337827" y="2072566"/>
                </a:cubicBezTo>
                <a:cubicBezTo>
                  <a:pt x="4360735" y="2069332"/>
                  <a:pt x="4535245" y="2047637"/>
                  <a:pt x="4674719" y="2177408"/>
                </a:cubicBezTo>
                <a:cubicBezTo>
                  <a:pt x="4805955" y="2299329"/>
                  <a:pt x="4806781" y="2462210"/>
                  <a:pt x="4803402" y="2514025"/>
                </a:cubicBezTo>
                <a:lnTo>
                  <a:pt x="4802249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1" name="Google Shape;811;p25"/>
          <p:cNvSpPr/>
          <p:nvPr/>
        </p:nvSpPr>
        <p:spPr>
          <a:xfrm flipH="1">
            <a:off x="7728554" y="4500504"/>
            <a:ext cx="1413981" cy="643246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0" y="152473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Google Shape;812;p25"/>
          <p:cNvSpPr/>
          <p:nvPr/>
        </p:nvSpPr>
        <p:spPr>
          <a:xfrm flipH="1">
            <a:off x="7119786" y="4078297"/>
            <a:ext cx="2026784" cy="1066045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4380517" y="2069334"/>
                </a:moveTo>
                <a:cubicBezTo>
                  <a:pt x="4445800" y="2067951"/>
                  <a:pt x="4570114" y="2080080"/>
                  <a:pt x="4674719" y="2177408"/>
                </a:cubicBezTo>
                <a:cubicBezTo>
                  <a:pt x="4789551" y="2284089"/>
                  <a:pt x="4804537" y="2422130"/>
                  <a:pt x="4804226" y="2489685"/>
                </a:cubicBezTo>
                <a:lnTo>
                  <a:pt x="4803567" y="2509158"/>
                </a:lnTo>
                <a:lnTo>
                  <a:pt x="4790425" y="2427515"/>
                </a:lnTo>
                <a:cubicBezTo>
                  <a:pt x="4774237" y="2365077"/>
                  <a:pt x="4741221" y="2293877"/>
                  <a:pt x="4675603" y="2232916"/>
                </a:cubicBezTo>
                <a:cubicBezTo>
                  <a:pt x="4536129" y="2103145"/>
                  <a:pt x="4361619" y="2124840"/>
                  <a:pt x="4338711" y="2128074"/>
                </a:cubicBezTo>
                <a:lnTo>
                  <a:pt x="4370933" y="2069855"/>
                </a:lnTo>
                <a:close/>
                <a:moveTo>
                  <a:pt x="4154383" y="1676688"/>
                </a:moveTo>
                <a:cubicBezTo>
                  <a:pt x="4233206" y="1680300"/>
                  <a:pt x="4308883" y="1721727"/>
                  <a:pt x="4353108" y="1794158"/>
                </a:cubicBezTo>
                <a:cubicBezTo>
                  <a:pt x="4379675" y="1837618"/>
                  <a:pt x="4391440" y="1887040"/>
                  <a:pt x="4388770" y="1935687"/>
                </a:cubicBezTo>
                <a:lnTo>
                  <a:pt x="4385779" y="1950163"/>
                </a:lnTo>
                <a:lnTo>
                  <a:pt x="4382787" y="1918485"/>
                </a:lnTo>
                <a:cubicBezTo>
                  <a:pt x="4376859" y="1894616"/>
                  <a:pt x="4367276" y="1871396"/>
                  <a:pt x="4353992" y="1849666"/>
                </a:cubicBezTo>
                <a:cubicBezTo>
                  <a:pt x="4283232" y="1733776"/>
                  <a:pt x="4131953" y="1697257"/>
                  <a:pt x="4016103" y="1768004"/>
                </a:cubicBezTo>
                <a:lnTo>
                  <a:pt x="4016273" y="1711990"/>
                </a:lnTo>
                <a:lnTo>
                  <a:pt x="4060097" y="1690940"/>
                </a:lnTo>
                <a:cubicBezTo>
                  <a:pt x="4090821" y="1679848"/>
                  <a:pt x="4122853" y="1675243"/>
                  <a:pt x="4154383" y="1676688"/>
                </a:cubicBezTo>
                <a:close/>
                <a:moveTo>
                  <a:pt x="3308430" y="1346027"/>
                </a:moveTo>
                <a:cubicBezTo>
                  <a:pt x="3373328" y="1344871"/>
                  <a:pt x="3435697" y="1381937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64323" y="1481455"/>
                  <a:pt x="4005223" y="1554098"/>
                  <a:pt x="4015462" y="1632634"/>
                </a:cubicBezTo>
                <a:lnTo>
                  <a:pt x="4015305" y="1684229"/>
                </a:lnTo>
                <a:lnTo>
                  <a:pt x="3996148" y="1612208"/>
                </a:lnTo>
                <a:cubicBezTo>
                  <a:pt x="3976217" y="1563746"/>
                  <a:pt x="3943704" y="1520455"/>
                  <a:pt x="3900696" y="1487439"/>
                </a:cubicBezTo>
                <a:cubicBezTo>
                  <a:pt x="3768325" y="1385969"/>
                  <a:pt x="3578668" y="1410899"/>
                  <a:pt x="3477074" y="1543229"/>
                </a:cubicBezTo>
                <a:cubicBezTo>
                  <a:pt x="3474851" y="1528541"/>
                  <a:pt x="3470647" y="1514122"/>
                  <a:pt x="3464596" y="1500512"/>
                </a:cubicBezTo>
                <a:cubicBezTo>
                  <a:pt x="3427242" y="1416422"/>
                  <a:pt x="3328815" y="1378557"/>
                  <a:pt x="3244753" y="1415884"/>
                </a:cubicBezTo>
                <a:lnTo>
                  <a:pt x="3247337" y="1359605"/>
                </a:lnTo>
                <a:close/>
                <a:moveTo>
                  <a:pt x="3043783" y="1027828"/>
                </a:moveTo>
                <a:lnTo>
                  <a:pt x="3079350" y="1037402"/>
                </a:lnTo>
                <a:cubicBezTo>
                  <a:pt x="3130147" y="1056643"/>
                  <a:pt x="3174531" y="1090627"/>
                  <a:pt x="3206408" y="1135602"/>
                </a:cubicBezTo>
                <a:cubicBezTo>
                  <a:pt x="3228413" y="1168685"/>
                  <a:pt x="3242825" y="1205676"/>
                  <a:pt x="3249213" y="1243997"/>
                </a:cubicBezTo>
                <a:lnTo>
                  <a:pt x="3247022" y="1291718"/>
                </a:lnTo>
                <a:lnTo>
                  <a:pt x="3207292" y="1191110"/>
                </a:lnTo>
                <a:cubicBezTo>
                  <a:pt x="3164789" y="1131143"/>
                  <a:pt x="3100052" y="1090716"/>
                  <a:pt x="3027525" y="1078722"/>
                </a:cubicBezTo>
                <a:close/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2952862" y="192977"/>
                  <a:pt x="3098096" y="458280"/>
                  <a:pt x="3089265" y="740315"/>
                </a:cubicBezTo>
                <a:lnTo>
                  <a:pt x="3087663" y="753253"/>
                </a:lnTo>
                <a:lnTo>
                  <a:pt x="3082031" y="656789"/>
                </a:lnTo>
                <a:cubicBezTo>
                  <a:pt x="3048118" y="429354"/>
                  <a:pt x="2914835" y="228272"/>
                  <a:pt x="2720279" y="127204"/>
                </a:cubicBezTo>
                <a:cubicBezTo>
                  <a:pt x="2631441" y="81117"/>
                  <a:pt x="2533523" y="57829"/>
                  <a:pt x="2434072" y="55673"/>
                </a:cubicBezTo>
                <a:cubicBezTo>
                  <a:pt x="2135721" y="49204"/>
                  <a:pt x="1823573" y="232921"/>
                  <a:pt x="1701383" y="561796"/>
                </a:cubicBezTo>
                <a:cubicBezTo>
                  <a:pt x="1627967" y="499807"/>
                  <a:pt x="1535227" y="465308"/>
                  <a:pt x="1439146" y="464366"/>
                </a:cubicBezTo>
                <a:cubicBezTo>
                  <a:pt x="1253855" y="464232"/>
                  <a:pt x="1140659" y="594945"/>
                  <a:pt x="1124488" y="614216"/>
                </a:cubicBezTo>
                <a:cubicBezTo>
                  <a:pt x="1107104" y="568667"/>
                  <a:pt x="975717" y="240938"/>
                  <a:pt x="614973" y="119657"/>
                </a:cubicBezTo>
                <a:cubicBezTo>
                  <a:pt x="313252" y="18319"/>
                  <a:pt x="56943" y="130978"/>
                  <a:pt x="884" y="157119"/>
                </a:cubicBezTo>
                <a:lnTo>
                  <a:pt x="884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Google Shape;813;p25"/>
          <p:cNvSpPr/>
          <p:nvPr/>
        </p:nvSpPr>
        <p:spPr>
          <a:xfrm flipH="1">
            <a:off x="7732589" y="4494285"/>
            <a:ext cx="1413981" cy="643246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3315141" y="1524731"/>
                </a:lnTo>
                <a:lnTo>
                  <a:pt x="3311622" y="1519508"/>
                </a:lnTo>
                <a:cubicBezTo>
                  <a:pt x="3244128" y="1434737"/>
                  <a:pt x="3157145" y="1366795"/>
                  <a:pt x="3057441" y="1321820"/>
                </a:cubicBezTo>
                <a:cubicBezTo>
                  <a:pt x="2803828" y="1209029"/>
                  <a:pt x="2570565" y="1296351"/>
                  <a:pt x="2525556" y="1314273"/>
                </a:cubicBezTo>
                <a:cubicBezTo>
                  <a:pt x="2517066" y="1272229"/>
                  <a:pt x="2462219" y="1021852"/>
                  <a:pt x="2218310" y="872272"/>
                </a:cubicBezTo>
                <a:cubicBezTo>
                  <a:pt x="1951357" y="708677"/>
                  <a:pt x="1677531" y="799638"/>
                  <a:pt x="1641416" y="812304"/>
                </a:cubicBezTo>
                <a:cubicBezTo>
                  <a:pt x="1637992" y="712448"/>
                  <a:pt x="1594871" y="617986"/>
                  <a:pt x="1521617" y="550068"/>
                </a:cubicBezTo>
                <a:cubicBezTo>
                  <a:pt x="1384029" y="426495"/>
                  <a:pt x="1208711" y="463822"/>
                  <a:pt x="1191867" y="467597"/>
                </a:cubicBezTo>
                <a:cubicBezTo>
                  <a:pt x="1154364" y="375019"/>
                  <a:pt x="1089923" y="295916"/>
                  <a:pt x="1006898" y="240396"/>
                </a:cubicBezTo>
                <a:cubicBezTo>
                  <a:pt x="777974" y="87312"/>
                  <a:pt x="468329" y="148761"/>
                  <a:pt x="315273" y="377712"/>
                </a:cubicBezTo>
                <a:cubicBezTo>
                  <a:pt x="264105" y="228537"/>
                  <a:pt x="148700" y="110356"/>
                  <a:pt x="884" y="55508"/>
                </a:cubicBezTo>
                <a:lnTo>
                  <a:pt x="884" y="1524731"/>
                </a:lnTo>
                <a:lnTo>
                  <a:pt x="0" y="15247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4" name="Google Shape;814;p25"/>
          <p:cNvSpPr/>
          <p:nvPr/>
        </p:nvSpPr>
        <p:spPr>
          <a:xfrm flipH="1">
            <a:off x="-3606" y="3266837"/>
            <a:ext cx="3165604" cy="1880523"/>
          </a:xfrm>
          <a:custGeom>
            <a:avLst/>
            <a:gdLst/>
            <a:ahLst/>
            <a:cxnLst/>
            <a:rect l="l" t="t" r="r" b="b"/>
            <a:pathLst>
              <a:path w="7308753" h="4341756" extrusionOk="0">
                <a:moveTo>
                  <a:pt x="7110886" y="101"/>
                </a:moveTo>
                <a:cubicBezTo>
                  <a:pt x="7211330" y="-1977"/>
                  <a:pt x="7290731" y="28417"/>
                  <a:pt x="7308753" y="35912"/>
                </a:cubicBezTo>
                <a:lnTo>
                  <a:pt x="7308753" y="4341756"/>
                </a:lnTo>
                <a:lnTo>
                  <a:pt x="45625" y="4341756"/>
                </a:lnTo>
                <a:lnTo>
                  <a:pt x="7570" y="4185900"/>
                </a:lnTo>
                <a:cubicBezTo>
                  <a:pt x="-43691" y="3817116"/>
                  <a:pt x="169077" y="3450821"/>
                  <a:pt x="533756" y="3321826"/>
                </a:cubicBezTo>
                <a:cubicBezTo>
                  <a:pt x="685331" y="3268193"/>
                  <a:pt x="849518" y="3261590"/>
                  <a:pt x="1004959" y="3302555"/>
                </a:cubicBezTo>
                <a:cubicBezTo>
                  <a:pt x="1059537" y="2969706"/>
                  <a:pt x="1312610" y="2705851"/>
                  <a:pt x="1634409" y="2643190"/>
                </a:cubicBezTo>
                <a:cubicBezTo>
                  <a:pt x="1925484" y="2586592"/>
                  <a:pt x="2227340" y="2703156"/>
                  <a:pt x="2413574" y="2942889"/>
                </a:cubicBezTo>
                <a:cubicBezTo>
                  <a:pt x="2578274" y="2864865"/>
                  <a:pt x="2773806" y="2894511"/>
                  <a:pt x="2907997" y="3017814"/>
                </a:cubicBezTo>
                <a:cubicBezTo>
                  <a:pt x="2861601" y="2573655"/>
                  <a:pt x="3184035" y="2175987"/>
                  <a:pt x="3628152" y="2129632"/>
                </a:cubicBezTo>
                <a:cubicBezTo>
                  <a:pt x="3857508" y="2105645"/>
                  <a:pt x="4086177" y="2180838"/>
                  <a:pt x="4256646" y="2336078"/>
                </a:cubicBezTo>
                <a:cubicBezTo>
                  <a:pt x="4256646" y="2319639"/>
                  <a:pt x="4249503" y="1977086"/>
                  <a:pt x="4541387" y="1789101"/>
                </a:cubicBezTo>
                <a:cubicBezTo>
                  <a:pt x="4827879" y="1604484"/>
                  <a:pt x="5131081" y="1743418"/>
                  <a:pt x="5147793" y="1751638"/>
                </a:cubicBezTo>
                <a:cubicBezTo>
                  <a:pt x="5146175" y="1746382"/>
                  <a:pt x="5112217" y="1629413"/>
                  <a:pt x="5192801" y="1541821"/>
                </a:cubicBezTo>
                <a:cubicBezTo>
                  <a:pt x="5235829" y="1497217"/>
                  <a:pt x="5295648" y="1472692"/>
                  <a:pt x="5357609" y="1474442"/>
                </a:cubicBezTo>
                <a:cubicBezTo>
                  <a:pt x="4954146" y="1125154"/>
                  <a:pt x="4983389" y="549741"/>
                  <a:pt x="5260179" y="313108"/>
                </a:cubicBezTo>
                <a:cubicBezTo>
                  <a:pt x="5533601" y="79440"/>
                  <a:pt x="6096751" y="134825"/>
                  <a:pt x="6384053" y="575344"/>
                </a:cubicBezTo>
                <a:cubicBezTo>
                  <a:pt x="6435801" y="492604"/>
                  <a:pt x="6544683" y="467404"/>
                  <a:pt x="6627559" y="519152"/>
                </a:cubicBezTo>
                <a:cubicBezTo>
                  <a:pt x="6659900" y="539365"/>
                  <a:pt x="6684965" y="569686"/>
                  <a:pt x="6698710" y="605395"/>
                </a:cubicBezTo>
                <a:cubicBezTo>
                  <a:pt x="6644807" y="375500"/>
                  <a:pt x="6738193" y="148435"/>
                  <a:pt x="6916074" y="50871"/>
                </a:cubicBezTo>
                <a:cubicBezTo>
                  <a:pt x="6982778" y="14285"/>
                  <a:pt x="7050620" y="1348"/>
                  <a:pt x="7110886" y="10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25"/>
          <p:cNvSpPr/>
          <p:nvPr/>
        </p:nvSpPr>
        <p:spPr>
          <a:xfrm flipH="1">
            <a:off x="-3833" y="3828104"/>
            <a:ext cx="2984948" cy="1321396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329326" y="1802901"/>
                  <a:pt x="2680233" y="189642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76120" y="2088183"/>
                  <a:pt x="3025790" y="2093706"/>
                  <a:pt x="3066043" y="2119040"/>
                </a:cubicBezTo>
                <a:cubicBezTo>
                  <a:pt x="2866332" y="1750616"/>
                  <a:pt x="3021977" y="1311848"/>
                  <a:pt x="3330705" y="1165098"/>
                </a:cubicBezTo>
                <a:cubicBezTo>
                  <a:pt x="3659915" y="1008510"/>
                  <a:pt x="4131160" y="1199192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70205" y="1637152"/>
                  <a:pt x="4866004" y="1627987"/>
                  <a:pt x="4930808" y="1681351"/>
                </a:cubicBezTo>
                <a:cubicBezTo>
                  <a:pt x="4931078" y="1681620"/>
                  <a:pt x="4931348" y="1681756"/>
                  <a:pt x="4931618" y="1682025"/>
                </a:cubicBezTo>
                <a:cubicBezTo>
                  <a:pt x="4845400" y="1466414"/>
                  <a:pt x="4950349" y="1221695"/>
                  <a:pt x="5165824" y="1135585"/>
                </a:cubicBezTo>
                <a:cubicBezTo>
                  <a:pt x="5263522" y="1096505"/>
                  <a:pt x="5372272" y="1095428"/>
                  <a:pt x="5470645" y="1132621"/>
                </a:cubicBezTo>
                <a:cubicBezTo>
                  <a:pt x="5365938" y="812303"/>
                  <a:pt x="5540718" y="467865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25"/>
          <p:cNvSpPr/>
          <p:nvPr/>
        </p:nvSpPr>
        <p:spPr>
          <a:xfrm flipH="1">
            <a:off x="-9075" y="3828541"/>
            <a:ext cx="2984948" cy="1321396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2288798" y="1878635"/>
                </a:moveTo>
                <a:cubicBezTo>
                  <a:pt x="2493233" y="1862262"/>
                  <a:pt x="2721772" y="197020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64912" y="2092158"/>
                  <a:pt x="3001258" y="2092284"/>
                  <a:pt x="3034311" y="2103779"/>
                </a:cubicBezTo>
                <a:lnTo>
                  <a:pt x="3038234" y="2105666"/>
                </a:lnTo>
                <a:lnTo>
                  <a:pt x="3066927" y="2174548"/>
                </a:lnTo>
                <a:cubicBezTo>
                  <a:pt x="3026674" y="2149214"/>
                  <a:pt x="2977004" y="2143691"/>
                  <a:pt x="2932170" y="2159591"/>
                </a:cubicBezTo>
                <a:cubicBezTo>
                  <a:pt x="2892928" y="2175628"/>
                  <a:pt x="2862163" y="2207296"/>
                  <a:pt x="2847272" y="2247048"/>
                </a:cubicBezTo>
                <a:cubicBezTo>
                  <a:pt x="2681117" y="1951931"/>
                  <a:pt x="2330210" y="1858409"/>
                  <a:pt x="2098024" y="1992358"/>
                </a:cubicBezTo>
                <a:cubicBezTo>
                  <a:pt x="1927152" y="2090461"/>
                  <a:pt x="1831340" y="2305804"/>
                  <a:pt x="1858291" y="2531386"/>
                </a:cubicBezTo>
                <a:cubicBezTo>
                  <a:pt x="1786856" y="2473306"/>
                  <a:pt x="1695101" y="2446354"/>
                  <a:pt x="1603601" y="2456461"/>
                </a:cubicBezTo>
                <a:cubicBezTo>
                  <a:pt x="1452808" y="2474923"/>
                  <a:pt x="1374649" y="2589736"/>
                  <a:pt x="1363868" y="2606311"/>
                </a:cubicBezTo>
                <a:cubicBezTo>
                  <a:pt x="1288540" y="2570870"/>
                  <a:pt x="996790" y="2444198"/>
                  <a:pt x="644535" y="2546345"/>
                </a:cubicBezTo>
                <a:cubicBezTo>
                  <a:pt x="310151" y="2643225"/>
                  <a:pt x="125930" y="2886951"/>
                  <a:pt x="45850" y="3021761"/>
                </a:cubicBezTo>
                <a:lnTo>
                  <a:pt x="2963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155187" y="1903363"/>
                  <a:pt x="2220653" y="1884093"/>
                  <a:pt x="2288798" y="1878635"/>
                </a:cubicBezTo>
                <a:close/>
                <a:moveTo>
                  <a:pt x="3596672" y="1111090"/>
                </a:moveTo>
                <a:cubicBezTo>
                  <a:pt x="3874128" y="1118834"/>
                  <a:pt x="4163333" y="1306796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56857" y="1653356"/>
                  <a:pt x="4820755" y="1636048"/>
                  <a:pt x="4877540" y="1652945"/>
                </a:cubicBezTo>
                <a:lnTo>
                  <a:pt x="4913735" y="1672247"/>
                </a:lnTo>
                <a:lnTo>
                  <a:pt x="4932502" y="1737533"/>
                </a:lnTo>
                <a:cubicBezTo>
                  <a:pt x="4932232" y="1737264"/>
                  <a:pt x="4931962" y="1737128"/>
                  <a:pt x="4931692" y="1736859"/>
                </a:cubicBezTo>
                <a:cubicBezTo>
                  <a:pt x="4866888" y="1683495"/>
                  <a:pt x="4771089" y="1692660"/>
                  <a:pt x="4717698" y="1757477"/>
                </a:cubicBezTo>
                <a:cubicBezTo>
                  <a:pt x="4711096" y="1740767"/>
                  <a:pt x="4670668" y="1638083"/>
                  <a:pt x="4562863" y="1597656"/>
                </a:cubicBezTo>
                <a:cubicBezTo>
                  <a:pt x="4460582" y="1560058"/>
                  <a:pt x="4339435" y="1594422"/>
                  <a:pt x="4260738" y="1685113"/>
                </a:cubicBezTo>
                <a:cubicBezTo>
                  <a:pt x="4132044" y="1254700"/>
                  <a:pt x="3660799" y="1064018"/>
                  <a:pt x="3331589" y="1220606"/>
                </a:cubicBezTo>
                <a:cubicBezTo>
                  <a:pt x="3138634" y="1312325"/>
                  <a:pt x="3005477" y="1518113"/>
                  <a:pt x="2981502" y="1749504"/>
                </a:cubicBezTo>
                <a:lnTo>
                  <a:pt x="2980923" y="1841369"/>
                </a:lnTo>
                <a:lnTo>
                  <a:pt x="2979729" y="1835195"/>
                </a:lnTo>
                <a:cubicBezTo>
                  <a:pt x="2953723" y="1549483"/>
                  <a:pt x="3099159" y="1275161"/>
                  <a:pt x="3330705" y="1165098"/>
                </a:cubicBezTo>
                <a:cubicBezTo>
                  <a:pt x="3413008" y="1125951"/>
                  <a:pt x="3504187" y="1108509"/>
                  <a:pt x="3596672" y="1111090"/>
                </a:cubicBezTo>
                <a:close/>
                <a:moveTo>
                  <a:pt x="5317981" y="1105501"/>
                </a:moveTo>
                <a:cubicBezTo>
                  <a:pt x="5343830" y="1105248"/>
                  <a:pt x="5369699" y="1107379"/>
                  <a:pt x="5395254" y="1111898"/>
                </a:cubicBezTo>
                <a:lnTo>
                  <a:pt x="5458658" y="1129326"/>
                </a:lnTo>
                <a:lnTo>
                  <a:pt x="5471529" y="1188129"/>
                </a:lnTo>
                <a:cubicBezTo>
                  <a:pt x="5373156" y="1150936"/>
                  <a:pt x="5264406" y="1152013"/>
                  <a:pt x="5166708" y="1191093"/>
                </a:cubicBezTo>
                <a:cubicBezTo>
                  <a:pt x="5058971" y="1234148"/>
                  <a:pt x="4978864" y="1316856"/>
                  <a:pt x="4936470" y="1415750"/>
                </a:cubicBezTo>
                <a:lnTo>
                  <a:pt x="4905003" y="1561359"/>
                </a:lnTo>
                <a:lnTo>
                  <a:pt x="4901538" y="1517792"/>
                </a:lnTo>
                <a:cubicBezTo>
                  <a:pt x="4904782" y="1353968"/>
                  <a:pt x="5004218" y="1200168"/>
                  <a:pt x="5165824" y="1135585"/>
                </a:cubicBezTo>
                <a:cubicBezTo>
                  <a:pt x="5214673" y="1116045"/>
                  <a:pt x="5266285" y="1106006"/>
                  <a:pt x="5317981" y="1105501"/>
                </a:cubicBezTo>
                <a:close/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115898"/>
                </a:lnTo>
                <a:lnTo>
                  <a:pt x="6870555" y="103763"/>
                </a:lnTo>
                <a:cubicBezTo>
                  <a:pt x="6835186" y="85175"/>
                  <a:pt x="6762268" y="53843"/>
                  <a:pt x="6675258" y="55576"/>
                </a:cubicBezTo>
                <a:cubicBezTo>
                  <a:pt x="6636587" y="56347"/>
                  <a:pt x="6595132" y="63649"/>
                  <a:pt x="6552953" y="81505"/>
                </a:cubicBezTo>
                <a:cubicBezTo>
                  <a:pt x="6412132" y="141471"/>
                  <a:pt x="6322115" y="293612"/>
                  <a:pt x="6335590" y="458824"/>
                </a:cubicBezTo>
                <a:cubicBezTo>
                  <a:pt x="6189648" y="382014"/>
                  <a:pt x="6018776" y="367459"/>
                  <a:pt x="5861920" y="418802"/>
                </a:cubicBezTo>
                <a:cubicBezTo>
                  <a:pt x="5621682" y="497231"/>
                  <a:pt x="5463308" y="710584"/>
                  <a:pt x="5443310" y="947493"/>
                </a:cubicBezTo>
                <a:lnTo>
                  <a:pt x="5444277" y="1012150"/>
                </a:lnTo>
                <a:lnTo>
                  <a:pt x="5444219" y="1011887"/>
                </a:lnTo>
                <a:cubicBezTo>
                  <a:pt x="5411907" y="729942"/>
                  <a:pt x="5580758" y="454794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25"/>
          <p:cNvSpPr/>
          <p:nvPr/>
        </p:nvSpPr>
        <p:spPr>
          <a:xfrm flipH="1">
            <a:off x="-3606" y="3266838"/>
            <a:ext cx="3165385" cy="1772489"/>
          </a:xfrm>
          <a:custGeom>
            <a:avLst/>
            <a:gdLst/>
            <a:ahLst/>
            <a:cxnLst/>
            <a:rect l="l" t="t" r="r" b="b"/>
            <a:pathLst>
              <a:path w="7308248" h="4092327" extrusionOk="0">
                <a:moveTo>
                  <a:pt x="4854246" y="1693950"/>
                </a:moveTo>
                <a:cubicBezTo>
                  <a:pt x="4982439" y="1691032"/>
                  <a:pt x="5086385" y="1726416"/>
                  <a:pt x="5128184" y="1743316"/>
                </a:cubicBezTo>
                <a:lnTo>
                  <a:pt x="5140873" y="1748844"/>
                </a:lnTo>
                <a:lnTo>
                  <a:pt x="5143190" y="1784463"/>
                </a:lnTo>
                <a:cubicBezTo>
                  <a:pt x="5145342" y="1797536"/>
                  <a:pt x="5147768" y="1805832"/>
                  <a:pt x="5148172" y="1807146"/>
                </a:cubicBezTo>
                <a:cubicBezTo>
                  <a:pt x="5131460" y="1798926"/>
                  <a:pt x="4828258" y="1659992"/>
                  <a:pt x="4541766" y="1844609"/>
                </a:cubicBezTo>
                <a:cubicBezTo>
                  <a:pt x="4249882" y="2032594"/>
                  <a:pt x="4257025" y="2375147"/>
                  <a:pt x="4257025" y="2391586"/>
                </a:cubicBezTo>
                <a:cubicBezTo>
                  <a:pt x="4086556" y="2236346"/>
                  <a:pt x="3857887" y="2161153"/>
                  <a:pt x="3628531" y="2185140"/>
                </a:cubicBezTo>
                <a:cubicBezTo>
                  <a:pt x="3184414" y="2231495"/>
                  <a:pt x="2861980" y="2629163"/>
                  <a:pt x="2908376" y="3073322"/>
                </a:cubicBezTo>
                <a:cubicBezTo>
                  <a:pt x="2774185" y="2950019"/>
                  <a:pt x="2578653" y="2920373"/>
                  <a:pt x="2413953" y="2998397"/>
                </a:cubicBezTo>
                <a:cubicBezTo>
                  <a:pt x="2227719" y="2758664"/>
                  <a:pt x="1925863" y="2642100"/>
                  <a:pt x="1634788" y="2698698"/>
                </a:cubicBezTo>
                <a:cubicBezTo>
                  <a:pt x="1312989" y="2761359"/>
                  <a:pt x="1059916" y="3025214"/>
                  <a:pt x="1005338" y="3358063"/>
                </a:cubicBezTo>
                <a:cubicBezTo>
                  <a:pt x="849897" y="3317098"/>
                  <a:pt x="685710" y="3323701"/>
                  <a:pt x="534135" y="3377334"/>
                </a:cubicBezTo>
                <a:cubicBezTo>
                  <a:pt x="260626" y="3474080"/>
                  <a:pt x="72567" y="3704308"/>
                  <a:pt x="17257" y="3968956"/>
                </a:cubicBezTo>
                <a:lnTo>
                  <a:pt x="2265" y="4092327"/>
                </a:lnTo>
                <a:lnTo>
                  <a:pt x="0" y="4048182"/>
                </a:lnTo>
                <a:cubicBezTo>
                  <a:pt x="11370" y="3729250"/>
                  <a:pt x="214157" y="3434697"/>
                  <a:pt x="533251" y="3321826"/>
                </a:cubicBezTo>
                <a:cubicBezTo>
                  <a:pt x="684826" y="3268193"/>
                  <a:pt x="849013" y="3261590"/>
                  <a:pt x="1004454" y="3302555"/>
                </a:cubicBezTo>
                <a:cubicBezTo>
                  <a:pt x="1059032" y="2969706"/>
                  <a:pt x="1312105" y="2705851"/>
                  <a:pt x="1633904" y="2643190"/>
                </a:cubicBezTo>
                <a:cubicBezTo>
                  <a:pt x="1924979" y="2586592"/>
                  <a:pt x="2226835" y="2703156"/>
                  <a:pt x="2413069" y="2942889"/>
                </a:cubicBezTo>
                <a:cubicBezTo>
                  <a:pt x="2577769" y="2864865"/>
                  <a:pt x="2773301" y="2894511"/>
                  <a:pt x="2907492" y="3017814"/>
                </a:cubicBezTo>
                <a:cubicBezTo>
                  <a:pt x="2861096" y="2573655"/>
                  <a:pt x="3183530" y="2175987"/>
                  <a:pt x="3627647" y="2129632"/>
                </a:cubicBezTo>
                <a:cubicBezTo>
                  <a:pt x="3857003" y="2105645"/>
                  <a:pt x="4085672" y="2180838"/>
                  <a:pt x="4256141" y="2336078"/>
                </a:cubicBezTo>
                <a:cubicBezTo>
                  <a:pt x="4256141" y="2319639"/>
                  <a:pt x="4248998" y="1977086"/>
                  <a:pt x="4540882" y="1789101"/>
                </a:cubicBezTo>
                <a:cubicBezTo>
                  <a:pt x="4648316" y="1719870"/>
                  <a:pt x="4758101" y="1696138"/>
                  <a:pt x="4854246" y="1693950"/>
                </a:cubicBezTo>
                <a:close/>
                <a:moveTo>
                  <a:pt x="5309774" y="1478396"/>
                </a:moveTo>
                <a:lnTo>
                  <a:pt x="5357988" y="1529950"/>
                </a:lnTo>
                <a:cubicBezTo>
                  <a:pt x="5296027" y="1528200"/>
                  <a:pt x="5236208" y="1552725"/>
                  <a:pt x="5193180" y="1597329"/>
                </a:cubicBezTo>
                <a:cubicBezTo>
                  <a:pt x="5173034" y="1619227"/>
                  <a:pt x="5160047" y="1642961"/>
                  <a:pt x="5151924" y="1666327"/>
                </a:cubicBezTo>
                <a:lnTo>
                  <a:pt x="5141855" y="1722024"/>
                </a:lnTo>
                <a:lnTo>
                  <a:pt x="5138966" y="1677606"/>
                </a:lnTo>
                <a:cubicBezTo>
                  <a:pt x="5140347" y="1636758"/>
                  <a:pt x="5152004" y="1585617"/>
                  <a:pt x="5192296" y="1541821"/>
                </a:cubicBezTo>
                <a:cubicBezTo>
                  <a:pt x="5213810" y="1519519"/>
                  <a:pt x="5239522" y="1502237"/>
                  <a:pt x="5267600" y="1490749"/>
                </a:cubicBezTo>
                <a:close/>
                <a:moveTo>
                  <a:pt x="5659678" y="177243"/>
                </a:moveTo>
                <a:cubicBezTo>
                  <a:pt x="5916667" y="175138"/>
                  <a:pt x="6203984" y="300020"/>
                  <a:pt x="6383548" y="575344"/>
                </a:cubicBezTo>
                <a:cubicBezTo>
                  <a:pt x="6435296" y="492604"/>
                  <a:pt x="6544178" y="467404"/>
                  <a:pt x="6627054" y="519152"/>
                </a:cubicBezTo>
                <a:cubicBezTo>
                  <a:pt x="6643225" y="529259"/>
                  <a:pt x="6657576" y="541892"/>
                  <a:pt x="6669603" y="556463"/>
                </a:cubicBezTo>
                <a:lnTo>
                  <a:pt x="6687549" y="587165"/>
                </a:lnTo>
                <a:lnTo>
                  <a:pt x="6699089" y="660903"/>
                </a:lnTo>
                <a:cubicBezTo>
                  <a:pt x="6685344" y="625194"/>
                  <a:pt x="6660279" y="594873"/>
                  <a:pt x="6627938" y="574660"/>
                </a:cubicBezTo>
                <a:cubicBezTo>
                  <a:pt x="6545062" y="522912"/>
                  <a:pt x="6436180" y="548112"/>
                  <a:pt x="6384432" y="630852"/>
                </a:cubicBezTo>
                <a:cubicBezTo>
                  <a:pt x="6097130" y="190333"/>
                  <a:pt x="5533980" y="134948"/>
                  <a:pt x="5260558" y="368616"/>
                </a:cubicBezTo>
                <a:cubicBezTo>
                  <a:pt x="5156762" y="457354"/>
                  <a:pt x="5087777" y="593732"/>
                  <a:pt x="5063367" y="747961"/>
                </a:cubicBezTo>
                <a:lnTo>
                  <a:pt x="5056178" y="872414"/>
                </a:lnTo>
                <a:lnTo>
                  <a:pt x="5053294" y="851530"/>
                </a:lnTo>
                <a:cubicBezTo>
                  <a:pt x="5044771" y="634436"/>
                  <a:pt x="5121279" y="431425"/>
                  <a:pt x="5259674" y="313108"/>
                </a:cubicBezTo>
                <a:cubicBezTo>
                  <a:pt x="5362207" y="225483"/>
                  <a:pt x="5505484" y="178505"/>
                  <a:pt x="5659678" y="177243"/>
                </a:cubicBezTo>
                <a:close/>
                <a:moveTo>
                  <a:pt x="7110381" y="101"/>
                </a:moveTo>
                <a:cubicBezTo>
                  <a:pt x="7210825" y="-1977"/>
                  <a:pt x="7290226" y="28417"/>
                  <a:pt x="7308248" y="35912"/>
                </a:cubicBezTo>
                <a:lnTo>
                  <a:pt x="7308248" y="91092"/>
                </a:lnTo>
                <a:lnTo>
                  <a:pt x="7284737" y="82371"/>
                </a:lnTo>
                <a:cubicBezTo>
                  <a:pt x="7250094" y="70758"/>
                  <a:pt x="7186598" y="54051"/>
                  <a:pt x="7111265" y="55609"/>
                </a:cubicBezTo>
                <a:cubicBezTo>
                  <a:pt x="7050999" y="56856"/>
                  <a:pt x="6983157" y="69793"/>
                  <a:pt x="6916453" y="106379"/>
                </a:cubicBezTo>
                <a:cubicBezTo>
                  <a:pt x="6783042" y="179552"/>
                  <a:pt x="6697160" y="325570"/>
                  <a:pt x="6685297" y="490992"/>
                </a:cubicBezTo>
                <a:lnTo>
                  <a:pt x="6685438" y="523812"/>
                </a:lnTo>
                <a:lnTo>
                  <a:pt x="6684773" y="519565"/>
                </a:lnTo>
                <a:cubicBezTo>
                  <a:pt x="6668969" y="320757"/>
                  <a:pt x="6759923" y="136240"/>
                  <a:pt x="6915569" y="50871"/>
                </a:cubicBezTo>
                <a:cubicBezTo>
                  <a:pt x="6982273" y="14285"/>
                  <a:pt x="7050115" y="1348"/>
                  <a:pt x="7110381" y="10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8" name="Google Shape;818;p25"/>
          <p:cNvGrpSpPr/>
          <p:nvPr/>
        </p:nvGrpSpPr>
        <p:grpSpPr>
          <a:xfrm>
            <a:off x="7386905" y="837841"/>
            <a:ext cx="913812" cy="358516"/>
            <a:chOff x="9875305" y="1414383"/>
            <a:chExt cx="1218416" cy="478021"/>
          </a:xfrm>
        </p:grpSpPr>
        <p:sp>
          <p:nvSpPr>
            <p:cNvPr id="819" name="Google Shape;819;p25"/>
            <p:cNvSpPr/>
            <p:nvPr/>
          </p:nvSpPr>
          <p:spPr>
            <a:xfrm>
              <a:off x="9875658" y="1414436"/>
              <a:ext cx="1218063" cy="477944"/>
            </a:xfrm>
            <a:custGeom>
              <a:avLst/>
              <a:gdLst/>
              <a:ahLst/>
              <a:cxnLst/>
              <a:rect l="l" t="t" r="r" b="b"/>
              <a:pathLst>
                <a:path w="1052322" h="412911" extrusionOk="0">
                  <a:moveTo>
                    <a:pt x="-305" y="412866"/>
                  </a:moveTo>
                  <a:cubicBezTo>
                    <a:pt x="10049" y="387443"/>
                    <a:pt x="28718" y="366288"/>
                    <a:pt x="52654" y="352858"/>
                  </a:cubicBezTo>
                  <a:cubicBezTo>
                    <a:pt x="105899" y="324283"/>
                    <a:pt x="160191" y="350191"/>
                    <a:pt x="165621" y="352858"/>
                  </a:cubicBezTo>
                  <a:cubicBezTo>
                    <a:pt x="156096" y="286183"/>
                    <a:pt x="183813" y="221127"/>
                    <a:pt x="236296" y="186933"/>
                  </a:cubicBezTo>
                  <a:cubicBezTo>
                    <a:pt x="302018" y="144070"/>
                    <a:pt x="396411" y="157024"/>
                    <a:pt x="455371" y="222270"/>
                  </a:cubicBezTo>
                  <a:cubicBezTo>
                    <a:pt x="450370" y="201077"/>
                    <a:pt x="463505" y="179837"/>
                    <a:pt x="484698" y="174836"/>
                  </a:cubicBezTo>
                  <a:cubicBezTo>
                    <a:pt x="500348" y="171150"/>
                    <a:pt x="516674" y="177331"/>
                    <a:pt x="525951" y="190457"/>
                  </a:cubicBezTo>
                  <a:cubicBezTo>
                    <a:pt x="542430" y="77395"/>
                    <a:pt x="630726" y="-615"/>
                    <a:pt x="713022" y="-43"/>
                  </a:cubicBezTo>
                  <a:cubicBezTo>
                    <a:pt x="814082" y="433"/>
                    <a:pt x="920382" y="118734"/>
                    <a:pt x="893140" y="264752"/>
                  </a:cubicBezTo>
                  <a:cubicBezTo>
                    <a:pt x="938746" y="265047"/>
                    <a:pt x="982199" y="284221"/>
                    <a:pt x="1013155" y="317711"/>
                  </a:cubicBezTo>
                  <a:cubicBezTo>
                    <a:pt x="1035558" y="343362"/>
                    <a:pt x="1049169" y="375499"/>
                    <a:pt x="1052017" y="40943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25"/>
            <p:cNvSpPr/>
            <p:nvPr/>
          </p:nvSpPr>
          <p:spPr>
            <a:xfrm>
              <a:off x="9875305" y="1414383"/>
              <a:ext cx="1122816" cy="478021"/>
            </a:xfrm>
            <a:custGeom>
              <a:avLst/>
              <a:gdLst/>
              <a:ahLst/>
              <a:cxnLst/>
              <a:rect l="l" t="t" r="r" b="b"/>
              <a:pathLst>
                <a:path w="1122816" h="478021" extrusionOk="0">
                  <a:moveTo>
                    <a:pt x="1059308" y="309292"/>
                  </a:moveTo>
                  <a:lnTo>
                    <a:pt x="1073269" y="310824"/>
                  </a:lnTo>
                  <a:cubicBezTo>
                    <a:pt x="1085970" y="313558"/>
                    <a:pt x="1098328" y="317577"/>
                    <a:pt x="1110155" y="322796"/>
                  </a:cubicBezTo>
                  <a:lnTo>
                    <a:pt x="1122816" y="331837"/>
                  </a:lnTo>
                  <a:lnTo>
                    <a:pt x="1098497" y="323944"/>
                  </a:lnTo>
                  <a:cubicBezTo>
                    <a:pt x="1085797" y="321209"/>
                    <a:pt x="1072753" y="319757"/>
                    <a:pt x="1059554" y="319672"/>
                  </a:cubicBezTo>
                  <a:close/>
                  <a:moveTo>
                    <a:pt x="561479" y="202458"/>
                  </a:moveTo>
                  <a:cubicBezTo>
                    <a:pt x="570538" y="200324"/>
                    <a:pt x="579793" y="201046"/>
                    <a:pt x="588125" y="204201"/>
                  </a:cubicBezTo>
                  <a:lnTo>
                    <a:pt x="604312" y="216730"/>
                  </a:lnTo>
                  <a:lnTo>
                    <a:pt x="586707" y="215578"/>
                  </a:lnTo>
                  <a:cubicBezTo>
                    <a:pt x="562173" y="221367"/>
                    <a:pt x="546967" y="245956"/>
                    <a:pt x="552756" y="270491"/>
                  </a:cubicBezTo>
                  <a:lnTo>
                    <a:pt x="528487" y="251472"/>
                  </a:lnTo>
                  <a:lnTo>
                    <a:pt x="533132" y="222885"/>
                  </a:lnTo>
                  <a:cubicBezTo>
                    <a:pt x="539277" y="212947"/>
                    <a:pt x="549212" y="205353"/>
                    <a:pt x="561479" y="202458"/>
                  </a:cubicBezTo>
                  <a:close/>
                  <a:moveTo>
                    <a:pt x="403654" y="189983"/>
                  </a:moveTo>
                  <a:cubicBezTo>
                    <a:pt x="426335" y="193477"/>
                    <a:pt x="448771" y="200883"/>
                    <a:pt x="469804" y="212135"/>
                  </a:cubicBezTo>
                  <a:lnTo>
                    <a:pt x="480213" y="220293"/>
                  </a:lnTo>
                  <a:lnTo>
                    <a:pt x="428882" y="203103"/>
                  </a:lnTo>
                  <a:cubicBezTo>
                    <a:pt x="383520" y="196115"/>
                    <a:pt x="337180" y="204771"/>
                    <a:pt x="299137" y="229582"/>
                  </a:cubicBezTo>
                  <a:cubicBezTo>
                    <a:pt x="238378" y="269168"/>
                    <a:pt x="206291" y="344482"/>
                    <a:pt x="217318" y="421671"/>
                  </a:cubicBezTo>
                  <a:cubicBezTo>
                    <a:pt x="211031" y="418583"/>
                    <a:pt x="148178" y="388590"/>
                    <a:pt x="86538" y="421671"/>
                  </a:cubicBezTo>
                  <a:cubicBezTo>
                    <a:pt x="72683" y="429445"/>
                    <a:pt x="60352" y="439454"/>
                    <a:pt x="49987" y="451199"/>
                  </a:cubicBezTo>
                  <a:lnTo>
                    <a:pt x="33428" y="477912"/>
                  </a:lnTo>
                  <a:lnTo>
                    <a:pt x="0" y="478021"/>
                  </a:lnTo>
                  <a:cubicBezTo>
                    <a:pt x="11987" y="448589"/>
                    <a:pt x="33599" y="424098"/>
                    <a:pt x="61310" y="408551"/>
                  </a:cubicBezTo>
                  <a:cubicBezTo>
                    <a:pt x="122950" y="375470"/>
                    <a:pt x="185803" y="405463"/>
                    <a:pt x="192090" y="408551"/>
                  </a:cubicBezTo>
                  <a:cubicBezTo>
                    <a:pt x="181063" y="331362"/>
                    <a:pt x="213150" y="256048"/>
                    <a:pt x="273909" y="216462"/>
                  </a:cubicBezTo>
                  <a:cubicBezTo>
                    <a:pt x="311952" y="191651"/>
                    <a:pt x="358292" y="182995"/>
                    <a:pt x="403654" y="189983"/>
                  </a:cubicBezTo>
                  <a:close/>
                  <a:moveTo>
                    <a:pt x="825806" y="3"/>
                  </a:moveTo>
                  <a:cubicBezTo>
                    <a:pt x="855055" y="141"/>
                    <a:pt x="884683" y="8804"/>
                    <a:pt x="912180" y="24362"/>
                  </a:cubicBezTo>
                  <a:lnTo>
                    <a:pt x="920472" y="30330"/>
                  </a:lnTo>
                  <a:lnTo>
                    <a:pt x="894878" y="19520"/>
                  </a:lnTo>
                  <a:cubicBezTo>
                    <a:pt x="880378" y="15392"/>
                    <a:pt x="865659" y="13192"/>
                    <a:pt x="851034" y="13123"/>
                  </a:cubicBezTo>
                  <a:cubicBezTo>
                    <a:pt x="755762" y="12461"/>
                    <a:pt x="653543" y="102772"/>
                    <a:pt x="634465" y="233662"/>
                  </a:cubicBezTo>
                  <a:cubicBezTo>
                    <a:pt x="629096" y="226064"/>
                    <a:pt x="621686" y="220476"/>
                    <a:pt x="613353" y="217321"/>
                  </a:cubicBezTo>
                  <a:lnTo>
                    <a:pt x="610322" y="217123"/>
                  </a:lnTo>
                  <a:lnTo>
                    <a:pt x="637727" y="130770"/>
                  </a:lnTo>
                  <a:cubicBezTo>
                    <a:pt x="678990" y="50182"/>
                    <a:pt x="754352" y="-493"/>
                    <a:pt x="82580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1" name="Google Shape;821;p25"/>
          <p:cNvSpPr txBox="1">
            <a:spLocks noGrp="1"/>
          </p:cNvSpPr>
          <p:nvPr>
            <p:ph type="title"/>
          </p:nvPr>
        </p:nvSpPr>
        <p:spPr>
          <a:xfrm>
            <a:off x="4483650" y="730781"/>
            <a:ext cx="4186125" cy="5726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22" name="Google Shape;822;p25"/>
          <p:cNvSpPr txBox="1">
            <a:spLocks noGrp="1"/>
          </p:cNvSpPr>
          <p:nvPr>
            <p:ph type="body" idx="1"/>
          </p:nvPr>
        </p:nvSpPr>
        <p:spPr>
          <a:xfrm>
            <a:off x="4483725" y="1881319"/>
            <a:ext cx="4186125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 rtl="0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36129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26"/>
          <p:cNvSpPr/>
          <p:nvPr/>
        </p:nvSpPr>
        <p:spPr>
          <a:xfrm>
            <a:off x="-5870" y="3140138"/>
            <a:ext cx="3013996" cy="1995243"/>
          </a:xfrm>
          <a:custGeom>
            <a:avLst/>
            <a:gdLst/>
            <a:ahLst/>
            <a:cxnLst/>
            <a:rect l="l" t="t" r="r" b="b"/>
            <a:pathLst>
              <a:path w="6840274" h="4528211" extrusionOk="0">
                <a:moveTo>
                  <a:pt x="1186196" y="384"/>
                </a:moveTo>
                <a:cubicBezTo>
                  <a:pt x="1214762" y="1365"/>
                  <a:pt x="1243048" y="4230"/>
                  <a:pt x="1270892" y="9048"/>
                </a:cubicBezTo>
                <a:cubicBezTo>
                  <a:pt x="1697668" y="82760"/>
                  <a:pt x="2073100" y="623943"/>
                  <a:pt x="1915301" y="1215256"/>
                </a:cubicBezTo>
                <a:cubicBezTo>
                  <a:pt x="2077668" y="1212158"/>
                  <a:pt x="2211766" y="1341389"/>
                  <a:pt x="2214825" y="1503772"/>
                </a:cubicBezTo>
                <a:cubicBezTo>
                  <a:pt x="2214837" y="1504984"/>
                  <a:pt x="2214852" y="1506197"/>
                  <a:pt x="2214864" y="1507411"/>
                </a:cubicBezTo>
                <a:cubicBezTo>
                  <a:pt x="2244106" y="1496899"/>
                  <a:pt x="2495834" y="1368880"/>
                  <a:pt x="2682201" y="1503637"/>
                </a:cubicBezTo>
                <a:cubicBezTo>
                  <a:pt x="2861294" y="1633273"/>
                  <a:pt x="2790680" y="1868693"/>
                  <a:pt x="2791894" y="1882033"/>
                </a:cubicBezTo>
                <a:cubicBezTo>
                  <a:pt x="2940571" y="1889311"/>
                  <a:pt x="3055223" y="2015714"/>
                  <a:pt x="3047999" y="2164351"/>
                </a:cubicBezTo>
                <a:cubicBezTo>
                  <a:pt x="3047716" y="2170144"/>
                  <a:pt x="3047245" y="2175939"/>
                  <a:pt x="3046584" y="2181733"/>
                </a:cubicBezTo>
                <a:cubicBezTo>
                  <a:pt x="3051571" y="2178903"/>
                  <a:pt x="3151830" y="2125405"/>
                  <a:pt x="3248719" y="2181733"/>
                </a:cubicBezTo>
                <a:cubicBezTo>
                  <a:pt x="3300049" y="2212998"/>
                  <a:pt x="3335504" y="2264879"/>
                  <a:pt x="3346149" y="2324037"/>
                </a:cubicBezTo>
                <a:cubicBezTo>
                  <a:pt x="3461313" y="2217713"/>
                  <a:pt x="3626767" y="2185776"/>
                  <a:pt x="3773193" y="2241701"/>
                </a:cubicBezTo>
                <a:cubicBezTo>
                  <a:pt x="3983819" y="2323633"/>
                  <a:pt x="4025997" y="2544904"/>
                  <a:pt x="4027885" y="2556358"/>
                </a:cubicBezTo>
                <a:cubicBezTo>
                  <a:pt x="4064269" y="2539917"/>
                  <a:pt x="4335669" y="2421601"/>
                  <a:pt x="4619871" y="2563903"/>
                </a:cubicBezTo>
                <a:cubicBezTo>
                  <a:pt x="4855561" y="2681413"/>
                  <a:pt x="4939515" y="2897561"/>
                  <a:pt x="4956764" y="2945941"/>
                </a:cubicBezTo>
                <a:cubicBezTo>
                  <a:pt x="4973608" y="2931386"/>
                  <a:pt x="5080067" y="2842716"/>
                  <a:pt x="5226277" y="2863603"/>
                </a:cubicBezTo>
                <a:cubicBezTo>
                  <a:pt x="5353219" y="2881526"/>
                  <a:pt x="5460754" y="2974913"/>
                  <a:pt x="5503473" y="3103336"/>
                </a:cubicBezTo>
                <a:cubicBezTo>
                  <a:pt x="5638230" y="3026525"/>
                  <a:pt x="5802634" y="3043235"/>
                  <a:pt x="5907744" y="3140799"/>
                </a:cubicBezTo>
                <a:cubicBezTo>
                  <a:pt x="6039401" y="3262080"/>
                  <a:pt x="6007194" y="3444542"/>
                  <a:pt x="6005038" y="3455455"/>
                </a:cubicBezTo>
                <a:cubicBezTo>
                  <a:pt x="6057863" y="3452761"/>
                  <a:pt x="6379123" y="3441979"/>
                  <a:pt x="6619395" y="3687642"/>
                </a:cubicBezTo>
                <a:cubicBezTo>
                  <a:pt x="6777061" y="3849350"/>
                  <a:pt x="6853771" y="4073518"/>
                  <a:pt x="6838326" y="4302102"/>
                </a:cubicBezTo>
                <a:lnTo>
                  <a:pt x="6792115" y="4528211"/>
                </a:lnTo>
                <a:lnTo>
                  <a:pt x="0" y="4528211"/>
                </a:lnTo>
                <a:lnTo>
                  <a:pt x="1751" y="1035357"/>
                </a:lnTo>
                <a:cubicBezTo>
                  <a:pt x="29134" y="1001398"/>
                  <a:pt x="67095" y="977681"/>
                  <a:pt x="109556" y="967978"/>
                </a:cubicBezTo>
                <a:cubicBezTo>
                  <a:pt x="161519" y="957466"/>
                  <a:pt x="215503" y="968383"/>
                  <a:pt x="259406" y="998028"/>
                </a:cubicBezTo>
                <a:cubicBezTo>
                  <a:pt x="266229" y="394907"/>
                  <a:pt x="757702" y="-14330"/>
                  <a:pt x="1186196" y="38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5" name="Google Shape;825;p26"/>
          <p:cNvSpPr/>
          <p:nvPr/>
        </p:nvSpPr>
        <p:spPr>
          <a:xfrm>
            <a:off x="-9074" y="3140731"/>
            <a:ext cx="3013996" cy="1995243"/>
          </a:xfrm>
          <a:custGeom>
            <a:avLst/>
            <a:gdLst/>
            <a:ahLst/>
            <a:cxnLst/>
            <a:rect l="l" t="t" r="r" b="b"/>
            <a:pathLst>
              <a:path w="6840274" h="4528211" extrusionOk="0">
                <a:moveTo>
                  <a:pt x="6036748" y="3454583"/>
                </a:moveTo>
                <a:cubicBezTo>
                  <a:pt x="6136913" y="3454073"/>
                  <a:pt x="6409157" y="3472687"/>
                  <a:pt x="6619395" y="3687642"/>
                </a:cubicBezTo>
                <a:cubicBezTo>
                  <a:pt x="6777061" y="3849350"/>
                  <a:pt x="6853771" y="4073518"/>
                  <a:pt x="6838326" y="4302102"/>
                </a:cubicBezTo>
                <a:lnTo>
                  <a:pt x="6837531" y="4305992"/>
                </a:lnTo>
                <a:lnTo>
                  <a:pt x="6833690" y="4187907"/>
                </a:lnTo>
                <a:cubicBezTo>
                  <a:pt x="6811240" y="4020846"/>
                  <a:pt x="6738529" y="3864431"/>
                  <a:pt x="6620279" y="3743150"/>
                </a:cubicBezTo>
                <a:cubicBezTo>
                  <a:pt x="6380007" y="3497487"/>
                  <a:pt x="6058747" y="3508269"/>
                  <a:pt x="6005922" y="3510963"/>
                </a:cubicBezTo>
                <a:cubicBezTo>
                  <a:pt x="6006461" y="3508235"/>
                  <a:pt x="6008878" y="3494785"/>
                  <a:pt x="6010144" y="3474249"/>
                </a:cubicBezTo>
                <a:lnTo>
                  <a:pt x="6010492" y="3455305"/>
                </a:lnTo>
                <a:close/>
                <a:moveTo>
                  <a:pt x="3176962" y="2157572"/>
                </a:moveTo>
                <a:cubicBezTo>
                  <a:pt x="3200064" y="2160433"/>
                  <a:pt x="3224497" y="2167651"/>
                  <a:pt x="3248719" y="2181733"/>
                </a:cubicBezTo>
                <a:cubicBezTo>
                  <a:pt x="3300049" y="2212998"/>
                  <a:pt x="3335504" y="2264879"/>
                  <a:pt x="3346149" y="2324037"/>
                </a:cubicBezTo>
                <a:cubicBezTo>
                  <a:pt x="3461313" y="2217713"/>
                  <a:pt x="3626767" y="2185776"/>
                  <a:pt x="3773193" y="2241701"/>
                </a:cubicBezTo>
                <a:cubicBezTo>
                  <a:pt x="3983819" y="2323633"/>
                  <a:pt x="4025997" y="2544904"/>
                  <a:pt x="4027885" y="2556358"/>
                </a:cubicBezTo>
                <a:cubicBezTo>
                  <a:pt x="4064269" y="2539917"/>
                  <a:pt x="4335669" y="2421601"/>
                  <a:pt x="4619871" y="2563903"/>
                </a:cubicBezTo>
                <a:cubicBezTo>
                  <a:pt x="4855561" y="2681413"/>
                  <a:pt x="4939515" y="2897561"/>
                  <a:pt x="4956764" y="2945941"/>
                </a:cubicBezTo>
                <a:cubicBezTo>
                  <a:pt x="4973608" y="2931386"/>
                  <a:pt x="5080067" y="2842716"/>
                  <a:pt x="5226277" y="2863603"/>
                </a:cubicBezTo>
                <a:cubicBezTo>
                  <a:pt x="5353219" y="2881526"/>
                  <a:pt x="5460754" y="2974913"/>
                  <a:pt x="5503473" y="3103336"/>
                </a:cubicBezTo>
                <a:cubicBezTo>
                  <a:pt x="5638230" y="3026525"/>
                  <a:pt x="5802634" y="3043235"/>
                  <a:pt x="5907744" y="3140799"/>
                </a:cubicBezTo>
                <a:cubicBezTo>
                  <a:pt x="5990030" y="3216600"/>
                  <a:pt x="6008306" y="3316299"/>
                  <a:pt x="6009916" y="3383079"/>
                </a:cubicBezTo>
                <a:lnTo>
                  <a:pt x="6009263" y="3418572"/>
                </a:lnTo>
                <a:lnTo>
                  <a:pt x="6007455" y="3395023"/>
                </a:lnTo>
                <a:cubicBezTo>
                  <a:pt x="5999319" y="3332884"/>
                  <a:pt x="5974457" y="3256948"/>
                  <a:pt x="5908628" y="3196307"/>
                </a:cubicBezTo>
                <a:cubicBezTo>
                  <a:pt x="5803518" y="3098743"/>
                  <a:pt x="5639114" y="3082033"/>
                  <a:pt x="5504357" y="3158844"/>
                </a:cubicBezTo>
                <a:cubicBezTo>
                  <a:pt x="5461638" y="3030421"/>
                  <a:pt x="5354103" y="2937034"/>
                  <a:pt x="5227161" y="2919111"/>
                </a:cubicBezTo>
                <a:cubicBezTo>
                  <a:pt x="5080951" y="2898224"/>
                  <a:pt x="4974492" y="2986894"/>
                  <a:pt x="4957648" y="3001449"/>
                </a:cubicBezTo>
                <a:cubicBezTo>
                  <a:pt x="4940399" y="2953069"/>
                  <a:pt x="4856445" y="2736921"/>
                  <a:pt x="4620755" y="2619411"/>
                </a:cubicBezTo>
                <a:cubicBezTo>
                  <a:pt x="4336553" y="2477109"/>
                  <a:pt x="4065153" y="2595425"/>
                  <a:pt x="4028769" y="2611866"/>
                </a:cubicBezTo>
                <a:cubicBezTo>
                  <a:pt x="4026881" y="2600412"/>
                  <a:pt x="3984703" y="2379141"/>
                  <a:pt x="3774077" y="2297209"/>
                </a:cubicBezTo>
                <a:cubicBezTo>
                  <a:pt x="3627651" y="2241284"/>
                  <a:pt x="3462197" y="2273221"/>
                  <a:pt x="3347033" y="2379545"/>
                </a:cubicBezTo>
                <a:cubicBezTo>
                  <a:pt x="3336388" y="2320387"/>
                  <a:pt x="3300933" y="2268506"/>
                  <a:pt x="3249603" y="2237241"/>
                </a:cubicBezTo>
                <a:cubicBezTo>
                  <a:pt x="3152714" y="2180913"/>
                  <a:pt x="3052455" y="2234411"/>
                  <a:pt x="3047468" y="2237241"/>
                </a:cubicBezTo>
                <a:cubicBezTo>
                  <a:pt x="3048129" y="2231447"/>
                  <a:pt x="3048600" y="2225652"/>
                  <a:pt x="3048883" y="2219859"/>
                </a:cubicBezTo>
                <a:lnTo>
                  <a:pt x="3046895" y="2181592"/>
                </a:lnTo>
                <a:lnTo>
                  <a:pt x="3066647" y="2172618"/>
                </a:lnTo>
                <a:cubicBezTo>
                  <a:pt x="3089876" y="2163552"/>
                  <a:pt x="3130757" y="2151849"/>
                  <a:pt x="3176962" y="2157572"/>
                </a:cubicBezTo>
                <a:close/>
                <a:moveTo>
                  <a:pt x="2801065" y="1883413"/>
                </a:moveTo>
                <a:lnTo>
                  <a:pt x="2845882" y="1890157"/>
                </a:lnTo>
                <a:cubicBezTo>
                  <a:pt x="2967330" y="1921259"/>
                  <a:pt x="3054320" y="2034294"/>
                  <a:pt x="3047999" y="2164351"/>
                </a:cubicBezTo>
                <a:lnTo>
                  <a:pt x="3046778" y="2179350"/>
                </a:lnTo>
                <a:lnTo>
                  <a:pt x="3046051" y="2165352"/>
                </a:lnTo>
                <a:cubicBezTo>
                  <a:pt x="3026913" y="2041483"/>
                  <a:pt x="2922871" y="1943910"/>
                  <a:pt x="2792778" y="1937541"/>
                </a:cubicBezTo>
                <a:cubicBezTo>
                  <a:pt x="2792475" y="1934206"/>
                  <a:pt x="2796660" y="1916991"/>
                  <a:pt x="2800312" y="1891019"/>
                </a:cubicBezTo>
                <a:close/>
                <a:moveTo>
                  <a:pt x="1927785" y="1216276"/>
                </a:moveTo>
                <a:lnTo>
                  <a:pt x="1974663" y="1220104"/>
                </a:lnTo>
                <a:cubicBezTo>
                  <a:pt x="2109145" y="1244984"/>
                  <a:pt x="2212149" y="1361687"/>
                  <a:pt x="2214825" y="1503772"/>
                </a:cubicBezTo>
                <a:cubicBezTo>
                  <a:pt x="2214837" y="1504984"/>
                  <a:pt x="2214852" y="1506197"/>
                  <a:pt x="2214864" y="1507411"/>
                </a:cubicBezTo>
                <a:cubicBezTo>
                  <a:pt x="2244106" y="1496899"/>
                  <a:pt x="2495834" y="1368880"/>
                  <a:pt x="2682201" y="1503637"/>
                </a:cubicBezTo>
                <a:cubicBezTo>
                  <a:pt x="2771748" y="1568455"/>
                  <a:pt x="2798867" y="1659719"/>
                  <a:pt x="2803752" y="1736446"/>
                </a:cubicBezTo>
                <a:lnTo>
                  <a:pt x="2803866" y="1786523"/>
                </a:lnTo>
                <a:lnTo>
                  <a:pt x="2796176" y="1732324"/>
                </a:lnTo>
                <a:cubicBezTo>
                  <a:pt x="2782290" y="1671248"/>
                  <a:pt x="2750245" y="1607759"/>
                  <a:pt x="2683085" y="1559145"/>
                </a:cubicBezTo>
                <a:cubicBezTo>
                  <a:pt x="2496718" y="1424388"/>
                  <a:pt x="2244990" y="1552407"/>
                  <a:pt x="2215748" y="1562919"/>
                </a:cubicBezTo>
                <a:cubicBezTo>
                  <a:pt x="2215736" y="1561705"/>
                  <a:pt x="2215721" y="1560492"/>
                  <a:pt x="2215709" y="1559280"/>
                </a:cubicBezTo>
                <a:cubicBezTo>
                  <a:pt x="2212650" y="1396897"/>
                  <a:pt x="2078552" y="1267666"/>
                  <a:pt x="1916185" y="1270764"/>
                </a:cubicBezTo>
                <a:close/>
                <a:moveTo>
                  <a:pt x="1186196" y="384"/>
                </a:moveTo>
                <a:cubicBezTo>
                  <a:pt x="1214762" y="1365"/>
                  <a:pt x="1243048" y="4230"/>
                  <a:pt x="1270892" y="9048"/>
                </a:cubicBezTo>
                <a:cubicBezTo>
                  <a:pt x="1644321" y="73546"/>
                  <a:pt x="1978440" y="495952"/>
                  <a:pt x="1950422" y="996679"/>
                </a:cubicBezTo>
                <a:lnTo>
                  <a:pt x="1949311" y="1006996"/>
                </a:lnTo>
                <a:lnTo>
                  <a:pt x="1942083" y="843200"/>
                </a:lnTo>
                <a:cubicBezTo>
                  <a:pt x="1883059" y="438077"/>
                  <a:pt x="1591858" y="119840"/>
                  <a:pt x="1271776" y="64556"/>
                </a:cubicBezTo>
                <a:cubicBezTo>
                  <a:pt x="1243932" y="59738"/>
                  <a:pt x="1215646" y="56873"/>
                  <a:pt x="1187080" y="55892"/>
                </a:cubicBezTo>
                <a:cubicBezTo>
                  <a:pt x="758586" y="41178"/>
                  <a:pt x="267113" y="450415"/>
                  <a:pt x="260290" y="1053536"/>
                </a:cubicBezTo>
                <a:cubicBezTo>
                  <a:pt x="216387" y="1023891"/>
                  <a:pt x="162403" y="1012974"/>
                  <a:pt x="110440" y="1023486"/>
                </a:cubicBezTo>
                <a:cubicBezTo>
                  <a:pt x="67979" y="1033189"/>
                  <a:pt x="30018" y="1056906"/>
                  <a:pt x="2635" y="1090865"/>
                </a:cubicBezTo>
                <a:lnTo>
                  <a:pt x="912" y="4528211"/>
                </a:lnTo>
                <a:lnTo>
                  <a:pt x="0" y="4528211"/>
                </a:lnTo>
                <a:lnTo>
                  <a:pt x="1751" y="1035357"/>
                </a:lnTo>
                <a:cubicBezTo>
                  <a:pt x="29134" y="1001398"/>
                  <a:pt x="67095" y="977681"/>
                  <a:pt x="109556" y="967978"/>
                </a:cubicBezTo>
                <a:cubicBezTo>
                  <a:pt x="161519" y="957466"/>
                  <a:pt x="215503" y="968383"/>
                  <a:pt x="259406" y="998028"/>
                </a:cubicBezTo>
                <a:cubicBezTo>
                  <a:pt x="266229" y="394907"/>
                  <a:pt x="757702" y="-14330"/>
                  <a:pt x="1186196" y="384"/>
                </a:cubicBezTo>
                <a:close/>
              </a:path>
            </a:pathLst>
          </a:custGeom>
          <a:solidFill>
            <a:srgbClr val="FFFFFF">
              <a:alpha val="2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p26"/>
          <p:cNvSpPr txBox="1">
            <a:spLocks noGrp="1"/>
          </p:cNvSpPr>
          <p:nvPr>
            <p:ph type="subTitle" idx="1"/>
          </p:nvPr>
        </p:nvSpPr>
        <p:spPr>
          <a:xfrm>
            <a:off x="4597950" y="1887619"/>
            <a:ext cx="4186125" cy="5384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1575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2100"/>
              <a:buNone/>
              <a:defRPr sz="1575" b="1"/>
            </a:lvl9pPr>
          </a:lstStyle>
          <a:p>
            <a:endParaRPr/>
          </a:p>
        </p:txBody>
      </p:sp>
      <p:sp>
        <p:nvSpPr>
          <p:cNvPr id="827" name="Google Shape;827;p26"/>
          <p:cNvSpPr txBox="1">
            <a:spLocks noGrp="1"/>
          </p:cNvSpPr>
          <p:nvPr>
            <p:ph type="title"/>
          </p:nvPr>
        </p:nvSpPr>
        <p:spPr>
          <a:xfrm>
            <a:off x="4597950" y="1187981"/>
            <a:ext cx="4186125" cy="57262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525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28" name="Google Shape;828;p26"/>
          <p:cNvSpPr txBox="1">
            <a:spLocks noGrp="1"/>
          </p:cNvSpPr>
          <p:nvPr>
            <p:ph type="body" idx="2"/>
          </p:nvPr>
        </p:nvSpPr>
        <p:spPr>
          <a:xfrm>
            <a:off x="4597988" y="2536219"/>
            <a:ext cx="4186125" cy="1006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619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29" name="Google Shape;829;p26"/>
          <p:cNvGrpSpPr/>
          <p:nvPr/>
        </p:nvGrpSpPr>
        <p:grpSpPr>
          <a:xfrm>
            <a:off x="770317" y="432573"/>
            <a:ext cx="3144170" cy="4160912"/>
            <a:chOff x="2256777" y="2198862"/>
            <a:chExt cx="2823618" cy="3736703"/>
          </a:xfrm>
        </p:grpSpPr>
        <p:grpSp>
          <p:nvGrpSpPr>
            <p:cNvPr id="830" name="Google Shape;830;p26"/>
            <p:cNvGrpSpPr/>
            <p:nvPr/>
          </p:nvGrpSpPr>
          <p:grpSpPr>
            <a:xfrm>
              <a:off x="3294899" y="5120706"/>
              <a:ext cx="748973" cy="454603"/>
              <a:chOff x="5910230" y="3314449"/>
              <a:chExt cx="375256" cy="227768"/>
            </a:xfrm>
          </p:grpSpPr>
          <p:sp>
            <p:nvSpPr>
              <p:cNvPr id="831" name="Google Shape;831;p26"/>
              <p:cNvSpPr/>
              <p:nvPr/>
            </p:nvSpPr>
            <p:spPr>
              <a:xfrm rot="-788041">
                <a:off x="5936369" y="3312998"/>
                <a:ext cx="9535" cy="23116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230885" extrusionOk="0">
                    <a:moveTo>
                      <a:pt x="-431" y="-319"/>
                    </a:moveTo>
                    <a:lnTo>
                      <a:pt x="9094" y="-319"/>
                    </a:lnTo>
                    <a:lnTo>
                      <a:pt x="9094" y="230567"/>
                    </a:lnTo>
                    <a:lnTo>
                      <a:pt x="-431" y="23056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Google Shape;832;p26"/>
              <p:cNvSpPr/>
              <p:nvPr/>
            </p:nvSpPr>
            <p:spPr>
              <a:xfrm rot="-4611959">
                <a:off x="6139000" y="3423321"/>
                <a:ext cx="231160" cy="9535"/>
              </a:xfrm>
              <a:custGeom>
                <a:avLst/>
                <a:gdLst/>
                <a:ahLst/>
                <a:cxnLst/>
                <a:rect l="l" t="t" r="r" b="b"/>
                <a:pathLst>
                  <a:path w="230885" h="9524" extrusionOk="0">
                    <a:moveTo>
                      <a:pt x="-431" y="-319"/>
                    </a:moveTo>
                    <a:lnTo>
                      <a:pt x="230455" y="-319"/>
                    </a:lnTo>
                    <a:lnTo>
                      <a:pt x="230455" y="9206"/>
                    </a:lnTo>
                    <a:lnTo>
                      <a:pt x="-431" y="920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33" name="Google Shape;833;p26"/>
            <p:cNvSpPr/>
            <p:nvPr/>
          </p:nvSpPr>
          <p:spPr>
            <a:xfrm>
              <a:off x="3376049" y="5519665"/>
              <a:ext cx="585689" cy="415900"/>
            </a:xfrm>
            <a:custGeom>
              <a:avLst/>
              <a:gdLst/>
              <a:ahLst/>
              <a:cxnLst/>
              <a:rect l="l" t="t" r="r" b="b"/>
              <a:pathLst>
                <a:path w="273367" h="194119" extrusionOk="0">
                  <a:moveTo>
                    <a:pt x="273368" y="0"/>
                  </a:moveTo>
                  <a:lnTo>
                    <a:pt x="234125" y="194119"/>
                  </a:lnTo>
                  <a:lnTo>
                    <a:pt x="39243" y="194119"/>
                  </a:lnTo>
                  <a:lnTo>
                    <a:pt x="0" y="0"/>
                  </a:lnTo>
                  <a:lnTo>
                    <a:pt x="273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26"/>
            <p:cNvSpPr/>
            <p:nvPr/>
          </p:nvSpPr>
          <p:spPr>
            <a:xfrm>
              <a:off x="2256777" y="2203261"/>
              <a:ext cx="2823618" cy="3023507"/>
            </a:xfrm>
            <a:custGeom>
              <a:avLst/>
              <a:gdLst/>
              <a:ahLst/>
              <a:cxnLst/>
              <a:rect l="l" t="t" r="r" b="b"/>
              <a:pathLst>
                <a:path w="2823618" h="3023507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37215" y="-2797"/>
                    <a:pt x="1940079" y="2382"/>
                    <a:pt x="2304277" y="293914"/>
                  </a:cubicBezTo>
                  <a:cubicBezTo>
                    <a:pt x="2791372" y="683831"/>
                    <a:pt x="2817780" y="1272419"/>
                    <a:pt x="2822095" y="1379779"/>
                  </a:cubicBezTo>
                  <a:cubicBezTo>
                    <a:pt x="2854201" y="2097474"/>
                    <a:pt x="2369177" y="2553500"/>
                    <a:pt x="2294266" y="2622543"/>
                  </a:cubicBezTo>
                  <a:cubicBezTo>
                    <a:pt x="2048354" y="2843720"/>
                    <a:pt x="1740252" y="2983722"/>
                    <a:pt x="1411904" y="3023507"/>
                  </a:cubicBezTo>
                  <a:cubicBezTo>
                    <a:pt x="1083486" y="2983807"/>
                    <a:pt x="775298" y="2843788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26"/>
            <p:cNvSpPr/>
            <p:nvPr/>
          </p:nvSpPr>
          <p:spPr>
            <a:xfrm>
              <a:off x="3376049" y="5519665"/>
              <a:ext cx="585633" cy="415859"/>
            </a:xfrm>
            <a:custGeom>
              <a:avLst/>
              <a:gdLst/>
              <a:ahLst/>
              <a:cxnLst/>
              <a:rect l="l" t="t" r="r" b="b"/>
              <a:pathLst>
                <a:path w="585633" h="415859" extrusionOk="0">
                  <a:moveTo>
                    <a:pt x="0" y="0"/>
                  </a:moveTo>
                  <a:lnTo>
                    <a:pt x="585633" y="0"/>
                  </a:lnTo>
                  <a:lnTo>
                    <a:pt x="575636" y="49454"/>
                  </a:lnTo>
                  <a:lnTo>
                    <a:pt x="31288" y="49454"/>
                  </a:lnTo>
                  <a:lnTo>
                    <a:pt x="105361" y="415859"/>
                  </a:lnTo>
                  <a:lnTo>
                    <a:pt x="84070" y="41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26"/>
            <p:cNvSpPr/>
            <p:nvPr/>
          </p:nvSpPr>
          <p:spPr>
            <a:xfrm>
              <a:off x="2710203" y="2203261"/>
              <a:ext cx="1916798" cy="3023507"/>
            </a:xfrm>
            <a:custGeom>
              <a:avLst/>
              <a:gdLst/>
              <a:ahLst/>
              <a:cxnLst/>
              <a:rect l="l" t="t" r="r" b="b"/>
              <a:pathLst>
                <a:path w="1916798" h="3023507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cubicBezTo>
                    <a:pt x="1894695" y="683831"/>
                    <a:pt x="1912472" y="1272419"/>
                    <a:pt x="1915752" y="1379779"/>
                  </a:cubicBezTo>
                  <a:cubicBezTo>
                    <a:pt x="1937673" y="2097474"/>
                    <a:pt x="1608513" y="2553500"/>
                    <a:pt x="1557593" y="2622543"/>
                  </a:cubicBezTo>
                  <a:cubicBezTo>
                    <a:pt x="1323713" y="2935995"/>
                    <a:pt x="1062387" y="3004692"/>
                    <a:pt x="958479" y="3023507"/>
                  </a:cubicBez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3023507"/>
                  </a:lnTo>
                  <a:cubicBezTo>
                    <a:pt x="854394" y="3004692"/>
                    <a:pt x="593069" y="2935995"/>
                    <a:pt x="359188" y="2622715"/>
                  </a:cubicBez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26"/>
            <p:cNvSpPr/>
            <p:nvPr/>
          </p:nvSpPr>
          <p:spPr>
            <a:xfrm>
              <a:off x="2711213" y="2222437"/>
              <a:ext cx="1593165" cy="3015570"/>
            </a:xfrm>
            <a:custGeom>
              <a:avLst/>
              <a:gdLst/>
              <a:ahLst/>
              <a:cxnLst/>
              <a:rect l="l" t="t" r="r" b="b"/>
              <a:pathLst>
                <a:path w="1593165" h="3015570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lnTo>
                    <a:pt x="1593165" y="334631"/>
                  </a:lnTo>
                  <a:lnTo>
                    <a:pt x="1519727" y="257623"/>
                  </a:lnTo>
                  <a:cubicBezTo>
                    <a:pt x="1328034" y="79832"/>
                    <a:pt x="1134648" y="52079"/>
                    <a:pt x="1036092" y="49646"/>
                  </a:cubicBezTo>
                  <a:cubicBezTo>
                    <a:pt x="1020001" y="49249"/>
                    <a:pt x="1006438" y="49527"/>
                    <a:pt x="995823" y="49937"/>
                  </a:cubicBezTo>
                  <a:lnTo>
                    <a:pt x="995823" y="3015569"/>
                  </a:lnTo>
                  <a:lnTo>
                    <a:pt x="995820" y="3015570"/>
                  </a:lnTo>
                  <a:lnTo>
                    <a:pt x="995820" y="49937"/>
                  </a:lnTo>
                  <a:lnTo>
                    <a:pt x="958479" y="49668"/>
                  </a:ln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49668"/>
                  </a:lnTo>
                  <a:lnTo>
                    <a:pt x="955494" y="49646"/>
                  </a:lnTo>
                  <a:cubicBezTo>
                    <a:pt x="842746" y="52426"/>
                    <a:pt x="606270" y="88278"/>
                    <a:pt x="390146" y="343368"/>
                  </a:cubicBezTo>
                  <a:cubicBezTo>
                    <a:pt x="59605" y="733803"/>
                    <a:pt x="41482" y="1322045"/>
                    <a:pt x="38374" y="1429405"/>
                  </a:cubicBezTo>
                  <a:cubicBezTo>
                    <a:pt x="19345" y="2057390"/>
                    <a:pt x="268847" y="2485032"/>
                    <a:pt x="365631" y="2628383"/>
                  </a:cubicBezTo>
                  <a:lnTo>
                    <a:pt x="375174" y="2641905"/>
                  </a:lnTo>
                  <a:lnTo>
                    <a:pt x="359188" y="2622715"/>
                  </a:ln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26"/>
            <p:cNvSpPr/>
            <p:nvPr/>
          </p:nvSpPr>
          <p:spPr>
            <a:xfrm>
              <a:off x="3150463" y="2198862"/>
              <a:ext cx="1036590" cy="3027906"/>
            </a:xfrm>
            <a:custGeom>
              <a:avLst/>
              <a:gdLst/>
              <a:ahLst/>
              <a:cxnLst/>
              <a:rect l="l" t="t" r="r" b="b"/>
              <a:pathLst>
                <a:path w="1036590" h="302790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3027906"/>
                  </a:lnTo>
                  <a:cubicBezTo>
                    <a:pt x="461429" y="3009091"/>
                    <a:pt x="320582" y="2940394"/>
                    <a:pt x="194235" y="2627114"/>
                  </a:cubicBez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cubicBezTo>
                    <a:pt x="1024815" y="683831"/>
                    <a:pt x="1034481" y="1272419"/>
                    <a:pt x="1036035" y="1379779"/>
                  </a:cubicBezTo>
                  <a:cubicBezTo>
                    <a:pt x="1047773" y="2097474"/>
                    <a:pt x="869815" y="2553500"/>
                    <a:pt x="842370" y="2622543"/>
                  </a:cubicBezTo>
                  <a:cubicBezTo>
                    <a:pt x="715678" y="2935995"/>
                    <a:pt x="574486" y="3004692"/>
                    <a:pt x="518217" y="3023507"/>
                  </a:cubicBez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3"/>
                </a:gs>
                <a:gs pos="52000">
                  <a:schemeClr val="accent4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128588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26"/>
            <p:cNvSpPr/>
            <p:nvPr/>
          </p:nvSpPr>
          <p:spPr>
            <a:xfrm>
              <a:off x="3169640" y="2199871"/>
              <a:ext cx="864956" cy="3015976"/>
            </a:xfrm>
            <a:custGeom>
              <a:avLst/>
              <a:gdLst/>
              <a:ahLst/>
              <a:cxnLst/>
              <a:rect l="l" t="t" r="r" b="b"/>
              <a:pathLst>
                <a:path w="864956" h="301597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54080"/>
                  </a:lnTo>
                  <a:lnTo>
                    <a:pt x="515562" y="54045"/>
                  </a:lnTo>
                  <a:cubicBezTo>
                    <a:pt x="454545" y="56825"/>
                    <a:pt x="326641" y="92677"/>
                    <a:pt x="209440" y="347767"/>
                  </a:cubicBezTo>
                  <a:cubicBezTo>
                    <a:pt x="31829" y="738202"/>
                    <a:pt x="21473" y="1326444"/>
                    <a:pt x="19747" y="1433804"/>
                  </a:cubicBezTo>
                  <a:cubicBezTo>
                    <a:pt x="10816" y="1972077"/>
                    <a:pt x="108683" y="2363159"/>
                    <a:pt x="169826" y="2554185"/>
                  </a:cubicBezTo>
                  <a:lnTo>
                    <a:pt x="196316" y="2631739"/>
                  </a:lnTo>
                  <a:lnTo>
                    <a:pt x="194235" y="2627114"/>
                  </a:ln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lnTo>
                    <a:pt x="864956" y="342697"/>
                  </a:lnTo>
                  <a:lnTo>
                    <a:pt x="776562" y="190249"/>
                  </a:lnTo>
                  <a:cubicBezTo>
                    <a:pt x="688220" y="72419"/>
                    <a:pt x="604844" y="51731"/>
                    <a:pt x="559166" y="49646"/>
                  </a:cubicBezTo>
                  <a:cubicBezTo>
                    <a:pt x="550465" y="49249"/>
                    <a:pt x="543132" y="49527"/>
                    <a:pt x="537393" y="49937"/>
                  </a:cubicBezTo>
                  <a:lnTo>
                    <a:pt x="537393" y="3015976"/>
                  </a:lnTo>
                  <a:lnTo>
                    <a:pt x="537392" y="3015976"/>
                  </a:lnTo>
                  <a:lnTo>
                    <a:pt x="537392" y="54336"/>
                  </a:lnTo>
                  <a:lnTo>
                    <a:pt x="518217" y="54081"/>
                  </a:ln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26"/>
            <p:cNvSpPr/>
            <p:nvPr/>
          </p:nvSpPr>
          <p:spPr>
            <a:xfrm>
              <a:off x="2257788" y="2204270"/>
              <a:ext cx="2049602" cy="2904841"/>
            </a:xfrm>
            <a:custGeom>
              <a:avLst/>
              <a:gdLst/>
              <a:ahLst/>
              <a:cxnLst/>
              <a:rect l="l" t="t" r="r" b="b"/>
              <a:pathLst>
                <a:path w="2049602" h="2904841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05888" y="-1977"/>
                    <a:pt x="1755994" y="321"/>
                    <a:pt x="2028820" y="124614"/>
                  </a:cubicBezTo>
                  <a:lnTo>
                    <a:pt x="2049602" y="135611"/>
                  </a:lnTo>
                  <a:lnTo>
                    <a:pt x="1949422" y="96315"/>
                  </a:lnTo>
                  <a:cubicBezTo>
                    <a:pt x="1731466" y="23911"/>
                    <a:pt x="1544728" y="22657"/>
                    <a:pt x="1466408" y="24707"/>
                  </a:cubicBezTo>
                  <a:cubicBezTo>
                    <a:pt x="1450744" y="24297"/>
                    <a:pt x="1430740" y="24019"/>
                    <a:pt x="1407016" y="24416"/>
                  </a:cubicBezTo>
                  <a:cubicBezTo>
                    <a:pt x="1240944" y="27196"/>
                    <a:pt x="892536" y="63048"/>
                    <a:pt x="573861" y="318138"/>
                  </a:cubicBezTo>
                  <a:cubicBezTo>
                    <a:pt x="86768" y="708055"/>
                    <a:pt x="60360" y="1296643"/>
                    <a:pt x="56043" y="1404003"/>
                  </a:cubicBezTo>
                  <a:cubicBezTo>
                    <a:pt x="23767" y="2121698"/>
                    <a:pt x="508789" y="2577724"/>
                    <a:pt x="583873" y="2646767"/>
                  </a:cubicBezTo>
                  <a:cubicBezTo>
                    <a:pt x="676097" y="2729734"/>
                    <a:pt x="777075" y="2801279"/>
                    <a:pt x="884593" y="2860394"/>
                  </a:cubicBezTo>
                  <a:lnTo>
                    <a:pt x="973281" y="2904841"/>
                  </a:lnTo>
                  <a:lnTo>
                    <a:pt x="939703" y="2891105"/>
                  </a:lnTo>
                  <a:cubicBezTo>
                    <a:pt x="790863" y="2823482"/>
                    <a:pt x="652334" y="2733166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41" name="Google Shape;841;p26"/>
          <p:cNvPicPr preferRelativeResize="0"/>
          <p:nvPr/>
        </p:nvPicPr>
        <p:blipFill rotWithShape="1">
          <a:blip r:embed="rId2">
            <a:alphaModFix/>
          </a:blip>
          <a:srcRect l="28443" t="48971" b="22218"/>
          <a:stretch/>
        </p:blipFill>
        <p:spPr>
          <a:xfrm>
            <a:off x="2008363" y="2267873"/>
            <a:ext cx="2166456" cy="872274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sp>
        <p:nvSpPr>
          <p:cNvPr id="842" name="Google Shape;842;p26"/>
          <p:cNvSpPr/>
          <p:nvPr/>
        </p:nvSpPr>
        <p:spPr>
          <a:xfrm>
            <a:off x="-4842" y="4025670"/>
            <a:ext cx="2116864" cy="1113425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3030684" y="233404"/>
                  <a:pt x="3185115" y="651150"/>
                  <a:pt x="3026641" y="1023214"/>
                </a:cubicBezTo>
                <a:cubicBezTo>
                  <a:pt x="3099168" y="1035208"/>
                  <a:pt x="3163905" y="1075635"/>
                  <a:pt x="3206408" y="1135602"/>
                </a:cubicBezTo>
                <a:cubicBezTo>
                  <a:pt x="3250418" y="1201768"/>
                  <a:pt x="3264057" y="1283564"/>
                  <a:pt x="3243869" y="1360376"/>
                </a:cubicBezTo>
                <a:cubicBezTo>
                  <a:pt x="3327931" y="1323049"/>
                  <a:pt x="3426358" y="1360914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85827" y="1497963"/>
                  <a:pt x="4029866" y="1605095"/>
                  <a:pt x="4015219" y="1712496"/>
                </a:cubicBezTo>
                <a:cubicBezTo>
                  <a:pt x="4131069" y="1641749"/>
                  <a:pt x="4282348" y="1678268"/>
                  <a:pt x="4353108" y="1794158"/>
                </a:cubicBezTo>
                <a:cubicBezTo>
                  <a:pt x="4406242" y="1881077"/>
                  <a:pt x="4400165" y="1991847"/>
                  <a:pt x="4337827" y="2072566"/>
                </a:cubicBezTo>
                <a:cubicBezTo>
                  <a:pt x="4360735" y="2069332"/>
                  <a:pt x="4535245" y="2047637"/>
                  <a:pt x="4674719" y="2177408"/>
                </a:cubicBezTo>
                <a:cubicBezTo>
                  <a:pt x="4805955" y="2299329"/>
                  <a:pt x="4806781" y="2462210"/>
                  <a:pt x="4803402" y="2514025"/>
                </a:cubicBezTo>
                <a:lnTo>
                  <a:pt x="4802249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26"/>
          <p:cNvSpPr/>
          <p:nvPr/>
        </p:nvSpPr>
        <p:spPr>
          <a:xfrm>
            <a:off x="-4841" y="4469120"/>
            <a:ext cx="1476825" cy="671834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0" y="152473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26"/>
          <p:cNvSpPr/>
          <p:nvPr/>
        </p:nvSpPr>
        <p:spPr>
          <a:xfrm>
            <a:off x="-9074" y="4026263"/>
            <a:ext cx="2116864" cy="1113425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4380517" y="2069334"/>
                </a:moveTo>
                <a:cubicBezTo>
                  <a:pt x="4445800" y="2067951"/>
                  <a:pt x="4570114" y="2080080"/>
                  <a:pt x="4674719" y="2177408"/>
                </a:cubicBezTo>
                <a:cubicBezTo>
                  <a:pt x="4789551" y="2284089"/>
                  <a:pt x="4804537" y="2422130"/>
                  <a:pt x="4804226" y="2489685"/>
                </a:cubicBezTo>
                <a:lnTo>
                  <a:pt x="4803567" y="2509158"/>
                </a:lnTo>
                <a:lnTo>
                  <a:pt x="4790425" y="2427515"/>
                </a:lnTo>
                <a:cubicBezTo>
                  <a:pt x="4774237" y="2365077"/>
                  <a:pt x="4741221" y="2293877"/>
                  <a:pt x="4675603" y="2232916"/>
                </a:cubicBezTo>
                <a:cubicBezTo>
                  <a:pt x="4536129" y="2103145"/>
                  <a:pt x="4361619" y="2124840"/>
                  <a:pt x="4338711" y="2128074"/>
                </a:cubicBezTo>
                <a:lnTo>
                  <a:pt x="4370933" y="2069855"/>
                </a:lnTo>
                <a:close/>
                <a:moveTo>
                  <a:pt x="4154383" y="1676688"/>
                </a:moveTo>
                <a:cubicBezTo>
                  <a:pt x="4233206" y="1680300"/>
                  <a:pt x="4308883" y="1721727"/>
                  <a:pt x="4353108" y="1794158"/>
                </a:cubicBezTo>
                <a:cubicBezTo>
                  <a:pt x="4379675" y="1837618"/>
                  <a:pt x="4391440" y="1887040"/>
                  <a:pt x="4388770" y="1935687"/>
                </a:cubicBezTo>
                <a:lnTo>
                  <a:pt x="4385779" y="1950163"/>
                </a:lnTo>
                <a:lnTo>
                  <a:pt x="4382787" y="1918485"/>
                </a:lnTo>
                <a:cubicBezTo>
                  <a:pt x="4376859" y="1894616"/>
                  <a:pt x="4367276" y="1871396"/>
                  <a:pt x="4353992" y="1849666"/>
                </a:cubicBezTo>
                <a:cubicBezTo>
                  <a:pt x="4283232" y="1733776"/>
                  <a:pt x="4131953" y="1697257"/>
                  <a:pt x="4016103" y="1768004"/>
                </a:cubicBezTo>
                <a:lnTo>
                  <a:pt x="4016273" y="1711990"/>
                </a:lnTo>
                <a:lnTo>
                  <a:pt x="4060097" y="1690940"/>
                </a:lnTo>
                <a:cubicBezTo>
                  <a:pt x="4090821" y="1679848"/>
                  <a:pt x="4122853" y="1675243"/>
                  <a:pt x="4154383" y="1676688"/>
                </a:cubicBezTo>
                <a:close/>
                <a:moveTo>
                  <a:pt x="3308430" y="1346027"/>
                </a:moveTo>
                <a:cubicBezTo>
                  <a:pt x="3373328" y="1344871"/>
                  <a:pt x="3435697" y="1381937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64323" y="1481455"/>
                  <a:pt x="4005223" y="1554098"/>
                  <a:pt x="4015462" y="1632634"/>
                </a:cubicBezTo>
                <a:lnTo>
                  <a:pt x="4015305" y="1684229"/>
                </a:lnTo>
                <a:lnTo>
                  <a:pt x="3996148" y="1612208"/>
                </a:lnTo>
                <a:cubicBezTo>
                  <a:pt x="3976217" y="1563746"/>
                  <a:pt x="3943704" y="1520455"/>
                  <a:pt x="3900696" y="1487439"/>
                </a:cubicBezTo>
                <a:cubicBezTo>
                  <a:pt x="3768325" y="1385969"/>
                  <a:pt x="3578668" y="1410899"/>
                  <a:pt x="3477074" y="1543229"/>
                </a:cubicBezTo>
                <a:cubicBezTo>
                  <a:pt x="3474851" y="1528541"/>
                  <a:pt x="3470647" y="1514122"/>
                  <a:pt x="3464596" y="1500512"/>
                </a:cubicBezTo>
                <a:cubicBezTo>
                  <a:pt x="3427242" y="1416422"/>
                  <a:pt x="3328815" y="1378557"/>
                  <a:pt x="3244753" y="1415884"/>
                </a:cubicBezTo>
                <a:lnTo>
                  <a:pt x="3247337" y="1359605"/>
                </a:lnTo>
                <a:close/>
                <a:moveTo>
                  <a:pt x="3043783" y="1027828"/>
                </a:moveTo>
                <a:lnTo>
                  <a:pt x="3079350" y="1037402"/>
                </a:lnTo>
                <a:cubicBezTo>
                  <a:pt x="3130147" y="1056643"/>
                  <a:pt x="3174531" y="1090627"/>
                  <a:pt x="3206408" y="1135602"/>
                </a:cubicBezTo>
                <a:cubicBezTo>
                  <a:pt x="3228413" y="1168685"/>
                  <a:pt x="3242825" y="1205676"/>
                  <a:pt x="3249213" y="1243997"/>
                </a:cubicBezTo>
                <a:lnTo>
                  <a:pt x="3247022" y="1291718"/>
                </a:lnTo>
                <a:lnTo>
                  <a:pt x="3207292" y="1191110"/>
                </a:lnTo>
                <a:cubicBezTo>
                  <a:pt x="3164789" y="1131143"/>
                  <a:pt x="3100052" y="1090716"/>
                  <a:pt x="3027525" y="1078722"/>
                </a:cubicBezTo>
                <a:close/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2952862" y="192977"/>
                  <a:pt x="3098096" y="458280"/>
                  <a:pt x="3089265" y="740315"/>
                </a:cubicBezTo>
                <a:lnTo>
                  <a:pt x="3087663" y="753253"/>
                </a:lnTo>
                <a:lnTo>
                  <a:pt x="3082031" y="656789"/>
                </a:lnTo>
                <a:cubicBezTo>
                  <a:pt x="3048118" y="429354"/>
                  <a:pt x="2914835" y="228272"/>
                  <a:pt x="2720279" y="127204"/>
                </a:cubicBezTo>
                <a:cubicBezTo>
                  <a:pt x="2631441" y="81117"/>
                  <a:pt x="2533523" y="57829"/>
                  <a:pt x="2434072" y="55673"/>
                </a:cubicBezTo>
                <a:cubicBezTo>
                  <a:pt x="2135721" y="49204"/>
                  <a:pt x="1823573" y="232921"/>
                  <a:pt x="1701383" y="561796"/>
                </a:cubicBezTo>
                <a:cubicBezTo>
                  <a:pt x="1627967" y="499807"/>
                  <a:pt x="1535227" y="465308"/>
                  <a:pt x="1439146" y="464366"/>
                </a:cubicBezTo>
                <a:cubicBezTo>
                  <a:pt x="1253855" y="464232"/>
                  <a:pt x="1140659" y="594945"/>
                  <a:pt x="1124488" y="614216"/>
                </a:cubicBezTo>
                <a:cubicBezTo>
                  <a:pt x="1107104" y="568667"/>
                  <a:pt x="975717" y="240938"/>
                  <a:pt x="614973" y="119657"/>
                </a:cubicBezTo>
                <a:cubicBezTo>
                  <a:pt x="313252" y="18319"/>
                  <a:pt x="56943" y="130978"/>
                  <a:pt x="884" y="157119"/>
                </a:cubicBezTo>
                <a:lnTo>
                  <a:pt x="884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solidFill>
            <a:srgbClr val="FFFFFF">
              <a:alpha val="2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26"/>
          <p:cNvSpPr/>
          <p:nvPr/>
        </p:nvSpPr>
        <p:spPr>
          <a:xfrm>
            <a:off x="-9074" y="4462597"/>
            <a:ext cx="1476825" cy="671834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3315141" y="1524731"/>
                </a:lnTo>
                <a:lnTo>
                  <a:pt x="3311622" y="1519508"/>
                </a:lnTo>
                <a:cubicBezTo>
                  <a:pt x="3244128" y="1434737"/>
                  <a:pt x="3157145" y="1366795"/>
                  <a:pt x="3057441" y="1321820"/>
                </a:cubicBezTo>
                <a:cubicBezTo>
                  <a:pt x="2803828" y="1209029"/>
                  <a:pt x="2570565" y="1296351"/>
                  <a:pt x="2525556" y="1314273"/>
                </a:cubicBezTo>
                <a:cubicBezTo>
                  <a:pt x="2517066" y="1272229"/>
                  <a:pt x="2462219" y="1021852"/>
                  <a:pt x="2218310" y="872272"/>
                </a:cubicBezTo>
                <a:cubicBezTo>
                  <a:pt x="1951357" y="708677"/>
                  <a:pt x="1677531" y="799638"/>
                  <a:pt x="1641416" y="812304"/>
                </a:cubicBezTo>
                <a:cubicBezTo>
                  <a:pt x="1637992" y="712448"/>
                  <a:pt x="1594871" y="617986"/>
                  <a:pt x="1521617" y="550068"/>
                </a:cubicBezTo>
                <a:cubicBezTo>
                  <a:pt x="1384029" y="426495"/>
                  <a:pt x="1208711" y="463822"/>
                  <a:pt x="1191867" y="467597"/>
                </a:cubicBezTo>
                <a:cubicBezTo>
                  <a:pt x="1154364" y="375019"/>
                  <a:pt x="1089923" y="295916"/>
                  <a:pt x="1006898" y="240396"/>
                </a:cubicBezTo>
                <a:cubicBezTo>
                  <a:pt x="777974" y="87312"/>
                  <a:pt x="468329" y="148761"/>
                  <a:pt x="315273" y="377712"/>
                </a:cubicBezTo>
                <a:cubicBezTo>
                  <a:pt x="264105" y="228537"/>
                  <a:pt x="148700" y="110356"/>
                  <a:pt x="884" y="55508"/>
                </a:cubicBezTo>
                <a:lnTo>
                  <a:pt x="884" y="1524731"/>
                </a:lnTo>
                <a:lnTo>
                  <a:pt x="0" y="15247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87533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 1">
  <p:cSld name="018 Custom Layout 1 1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27"/>
          <p:cNvSpPr/>
          <p:nvPr/>
        </p:nvSpPr>
        <p:spPr>
          <a:xfrm>
            <a:off x="-5870" y="3140138"/>
            <a:ext cx="3013996" cy="1995243"/>
          </a:xfrm>
          <a:custGeom>
            <a:avLst/>
            <a:gdLst/>
            <a:ahLst/>
            <a:cxnLst/>
            <a:rect l="l" t="t" r="r" b="b"/>
            <a:pathLst>
              <a:path w="6840274" h="4528211" extrusionOk="0">
                <a:moveTo>
                  <a:pt x="1186196" y="384"/>
                </a:moveTo>
                <a:cubicBezTo>
                  <a:pt x="1214762" y="1365"/>
                  <a:pt x="1243048" y="4230"/>
                  <a:pt x="1270892" y="9048"/>
                </a:cubicBezTo>
                <a:cubicBezTo>
                  <a:pt x="1697668" y="82760"/>
                  <a:pt x="2073100" y="623943"/>
                  <a:pt x="1915301" y="1215256"/>
                </a:cubicBezTo>
                <a:cubicBezTo>
                  <a:pt x="2077668" y="1212158"/>
                  <a:pt x="2211766" y="1341389"/>
                  <a:pt x="2214825" y="1503772"/>
                </a:cubicBezTo>
                <a:cubicBezTo>
                  <a:pt x="2214837" y="1504984"/>
                  <a:pt x="2214852" y="1506197"/>
                  <a:pt x="2214864" y="1507411"/>
                </a:cubicBezTo>
                <a:cubicBezTo>
                  <a:pt x="2244106" y="1496899"/>
                  <a:pt x="2495834" y="1368880"/>
                  <a:pt x="2682201" y="1503637"/>
                </a:cubicBezTo>
                <a:cubicBezTo>
                  <a:pt x="2861294" y="1633273"/>
                  <a:pt x="2790680" y="1868693"/>
                  <a:pt x="2791894" y="1882033"/>
                </a:cubicBezTo>
                <a:cubicBezTo>
                  <a:pt x="2940571" y="1889311"/>
                  <a:pt x="3055223" y="2015714"/>
                  <a:pt x="3047999" y="2164351"/>
                </a:cubicBezTo>
                <a:cubicBezTo>
                  <a:pt x="3047716" y="2170144"/>
                  <a:pt x="3047245" y="2175939"/>
                  <a:pt x="3046584" y="2181733"/>
                </a:cubicBezTo>
                <a:cubicBezTo>
                  <a:pt x="3051571" y="2178903"/>
                  <a:pt x="3151830" y="2125405"/>
                  <a:pt x="3248719" y="2181733"/>
                </a:cubicBezTo>
                <a:cubicBezTo>
                  <a:pt x="3300049" y="2212998"/>
                  <a:pt x="3335504" y="2264879"/>
                  <a:pt x="3346149" y="2324037"/>
                </a:cubicBezTo>
                <a:cubicBezTo>
                  <a:pt x="3461313" y="2217713"/>
                  <a:pt x="3626767" y="2185776"/>
                  <a:pt x="3773193" y="2241701"/>
                </a:cubicBezTo>
                <a:cubicBezTo>
                  <a:pt x="3983819" y="2323633"/>
                  <a:pt x="4025997" y="2544904"/>
                  <a:pt x="4027885" y="2556358"/>
                </a:cubicBezTo>
                <a:cubicBezTo>
                  <a:pt x="4064269" y="2539917"/>
                  <a:pt x="4335669" y="2421601"/>
                  <a:pt x="4619871" y="2563903"/>
                </a:cubicBezTo>
                <a:cubicBezTo>
                  <a:pt x="4855561" y="2681413"/>
                  <a:pt x="4939515" y="2897561"/>
                  <a:pt x="4956764" y="2945941"/>
                </a:cubicBezTo>
                <a:cubicBezTo>
                  <a:pt x="4973608" y="2931386"/>
                  <a:pt x="5080067" y="2842716"/>
                  <a:pt x="5226277" y="2863603"/>
                </a:cubicBezTo>
                <a:cubicBezTo>
                  <a:pt x="5353219" y="2881526"/>
                  <a:pt x="5460754" y="2974913"/>
                  <a:pt x="5503473" y="3103336"/>
                </a:cubicBezTo>
                <a:cubicBezTo>
                  <a:pt x="5638230" y="3026525"/>
                  <a:pt x="5802634" y="3043235"/>
                  <a:pt x="5907744" y="3140799"/>
                </a:cubicBezTo>
                <a:cubicBezTo>
                  <a:pt x="6039401" y="3262080"/>
                  <a:pt x="6007194" y="3444542"/>
                  <a:pt x="6005038" y="3455455"/>
                </a:cubicBezTo>
                <a:cubicBezTo>
                  <a:pt x="6057863" y="3452761"/>
                  <a:pt x="6379123" y="3441979"/>
                  <a:pt x="6619395" y="3687642"/>
                </a:cubicBezTo>
                <a:cubicBezTo>
                  <a:pt x="6777061" y="3849350"/>
                  <a:pt x="6853771" y="4073518"/>
                  <a:pt x="6838326" y="4302102"/>
                </a:cubicBezTo>
                <a:lnTo>
                  <a:pt x="6792115" y="4528211"/>
                </a:lnTo>
                <a:lnTo>
                  <a:pt x="0" y="4528211"/>
                </a:lnTo>
                <a:lnTo>
                  <a:pt x="1751" y="1035357"/>
                </a:lnTo>
                <a:cubicBezTo>
                  <a:pt x="29134" y="1001398"/>
                  <a:pt x="67095" y="977681"/>
                  <a:pt x="109556" y="967978"/>
                </a:cubicBezTo>
                <a:cubicBezTo>
                  <a:pt x="161519" y="957466"/>
                  <a:pt x="215503" y="968383"/>
                  <a:pt x="259406" y="998028"/>
                </a:cubicBezTo>
                <a:cubicBezTo>
                  <a:pt x="266229" y="394907"/>
                  <a:pt x="757702" y="-14330"/>
                  <a:pt x="1186196" y="38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27"/>
          <p:cNvSpPr/>
          <p:nvPr/>
        </p:nvSpPr>
        <p:spPr>
          <a:xfrm>
            <a:off x="-9074" y="3140731"/>
            <a:ext cx="3013996" cy="1995243"/>
          </a:xfrm>
          <a:custGeom>
            <a:avLst/>
            <a:gdLst/>
            <a:ahLst/>
            <a:cxnLst/>
            <a:rect l="l" t="t" r="r" b="b"/>
            <a:pathLst>
              <a:path w="6840274" h="4528211" extrusionOk="0">
                <a:moveTo>
                  <a:pt x="6036748" y="3454583"/>
                </a:moveTo>
                <a:cubicBezTo>
                  <a:pt x="6136913" y="3454073"/>
                  <a:pt x="6409157" y="3472687"/>
                  <a:pt x="6619395" y="3687642"/>
                </a:cubicBezTo>
                <a:cubicBezTo>
                  <a:pt x="6777061" y="3849350"/>
                  <a:pt x="6853771" y="4073518"/>
                  <a:pt x="6838326" y="4302102"/>
                </a:cubicBezTo>
                <a:lnTo>
                  <a:pt x="6837531" y="4305992"/>
                </a:lnTo>
                <a:lnTo>
                  <a:pt x="6833690" y="4187907"/>
                </a:lnTo>
                <a:cubicBezTo>
                  <a:pt x="6811240" y="4020846"/>
                  <a:pt x="6738529" y="3864431"/>
                  <a:pt x="6620279" y="3743150"/>
                </a:cubicBezTo>
                <a:cubicBezTo>
                  <a:pt x="6380007" y="3497487"/>
                  <a:pt x="6058747" y="3508269"/>
                  <a:pt x="6005922" y="3510963"/>
                </a:cubicBezTo>
                <a:cubicBezTo>
                  <a:pt x="6006461" y="3508235"/>
                  <a:pt x="6008878" y="3494785"/>
                  <a:pt x="6010144" y="3474249"/>
                </a:cubicBezTo>
                <a:lnTo>
                  <a:pt x="6010492" y="3455305"/>
                </a:lnTo>
                <a:close/>
                <a:moveTo>
                  <a:pt x="3176962" y="2157572"/>
                </a:moveTo>
                <a:cubicBezTo>
                  <a:pt x="3200064" y="2160433"/>
                  <a:pt x="3224497" y="2167651"/>
                  <a:pt x="3248719" y="2181733"/>
                </a:cubicBezTo>
                <a:cubicBezTo>
                  <a:pt x="3300049" y="2212998"/>
                  <a:pt x="3335504" y="2264879"/>
                  <a:pt x="3346149" y="2324037"/>
                </a:cubicBezTo>
                <a:cubicBezTo>
                  <a:pt x="3461313" y="2217713"/>
                  <a:pt x="3626767" y="2185776"/>
                  <a:pt x="3773193" y="2241701"/>
                </a:cubicBezTo>
                <a:cubicBezTo>
                  <a:pt x="3983819" y="2323633"/>
                  <a:pt x="4025997" y="2544904"/>
                  <a:pt x="4027885" y="2556358"/>
                </a:cubicBezTo>
                <a:cubicBezTo>
                  <a:pt x="4064269" y="2539917"/>
                  <a:pt x="4335669" y="2421601"/>
                  <a:pt x="4619871" y="2563903"/>
                </a:cubicBezTo>
                <a:cubicBezTo>
                  <a:pt x="4855561" y="2681413"/>
                  <a:pt x="4939515" y="2897561"/>
                  <a:pt x="4956764" y="2945941"/>
                </a:cubicBezTo>
                <a:cubicBezTo>
                  <a:pt x="4973608" y="2931386"/>
                  <a:pt x="5080067" y="2842716"/>
                  <a:pt x="5226277" y="2863603"/>
                </a:cubicBezTo>
                <a:cubicBezTo>
                  <a:pt x="5353219" y="2881526"/>
                  <a:pt x="5460754" y="2974913"/>
                  <a:pt x="5503473" y="3103336"/>
                </a:cubicBezTo>
                <a:cubicBezTo>
                  <a:pt x="5638230" y="3026525"/>
                  <a:pt x="5802634" y="3043235"/>
                  <a:pt x="5907744" y="3140799"/>
                </a:cubicBezTo>
                <a:cubicBezTo>
                  <a:pt x="5990030" y="3216600"/>
                  <a:pt x="6008306" y="3316299"/>
                  <a:pt x="6009916" y="3383079"/>
                </a:cubicBezTo>
                <a:lnTo>
                  <a:pt x="6009263" y="3418572"/>
                </a:lnTo>
                <a:lnTo>
                  <a:pt x="6007455" y="3395023"/>
                </a:lnTo>
                <a:cubicBezTo>
                  <a:pt x="5999319" y="3332884"/>
                  <a:pt x="5974457" y="3256948"/>
                  <a:pt x="5908628" y="3196307"/>
                </a:cubicBezTo>
                <a:cubicBezTo>
                  <a:pt x="5803518" y="3098743"/>
                  <a:pt x="5639114" y="3082033"/>
                  <a:pt x="5504357" y="3158844"/>
                </a:cubicBezTo>
                <a:cubicBezTo>
                  <a:pt x="5461638" y="3030421"/>
                  <a:pt x="5354103" y="2937034"/>
                  <a:pt x="5227161" y="2919111"/>
                </a:cubicBezTo>
                <a:cubicBezTo>
                  <a:pt x="5080951" y="2898224"/>
                  <a:pt x="4974492" y="2986894"/>
                  <a:pt x="4957648" y="3001449"/>
                </a:cubicBezTo>
                <a:cubicBezTo>
                  <a:pt x="4940399" y="2953069"/>
                  <a:pt x="4856445" y="2736921"/>
                  <a:pt x="4620755" y="2619411"/>
                </a:cubicBezTo>
                <a:cubicBezTo>
                  <a:pt x="4336553" y="2477109"/>
                  <a:pt x="4065153" y="2595425"/>
                  <a:pt x="4028769" y="2611866"/>
                </a:cubicBezTo>
                <a:cubicBezTo>
                  <a:pt x="4026881" y="2600412"/>
                  <a:pt x="3984703" y="2379141"/>
                  <a:pt x="3774077" y="2297209"/>
                </a:cubicBezTo>
                <a:cubicBezTo>
                  <a:pt x="3627651" y="2241284"/>
                  <a:pt x="3462197" y="2273221"/>
                  <a:pt x="3347033" y="2379545"/>
                </a:cubicBezTo>
                <a:cubicBezTo>
                  <a:pt x="3336388" y="2320387"/>
                  <a:pt x="3300933" y="2268506"/>
                  <a:pt x="3249603" y="2237241"/>
                </a:cubicBezTo>
                <a:cubicBezTo>
                  <a:pt x="3152714" y="2180913"/>
                  <a:pt x="3052455" y="2234411"/>
                  <a:pt x="3047468" y="2237241"/>
                </a:cubicBezTo>
                <a:cubicBezTo>
                  <a:pt x="3048129" y="2231447"/>
                  <a:pt x="3048600" y="2225652"/>
                  <a:pt x="3048883" y="2219859"/>
                </a:cubicBezTo>
                <a:lnTo>
                  <a:pt x="3046895" y="2181592"/>
                </a:lnTo>
                <a:lnTo>
                  <a:pt x="3066647" y="2172618"/>
                </a:lnTo>
                <a:cubicBezTo>
                  <a:pt x="3089876" y="2163552"/>
                  <a:pt x="3130757" y="2151849"/>
                  <a:pt x="3176962" y="2157572"/>
                </a:cubicBezTo>
                <a:close/>
                <a:moveTo>
                  <a:pt x="2801065" y="1883413"/>
                </a:moveTo>
                <a:lnTo>
                  <a:pt x="2845882" y="1890157"/>
                </a:lnTo>
                <a:cubicBezTo>
                  <a:pt x="2967330" y="1921259"/>
                  <a:pt x="3054320" y="2034294"/>
                  <a:pt x="3047999" y="2164351"/>
                </a:cubicBezTo>
                <a:lnTo>
                  <a:pt x="3046778" y="2179350"/>
                </a:lnTo>
                <a:lnTo>
                  <a:pt x="3046051" y="2165352"/>
                </a:lnTo>
                <a:cubicBezTo>
                  <a:pt x="3026913" y="2041483"/>
                  <a:pt x="2922871" y="1943910"/>
                  <a:pt x="2792778" y="1937541"/>
                </a:cubicBezTo>
                <a:cubicBezTo>
                  <a:pt x="2792475" y="1934206"/>
                  <a:pt x="2796660" y="1916991"/>
                  <a:pt x="2800312" y="1891019"/>
                </a:cubicBezTo>
                <a:close/>
                <a:moveTo>
                  <a:pt x="1927785" y="1216276"/>
                </a:moveTo>
                <a:lnTo>
                  <a:pt x="1974663" y="1220104"/>
                </a:lnTo>
                <a:cubicBezTo>
                  <a:pt x="2109145" y="1244984"/>
                  <a:pt x="2212149" y="1361687"/>
                  <a:pt x="2214825" y="1503772"/>
                </a:cubicBezTo>
                <a:cubicBezTo>
                  <a:pt x="2214837" y="1504984"/>
                  <a:pt x="2214852" y="1506197"/>
                  <a:pt x="2214864" y="1507411"/>
                </a:cubicBezTo>
                <a:cubicBezTo>
                  <a:pt x="2244106" y="1496899"/>
                  <a:pt x="2495834" y="1368880"/>
                  <a:pt x="2682201" y="1503637"/>
                </a:cubicBezTo>
                <a:cubicBezTo>
                  <a:pt x="2771748" y="1568455"/>
                  <a:pt x="2798867" y="1659719"/>
                  <a:pt x="2803752" y="1736446"/>
                </a:cubicBezTo>
                <a:lnTo>
                  <a:pt x="2803866" y="1786523"/>
                </a:lnTo>
                <a:lnTo>
                  <a:pt x="2796176" y="1732324"/>
                </a:lnTo>
                <a:cubicBezTo>
                  <a:pt x="2782290" y="1671248"/>
                  <a:pt x="2750245" y="1607759"/>
                  <a:pt x="2683085" y="1559145"/>
                </a:cubicBezTo>
                <a:cubicBezTo>
                  <a:pt x="2496718" y="1424388"/>
                  <a:pt x="2244990" y="1552407"/>
                  <a:pt x="2215748" y="1562919"/>
                </a:cubicBezTo>
                <a:cubicBezTo>
                  <a:pt x="2215736" y="1561705"/>
                  <a:pt x="2215721" y="1560492"/>
                  <a:pt x="2215709" y="1559280"/>
                </a:cubicBezTo>
                <a:cubicBezTo>
                  <a:pt x="2212650" y="1396897"/>
                  <a:pt x="2078552" y="1267666"/>
                  <a:pt x="1916185" y="1270764"/>
                </a:cubicBezTo>
                <a:close/>
                <a:moveTo>
                  <a:pt x="1186196" y="384"/>
                </a:moveTo>
                <a:cubicBezTo>
                  <a:pt x="1214762" y="1365"/>
                  <a:pt x="1243048" y="4230"/>
                  <a:pt x="1270892" y="9048"/>
                </a:cubicBezTo>
                <a:cubicBezTo>
                  <a:pt x="1644321" y="73546"/>
                  <a:pt x="1978440" y="495952"/>
                  <a:pt x="1950422" y="996679"/>
                </a:cubicBezTo>
                <a:lnTo>
                  <a:pt x="1949311" y="1006996"/>
                </a:lnTo>
                <a:lnTo>
                  <a:pt x="1942083" y="843200"/>
                </a:lnTo>
                <a:cubicBezTo>
                  <a:pt x="1883059" y="438077"/>
                  <a:pt x="1591858" y="119840"/>
                  <a:pt x="1271776" y="64556"/>
                </a:cubicBezTo>
                <a:cubicBezTo>
                  <a:pt x="1243932" y="59738"/>
                  <a:pt x="1215646" y="56873"/>
                  <a:pt x="1187080" y="55892"/>
                </a:cubicBezTo>
                <a:cubicBezTo>
                  <a:pt x="758586" y="41178"/>
                  <a:pt x="267113" y="450415"/>
                  <a:pt x="260290" y="1053536"/>
                </a:cubicBezTo>
                <a:cubicBezTo>
                  <a:pt x="216387" y="1023891"/>
                  <a:pt x="162403" y="1012974"/>
                  <a:pt x="110440" y="1023486"/>
                </a:cubicBezTo>
                <a:cubicBezTo>
                  <a:pt x="67979" y="1033189"/>
                  <a:pt x="30018" y="1056906"/>
                  <a:pt x="2635" y="1090865"/>
                </a:cubicBezTo>
                <a:lnTo>
                  <a:pt x="912" y="4528211"/>
                </a:lnTo>
                <a:lnTo>
                  <a:pt x="0" y="4528211"/>
                </a:lnTo>
                <a:lnTo>
                  <a:pt x="1751" y="1035357"/>
                </a:lnTo>
                <a:cubicBezTo>
                  <a:pt x="29134" y="1001398"/>
                  <a:pt x="67095" y="977681"/>
                  <a:pt x="109556" y="967978"/>
                </a:cubicBezTo>
                <a:cubicBezTo>
                  <a:pt x="161519" y="957466"/>
                  <a:pt x="215503" y="968383"/>
                  <a:pt x="259406" y="998028"/>
                </a:cubicBezTo>
                <a:cubicBezTo>
                  <a:pt x="266229" y="394907"/>
                  <a:pt x="757702" y="-14330"/>
                  <a:pt x="1186196" y="384"/>
                </a:cubicBezTo>
                <a:close/>
              </a:path>
            </a:pathLst>
          </a:custGeom>
          <a:solidFill>
            <a:srgbClr val="FFFFFF">
              <a:alpha val="2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27"/>
          <p:cNvSpPr txBox="1">
            <a:spLocks noGrp="1"/>
          </p:cNvSpPr>
          <p:nvPr>
            <p:ph type="subTitle" idx="1"/>
          </p:nvPr>
        </p:nvSpPr>
        <p:spPr>
          <a:xfrm>
            <a:off x="4597950" y="1887619"/>
            <a:ext cx="4186125" cy="5384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1575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2100"/>
              <a:buNone/>
              <a:defRPr sz="1575" b="1"/>
            </a:lvl9pPr>
          </a:lstStyle>
          <a:p>
            <a:endParaRPr/>
          </a:p>
        </p:txBody>
      </p:sp>
      <p:sp>
        <p:nvSpPr>
          <p:cNvPr id="850" name="Google Shape;850;p27"/>
          <p:cNvSpPr txBox="1">
            <a:spLocks noGrp="1"/>
          </p:cNvSpPr>
          <p:nvPr>
            <p:ph type="title"/>
          </p:nvPr>
        </p:nvSpPr>
        <p:spPr>
          <a:xfrm>
            <a:off x="4597950" y="1187981"/>
            <a:ext cx="4186125" cy="57262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525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51" name="Google Shape;851;p27"/>
          <p:cNvSpPr txBox="1">
            <a:spLocks noGrp="1"/>
          </p:cNvSpPr>
          <p:nvPr>
            <p:ph type="body" idx="2"/>
          </p:nvPr>
        </p:nvSpPr>
        <p:spPr>
          <a:xfrm>
            <a:off x="4597988" y="2536219"/>
            <a:ext cx="4186125" cy="1006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619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52" name="Google Shape;852;p27"/>
          <p:cNvGrpSpPr/>
          <p:nvPr/>
        </p:nvGrpSpPr>
        <p:grpSpPr>
          <a:xfrm>
            <a:off x="770317" y="432573"/>
            <a:ext cx="3144170" cy="4160912"/>
            <a:chOff x="2256777" y="2198862"/>
            <a:chExt cx="2823618" cy="3736703"/>
          </a:xfrm>
        </p:grpSpPr>
        <p:grpSp>
          <p:nvGrpSpPr>
            <p:cNvPr id="853" name="Google Shape;853;p27"/>
            <p:cNvGrpSpPr/>
            <p:nvPr/>
          </p:nvGrpSpPr>
          <p:grpSpPr>
            <a:xfrm>
              <a:off x="3294899" y="5120706"/>
              <a:ext cx="748973" cy="454603"/>
              <a:chOff x="5910230" y="3314449"/>
              <a:chExt cx="375256" cy="227768"/>
            </a:xfrm>
          </p:grpSpPr>
          <p:sp>
            <p:nvSpPr>
              <p:cNvPr id="854" name="Google Shape;854;p27"/>
              <p:cNvSpPr/>
              <p:nvPr/>
            </p:nvSpPr>
            <p:spPr>
              <a:xfrm rot="-788041">
                <a:off x="5936369" y="3312998"/>
                <a:ext cx="9535" cy="23116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230885" extrusionOk="0">
                    <a:moveTo>
                      <a:pt x="-431" y="-319"/>
                    </a:moveTo>
                    <a:lnTo>
                      <a:pt x="9094" y="-319"/>
                    </a:lnTo>
                    <a:lnTo>
                      <a:pt x="9094" y="230567"/>
                    </a:lnTo>
                    <a:lnTo>
                      <a:pt x="-431" y="23056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5" name="Google Shape;855;p27"/>
              <p:cNvSpPr/>
              <p:nvPr/>
            </p:nvSpPr>
            <p:spPr>
              <a:xfrm rot="-4611959">
                <a:off x="6139000" y="3423321"/>
                <a:ext cx="231160" cy="9535"/>
              </a:xfrm>
              <a:custGeom>
                <a:avLst/>
                <a:gdLst/>
                <a:ahLst/>
                <a:cxnLst/>
                <a:rect l="l" t="t" r="r" b="b"/>
                <a:pathLst>
                  <a:path w="230885" h="9524" extrusionOk="0">
                    <a:moveTo>
                      <a:pt x="-431" y="-319"/>
                    </a:moveTo>
                    <a:lnTo>
                      <a:pt x="230455" y="-319"/>
                    </a:lnTo>
                    <a:lnTo>
                      <a:pt x="230455" y="9206"/>
                    </a:lnTo>
                    <a:lnTo>
                      <a:pt x="-431" y="920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56" name="Google Shape;856;p27"/>
            <p:cNvSpPr/>
            <p:nvPr/>
          </p:nvSpPr>
          <p:spPr>
            <a:xfrm>
              <a:off x="3376049" y="5519665"/>
              <a:ext cx="585689" cy="415900"/>
            </a:xfrm>
            <a:custGeom>
              <a:avLst/>
              <a:gdLst/>
              <a:ahLst/>
              <a:cxnLst/>
              <a:rect l="l" t="t" r="r" b="b"/>
              <a:pathLst>
                <a:path w="273367" h="194119" extrusionOk="0">
                  <a:moveTo>
                    <a:pt x="273368" y="0"/>
                  </a:moveTo>
                  <a:lnTo>
                    <a:pt x="234125" y="194119"/>
                  </a:lnTo>
                  <a:lnTo>
                    <a:pt x="39243" y="194119"/>
                  </a:lnTo>
                  <a:lnTo>
                    <a:pt x="0" y="0"/>
                  </a:lnTo>
                  <a:lnTo>
                    <a:pt x="273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2256777" y="2203261"/>
              <a:ext cx="2823618" cy="3023507"/>
            </a:xfrm>
            <a:custGeom>
              <a:avLst/>
              <a:gdLst/>
              <a:ahLst/>
              <a:cxnLst/>
              <a:rect l="l" t="t" r="r" b="b"/>
              <a:pathLst>
                <a:path w="2823618" h="3023507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37215" y="-2797"/>
                    <a:pt x="1940079" y="2382"/>
                    <a:pt x="2304277" y="293914"/>
                  </a:cubicBezTo>
                  <a:cubicBezTo>
                    <a:pt x="2791372" y="683831"/>
                    <a:pt x="2817780" y="1272419"/>
                    <a:pt x="2822095" y="1379779"/>
                  </a:cubicBezTo>
                  <a:cubicBezTo>
                    <a:pt x="2854201" y="2097474"/>
                    <a:pt x="2369177" y="2553500"/>
                    <a:pt x="2294266" y="2622543"/>
                  </a:cubicBezTo>
                  <a:cubicBezTo>
                    <a:pt x="2048354" y="2843720"/>
                    <a:pt x="1740252" y="2983722"/>
                    <a:pt x="1411904" y="3023507"/>
                  </a:cubicBezTo>
                  <a:cubicBezTo>
                    <a:pt x="1083486" y="2983807"/>
                    <a:pt x="775298" y="2843788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3376049" y="5519665"/>
              <a:ext cx="585633" cy="415859"/>
            </a:xfrm>
            <a:custGeom>
              <a:avLst/>
              <a:gdLst/>
              <a:ahLst/>
              <a:cxnLst/>
              <a:rect l="l" t="t" r="r" b="b"/>
              <a:pathLst>
                <a:path w="585633" h="415859" extrusionOk="0">
                  <a:moveTo>
                    <a:pt x="0" y="0"/>
                  </a:moveTo>
                  <a:lnTo>
                    <a:pt x="585633" y="0"/>
                  </a:lnTo>
                  <a:lnTo>
                    <a:pt x="575636" y="49454"/>
                  </a:lnTo>
                  <a:lnTo>
                    <a:pt x="31288" y="49454"/>
                  </a:lnTo>
                  <a:lnTo>
                    <a:pt x="105361" y="415859"/>
                  </a:lnTo>
                  <a:lnTo>
                    <a:pt x="84070" y="41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2710203" y="2203261"/>
              <a:ext cx="1916798" cy="3023507"/>
            </a:xfrm>
            <a:custGeom>
              <a:avLst/>
              <a:gdLst/>
              <a:ahLst/>
              <a:cxnLst/>
              <a:rect l="l" t="t" r="r" b="b"/>
              <a:pathLst>
                <a:path w="1916798" h="3023507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cubicBezTo>
                    <a:pt x="1894695" y="683831"/>
                    <a:pt x="1912472" y="1272419"/>
                    <a:pt x="1915752" y="1379779"/>
                  </a:cubicBezTo>
                  <a:cubicBezTo>
                    <a:pt x="1937673" y="2097474"/>
                    <a:pt x="1608513" y="2553500"/>
                    <a:pt x="1557593" y="2622543"/>
                  </a:cubicBezTo>
                  <a:cubicBezTo>
                    <a:pt x="1323713" y="2935995"/>
                    <a:pt x="1062387" y="3004692"/>
                    <a:pt x="958479" y="3023507"/>
                  </a:cubicBez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3023507"/>
                  </a:lnTo>
                  <a:cubicBezTo>
                    <a:pt x="854394" y="3004692"/>
                    <a:pt x="593069" y="2935995"/>
                    <a:pt x="359188" y="2622715"/>
                  </a:cubicBez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  <a:effectLst>
              <a:outerShdw blurRad="17145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2711213" y="2222437"/>
              <a:ext cx="1593165" cy="3015570"/>
            </a:xfrm>
            <a:custGeom>
              <a:avLst/>
              <a:gdLst/>
              <a:ahLst/>
              <a:cxnLst/>
              <a:rect l="l" t="t" r="r" b="b"/>
              <a:pathLst>
                <a:path w="1593165" h="3015570" extrusionOk="0">
                  <a:moveTo>
                    <a:pt x="998748" y="192"/>
                  </a:moveTo>
                  <a:cubicBezTo>
                    <a:pt x="1111384" y="2972"/>
                    <a:pt x="1347878" y="38824"/>
                    <a:pt x="1564153" y="293914"/>
                  </a:cubicBezTo>
                  <a:lnTo>
                    <a:pt x="1593165" y="334631"/>
                  </a:lnTo>
                  <a:lnTo>
                    <a:pt x="1519727" y="257623"/>
                  </a:lnTo>
                  <a:cubicBezTo>
                    <a:pt x="1328034" y="79832"/>
                    <a:pt x="1134648" y="52079"/>
                    <a:pt x="1036092" y="49646"/>
                  </a:cubicBezTo>
                  <a:cubicBezTo>
                    <a:pt x="1020001" y="49249"/>
                    <a:pt x="1006438" y="49527"/>
                    <a:pt x="995823" y="49937"/>
                  </a:cubicBezTo>
                  <a:lnTo>
                    <a:pt x="995823" y="3015569"/>
                  </a:lnTo>
                  <a:lnTo>
                    <a:pt x="995820" y="3015570"/>
                  </a:lnTo>
                  <a:lnTo>
                    <a:pt x="995820" y="49937"/>
                  </a:lnTo>
                  <a:lnTo>
                    <a:pt x="958479" y="49668"/>
                  </a:lnTo>
                  <a:lnTo>
                    <a:pt x="958479" y="483"/>
                  </a:lnTo>
                  <a:cubicBezTo>
                    <a:pt x="969094" y="73"/>
                    <a:pt x="982657" y="-205"/>
                    <a:pt x="998748" y="192"/>
                  </a:cubicBezTo>
                  <a:close/>
                  <a:moveTo>
                    <a:pt x="918150" y="192"/>
                  </a:moveTo>
                  <a:cubicBezTo>
                    <a:pt x="934257" y="-205"/>
                    <a:pt x="947839" y="73"/>
                    <a:pt x="958476" y="483"/>
                  </a:cubicBezTo>
                  <a:lnTo>
                    <a:pt x="958476" y="49668"/>
                  </a:lnTo>
                  <a:lnTo>
                    <a:pt x="955494" y="49646"/>
                  </a:lnTo>
                  <a:cubicBezTo>
                    <a:pt x="842746" y="52426"/>
                    <a:pt x="606270" y="88278"/>
                    <a:pt x="390146" y="343368"/>
                  </a:cubicBezTo>
                  <a:cubicBezTo>
                    <a:pt x="59605" y="733803"/>
                    <a:pt x="41482" y="1322045"/>
                    <a:pt x="38374" y="1429405"/>
                  </a:cubicBezTo>
                  <a:cubicBezTo>
                    <a:pt x="19345" y="2057390"/>
                    <a:pt x="268847" y="2485032"/>
                    <a:pt x="365631" y="2628383"/>
                  </a:cubicBezTo>
                  <a:lnTo>
                    <a:pt x="375174" y="2641905"/>
                  </a:lnTo>
                  <a:lnTo>
                    <a:pt x="359188" y="2622715"/>
                  </a:lnTo>
                  <a:cubicBezTo>
                    <a:pt x="308269" y="2553672"/>
                    <a:pt x="-20718" y="2097648"/>
                    <a:pt x="1030" y="1379951"/>
                  </a:cubicBezTo>
                  <a:cubicBezTo>
                    <a:pt x="4138" y="1272591"/>
                    <a:pt x="22261" y="684349"/>
                    <a:pt x="352802" y="293914"/>
                  </a:cubicBezTo>
                  <a:cubicBezTo>
                    <a:pt x="568926" y="38824"/>
                    <a:pt x="805402" y="2972"/>
                    <a:pt x="91815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3150463" y="2198862"/>
              <a:ext cx="1036590" cy="3027906"/>
            </a:xfrm>
            <a:custGeom>
              <a:avLst/>
              <a:gdLst/>
              <a:ahLst/>
              <a:cxnLst/>
              <a:rect l="l" t="t" r="r" b="b"/>
              <a:pathLst>
                <a:path w="1036590" h="302790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3027906"/>
                  </a:lnTo>
                  <a:cubicBezTo>
                    <a:pt x="461429" y="3009091"/>
                    <a:pt x="320582" y="2940394"/>
                    <a:pt x="194235" y="2627114"/>
                  </a:cubicBez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cubicBezTo>
                    <a:pt x="1024815" y="683831"/>
                    <a:pt x="1034481" y="1272419"/>
                    <a:pt x="1036035" y="1379779"/>
                  </a:cubicBezTo>
                  <a:cubicBezTo>
                    <a:pt x="1047773" y="2097474"/>
                    <a:pt x="869815" y="2553500"/>
                    <a:pt x="842370" y="2622543"/>
                  </a:cubicBezTo>
                  <a:cubicBezTo>
                    <a:pt x="715678" y="2935995"/>
                    <a:pt x="574486" y="3004692"/>
                    <a:pt x="518217" y="3023507"/>
                  </a:cubicBez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3"/>
                </a:gs>
                <a:gs pos="52000">
                  <a:schemeClr val="accent4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128588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3169640" y="2199871"/>
              <a:ext cx="864956" cy="3015976"/>
            </a:xfrm>
            <a:custGeom>
              <a:avLst/>
              <a:gdLst/>
              <a:ahLst/>
              <a:cxnLst/>
              <a:rect l="l" t="t" r="r" b="b"/>
              <a:pathLst>
                <a:path w="864956" h="3015976" extrusionOk="0">
                  <a:moveTo>
                    <a:pt x="496386" y="4591"/>
                  </a:moveTo>
                  <a:cubicBezTo>
                    <a:pt x="505103" y="4194"/>
                    <a:pt x="512455" y="4472"/>
                    <a:pt x="518216" y="4882"/>
                  </a:cubicBezTo>
                  <a:lnTo>
                    <a:pt x="518216" y="54080"/>
                  </a:lnTo>
                  <a:lnTo>
                    <a:pt x="515562" y="54045"/>
                  </a:lnTo>
                  <a:cubicBezTo>
                    <a:pt x="454545" y="56825"/>
                    <a:pt x="326641" y="92677"/>
                    <a:pt x="209440" y="347767"/>
                  </a:cubicBezTo>
                  <a:cubicBezTo>
                    <a:pt x="31829" y="738202"/>
                    <a:pt x="21473" y="1326444"/>
                    <a:pt x="19747" y="1433804"/>
                  </a:cubicBezTo>
                  <a:cubicBezTo>
                    <a:pt x="10816" y="1972077"/>
                    <a:pt x="108683" y="2363159"/>
                    <a:pt x="169826" y="2554185"/>
                  </a:cubicBezTo>
                  <a:lnTo>
                    <a:pt x="196316" y="2631739"/>
                  </a:lnTo>
                  <a:lnTo>
                    <a:pt x="194235" y="2627114"/>
                  </a:lnTo>
                  <a:cubicBezTo>
                    <a:pt x="166618" y="2558071"/>
                    <a:pt x="-11338" y="2102047"/>
                    <a:pt x="571" y="1384350"/>
                  </a:cubicBezTo>
                  <a:cubicBezTo>
                    <a:pt x="2297" y="1276990"/>
                    <a:pt x="12653" y="688748"/>
                    <a:pt x="190264" y="298313"/>
                  </a:cubicBezTo>
                  <a:cubicBezTo>
                    <a:pt x="307465" y="43223"/>
                    <a:pt x="435369" y="7371"/>
                    <a:pt x="496386" y="4591"/>
                  </a:cubicBezTo>
                  <a:close/>
                  <a:moveTo>
                    <a:pt x="539990" y="192"/>
                  </a:moveTo>
                  <a:cubicBezTo>
                    <a:pt x="600894" y="2972"/>
                    <a:pt x="728817" y="38824"/>
                    <a:pt x="846169" y="293914"/>
                  </a:cubicBezTo>
                  <a:lnTo>
                    <a:pt x="864956" y="342697"/>
                  </a:lnTo>
                  <a:lnTo>
                    <a:pt x="776562" y="190249"/>
                  </a:lnTo>
                  <a:cubicBezTo>
                    <a:pt x="688220" y="72419"/>
                    <a:pt x="604844" y="51731"/>
                    <a:pt x="559166" y="49646"/>
                  </a:cubicBezTo>
                  <a:cubicBezTo>
                    <a:pt x="550465" y="49249"/>
                    <a:pt x="543132" y="49527"/>
                    <a:pt x="537393" y="49937"/>
                  </a:cubicBezTo>
                  <a:lnTo>
                    <a:pt x="537393" y="3015976"/>
                  </a:lnTo>
                  <a:lnTo>
                    <a:pt x="537392" y="3015976"/>
                  </a:lnTo>
                  <a:lnTo>
                    <a:pt x="537392" y="54336"/>
                  </a:lnTo>
                  <a:lnTo>
                    <a:pt x="518217" y="54081"/>
                  </a:lnTo>
                  <a:lnTo>
                    <a:pt x="518217" y="483"/>
                  </a:lnTo>
                  <a:cubicBezTo>
                    <a:pt x="523956" y="73"/>
                    <a:pt x="531289" y="-205"/>
                    <a:pt x="539990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2257788" y="2204270"/>
              <a:ext cx="2049602" cy="2904841"/>
            </a:xfrm>
            <a:custGeom>
              <a:avLst/>
              <a:gdLst/>
              <a:ahLst/>
              <a:cxnLst/>
              <a:rect l="l" t="t" r="r" b="b"/>
              <a:pathLst>
                <a:path w="2049602" h="2904841" extrusionOk="0">
                  <a:moveTo>
                    <a:pt x="1352512" y="192"/>
                  </a:moveTo>
                  <a:cubicBezTo>
                    <a:pt x="1376236" y="-205"/>
                    <a:pt x="1396240" y="73"/>
                    <a:pt x="1411904" y="483"/>
                  </a:cubicBezTo>
                  <a:cubicBezTo>
                    <a:pt x="1505888" y="-1977"/>
                    <a:pt x="1755994" y="321"/>
                    <a:pt x="2028820" y="124614"/>
                  </a:cubicBezTo>
                  <a:lnTo>
                    <a:pt x="2049602" y="135611"/>
                  </a:lnTo>
                  <a:lnTo>
                    <a:pt x="1949422" y="96315"/>
                  </a:lnTo>
                  <a:cubicBezTo>
                    <a:pt x="1731466" y="23911"/>
                    <a:pt x="1544728" y="22657"/>
                    <a:pt x="1466408" y="24707"/>
                  </a:cubicBezTo>
                  <a:cubicBezTo>
                    <a:pt x="1450744" y="24297"/>
                    <a:pt x="1430740" y="24019"/>
                    <a:pt x="1407016" y="24416"/>
                  </a:cubicBezTo>
                  <a:cubicBezTo>
                    <a:pt x="1240944" y="27196"/>
                    <a:pt x="892536" y="63048"/>
                    <a:pt x="573861" y="318138"/>
                  </a:cubicBezTo>
                  <a:cubicBezTo>
                    <a:pt x="86768" y="708055"/>
                    <a:pt x="60360" y="1296643"/>
                    <a:pt x="56043" y="1404003"/>
                  </a:cubicBezTo>
                  <a:cubicBezTo>
                    <a:pt x="23767" y="2121698"/>
                    <a:pt x="508789" y="2577724"/>
                    <a:pt x="583873" y="2646767"/>
                  </a:cubicBezTo>
                  <a:cubicBezTo>
                    <a:pt x="676097" y="2729734"/>
                    <a:pt x="777075" y="2801279"/>
                    <a:pt x="884593" y="2860394"/>
                  </a:cubicBezTo>
                  <a:lnTo>
                    <a:pt x="973281" y="2904841"/>
                  </a:lnTo>
                  <a:lnTo>
                    <a:pt x="939703" y="2891105"/>
                  </a:lnTo>
                  <a:cubicBezTo>
                    <a:pt x="790863" y="2823482"/>
                    <a:pt x="652334" y="2733166"/>
                    <a:pt x="529369" y="2622543"/>
                  </a:cubicBezTo>
                  <a:cubicBezTo>
                    <a:pt x="454285" y="2553500"/>
                    <a:pt x="-30737" y="2097474"/>
                    <a:pt x="1539" y="1379779"/>
                  </a:cubicBezTo>
                  <a:cubicBezTo>
                    <a:pt x="5856" y="1272419"/>
                    <a:pt x="32264" y="683831"/>
                    <a:pt x="519357" y="293914"/>
                  </a:cubicBezTo>
                  <a:cubicBezTo>
                    <a:pt x="838032" y="38824"/>
                    <a:pt x="1186440" y="2972"/>
                    <a:pt x="1352512" y="192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4" name="Google Shape;864;p27"/>
          <p:cNvSpPr/>
          <p:nvPr/>
        </p:nvSpPr>
        <p:spPr>
          <a:xfrm>
            <a:off x="-4842" y="4025670"/>
            <a:ext cx="2116864" cy="1113425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3030684" y="233404"/>
                  <a:pt x="3185115" y="651150"/>
                  <a:pt x="3026641" y="1023214"/>
                </a:cubicBezTo>
                <a:cubicBezTo>
                  <a:pt x="3099168" y="1035208"/>
                  <a:pt x="3163905" y="1075635"/>
                  <a:pt x="3206408" y="1135602"/>
                </a:cubicBezTo>
                <a:cubicBezTo>
                  <a:pt x="3250418" y="1201768"/>
                  <a:pt x="3264057" y="1283564"/>
                  <a:pt x="3243869" y="1360376"/>
                </a:cubicBezTo>
                <a:cubicBezTo>
                  <a:pt x="3327931" y="1323049"/>
                  <a:pt x="3426358" y="1360914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85827" y="1497963"/>
                  <a:pt x="4029866" y="1605095"/>
                  <a:pt x="4015219" y="1712496"/>
                </a:cubicBezTo>
                <a:cubicBezTo>
                  <a:pt x="4131069" y="1641749"/>
                  <a:pt x="4282348" y="1678268"/>
                  <a:pt x="4353108" y="1794158"/>
                </a:cubicBezTo>
                <a:cubicBezTo>
                  <a:pt x="4406242" y="1881077"/>
                  <a:pt x="4400165" y="1991847"/>
                  <a:pt x="4337827" y="2072566"/>
                </a:cubicBezTo>
                <a:cubicBezTo>
                  <a:pt x="4360735" y="2069332"/>
                  <a:pt x="4535245" y="2047637"/>
                  <a:pt x="4674719" y="2177408"/>
                </a:cubicBezTo>
                <a:cubicBezTo>
                  <a:pt x="4805955" y="2299329"/>
                  <a:pt x="4806781" y="2462210"/>
                  <a:pt x="4803402" y="2514025"/>
                </a:cubicBezTo>
                <a:lnTo>
                  <a:pt x="4802249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p27"/>
          <p:cNvSpPr/>
          <p:nvPr/>
        </p:nvSpPr>
        <p:spPr>
          <a:xfrm>
            <a:off x="-4841" y="4469120"/>
            <a:ext cx="1476825" cy="671834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0" y="152473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27"/>
          <p:cNvSpPr/>
          <p:nvPr/>
        </p:nvSpPr>
        <p:spPr>
          <a:xfrm>
            <a:off x="-9074" y="4026263"/>
            <a:ext cx="2116864" cy="1113425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4380517" y="2069334"/>
                </a:moveTo>
                <a:cubicBezTo>
                  <a:pt x="4445800" y="2067951"/>
                  <a:pt x="4570114" y="2080080"/>
                  <a:pt x="4674719" y="2177408"/>
                </a:cubicBezTo>
                <a:cubicBezTo>
                  <a:pt x="4789551" y="2284089"/>
                  <a:pt x="4804537" y="2422130"/>
                  <a:pt x="4804226" y="2489685"/>
                </a:cubicBezTo>
                <a:lnTo>
                  <a:pt x="4803567" y="2509158"/>
                </a:lnTo>
                <a:lnTo>
                  <a:pt x="4790425" y="2427515"/>
                </a:lnTo>
                <a:cubicBezTo>
                  <a:pt x="4774237" y="2365077"/>
                  <a:pt x="4741221" y="2293877"/>
                  <a:pt x="4675603" y="2232916"/>
                </a:cubicBezTo>
                <a:cubicBezTo>
                  <a:pt x="4536129" y="2103145"/>
                  <a:pt x="4361619" y="2124840"/>
                  <a:pt x="4338711" y="2128074"/>
                </a:cubicBezTo>
                <a:lnTo>
                  <a:pt x="4370933" y="2069855"/>
                </a:lnTo>
                <a:close/>
                <a:moveTo>
                  <a:pt x="4154383" y="1676688"/>
                </a:moveTo>
                <a:cubicBezTo>
                  <a:pt x="4233206" y="1680300"/>
                  <a:pt x="4308883" y="1721727"/>
                  <a:pt x="4353108" y="1794158"/>
                </a:cubicBezTo>
                <a:cubicBezTo>
                  <a:pt x="4379675" y="1837618"/>
                  <a:pt x="4391440" y="1887040"/>
                  <a:pt x="4388770" y="1935687"/>
                </a:cubicBezTo>
                <a:lnTo>
                  <a:pt x="4385779" y="1950163"/>
                </a:lnTo>
                <a:lnTo>
                  <a:pt x="4382787" y="1918485"/>
                </a:lnTo>
                <a:cubicBezTo>
                  <a:pt x="4376859" y="1894616"/>
                  <a:pt x="4367276" y="1871396"/>
                  <a:pt x="4353992" y="1849666"/>
                </a:cubicBezTo>
                <a:cubicBezTo>
                  <a:pt x="4283232" y="1733776"/>
                  <a:pt x="4131953" y="1697257"/>
                  <a:pt x="4016103" y="1768004"/>
                </a:cubicBezTo>
                <a:lnTo>
                  <a:pt x="4016273" y="1711990"/>
                </a:lnTo>
                <a:lnTo>
                  <a:pt x="4060097" y="1690940"/>
                </a:lnTo>
                <a:cubicBezTo>
                  <a:pt x="4090821" y="1679848"/>
                  <a:pt x="4122853" y="1675243"/>
                  <a:pt x="4154383" y="1676688"/>
                </a:cubicBezTo>
                <a:close/>
                <a:moveTo>
                  <a:pt x="3308430" y="1346027"/>
                </a:moveTo>
                <a:cubicBezTo>
                  <a:pt x="3373328" y="1344871"/>
                  <a:pt x="3435697" y="1381937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64323" y="1481455"/>
                  <a:pt x="4005223" y="1554098"/>
                  <a:pt x="4015462" y="1632634"/>
                </a:cubicBezTo>
                <a:lnTo>
                  <a:pt x="4015305" y="1684229"/>
                </a:lnTo>
                <a:lnTo>
                  <a:pt x="3996148" y="1612208"/>
                </a:lnTo>
                <a:cubicBezTo>
                  <a:pt x="3976217" y="1563746"/>
                  <a:pt x="3943704" y="1520455"/>
                  <a:pt x="3900696" y="1487439"/>
                </a:cubicBezTo>
                <a:cubicBezTo>
                  <a:pt x="3768325" y="1385969"/>
                  <a:pt x="3578668" y="1410899"/>
                  <a:pt x="3477074" y="1543229"/>
                </a:cubicBezTo>
                <a:cubicBezTo>
                  <a:pt x="3474851" y="1528541"/>
                  <a:pt x="3470647" y="1514122"/>
                  <a:pt x="3464596" y="1500512"/>
                </a:cubicBezTo>
                <a:cubicBezTo>
                  <a:pt x="3427242" y="1416422"/>
                  <a:pt x="3328815" y="1378557"/>
                  <a:pt x="3244753" y="1415884"/>
                </a:cubicBezTo>
                <a:lnTo>
                  <a:pt x="3247337" y="1359605"/>
                </a:lnTo>
                <a:close/>
                <a:moveTo>
                  <a:pt x="3043783" y="1027828"/>
                </a:moveTo>
                <a:lnTo>
                  <a:pt x="3079350" y="1037402"/>
                </a:lnTo>
                <a:cubicBezTo>
                  <a:pt x="3130147" y="1056643"/>
                  <a:pt x="3174531" y="1090627"/>
                  <a:pt x="3206408" y="1135602"/>
                </a:cubicBezTo>
                <a:cubicBezTo>
                  <a:pt x="3228413" y="1168685"/>
                  <a:pt x="3242825" y="1205676"/>
                  <a:pt x="3249213" y="1243997"/>
                </a:cubicBezTo>
                <a:lnTo>
                  <a:pt x="3247022" y="1291718"/>
                </a:lnTo>
                <a:lnTo>
                  <a:pt x="3207292" y="1191110"/>
                </a:lnTo>
                <a:cubicBezTo>
                  <a:pt x="3164789" y="1131143"/>
                  <a:pt x="3100052" y="1090716"/>
                  <a:pt x="3027525" y="1078722"/>
                </a:cubicBezTo>
                <a:close/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2952862" y="192977"/>
                  <a:pt x="3098096" y="458280"/>
                  <a:pt x="3089265" y="740315"/>
                </a:cubicBezTo>
                <a:lnTo>
                  <a:pt x="3087663" y="753253"/>
                </a:lnTo>
                <a:lnTo>
                  <a:pt x="3082031" y="656789"/>
                </a:lnTo>
                <a:cubicBezTo>
                  <a:pt x="3048118" y="429354"/>
                  <a:pt x="2914835" y="228272"/>
                  <a:pt x="2720279" y="127204"/>
                </a:cubicBezTo>
                <a:cubicBezTo>
                  <a:pt x="2631441" y="81117"/>
                  <a:pt x="2533523" y="57829"/>
                  <a:pt x="2434072" y="55673"/>
                </a:cubicBezTo>
                <a:cubicBezTo>
                  <a:pt x="2135721" y="49204"/>
                  <a:pt x="1823573" y="232921"/>
                  <a:pt x="1701383" y="561796"/>
                </a:cubicBezTo>
                <a:cubicBezTo>
                  <a:pt x="1627967" y="499807"/>
                  <a:pt x="1535227" y="465308"/>
                  <a:pt x="1439146" y="464366"/>
                </a:cubicBezTo>
                <a:cubicBezTo>
                  <a:pt x="1253855" y="464232"/>
                  <a:pt x="1140659" y="594945"/>
                  <a:pt x="1124488" y="614216"/>
                </a:cubicBezTo>
                <a:cubicBezTo>
                  <a:pt x="1107104" y="568667"/>
                  <a:pt x="975717" y="240938"/>
                  <a:pt x="614973" y="119657"/>
                </a:cubicBezTo>
                <a:cubicBezTo>
                  <a:pt x="313252" y="18319"/>
                  <a:pt x="56943" y="130978"/>
                  <a:pt x="884" y="157119"/>
                </a:cubicBezTo>
                <a:lnTo>
                  <a:pt x="884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solidFill>
            <a:srgbClr val="FFFFFF">
              <a:alpha val="2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27"/>
          <p:cNvSpPr/>
          <p:nvPr/>
        </p:nvSpPr>
        <p:spPr>
          <a:xfrm>
            <a:off x="-9074" y="4462597"/>
            <a:ext cx="1476825" cy="671834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3315141" y="1524731"/>
                </a:lnTo>
                <a:lnTo>
                  <a:pt x="3311622" y="1519508"/>
                </a:lnTo>
                <a:cubicBezTo>
                  <a:pt x="3244128" y="1434737"/>
                  <a:pt x="3157145" y="1366795"/>
                  <a:pt x="3057441" y="1321820"/>
                </a:cubicBezTo>
                <a:cubicBezTo>
                  <a:pt x="2803828" y="1209029"/>
                  <a:pt x="2570565" y="1296351"/>
                  <a:pt x="2525556" y="1314273"/>
                </a:cubicBezTo>
                <a:cubicBezTo>
                  <a:pt x="2517066" y="1272229"/>
                  <a:pt x="2462219" y="1021852"/>
                  <a:pt x="2218310" y="872272"/>
                </a:cubicBezTo>
                <a:cubicBezTo>
                  <a:pt x="1951357" y="708677"/>
                  <a:pt x="1677531" y="799638"/>
                  <a:pt x="1641416" y="812304"/>
                </a:cubicBezTo>
                <a:cubicBezTo>
                  <a:pt x="1637992" y="712448"/>
                  <a:pt x="1594871" y="617986"/>
                  <a:pt x="1521617" y="550068"/>
                </a:cubicBezTo>
                <a:cubicBezTo>
                  <a:pt x="1384029" y="426495"/>
                  <a:pt x="1208711" y="463822"/>
                  <a:pt x="1191867" y="467597"/>
                </a:cubicBezTo>
                <a:cubicBezTo>
                  <a:pt x="1154364" y="375019"/>
                  <a:pt x="1089923" y="295916"/>
                  <a:pt x="1006898" y="240396"/>
                </a:cubicBezTo>
                <a:cubicBezTo>
                  <a:pt x="777974" y="87312"/>
                  <a:pt x="468329" y="148761"/>
                  <a:pt x="315273" y="377712"/>
                </a:cubicBezTo>
                <a:cubicBezTo>
                  <a:pt x="264105" y="228537"/>
                  <a:pt x="148700" y="110356"/>
                  <a:pt x="884" y="55508"/>
                </a:cubicBezTo>
                <a:lnTo>
                  <a:pt x="884" y="1524731"/>
                </a:lnTo>
                <a:lnTo>
                  <a:pt x="0" y="15247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68" name="Google Shape;868;p27"/>
          <p:cNvGrpSpPr/>
          <p:nvPr/>
        </p:nvGrpSpPr>
        <p:grpSpPr>
          <a:xfrm>
            <a:off x="2349147" y="2361829"/>
            <a:ext cx="1557543" cy="671821"/>
            <a:chOff x="3033562" y="1043489"/>
            <a:chExt cx="1537631" cy="663281"/>
          </a:xfrm>
        </p:grpSpPr>
        <p:sp>
          <p:nvSpPr>
            <p:cNvPr id="869" name="Google Shape;869;p27"/>
            <p:cNvSpPr/>
            <p:nvPr/>
          </p:nvSpPr>
          <p:spPr>
            <a:xfrm>
              <a:off x="3034040" y="1043562"/>
              <a:ext cx="1537152" cy="662932"/>
            </a:xfrm>
            <a:custGeom>
              <a:avLst/>
              <a:gdLst/>
              <a:ahLst/>
              <a:cxnLst/>
              <a:rect l="l" t="t" r="r" b="b"/>
              <a:pathLst>
                <a:path w="982206" h="423599" extrusionOk="0">
                  <a:moveTo>
                    <a:pt x="-305" y="423553"/>
                  </a:moveTo>
                  <a:cubicBezTo>
                    <a:pt x="46539" y="334487"/>
                    <a:pt x="156715" y="300260"/>
                    <a:pt x="245783" y="347104"/>
                  </a:cubicBezTo>
                  <a:cubicBezTo>
                    <a:pt x="254813" y="351854"/>
                    <a:pt x="263433" y="357353"/>
                    <a:pt x="271539" y="363546"/>
                  </a:cubicBezTo>
                  <a:cubicBezTo>
                    <a:pt x="262290" y="309890"/>
                    <a:pt x="298294" y="258898"/>
                    <a:pt x="351948" y="249651"/>
                  </a:cubicBezTo>
                  <a:cubicBezTo>
                    <a:pt x="376809" y="245366"/>
                    <a:pt x="402374" y="250778"/>
                    <a:pt x="423367" y="264771"/>
                  </a:cubicBezTo>
                  <a:cubicBezTo>
                    <a:pt x="401079" y="117610"/>
                    <a:pt x="514426" y="-1929"/>
                    <a:pt x="624631" y="-24"/>
                  </a:cubicBezTo>
                  <a:cubicBezTo>
                    <a:pt x="727881" y="1405"/>
                    <a:pt x="832752" y="109038"/>
                    <a:pt x="822274" y="247626"/>
                  </a:cubicBezTo>
                  <a:cubicBezTo>
                    <a:pt x="826370" y="246769"/>
                    <a:pt x="896474" y="233720"/>
                    <a:pt x="946099" y="286393"/>
                  </a:cubicBezTo>
                  <a:cubicBezTo>
                    <a:pt x="979675" y="322420"/>
                    <a:pt x="990666" y="374020"/>
                    <a:pt x="974674" y="4206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12" scaled="0"/>
            </a:gradFill>
            <a:ln>
              <a:noFill/>
            </a:ln>
            <a:effectLst>
              <a:outerShdw blurRad="114300" algn="bl" rotWithShape="0">
                <a:srgbClr val="1C0935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3033562" y="1043489"/>
              <a:ext cx="1440584" cy="663281"/>
            </a:xfrm>
            <a:custGeom>
              <a:avLst/>
              <a:gdLst/>
              <a:ahLst/>
              <a:cxnLst/>
              <a:rect l="l" t="t" r="r" b="b"/>
              <a:pathLst>
                <a:path w="1440584" h="663281" extrusionOk="0">
                  <a:moveTo>
                    <a:pt x="276601" y="511724"/>
                  </a:moveTo>
                  <a:cubicBezTo>
                    <a:pt x="313532" y="514835"/>
                    <a:pt x="350464" y="525238"/>
                    <a:pt x="385330" y="543576"/>
                  </a:cubicBezTo>
                  <a:lnTo>
                    <a:pt x="397838" y="551560"/>
                  </a:lnTo>
                  <a:lnTo>
                    <a:pt x="356968" y="535060"/>
                  </a:lnTo>
                  <a:cubicBezTo>
                    <a:pt x="247722" y="503368"/>
                    <a:pt x="129181" y="540194"/>
                    <a:pt x="57125" y="628208"/>
                  </a:cubicBezTo>
                  <a:lnTo>
                    <a:pt x="33980" y="663178"/>
                  </a:lnTo>
                  <a:lnTo>
                    <a:pt x="0" y="663281"/>
                  </a:lnTo>
                  <a:cubicBezTo>
                    <a:pt x="55013" y="558685"/>
                    <a:pt x="165806" y="502390"/>
                    <a:pt x="276601" y="511724"/>
                  </a:cubicBezTo>
                  <a:close/>
                  <a:moveTo>
                    <a:pt x="1311299" y="385172"/>
                  </a:moveTo>
                  <a:lnTo>
                    <a:pt x="1358222" y="386730"/>
                  </a:lnTo>
                  <a:cubicBezTo>
                    <a:pt x="1377201" y="389247"/>
                    <a:pt x="1398407" y="394383"/>
                    <a:pt x="1419726" y="404045"/>
                  </a:cubicBezTo>
                  <a:lnTo>
                    <a:pt x="1440584" y="415935"/>
                  </a:lnTo>
                  <a:lnTo>
                    <a:pt x="1383450" y="399850"/>
                  </a:lnTo>
                  <a:cubicBezTo>
                    <a:pt x="1345493" y="394816"/>
                    <a:pt x="1316447" y="400260"/>
                    <a:pt x="1313240" y="400931"/>
                  </a:cubicBezTo>
                  <a:close/>
                  <a:moveTo>
                    <a:pt x="978539" y="35"/>
                  </a:moveTo>
                  <a:cubicBezTo>
                    <a:pt x="1018956" y="595"/>
                    <a:pt x="1059533" y="11548"/>
                    <a:pt x="1097406" y="31053"/>
                  </a:cubicBezTo>
                  <a:lnTo>
                    <a:pt x="1110125" y="39336"/>
                  </a:lnTo>
                  <a:lnTo>
                    <a:pt x="1064155" y="21560"/>
                  </a:lnTo>
                  <a:cubicBezTo>
                    <a:pt x="1044224" y="16313"/>
                    <a:pt x="1023975" y="13435"/>
                    <a:pt x="1003767" y="13155"/>
                  </a:cubicBezTo>
                  <a:cubicBezTo>
                    <a:pt x="831205" y="10173"/>
                    <a:pt x="653724" y="197349"/>
                    <a:pt x="688623" y="427777"/>
                  </a:cubicBezTo>
                  <a:cubicBezTo>
                    <a:pt x="655752" y="405866"/>
                    <a:pt x="615722" y="397392"/>
                    <a:pt x="576794" y="404102"/>
                  </a:cubicBezTo>
                  <a:cubicBezTo>
                    <a:pt x="492781" y="418581"/>
                    <a:pt x="436405" y="498425"/>
                    <a:pt x="450888" y="582441"/>
                  </a:cubicBezTo>
                  <a:lnTo>
                    <a:pt x="425743" y="566389"/>
                  </a:lnTo>
                  <a:lnTo>
                    <a:pt x="427408" y="508047"/>
                  </a:lnTo>
                  <a:cubicBezTo>
                    <a:pt x="441093" y="449468"/>
                    <a:pt x="488556" y="401841"/>
                    <a:pt x="551566" y="390982"/>
                  </a:cubicBezTo>
                  <a:cubicBezTo>
                    <a:pt x="590494" y="384272"/>
                    <a:pt x="630524" y="392746"/>
                    <a:pt x="663395" y="414657"/>
                  </a:cubicBezTo>
                  <a:cubicBezTo>
                    <a:pt x="628496" y="184229"/>
                    <a:pt x="805977" y="-2947"/>
                    <a:pt x="978539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59689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28"/>
          <p:cNvSpPr txBox="1">
            <a:spLocks noGrp="1"/>
          </p:cNvSpPr>
          <p:nvPr>
            <p:ph type="title"/>
          </p:nvPr>
        </p:nvSpPr>
        <p:spPr>
          <a:xfrm>
            <a:off x="2391300" y="143775"/>
            <a:ext cx="5301225" cy="798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525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pic>
        <p:nvPicPr>
          <p:cNvPr id="873" name="Google Shape;873;p28"/>
          <p:cNvPicPr preferRelativeResize="0"/>
          <p:nvPr/>
        </p:nvPicPr>
        <p:blipFill rotWithShape="1">
          <a:blip r:embed="rId2">
            <a:alphaModFix/>
          </a:blip>
          <a:srcRect r="11520"/>
          <a:stretch/>
        </p:blipFill>
        <p:spPr>
          <a:xfrm>
            <a:off x="1143506" y="-141975"/>
            <a:ext cx="1226213" cy="1385837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sp>
        <p:nvSpPr>
          <p:cNvPr id="874" name="Google Shape;874;p28"/>
          <p:cNvSpPr/>
          <p:nvPr/>
        </p:nvSpPr>
        <p:spPr>
          <a:xfrm flipH="1">
            <a:off x="-8639" y="3237133"/>
            <a:ext cx="3220419" cy="1913087"/>
          </a:xfrm>
          <a:custGeom>
            <a:avLst/>
            <a:gdLst/>
            <a:ahLst/>
            <a:cxnLst/>
            <a:rect l="l" t="t" r="r" b="b"/>
            <a:pathLst>
              <a:path w="7308753" h="4341756" extrusionOk="0">
                <a:moveTo>
                  <a:pt x="7110886" y="101"/>
                </a:moveTo>
                <a:cubicBezTo>
                  <a:pt x="7211330" y="-1977"/>
                  <a:pt x="7290731" y="28417"/>
                  <a:pt x="7308753" y="35912"/>
                </a:cubicBezTo>
                <a:lnTo>
                  <a:pt x="7308753" y="4341756"/>
                </a:lnTo>
                <a:lnTo>
                  <a:pt x="45625" y="4341756"/>
                </a:lnTo>
                <a:lnTo>
                  <a:pt x="7570" y="4185900"/>
                </a:lnTo>
                <a:cubicBezTo>
                  <a:pt x="-43691" y="3817116"/>
                  <a:pt x="169077" y="3450821"/>
                  <a:pt x="533756" y="3321826"/>
                </a:cubicBezTo>
                <a:cubicBezTo>
                  <a:pt x="685331" y="3268193"/>
                  <a:pt x="849518" y="3261590"/>
                  <a:pt x="1004959" y="3302555"/>
                </a:cubicBezTo>
                <a:cubicBezTo>
                  <a:pt x="1059537" y="2969706"/>
                  <a:pt x="1312610" y="2705851"/>
                  <a:pt x="1634409" y="2643190"/>
                </a:cubicBezTo>
                <a:cubicBezTo>
                  <a:pt x="1925484" y="2586592"/>
                  <a:pt x="2227340" y="2703156"/>
                  <a:pt x="2413574" y="2942889"/>
                </a:cubicBezTo>
                <a:cubicBezTo>
                  <a:pt x="2578274" y="2864865"/>
                  <a:pt x="2773806" y="2894511"/>
                  <a:pt x="2907997" y="3017814"/>
                </a:cubicBezTo>
                <a:cubicBezTo>
                  <a:pt x="2861601" y="2573655"/>
                  <a:pt x="3184035" y="2175987"/>
                  <a:pt x="3628152" y="2129632"/>
                </a:cubicBezTo>
                <a:cubicBezTo>
                  <a:pt x="3857508" y="2105645"/>
                  <a:pt x="4086177" y="2180838"/>
                  <a:pt x="4256646" y="2336078"/>
                </a:cubicBezTo>
                <a:cubicBezTo>
                  <a:pt x="4256646" y="2319639"/>
                  <a:pt x="4249503" y="1977086"/>
                  <a:pt x="4541387" y="1789101"/>
                </a:cubicBezTo>
                <a:cubicBezTo>
                  <a:pt x="4827879" y="1604484"/>
                  <a:pt x="5131081" y="1743418"/>
                  <a:pt x="5147793" y="1751638"/>
                </a:cubicBezTo>
                <a:cubicBezTo>
                  <a:pt x="5146175" y="1746382"/>
                  <a:pt x="5112217" y="1629413"/>
                  <a:pt x="5192801" y="1541821"/>
                </a:cubicBezTo>
                <a:cubicBezTo>
                  <a:pt x="5235829" y="1497217"/>
                  <a:pt x="5295648" y="1472692"/>
                  <a:pt x="5357609" y="1474442"/>
                </a:cubicBezTo>
                <a:cubicBezTo>
                  <a:pt x="4954146" y="1125154"/>
                  <a:pt x="4983389" y="549741"/>
                  <a:pt x="5260179" y="313108"/>
                </a:cubicBezTo>
                <a:cubicBezTo>
                  <a:pt x="5533601" y="79440"/>
                  <a:pt x="6096751" y="134825"/>
                  <a:pt x="6384053" y="575344"/>
                </a:cubicBezTo>
                <a:cubicBezTo>
                  <a:pt x="6435801" y="492604"/>
                  <a:pt x="6544683" y="467404"/>
                  <a:pt x="6627559" y="519152"/>
                </a:cubicBezTo>
                <a:cubicBezTo>
                  <a:pt x="6659900" y="539365"/>
                  <a:pt x="6684965" y="569686"/>
                  <a:pt x="6698710" y="605395"/>
                </a:cubicBezTo>
                <a:cubicBezTo>
                  <a:pt x="6644807" y="375500"/>
                  <a:pt x="6738193" y="148435"/>
                  <a:pt x="6916074" y="50871"/>
                </a:cubicBezTo>
                <a:cubicBezTo>
                  <a:pt x="6982778" y="14285"/>
                  <a:pt x="7050620" y="1348"/>
                  <a:pt x="7110886" y="10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28"/>
          <p:cNvSpPr/>
          <p:nvPr/>
        </p:nvSpPr>
        <p:spPr>
          <a:xfrm flipH="1">
            <a:off x="-8639" y="3237133"/>
            <a:ext cx="3220197" cy="1803182"/>
          </a:xfrm>
          <a:custGeom>
            <a:avLst/>
            <a:gdLst/>
            <a:ahLst/>
            <a:cxnLst/>
            <a:rect l="l" t="t" r="r" b="b"/>
            <a:pathLst>
              <a:path w="7308248" h="4092327" extrusionOk="0">
                <a:moveTo>
                  <a:pt x="4854246" y="1693950"/>
                </a:moveTo>
                <a:cubicBezTo>
                  <a:pt x="4982439" y="1691032"/>
                  <a:pt x="5086385" y="1726416"/>
                  <a:pt x="5128184" y="1743316"/>
                </a:cubicBezTo>
                <a:lnTo>
                  <a:pt x="5140873" y="1748844"/>
                </a:lnTo>
                <a:lnTo>
                  <a:pt x="5143190" y="1784463"/>
                </a:lnTo>
                <a:cubicBezTo>
                  <a:pt x="5145342" y="1797536"/>
                  <a:pt x="5147768" y="1805832"/>
                  <a:pt x="5148172" y="1807146"/>
                </a:cubicBezTo>
                <a:cubicBezTo>
                  <a:pt x="5131460" y="1798926"/>
                  <a:pt x="4828258" y="1659992"/>
                  <a:pt x="4541766" y="1844609"/>
                </a:cubicBezTo>
                <a:cubicBezTo>
                  <a:pt x="4249882" y="2032594"/>
                  <a:pt x="4257025" y="2375147"/>
                  <a:pt x="4257025" y="2391586"/>
                </a:cubicBezTo>
                <a:cubicBezTo>
                  <a:pt x="4086556" y="2236346"/>
                  <a:pt x="3857887" y="2161153"/>
                  <a:pt x="3628531" y="2185140"/>
                </a:cubicBezTo>
                <a:cubicBezTo>
                  <a:pt x="3184414" y="2231495"/>
                  <a:pt x="2861980" y="2629163"/>
                  <a:pt x="2908376" y="3073322"/>
                </a:cubicBezTo>
                <a:cubicBezTo>
                  <a:pt x="2774185" y="2950019"/>
                  <a:pt x="2578653" y="2920373"/>
                  <a:pt x="2413953" y="2998397"/>
                </a:cubicBezTo>
                <a:cubicBezTo>
                  <a:pt x="2227719" y="2758664"/>
                  <a:pt x="1925863" y="2642100"/>
                  <a:pt x="1634788" y="2698698"/>
                </a:cubicBezTo>
                <a:cubicBezTo>
                  <a:pt x="1312989" y="2761359"/>
                  <a:pt x="1059916" y="3025214"/>
                  <a:pt x="1005338" y="3358063"/>
                </a:cubicBezTo>
                <a:cubicBezTo>
                  <a:pt x="849897" y="3317098"/>
                  <a:pt x="685710" y="3323701"/>
                  <a:pt x="534135" y="3377334"/>
                </a:cubicBezTo>
                <a:cubicBezTo>
                  <a:pt x="260626" y="3474080"/>
                  <a:pt x="72567" y="3704308"/>
                  <a:pt x="17257" y="3968956"/>
                </a:cubicBezTo>
                <a:lnTo>
                  <a:pt x="2265" y="4092327"/>
                </a:lnTo>
                <a:lnTo>
                  <a:pt x="0" y="4048182"/>
                </a:lnTo>
                <a:cubicBezTo>
                  <a:pt x="11370" y="3729250"/>
                  <a:pt x="214157" y="3434697"/>
                  <a:pt x="533251" y="3321826"/>
                </a:cubicBezTo>
                <a:cubicBezTo>
                  <a:pt x="684826" y="3268193"/>
                  <a:pt x="849013" y="3261590"/>
                  <a:pt x="1004454" y="3302555"/>
                </a:cubicBezTo>
                <a:cubicBezTo>
                  <a:pt x="1059032" y="2969706"/>
                  <a:pt x="1312105" y="2705851"/>
                  <a:pt x="1633904" y="2643190"/>
                </a:cubicBezTo>
                <a:cubicBezTo>
                  <a:pt x="1924979" y="2586592"/>
                  <a:pt x="2226835" y="2703156"/>
                  <a:pt x="2413069" y="2942889"/>
                </a:cubicBezTo>
                <a:cubicBezTo>
                  <a:pt x="2577769" y="2864865"/>
                  <a:pt x="2773301" y="2894511"/>
                  <a:pt x="2907492" y="3017814"/>
                </a:cubicBezTo>
                <a:cubicBezTo>
                  <a:pt x="2861096" y="2573655"/>
                  <a:pt x="3183530" y="2175987"/>
                  <a:pt x="3627647" y="2129632"/>
                </a:cubicBezTo>
                <a:cubicBezTo>
                  <a:pt x="3857003" y="2105645"/>
                  <a:pt x="4085672" y="2180838"/>
                  <a:pt x="4256141" y="2336078"/>
                </a:cubicBezTo>
                <a:cubicBezTo>
                  <a:pt x="4256141" y="2319639"/>
                  <a:pt x="4248998" y="1977086"/>
                  <a:pt x="4540882" y="1789101"/>
                </a:cubicBezTo>
                <a:cubicBezTo>
                  <a:pt x="4648316" y="1719870"/>
                  <a:pt x="4758101" y="1696138"/>
                  <a:pt x="4854246" y="1693950"/>
                </a:cubicBezTo>
                <a:close/>
                <a:moveTo>
                  <a:pt x="5309774" y="1478396"/>
                </a:moveTo>
                <a:lnTo>
                  <a:pt x="5357988" y="1529950"/>
                </a:lnTo>
                <a:cubicBezTo>
                  <a:pt x="5296027" y="1528200"/>
                  <a:pt x="5236208" y="1552725"/>
                  <a:pt x="5193180" y="1597329"/>
                </a:cubicBezTo>
                <a:cubicBezTo>
                  <a:pt x="5173034" y="1619227"/>
                  <a:pt x="5160047" y="1642961"/>
                  <a:pt x="5151924" y="1666327"/>
                </a:cubicBezTo>
                <a:lnTo>
                  <a:pt x="5141855" y="1722024"/>
                </a:lnTo>
                <a:lnTo>
                  <a:pt x="5138966" y="1677606"/>
                </a:lnTo>
                <a:cubicBezTo>
                  <a:pt x="5140347" y="1636758"/>
                  <a:pt x="5152004" y="1585617"/>
                  <a:pt x="5192296" y="1541821"/>
                </a:cubicBezTo>
                <a:cubicBezTo>
                  <a:pt x="5213810" y="1519519"/>
                  <a:pt x="5239522" y="1502237"/>
                  <a:pt x="5267600" y="1490749"/>
                </a:cubicBezTo>
                <a:close/>
                <a:moveTo>
                  <a:pt x="5659678" y="177243"/>
                </a:moveTo>
                <a:cubicBezTo>
                  <a:pt x="5916667" y="175138"/>
                  <a:pt x="6203984" y="300020"/>
                  <a:pt x="6383548" y="575344"/>
                </a:cubicBezTo>
                <a:cubicBezTo>
                  <a:pt x="6435296" y="492604"/>
                  <a:pt x="6544178" y="467404"/>
                  <a:pt x="6627054" y="519152"/>
                </a:cubicBezTo>
                <a:cubicBezTo>
                  <a:pt x="6643225" y="529259"/>
                  <a:pt x="6657576" y="541892"/>
                  <a:pt x="6669603" y="556463"/>
                </a:cubicBezTo>
                <a:lnTo>
                  <a:pt x="6687549" y="587165"/>
                </a:lnTo>
                <a:lnTo>
                  <a:pt x="6699089" y="660903"/>
                </a:lnTo>
                <a:cubicBezTo>
                  <a:pt x="6685344" y="625194"/>
                  <a:pt x="6660279" y="594873"/>
                  <a:pt x="6627938" y="574660"/>
                </a:cubicBezTo>
                <a:cubicBezTo>
                  <a:pt x="6545062" y="522912"/>
                  <a:pt x="6436180" y="548112"/>
                  <a:pt x="6384432" y="630852"/>
                </a:cubicBezTo>
                <a:cubicBezTo>
                  <a:pt x="6097130" y="190333"/>
                  <a:pt x="5533980" y="134948"/>
                  <a:pt x="5260558" y="368616"/>
                </a:cubicBezTo>
                <a:cubicBezTo>
                  <a:pt x="5156762" y="457354"/>
                  <a:pt x="5087777" y="593732"/>
                  <a:pt x="5063367" y="747961"/>
                </a:cubicBezTo>
                <a:lnTo>
                  <a:pt x="5056178" y="872414"/>
                </a:lnTo>
                <a:lnTo>
                  <a:pt x="5053294" y="851530"/>
                </a:lnTo>
                <a:cubicBezTo>
                  <a:pt x="5044771" y="634436"/>
                  <a:pt x="5121279" y="431425"/>
                  <a:pt x="5259674" y="313108"/>
                </a:cubicBezTo>
                <a:cubicBezTo>
                  <a:pt x="5362207" y="225483"/>
                  <a:pt x="5505484" y="178505"/>
                  <a:pt x="5659678" y="177243"/>
                </a:cubicBezTo>
                <a:close/>
                <a:moveTo>
                  <a:pt x="7110381" y="101"/>
                </a:moveTo>
                <a:cubicBezTo>
                  <a:pt x="7210825" y="-1977"/>
                  <a:pt x="7290226" y="28417"/>
                  <a:pt x="7308248" y="35912"/>
                </a:cubicBezTo>
                <a:lnTo>
                  <a:pt x="7308248" y="91092"/>
                </a:lnTo>
                <a:lnTo>
                  <a:pt x="7284737" y="82371"/>
                </a:lnTo>
                <a:cubicBezTo>
                  <a:pt x="7250094" y="70758"/>
                  <a:pt x="7186598" y="54051"/>
                  <a:pt x="7111265" y="55609"/>
                </a:cubicBezTo>
                <a:cubicBezTo>
                  <a:pt x="7050999" y="56856"/>
                  <a:pt x="6983157" y="69793"/>
                  <a:pt x="6916453" y="106379"/>
                </a:cubicBezTo>
                <a:cubicBezTo>
                  <a:pt x="6783042" y="179552"/>
                  <a:pt x="6697160" y="325570"/>
                  <a:pt x="6685297" y="490992"/>
                </a:cubicBezTo>
                <a:lnTo>
                  <a:pt x="6685438" y="523812"/>
                </a:lnTo>
                <a:lnTo>
                  <a:pt x="6684773" y="519565"/>
                </a:lnTo>
                <a:cubicBezTo>
                  <a:pt x="6668969" y="320757"/>
                  <a:pt x="6759923" y="136240"/>
                  <a:pt x="6915569" y="50871"/>
                </a:cubicBezTo>
                <a:cubicBezTo>
                  <a:pt x="6982273" y="14285"/>
                  <a:pt x="7050115" y="1348"/>
                  <a:pt x="7110381" y="10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876;p28"/>
          <p:cNvSpPr/>
          <p:nvPr/>
        </p:nvSpPr>
        <p:spPr>
          <a:xfrm>
            <a:off x="263156" y="1110910"/>
            <a:ext cx="3312675" cy="3865275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77" name="Google Shape;877;p28"/>
          <p:cNvSpPr/>
          <p:nvPr/>
        </p:nvSpPr>
        <p:spPr>
          <a:xfrm>
            <a:off x="263270" y="1110910"/>
            <a:ext cx="3312675" cy="3865275"/>
          </a:xfrm>
          <a:prstGeom prst="frame">
            <a:avLst>
              <a:gd name="adj1" fmla="val 4603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78" name="Google Shape;878;p28"/>
          <p:cNvSpPr/>
          <p:nvPr/>
        </p:nvSpPr>
        <p:spPr>
          <a:xfrm>
            <a:off x="3737767" y="1110900"/>
            <a:ext cx="2682225" cy="186165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79" name="Google Shape;879;p28"/>
          <p:cNvSpPr/>
          <p:nvPr/>
        </p:nvSpPr>
        <p:spPr>
          <a:xfrm>
            <a:off x="3737767" y="3114543"/>
            <a:ext cx="2682225" cy="186165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80" name="Google Shape;880;p28"/>
          <p:cNvSpPr/>
          <p:nvPr/>
        </p:nvSpPr>
        <p:spPr>
          <a:xfrm>
            <a:off x="3737767" y="1110910"/>
            <a:ext cx="2682225" cy="1861650"/>
          </a:xfrm>
          <a:prstGeom prst="frame">
            <a:avLst>
              <a:gd name="adj1" fmla="val 8314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81" name="Google Shape;881;p28"/>
          <p:cNvSpPr/>
          <p:nvPr/>
        </p:nvSpPr>
        <p:spPr>
          <a:xfrm>
            <a:off x="3737767" y="3114548"/>
            <a:ext cx="2682225" cy="1861650"/>
          </a:xfrm>
          <a:prstGeom prst="frame">
            <a:avLst>
              <a:gd name="adj1" fmla="val 8314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82" name="Google Shape;882;p28"/>
          <p:cNvSpPr/>
          <p:nvPr/>
        </p:nvSpPr>
        <p:spPr>
          <a:xfrm flipH="1">
            <a:off x="7476776" y="4266224"/>
            <a:ext cx="1666467" cy="876526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3030684" y="233404"/>
                  <a:pt x="3185115" y="651150"/>
                  <a:pt x="3026641" y="1023214"/>
                </a:cubicBezTo>
                <a:cubicBezTo>
                  <a:pt x="3099168" y="1035208"/>
                  <a:pt x="3163905" y="1075635"/>
                  <a:pt x="3206408" y="1135602"/>
                </a:cubicBezTo>
                <a:cubicBezTo>
                  <a:pt x="3250418" y="1201768"/>
                  <a:pt x="3264057" y="1283564"/>
                  <a:pt x="3243869" y="1360376"/>
                </a:cubicBezTo>
                <a:cubicBezTo>
                  <a:pt x="3327931" y="1323049"/>
                  <a:pt x="3426358" y="1360914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85827" y="1497963"/>
                  <a:pt x="4029866" y="1605095"/>
                  <a:pt x="4015219" y="1712496"/>
                </a:cubicBezTo>
                <a:cubicBezTo>
                  <a:pt x="4131069" y="1641749"/>
                  <a:pt x="4282348" y="1678268"/>
                  <a:pt x="4353108" y="1794158"/>
                </a:cubicBezTo>
                <a:cubicBezTo>
                  <a:pt x="4406242" y="1881077"/>
                  <a:pt x="4400165" y="1991847"/>
                  <a:pt x="4337827" y="2072566"/>
                </a:cubicBezTo>
                <a:cubicBezTo>
                  <a:pt x="4360735" y="2069332"/>
                  <a:pt x="4535245" y="2047637"/>
                  <a:pt x="4674719" y="2177408"/>
                </a:cubicBezTo>
                <a:cubicBezTo>
                  <a:pt x="4805955" y="2299329"/>
                  <a:pt x="4806781" y="2462210"/>
                  <a:pt x="4803402" y="2514025"/>
                </a:cubicBezTo>
                <a:lnTo>
                  <a:pt x="4802249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3" name="Google Shape;883;p28"/>
          <p:cNvSpPr/>
          <p:nvPr/>
        </p:nvSpPr>
        <p:spPr>
          <a:xfrm flipH="1">
            <a:off x="7480102" y="4266690"/>
            <a:ext cx="1666467" cy="876526"/>
          </a:xfrm>
          <a:custGeom>
            <a:avLst/>
            <a:gdLst/>
            <a:ahLst/>
            <a:cxnLst/>
            <a:rect l="l" t="t" r="r" b="b"/>
            <a:pathLst>
              <a:path w="4804230" h="2526921" extrusionOk="0">
                <a:moveTo>
                  <a:pt x="4380517" y="2069334"/>
                </a:moveTo>
                <a:cubicBezTo>
                  <a:pt x="4445800" y="2067951"/>
                  <a:pt x="4570114" y="2080080"/>
                  <a:pt x="4674719" y="2177408"/>
                </a:cubicBezTo>
                <a:cubicBezTo>
                  <a:pt x="4789551" y="2284089"/>
                  <a:pt x="4804537" y="2422130"/>
                  <a:pt x="4804226" y="2489685"/>
                </a:cubicBezTo>
                <a:lnTo>
                  <a:pt x="4803567" y="2509158"/>
                </a:lnTo>
                <a:lnTo>
                  <a:pt x="4790425" y="2427515"/>
                </a:lnTo>
                <a:cubicBezTo>
                  <a:pt x="4774237" y="2365077"/>
                  <a:pt x="4741221" y="2293877"/>
                  <a:pt x="4675603" y="2232916"/>
                </a:cubicBezTo>
                <a:cubicBezTo>
                  <a:pt x="4536129" y="2103145"/>
                  <a:pt x="4361619" y="2124840"/>
                  <a:pt x="4338711" y="2128074"/>
                </a:cubicBezTo>
                <a:lnTo>
                  <a:pt x="4370933" y="2069855"/>
                </a:lnTo>
                <a:close/>
                <a:moveTo>
                  <a:pt x="4154383" y="1676688"/>
                </a:moveTo>
                <a:cubicBezTo>
                  <a:pt x="4233206" y="1680300"/>
                  <a:pt x="4308883" y="1721727"/>
                  <a:pt x="4353108" y="1794158"/>
                </a:cubicBezTo>
                <a:cubicBezTo>
                  <a:pt x="4379675" y="1837618"/>
                  <a:pt x="4391440" y="1887040"/>
                  <a:pt x="4388770" y="1935687"/>
                </a:cubicBezTo>
                <a:lnTo>
                  <a:pt x="4385779" y="1950163"/>
                </a:lnTo>
                <a:lnTo>
                  <a:pt x="4382787" y="1918485"/>
                </a:lnTo>
                <a:cubicBezTo>
                  <a:pt x="4376859" y="1894616"/>
                  <a:pt x="4367276" y="1871396"/>
                  <a:pt x="4353992" y="1849666"/>
                </a:cubicBezTo>
                <a:cubicBezTo>
                  <a:pt x="4283232" y="1733776"/>
                  <a:pt x="4131953" y="1697257"/>
                  <a:pt x="4016103" y="1768004"/>
                </a:cubicBezTo>
                <a:lnTo>
                  <a:pt x="4016273" y="1711990"/>
                </a:lnTo>
                <a:lnTo>
                  <a:pt x="4060097" y="1690940"/>
                </a:lnTo>
                <a:cubicBezTo>
                  <a:pt x="4090821" y="1679848"/>
                  <a:pt x="4122853" y="1675243"/>
                  <a:pt x="4154383" y="1676688"/>
                </a:cubicBezTo>
                <a:close/>
                <a:moveTo>
                  <a:pt x="3308430" y="1346027"/>
                </a:moveTo>
                <a:cubicBezTo>
                  <a:pt x="3373328" y="1344871"/>
                  <a:pt x="3435697" y="1381937"/>
                  <a:pt x="3463712" y="1445004"/>
                </a:cubicBezTo>
                <a:cubicBezTo>
                  <a:pt x="3469763" y="1458614"/>
                  <a:pt x="3473967" y="1473033"/>
                  <a:pt x="3476190" y="1487721"/>
                </a:cubicBezTo>
                <a:cubicBezTo>
                  <a:pt x="3577784" y="1355391"/>
                  <a:pt x="3767441" y="1330461"/>
                  <a:pt x="3899812" y="1431931"/>
                </a:cubicBezTo>
                <a:cubicBezTo>
                  <a:pt x="3964323" y="1481455"/>
                  <a:pt x="4005223" y="1554098"/>
                  <a:pt x="4015462" y="1632634"/>
                </a:cubicBezTo>
                <a:lnTo>
                  <a:pt x="4015305" y="1684229"/>
                </a:lnTo>
                <a:lnTo>
                  <a:pt x="3996148" y="1612208"/>
                </a:lnTo>
                <a:cubicBezTo>
                  <a:pt x="3976217" y="1563746"/>
                  <a:pt x="3943704" y="1520455"/>
                  <a:pt x="3900696" y="1487439"/>
                </a:cubicBezTo>
                <a:cubicBezTo>
                  <a:pt x="3768325" y="1385969"/>
                  <a:pt x="3578668" y="1410899"/>
                  <a:pt x="3477074" y="1543229"/>
                </a:cubicBezTo>
                <a:cubicBezTo>
                  <a:pt x="3474851" y="1528541"/>
                  <a:pt x="3470647" y="1514122"/>
                  <a:pt x="3464596" y="1500512"/>
                </a:cubicBezTo>
                <a:cubicBezTo>
                  <a:pt x="3427242" y="1416422"/>
                  <a:pt x="3328815" y="1378557"/>
                  <a:pt x="3244753" y="1415884"/>
                </a:cubicBezTo>
                <a:lnTo>
                  <a:pt x="3247337" y="1359605"/>
                </a:lnTo>
                <a:close/>
                <a:moveTo>
                  <a:pt x="3043783" y="1027828"/>
                </a:moveTo>
                <a:lnTo>
                  <a:pt x="3079350" y="1037402"/>
                </a:lnTo>
                <a:cubicBezTo>
                  <a:pt x="3130147" y="1056643"/>
                  <a:pt x="3174531" y="1090627"/>
                  <a:pt x="3206408" y="1135602"/>
                </a:cubicBezTo>
                <a:cubicBezTo>
                  <a:pt x="3228413" y="1168685"/>
                  <a:pt x="3242825" y="1205676"/>
                  <a:pt x="3249213" y="1243997"/>
                </a:cubicBezTo>
                <a:lnTo>
                  <a:pt x="3247022" y="1291718"/>
                </a:lnTo>
                <a:lnTo>
                  <a:pt x="3207292" y="1191110"/>
                </a:lnTo>
                <a:cubicBezTo>
                  <a:pt x="3164789" y="1131143"/>
                  <a:pt x="3100052" y="1090716"/>
                  <a:pt x="3027525" y="1078722"/>
                </a:cubicBezTo>
                <a:close/>
                <a:moveTo>
                  <a:pt x="2433188" y="165"/>
                </a:moveTo>
                <a:cubicBezTo>
                  <a:pt x="2532639" y="2321"/>
                  <a:pt x="2630557" y="25609"/>
                  <a:pt x="2719395" y="71696"/>
                </a:cubicBezTo>
                <a:cubicBezTo>
                  <a:pt x="2952862" y="192977"/>
                  <a:pt x="3098096" y="458280"/>
                  <a:pt x="3089265" y="740315"/>
                </a:cubicBezTo>
                <a:lnTo>
                  <a:pt x="3087663" y="753253"/>
                </a:lnTo>
                <a:lnTo>
                  <a:pt x="3082031" y="656789"/>
                </a:lnTo>
                <a:cubicBezTo>
                  <a:pt x="3048118" y="429354"/>
                  <a:pt x="2914835" y="228272"/>
                  <a:pt x="2720279" y="127204"/>
                </a:cubicBezTo>
                <a:cubicBezTo>
                  <a:pt x="2631441" y="81117"/>
                  <a:pt x="2533523" y="57829"/>
                  <a:pt x="2434072" y="55673"/>
                </a:cubicBezTo>
                <a:cubicBezTo>
                  <a:pt x="2135721" y="49204"/>
                  <a:pt x="1823573" y="232921"/>
                  <a:pt x="1701383" y="561796"/>
                </a:cubicBezTo>
                <a:cubicBezTo>
                  <a:pt x="1627967" y="499807"/>
                  <a:pt x="1535227" y="465308"/>
                  <a:pt x="1439146" y="464366"/>
                </a:cubicBezTo>
                <a:cubicBezTo>
                  <a:pt x="1253855" y="464232"/>
                  <a:pt x="1140659" y="594945"/>
                  <a:pt x="1124488" y="614216"/>
                </a:cubicBezTo>
                <a:cubicBezTo>
                  <a:pt x="1107104" y="568667"/>
                  <a:pt x="975717" y="240938"/>
                  <a:pt x="614973" y="119657"/>
                </a:cubicBezTo>
                <a:cubicBezTo>
                  <a:pt x="313252" y="18319"/>
                  <a:pt x="56943" y="130978"/>
                  <a:pt x="884" y="157119"/>
                </a:cubicBezTo>
                <a:lnTo>
                  <a:pt x="884" y="2526921"/>
                </a:lnTo>
                <a:lnTo>
                  <a:pt x="0" y="2526921"/>
                </a:lnTo>
                <a:lnTo>
                  <a:pt x="0" y="101611"/>
                </a:lnTo>
                <a:cubicBezTo>
                  <a:pt x="56059" y="75470"/>
                  <a:pt x="312368" y="-37189"/>
                  <a:pt x="614089" y="64149"/>
                </a:cubicBezTo>
                <a:cubicBezTo>
                  <a:pt x="974833" y="185430"/>
                  <a:pt x="1106220" y="513159"/>
                  <a:pt x="1123604" y="558708"/>
                </a:cubicBezTo>
                <a:cubicBezTo>
                  <a:pt x="1139775" y="539437"/>
                  <a:pt x="1252971" y="408724"/>
                  <a:pt x="1438262" y="408858"/>
                </a:cubicBezTo>
                <a:cubicBezTo>
                  <a:pt x="1534343" y="409800"/>
                  <a:pt x="1627083" y="444299"/>
                  <a:pt x="1700499" y="506288"/>
                </a:cubicBezTo>
                <a:cubicBezTo>
                  <a:pt x="1822689" y="177413"/>
                  <a:pt x="2134837" y="-6304"/>
                  <a:pt x="2433188" y="165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4" name="Google Shape;884;p28"/>
          <p:cNvSpPr/>
          <p:nvPr/>
        </p:nvSpPr>
        <p:spPr>
          <a:xfrm flipH="1">
            <a:off x="7983962" y="4609546"/>
            <a:ext cx="1162607" cy="528891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3315141" y="1524731"/>
                </a:lnTo>
                <a:lnTo>
                  <a:pt x="3311622" y="1519508"/>
                </a:lnTo>
                <a:cubicBezTo>
                  <a:pt x="3244128" y="1434737"/>
                  <a:pt x="3157145" y="1366795"/>
                  <a:pt x="3057441" y="1321820"/>
                </a:cubicBezTo>
                <a:cubicBezTo>
                  <a:pt x="2803828" y="1209029"/>
                  <a:pt x="2570565" y="1296351"/>
                  <a:pt x="2525556" y="1314273"/>
                </a:cubicBezTo>
                <a:cubicBezTo>
                  <a:pt x="2517066" y="1272229"/>
                  <a:pt x="2462219" y="1021852"/>
                  <a:pt x="2218310" y="872272"/>
                </a:cubicBezTo>
                <a:cubicBezTo>
                  <a:pt x="1951357" y="708677"/>
                  <a:pt x="1677531" y="799638"/>
                  <a:pt x="1641416" y="812304"/>
                </a:cubicBezTo>
                <a:cubicBezTo>
                  <a:pt x="1637992" y="712448"/>
                  <a:pt x="1594871" y="617986"/>
                  <a:pt x="1521617" y="550068"/>
                </a:cubicBezTo>
                <a:cubicBezTo>
                  <a:pt x="1384029" y="426495"/>
                  <a:pt x="1208711" y="463822"/>
                  <a:pt x="1191867" y="467597"/>
                </a:cubicBezTo>
                <a:cubicBezTo>
                  <a:pt x="1154364" y="375019"/>
                  <a:pt x="1089923" y="295916"/>
                  <a:pt x="1006898" y="240396"/>
                </a:cubicBezTo>
                <a:cubicBezTo>
                  <a:pt x="777974" y="87312"/>
                  <a:pt x="468329" y="148761"/>
                  <a:pt x="315273" y="377712"/>
                </a:cubicBezTo>
                <a:cubicBezTo>
                  <a:pt x="264105" y="228537"/>
                  <a:pt x="148700" y="110356"/>
                  <a:pt x="884" y="55508"/>
                </a:cubicBezTo>
                <a:lnTo>
                  <a:pt x="884" y="1524731"/>
                </a:lnTo>
                <a:lnTo>
                  <a:pt x="0" y="15247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28"/>
          <p:cNvSpPr/>
          <p:nvPr/>
        </p:nvSpPr>
        <p:spPr>
          <a:xfrm flipH="1">
            <a:off x="-7943" y="4086972"/>
            <a:ext cx="2403465" cy="1063981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329326" y="1802901"/>
                  <a:pt x="2680233" y="189642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76120" y="2088183"/>
                  <a:pt x="3025790" y="2093706"/>
                  <a:pt x="3066043" y="2119040"/>
                </a:cubicBezTo>
                <a:cubicBezTo>
                  <a:pt x="2866332" y="1750616"/>
                  <a:pt x="3021977" y="1311848"/>
                  <a:pt x="3330705" y="1165098"/>
                </a:cubicBezTo>
                <a:cubicBezTo>
                  <a:pt x="3659915" y="1008510"/>
                  <a:pt x="4131160" y="1199192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70205" y="1637152"/>
                  <a:pt x="4866004" y="1627987"/>
                  <a:pt x="4930808" y="1681351"/>
                </a:cubicBezTo>
                <a:cubicBezTo>
                  <a:pt x="4931078" y="1681620"/>
                  <a:pt x="4931348" y="1681756"/>
                  <a:pt x="4931618" y="1682025"/>
                </a:cubicBezTo>
                <a:cubicBezTo>
                  <a:pt x="4845400" y="1466414"/>
                  <a:pt x="4950349" y="1221695"/>
                  <a:pt x="5165824" y="1135585"/>
                </a:cubicBezTo>
                <a:cubicBezTo>
                  <a:pt x="5263522" y="1096505"/>
                  <a:pt x="5372272" y="1095428"/>
                  <a:pt x="5470645" y="1132621"/>
                </a:cubicBezTo>
                <a:cubicBezTo>
                  <a:pt x="5365938" y="812303"/>
                  <a:pt x="5540718" y="467865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28"/>
          <p:cNvSpPr/>
          <p:nvPr/>
        </p:nvSpPr>
        <p:spPr>
          <a:xfrm flipH="1">
            <a:off x="-12157" y="4087324"/>
            <a:ext cx="2403465" cy="1063981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2288798" y="1878635"/>
                </a:moveTo>
                <a:cubicBezTo>
                  <a:pt x="2493233" y="1862262"/>
                  <a:pt x="2721772" y="197020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64912" y="2092158"/>
                  <a:pt x="3001258" y="2092284"/>
                  <a:pt x="3034311" y="2103779"/>
                </a:cubicBezTo>
                <a:lnTo>
                  <a:pt x="3038234" y="2105666"/>
                </a:lnTo>
                <a:lnTo>
                  <a:pt x="3066927" y="2174548"/>
                </a:lnTo>
                <a:cubicBezTo>
                  <a:pt x="3026674" y="2149214"/>
                  <a:pt x="2977004" y="2143691"/>
                  <a:pt x="2932170" y="2159591"/>
                </a:cubicBezTo>
                <a:cubicBezTo>
                  <a:pt x="2892928" y="2175628"/>
                  <a:pt x="2862163" y="2207296"/>
                  <a:pt x="2847272" y="2247048"/>
                </a:cubicBezTo>
                <a:cubicBezTo>
                  <a:pt x="2681117" y="1951931"/>
                  <a:pt x="2330210" y="1858409"/>
                  <a:pt x="2098024" y="1992358"/>
                </a:cubicBezTo>
                <a:cubicBezTo>
                  <a:pt x="1927152" y="2090461"/>
                  <a:pt x="1831340" y="2305804"/>
                  <a:pt x="1858291" y="2531386"/>
                </a:cubicBezTo>
                <a:cubicBezTo>
                  <a:pt x="1786856" y="2473306"/>
                  <a:pt x="1695101" y="2446354"/>
                  <a:pt x="1603601" y="2456461"/>
                </a:cubicBezTo>
                <a:cubicBezTo>
                  <a:pt x="1452808" y="2474923"/>
                  <a:pt x="1374649" y="2589736"/>
                  <a:pt x="1363868" y="2606311"/>
                </a:cubicBezTo>
                <a:cubicBezTo>
                  <a:pt x="1288540" y="2570870"/>
                  <a:pt x="996790" y="2444198"/>
                  <a:pt x="644535" y="2546345"/>
                </a:cubicBezTo>
                <a:cubicBezTo>
                  <a:pt x="310151" y="2643225"/>
                  <a:pt x="125930" y="2886951"/>
                  <a:pt x="45850" y="3021761"/>
                </a:cubicBezTo>
                <a:lnTo>
                  <a:pt x="2963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155187" y="1903363"/>
                  <a:pt x="2220653" y="1884093"/>
                  <a:pt x="2288798" y="1878635"/>
                </a:cubicBezTo>
                <a:close/>
                <a:moveTo>
                  <a:pt x="3596672" y="1111090"/>
                </a:moveTo>
                <a:cubicBezTo>
                  <a:pt x="3874128" y="1118834"/>
                  <a:pt x="4163333" y="1306796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56857" y="1653356"/>
                  <a:pt x="4820755" y="1636048"/>
                  <a:pt x="4877540" y="1652945"/>
                </a:cubicBezTo>
                <a:lnTo>
                  <a:pt x="4913735" y="1672247"/>
                </a:lnTo>
                <a:lnTo>
                  <a:pt x="4932502" y="1737533"/>
                </a:lnTo>
                <a:cubicBezTo>
                  <a:pt x="4932232" y="1737264"/>
                  <a:pt x="4931962" y="1737128"/>
                  <a:pt x="4931692" y="1736859"/>
                </a:cubicBezTo>
                <a:cubicBezTo>
                  <a:pt x="4866888" y="1683495"/>
                  <a:pt x="4771089" y="1692660"/>
                  <a:pt x="4717698" y="1757477"/>
                </a:cubicBezTo>
                <a:cubicBezTo>
                  <a:pt x="4711096" y="1740767"/>
                  <a:pt x="4670668" y="1638083"/>
                  <a:pt x="4562863" y="1597656"/>
                </a:cubicBezTo>
                <a:cubicBezTo>
                  <a:pt x="4460582" y="1560058"/>
                  <a:pt x="4339435" y="1594422"/>
                  <a:pt x="4260738" y="1685113"/>
                </a:cubicBezTo>
                <a:cubicBezTo>
                  <a:pt x="4132044" y="1254700"/>
                  <a:pt x="3660799" y="1064018"/>
                  <a:pt x="3331589" y="1220606"/>
                </a:cubicBezTo>
                <a:cubicBezTo>
                  <a:pt x="3138634" y="1312325"/>
                  <a:pt x="3005477" y="1518113"/>
                  <a:pt x="2981502" y="1749504"/>
                </a:cubicBezTo>
                <a:lnTo>
                  <a:pt x="2980923" y="1841369"/>
                </a:lnTo>
                <a:lnTo>
                  <a:pt x="2979729" y="1835195"/>
                </a:lnTo>
                <a:cubicBezTo>
                  <a:pt x="2953723" y="1549483"/>
                  <a:pt x="3099159" y="1275161"/>
                  <a:pt x="3330705" y="1165098"/>
                </a:cubicBezTo>
                <a:cubicBezTo>
                  <a:pt x="3413008" y="1125951"/>
                  <a:pt x="3504187" y="1108509"/>
                  <a:pt x="3596672" y="1111090"/>
                </a:cubicBezTo>
                <a:close/>
                <a:moveTo>
                  <a:pt x="5317981" y="1105501"/>
                </a:moveTo>
                <a:cubicBezTo>
                  <a:pt x="5343830" y="1105248"/>
                  <a:pt x="5369699" y="1107379"/>
                  <a:pt x="5395254" y="1111898"/>
                </a:cubicBezTo>
                <a:lnTo>
                  <a:pt x="5458658" y="1129326"/>
                </a:lnTo>
                <a:lnTo>
                  <a:pt x="5471529" y="1188129"/>
                </a:lnTo>
                <a:cubicBezTo>
                  <a:pt x="5373156" y="1150936"/>
                  <a:pt x="5264406" y="1152013"/>
                  <a:pt x="5166708" y="1191093"/>
                </a:cubicBezTo>
                <a:cubicBezTo>
                  <a:pt x="5058971" y="1234148"/>
                  <a:pt x="4978864" y="1316856"/>
                  <a:pt x="4936470" y="1415750"/>
                </a:cubicBezTo>
                <a:lnTo>
                  <a:pt x="4905003" y="1561359"/>
                </a:lnTo>
                <a:lnTo>
                  <a:pt x="4901538" y="1517792"/>
                </a:lnTo>
                <a:cubicBezTo>
                  <a:pt x="4904782" y="1353968"/>
                  <a:pt x="5004218" y="1200168"/>
                  <a:pt x="5165824" y="1135585"/>
                </a:cubicBezTo>
                <a:cubicBezTo>
                  <a:pt x="5214673" y="1116045"/>
                  <a:pt x="5266285" y="1106006"/>
                  <a:pt x="5317981" y="1105501"/>
                </a:cubicBezTo>
                <a:close/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115898"/>
                </a:lnTo>
                <a:lnTo>
                  <a:pt x="6870555" y="103763"/>
                </a:lnTo>
                <a:cubicBezTo>
                  <a:pt x="6835186" y="85175"/>
                  <a:pt x="6762268" y="53843"/>
                  <a:pt x="6675258" y="55576"/>
                </a:cubicBezTo>
                <a:cubicBezTo>
                  <a:pt x="6636587" y="56347"/>
                  <a:pt x="6595132" y="63649"/>
                  <a:pt x="6552953" y="81505"/>
                </a:cubicBezTo>
                <a:cubicBezTo>
                  <a:pt x="6412132" y="141471"/>
                  <a:pt x="6322115" y="293612"/>
                  <a:pt x="6335590" y="458824"/>
                </a:cubicBezTo>
                <a:cubicBezTo>
                  <a:pt x="6189648" y="382014"/>
                  <a:pt x="6018776" y="367459"/>
                  <a:pt x="5861920" y="418802"/>
                </a:cubicBezTo>
                <a:cubicBezTo>
                  <a:pt x="5621682" y="497231"/>
                  <a:pt x="5463308" y="710584"/>
                  <a:pt x="5443310" y="947493"/>
                </a:cubicBezTo>
                <a:lnTo>
                  <a:pt x="5444277" y="1012150"/>
                </a:lnTo>
                <a:lnTo>
                  <a:pt x="5444219" y="1011887"/>
                </a:lnTo>
                <a:cubicBezTo>
                  <a:pt x="5411907" y="729942"/>
                  <a:pt x="5580758" y="454794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87" name="Google Shape;887;p28"/>
          <p:cNvGrpSpPr/>
          <p:nvPr/>
        </p:nvGrpSpPr>
        <p:grpSpPr>
          <a:xfrm>
            <a:off x="7871997" y="59317"/>
            <a:ext cx="882686" cy="882683"/>
            <a:chOff x="8018175" y="827982"/>
            <a:chExt cx="1784827" cy="1784822"/>
          </a:xfrm>
        </p:grpSpPr>
        <p:grpSp>
          <p:nvGrpSpPr>
            <p:cNvPr id="888" name="Google Shape;888;p28"/>
            <p:cNvGrpSpPr/>
            <p:nvPr/>
          </p:nvGrpSpPr>
          <p:grpSpPr>
            <a:xfrm>
              <a:off x="8018175" y="827982"/>
              <a:ext cx="1784827" cy="1784822"/>
              <a:chOff x="8360218" y="1166853"/>
              <a:chExt cx="1375271" cy="1375267"/>
            </a:xfrm>
          </p:grpSpPr>
          <p:sp>
            <p:nvSpPr>
              <p:cNvPr id="889" name="Google Shape;889;p28"/>
              <p:cNvSpPr/>
              <p:nvPr/>
            </p:nvSpPr>
            <p:spPr>
              <a:xfrm>
                <a:off x="8360222" y="1166853"/>
                <a:ext cx="1375267" cy="1375267"/>
              </a:xfrm>
              <a:custGeom>
                <a:avLst/>
                <a:gdLst/>
                <a:ahLst/>
                <a:cxnLst/>
                <a:rect l="l" t="t" r="r" b="b"/>
                <a:pathLst>
                  <a:path w="1642110" h="1642110" extrusionOk="0">
                    <a:moveTo>
                      <a:pt x="1642110" y="821055"/>
                    </a:moveTo>
                    <a:cubicBezTo>
                      <a:pt x="1642110" y="1274511"/>
                      <a:pt x="1274512" y="1642110"/>
                      <a:pt x="821055" y="1642110"/>
                    </a:cubicBezTo>
                    <a:cubicBezTo>
                      <a:pt x="367599" y="1642110"/>
                      <a:pt x="0" y="1274511"/>
                      <a:pt x="0" y="821055"/>
                    </a:cubicBezTo>
                    <a:cubicBezTo>
                      <a:pt x="0" y="367599"/>
                      <a:pt x="367599" y="0"/>
                      <a:pt x="821055" y="0"/>
                    </a:cubicBezTo>
                    <a:cubicBezTo>
                      <a:pt x="1274512" y="0"/>
                      <a:pt x="1642110" y="367599"/>
                      <a:pt x="1642110" y="82105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4F7"/>
                  </a:gs>
                  <a:gs pos="34000">
                    <a:srgbClr val="F5F4F7"/>
                  </a:gs>
                  <a:gs pos="64000">
                    <a:srgbClr val="E7E6E6"/>
                  </a:gs>
                  <a:gs pos="82000">
                    <a:srgbClr val="D2CED9"/>
                  </a:gs>
                  <a:gs pos="100000">
                    <a:srgbClr val="D2CED9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71500" algn="bl" rotWithShape="0">
                  <a:srgbClr val="FFFFFF">
                    <a:alpha val="4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28"/>
              <p:cNvSpPr/>
              <p:nvPr/>
            </p:nvSpPr>
            <p:spPr>
              <a:xfrm>
                <a:off x="8360218" y="1166853"/>
                <a:ext cx="1184346" cy="1184346"/>
              </a:xfrm>
              <a:custGeom>
                <a:avLst/>
                <a:gdLst/>
                <a:ahLst/>
                <a:cxnLst/>
                <a:rect l="l" t="t" r="r" b="b"/>
                <a:pathLst>
                  <a:path w="1414145" h="1414144" extrusionOk="0">
                    <a:moveTo>
                      <a:pt x="25400" y="846455"/>
                    </a:moveTo>
                    <a:cubicBezTo>
                      <a:pt x="25400" y="393065"/>
                      <a:pt x="393065" y="25400"/>
                      <a:pt x="846455" y="25400"/>
                    </a:cubicBezTo>
                    <a:cubicBezTo>
                      <a:pt x="1066800" y="25400"/>
                      <a:pt x="1266825" y="112395"/>
                      <a:pt x="1414145" y="253365"/>
                    </a:cubicBezTo>
                    <a:cubicBezTo>
                      <a:pt x="1264920" y="97155"/>
                      <a:pt x="1054100" y="0"/>
                      <a:pt x="821055" y="0"/>
                    </a:cubicBezTo>
                    <a:cubicBezTo>
                      <a:pt x="367665" y="0"/>
                      <a:pt x="0" y="367665"/>
                      <a:pt x="0" y="821055"/>
                    </a:cubicBezTo>
                    <a:cubicBezTo>
                      <a:pt x="0" y="1054100"/>
                      <a:pt x="97155" y="1264285"/>
                      <a:pt x="253365" y="1414145"/>
                    </a:cubicBezTo>
                    <a:cubicBezTo>
                      <a:pt x="112395" y="1266825"/>
                      <a:pt x="25400" y="1066800"/>
                      <a:pt x="25400" y="8464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1" name="Google Shape;891;p28"/>
            <p:cNvGrpSpPr/>
            <p:nvPr/>
          </p:nvGrpSpPr>
          <p:grpSpPr>
            <a:xfrm>
              <a:off x="8103650" y="1044518"/>
              <a:ext cx="925552" cy="1366411"/>
              <a:chOff x="4816753" y="2449658"/>
              <a:chExt cx="925552" cy="1366411"/>
            </a:xfrm>
          </p:grpSpPr>
          <p:sp>
            <p:nvSpPr>
              <p:cNvPr id="892" name="Google Shape;892;p28"/>
              <p:cNvSpPr/>
              <p:nvPr/>
            </p:nvSpPr>
            <p:spPr>
              <a:xfrm>
                <a:off x="5148264" y="2715819"/>
                <a:ext cx="393006" cy="491856"/>
              </a:xfrm>
              <a:custGeom>
                <a:avLst/>
                <a:gdLst/>
                <a:ahLst/>
                <a:cxnLst/>
                <a:rect l="l" t="t" r="r" b="b"/>
                <a:pathLst>
                  <a:path w="393006" h="491856" extrusionOk="0">
                    <a:moveTo>
                      <a:pt x="45741" y="382680"/>
                    </a:moveTo>
                    <a:cubicBezTo>
                      <a:pt x="6117" y="343437"/>
                      <a:pt x="497" y="280667"/>
                      <a:pt x="-169" y="273238"/>
                    </a:cubicBezTo>
                    <a:cubicBezTo>
                      <a:pt x="-2265" y="233662"/>
                      <a:pt x="5631" y="194190"/>
                      <a:pt x="22786" y="158462"/>
                    </a:cubicBezTo>
                    <a:cubicBezTo>
                      <a:pt x="36873" y="126667"/>
                      <a:pt x="55304" y="96987"/>
                      <a:pt x="77555" y="70260"/>
                    </a:cubicBezTo>
                    <a:cubicBezTo>
                      <a:pt x="104225" y="35018"/>
                      <a:pt x="117655" y="17396"/>
                      <a:pt x="137562" y="8443"/>
                    </a:cubicBezTo>
                    <a:cubicBezTo>
                      <a:pt x="179568" y="-10607"/>
                      <a:pt x="225002" y="8443"/>
                      <a:pt x="241670" y="15491"/>
                    </a:cubicBezTo>
                    <a:cubicBezTo>
                      <a:pt x="316251" y="46543"/>
                      <a:pt x="348636" y="118457"/>
                      <a:pt x="363495" y="151413"/>
                    </a:cubicBezTo>
                    <a:cubicBezTo>
                      <a:pt x="391413" y="212659"/>
                      <a:pt x="399443" y="281106"/>
                      <a:pt x="386450" y="347152"/>
                    </a:cubicBezTo>
                    <a:cubicBezTo>
                      <a:pt x="378068" y="387538"/>
                      <a:pt x="361781" y="465643"/>
                      <a:pt x="303487" y="486598"/>
                    </a:cubicBezTo>
                    <a:cubicBezTo>
                      <a:pt x="270303" y="496961"/>
                      <a:pt x="234260" y="492475"/>
                      <a:pt x="204618" y="474311"/>
                    </a:cubicBezTo>
                    <a:cubicBezTo>
                      <a:pt x="164518" y="449450"/>
                      <a:pt x="162899" y="410493"/>
                      <a:pt x="126990" y="405445"/>
                    </a:cubicBezTo>
                    <a:cubicBezTo>
                      <a:pt x="108987" y="402873"/>
                      <a:pt x="96509" y="410874"/>
                      <a:pt x="74031" y="401921"/>
                    </a:cubicBezTo>
                    <a:cubicBezTo>
                      <a:pt x="63400" y="397472"/>
                      <a:pt x="53781" y="390929"/>
                      <a:pt x="45741" y="382680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28"/>
              <p:cNvSpPr/>
              <p:nvPr/>
            </p:nvSpPr>
            <p:spPr>
              <a:xfrm>
                <a:off x="5327856" y="3494849"/>
                <a:ext cx="414449" cy="321220"/>
              </a:xfrm>
              <a:custGeom>
                <a:avLst/>
                <a:gdLst/>
                <a:ahLst/>
                <a:cxnLst/>
                <a:rect l="l" t="t" r="r" b="b"/>
                <a:pathLst>
                  <a:path w="414449" h="321220" extrusionOk="0">
                    <a:moveTo>
                      <a:pt x="14072" y="67612"/>
                    </a:moveTo>
                    <a:cubicBezTo>
                      <a:pt x="35113" y="30329"/>
                      <a:pt x="72851" y="5499"/>
                      <a:pt x="115418" y="937"/>
                    </a:cubicBezTo>
                    <a:cubicBezTo>
                      <a:pt x="150566" y="-2682"/>
                      <a:pt x="185618" y="7890"/>
                      <a:pt x="218669" y="19987"/>
                    </a:cubicBezTo>
                    <a:cubicBezTo>
                      <a:pt x="253169" y="32921"/>
                      <a:pt x="286830" y="48000"/>
                      <a:pt x="319444" y="65136"/>
                    </a:cubicBezTo>
                    <a:cubicBezTo>
                      <a:pt x="349066" y="80661"/>
                      <a:pt x="378784" y="98854"/>
                      <a:pt x="397073" y="126762"/>
                    </a:cubicBezTo>
                    <a:cubicBezTo>
                      <a:pt x="427362" y="176452"/>
                      <a:pt x="415932" y="240917"/>
                      <a:pt x="370402" y="277162"/>
                    </a:cubicBezTo>
                    <a:cubicBezTo>
                      <a:pt x="344494" y="296212"/>
                      <a:pt x="311728" y="303546"/>
                      <a:pt x="280105" y="310023"/>
                    </a:cubicBezTo>
                    <a:cubicBezTo>
                      <a:pt x="226480" y="321168"/>
                      <a:pt x="166948" y="331455"/>
                      <a:pt x="119990" y="303356"/>
                    </a:cubicBezTo>
                    <a:cubicBezTo>
                      <a:pt x="95511" y="288687"/>
                      <a:pt x="77699" y="265256"/>
                      <a:pt x="60554" y="242491"/>
                    </a:cubicBezTo>
                    <a:cubicBezTo>
                      <a:pt x="19311" y="187246"/>
                      <a:pt x="-23742" y="137716"/>
                      <a:pt x="14072" y="67612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28"/>
              <p:cNvSpPr/>
              <p:nvPr/>
            </p:nvSpPr>
            <p:spPr>
              <a:xfrm>
                <a:off x="5022506" y="3266662"/>
                <a:ext cx="244496" cy="299730"/>
              </a:xfrm>
              <a:custGeom>
                <a:avLst/>
                <a:gdLst/>
                <a:ahLst/>
                <a:cxnLst/>
                <a:rect l="l" t="t" r="r" b="b"/>
                <a:pathLst>
                  <a:path w="244496" h="299730" extrusionOk="0">
                    <a:moveTo>
                      <a:pt x="164355" y="3763"/>
                    </a:moveTo>
                    <a:cubicBezTo>
                      <a:pt x="203693" y="15384"/>
                      <a:pt x="231888" y="52722"/>
                      <a:pt x="240555" y="92822"/>
                    </a:cubicBezTo>
                    <a:cubicBezTo>
                      <a:pt x="249223" y="132922"/>
                      <a:pt x="240555" y="175023"/>
                      <a:pt x="225315" y="213123"/>
                    </a:cubicBezTo>
                    <a:cubicBezTo>
                      <a:pt x="215962" y="240211"/>
                      <a:pt x="199160" y="264113"/>
                      <a:pt x="176833" y="282084"/>
                    </a:cubicBezTo>
                    <a:cubicBezTo>
                      <a:pt x="139686" y="308659"/>
                      <a:pt x="85202" y="304563"/>
                      <a:pt x="49103" y="276559"/>
                    </a:cubicBezTo>
                    <a:cubicBezTo>
                      <a:pt x="13336" y="246701"/>
                      <a:pt x="-4961" y="200822"/>
                      <a:pt x="430" y="154544"/>
                    </a:cubicBezTo>
                    <a:cubicBezTo>
                      <a:pt x="8050" y="84536"/>
                      <a:pt x="81964" y="-20430"/>
                      <a:pt x="164355" y="3763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28"/>
              <p:cNvSpPr/>
              <p:nvPr/>
            </p:nvSpPr>
            <p:spPr>
              <a:xfrm>
                <a:off x="4816753" y="3009981"/>
                <a:ext cx="210378" cy="243480"/>
              </a:xfrm>
              <a:custGeom>
                <a:avLst/>
                <a:gdLst/>
                <a:ahLst/>
                <a:cxnLst/>
                <a:rect l="l" t="t" r="r" b="b"/>
                <a:pathLst>
                  <a:path w="210378" h="243480" extrusionOk="0">
                    <a:moveTo>
                      <a:pt x="13778" y="202342"/>
                    </a:moveTo>
                    <a:cubicBezTo>
                      <a:pt x="-4129" y="163384"/>
                      <a:pt x="-4320" y="155574"/>
                      <a:pt x="8349" y="118236"/>
                    </a:cubicBezTo>
                    <a:cubicBezTo>
                      <a:pt x="18636" y="88042"/>
                      <a:pt x="41782" y="64134"/>
                      <a:pt x="64165" y="41464"/>
                    </a:cubicBezTo>
                    <a:cubicBezTo>
                      <a:pt x="84073" y="21367"/>
                      <a:pt x="107218" y="-160"/>
                      <a:pt x="135413" y="221"/>
                    </a:cubicBezTo>
                    <a:cubicBezTo>
                      <a:pt x="153414" y="1155"/>
                      <a:pt x="170198" y="9584"/>
                      <a:pt x="181704" y="23462"/>
                    </a:cubicBezTo>
                    <a:cubicBezTo>
                      <a:pt x="193067" y="37283"/>
                      <a:pt x="200963" y="53609"/>
                      <a:pt x="204754" y="71087"/>
                    </a:cubicBezTo>
                    <a:cubicBezTo>
                      <a:pt x="214213" y="106911"/>
                      <a:pt x="210498" y="144934"/>
                      <a:pt x="194277" y="178243"/>
                    </a:cubicBezTo>
                    <a:cubicBezTo>
                      <a:pt x="177665" y="211581"/>
                      <a:pt x="146461" y="235279"/>
                      <a:pt x="109886" y="242347"/>
                    </a:cubicBezTo>
                    <a:cubicBezTo>
                      <a:pt x="72823" y="248557"/>
                      <a:pt x="35486" y="233012"/>
                      <a:pt x="13778" y="202342"/>
                    </a:cubicBezTo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28"/>
              <p:cNvSpPr/>
              <p:nvPr/>
            </p:nvSpPr>
            <p:spPr>
              <a:xfrm>
                <a:off x="5008691" y="2845862"/>
                <a:ext cx="57442" cy="84019"/>
              </a:xfrm>
              <a:custGeom>
                <a:avLst/>
                <a:gdLst/>
                <a:ahLst/>
                <a:cxnLst/>
                <a:rect l="l" t="t" r="r" b="b"/>
                <a:pathLst>
                  <a:path w="57442" h="84019" extrusionOk="0">
                    <a:moveTo>
                      <a:pt x="148" y="63757"/>
                    </a:moveTo>
                    <a:cubicBezTo>
                      <a:pt x="2815" y="74825"/>
                      <a:pt x="12159" y="83026"/>
                      <a:pt x="23484" y="84235"/>
                    </a:cubicBezTo>
                    <a:cubicBezTo>
                      <a:pt x="34723" y="83788"/>
                      <a:pt x="44734" y="76987"/>
                      <a:pt x="49297" y="66709"/>
                    </a:cubicBezTo>
                    <a:cubicBezTo>
                      <a:pt x="53697" y="56594"/>
                      <a:pt x="56088" y="45726"/>
                      <a:pt x="56345" y="34705"/>
                    </a:cubicBezTo>
                    <a:cubicBezTo>
                      <a:pt x="57327" y="27990"/>
                      <a:pt x="57098" y="21151"/>
                      <a:pt x="55678" y="14512"/>
                    </a:cubicBezTo>
                    <a:cubicBezTo>
                      <a:pt x="42915" y="-28827"/>
                      <a:pt x="-6710" y="37753"/>
                      <a:pt x="148" y="63757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7" name="Google Shape;897;p28"/>
              <p:cNvSpPr/>
              <p:nvPr/>
            </p:nvSpPr>
            <p:spPr>
              <a:xfrm>
                <a:off x="5546163" y="3238122"/>
                <a:ext cx="190482" cy="156272"/>
              </a:xfrm>
              <a:custGeom>
                <a:avLst/>
                <a:gdLst/>
                <a:ahLst/>
                <a:cxnLst/>
                <a:rect l="l" t="t" r="r" b="b"/>
                <a:pathLst>
                  <a:path w="190482" h="156272" extrusionOk="0">
                    <a:moveTo>
                      <a:pt x="4077" y="102598"/>
                    </a:moveTo>
                    <a:cubicBezTo>
                      <a:pt x="7049" y="117037"/>
                      <a:pt x="13602" y="130498"/>
                      <a:pt x="23127" y="141746"/>
                    </a:cubicBezTo>
                    <a:cubicBezTo>
                      <a:pt x="32814" y="153080"/>
                      <a:pt x="47778" y="158442"/>
                      <a:pt x="62465" y="155843"/>
                    </a:cubicBezTo>
                    <a:cubicBezTo>
                      <a:pt x="78753" y="151937"/>
                      <a:pt x="89421" y="136793"/>
                      <a:pt x="104470" y="129173"/>
                    </a:cubicBezTo>
                    <a:cubicBezTo>
                      <a:pt x="119520" y="121553"/>
                      <a:pt x="134379" y="123267"/>
                      <a:pt x="148857" y="118600"/>
                    </a:cubicBezTo>
                    <a:cubicBezTo>
                      <a:pt x="180499" y="106666"/>
                      <a:pt x="197244" y="72041"/>
                      <a:pt x="186957" y="39828"/>
                    </a:cubicBezTo>
                    <a:cubicBezTo>
                      <a:pt x="178232" y="18140"/>
                      <a:pt x="158287" y="3024"/>
                      <a:pt x="135046" y="490"/>
                    </a:cubicBezTo>
                    <a:cubicBezTo>
                      <a:pt x="110567" y="-2368"/>
                      <a:pt x="92469" y="18206"/>
                      <a:pt x="69133" y="12587"/>
                    </a:cubicBezTo>
                    <a:cubicBezTo>
                      <a:pt x="45797" y="6967"/>
                      <a:pt x="35224" y="-1701"/>
                      <a:pt x="15507" y="20778"/>
                    </a:cubicBezTo>
                    <a:cubicBezTo>
                      <a:pt x="-4210" y="43257"/>
                      <a:pt x="-2686" y="75737"/>
                      <a:pt x="4077" y="102598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8" name="Google Shape;898;p28"/>
              <p:cNvSpPr/>
              <p:nvPr/>
            </p:nvSpPr>
            <p:spPr>
              <a:xfrm>
                <a:off x="5454850" y="2449658"/>
                <a:ext cx="69986" cy="73178"/>
              </a:xfrm>
              <a:custGeom>
                <a:avLst/>
                <a:gdLst/>
                <a:ahLst/>
                <a:cxnLst/>
                <a:rect l="l" t="t" r="r" b="b"/>
                <a:pathLst>
                  <a:path w="69986" h="73178" extrusionOk="0">
                    <a:moveTo>
                      <a:pt x="17666" y="72198"/>
                    </a:moveTo>
                    <a:cubicBezTo>
                      <a:pt x="28048" y="76103"/>
                      <a:pt x="39383" y="69721"/>
                      <a:pt x="48717" y="63625"/>
                    </a:cubicBezTo>
                    <a:cubicBezTo>
                      <a:pt x="58052" y="57529"/>
                      <a:pt x="69768" y="48480"/>
                      <a:pt x="69482" y="36669"/>
                    </a:cubicBezTo>
                    <a:cubicBezTo>
                      <a:pt x="68815" y="15524"/>
                      <a:pt x="31382" y="-9146"/>
                      <a:pt x="12332" y="3808"/>
                    </a:cubicBezTo>
                    <a:cubicBezTo>
                      <a:pt x="-6718" y="16762"/>
                      <a:pt x="-4242" y="63815"/>
                      <a:pt x="17666" y="72198"/>
                    </a:cubicBezTo>
                    <a:close/>
                  </a:path>
                </a:pathLst>
              </a:custGeom>
              <a:solidFill>
                <a:srgbClr val="1C0935">
                  <a:alpha val="58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899" name="Google Shape;89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1988" y="-171450"/>
            <a:ext cx="1960500" cy="1960500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900" name="Google Shape;90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013731" y="101262"/>
            <a:ext cx="1226213" cy="1226226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rgbClr val="000000">
                <a:alpha val="67000"/>
              </a:srgbClr>
            </a:outerShdw>
          </a:effectLst>
        </p:spPr>
      </p:pic>
      <p:sp>
        <p:nvSpPr>
          <p:cNvPr id="901" name="Google Shape;901;p28"/>
          <p:cNvSpPr/>
          <p:nvPr/>
        </p:nvSpPr>
        <p:spPr>
          <a:xfrm>
            <a:off x="4649671" y="3490480"/>
            <a:ext cx="3747338" cy="1658895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329326" y="1802901"/>
                  <a:pt x="2680233" y="189642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76120" y="2088183"/>
                  <a:pt x="3025790" y="2093706"/>
                  <a:pt x="3066043" y="2119040"/>
                </a:cubicBezTo>
                <a:cubicBezTo>
                  <a:pt x="2866332" y="1750616"/>
                  <a:pt x="3021977" y="1311848"/>
                  <a:pt x="3330705" y="1165098"/>
                </a:cubicBezTo>
                <a:cubicBezTo>
                  <a:pt x="3659915" y="1008510"/>
                  <a:pt x="4131160" y="1199192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70205" y="1637152"/>
                  <a:pt x="4866004" y="1627987"/>
                  <a:pt x="4930808" y="1681351"/>
                </a:cubicBezTo>
                <a:cubicBezTo>
                  <a:pt x="4931078" y="1681620"/>
                  <a:pt x="4931348" y="1681756"/>
                  <a:pt x="4931618" y="1682025"/>
                </a:cubicBezTo>
                <a:cubicBezTo>
                  <a:pt x="4845400" y="1466414"/>
                  <a:pt x="4950349" y="1221695"/>
                  <a:pt x="5165824" y="1135585"/>
                </a:cubicBezTo>
                <a:cubicBezTo>
                  <a:pt x="5263522" y="1096505"/>
                  <a:pt x="5372272" y="1095428"/>
                  <a:pt x="5470645" y="1132621"/>
                </a:cubicBezTo>
                <a:cubicBezTo>
                  <a:pt x="5365938" y="812303"/>
                  <a:pt x="5540718" y="467865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28"/>
          <p:cNvSpPr/>
          <p:nvPr/>
        </p:nvSpPr>
        <p:spPr>
          <a:xfrm>
            <a:off x="4656253" y="3491028"/>
            <a:ext cx="3747338" cy="1658895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2288798" y="1878635"/>
                </a:moveTo>
                <a:cubicBezTo>
                  <a:pt x="2493233" y="1862262"/>
                  <a:pt x="2721772" y="197020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64912" y="2092158"/>
                  <a:pt x="3001258" y="2092284"/>
                  <a:pt x="3034311" y="2103779"/>
                </a:cubicBezTo>
                <a:lnTo>
                  <a:pt x="3038234" y="2105666"/>
                </a:lnTo>
                <a:lnTo>
                  <a:pt x="3066927" y="2174548"/>
                </a:lnTo>
                <a:cubicBezTo>
                  <a:pt x="3026674" y="2149214"/>
                  <a:pt x="2977004" y="2143691"/>
                  <a:pt x="2932170" y="2159591"/>
                </a:cubicBezTo>
                <a:cubicBezTo>
                  <a:pt x="2892928" y="2175628"/>
                  <a:pt x="2862163" y="2207296"/>
                  <a:pt x="2847272" y="2247048"/>
                </a:cubicBezTo>
                <a:cubicBezTo>
                  <a:pt x="2681117" y="1951931"/>
                  <a:pt x="2330210" y="1858409"/>
                  <a:pt x="2098024" y="1992358"/>
                </a:cubicBezTo>
                <a:cubicBezTo>
                  <a:pt x="1927152" y="2090461"/>
                  <a:pt x="1831340" y="2305804"/>
                  <a:pt x="1858291" y="2531386"/>
                </a:cubicBezTo>
                <a:cubicBezTo>
                  <a:pt x="1786856" y="2473306"/>
                  <a:pt x="1695101" y="2446354"/>
                  <a:pt x="1603601" y="2456461"/>
                </a:cubicBezTo>
                <a:cubicBezTo>
                  <a:pt x="1452808" y="2474923"/>
                  <a:pt x="1374649" y="2589736"/>
                  <a:pt x="1363868" y="2606311"/>
                </a:cubicBezTo>
                <a:cubicBezTo>
                  <a:pt x="1288540" y="2570870"/>
                  <a:pt x="996790" y="2444198"/>
                  <a:pt x="644535" y="2546345"/>
                </a:cubicBezTo>
                <a:cubicBezTo>
                  <a:pt x="310151" y="2643225"/>
                  <a:pt x="125930" y="2886951"/>
                  <a:pt x="45850" y="3021761"/>
                </a:cubicBezTo>
                <a:lnTo>
                  <a:pt x="2963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155187" y="1903363"/>
                  <a:pt x="2220653" y="1884093"/>
                  <a:pt x="2288798" y="1878635"/>
                </a:cubicBezTo>
                <a:close/>
                <a:moveTo>
                  <a:pt x="3596672" y="1111090"/>
                </a:moveTo>
                <a:cubicBezTo>
                  <a:pt x="3874128" y="1118834"/>
                  <a:pt x="4163333" y="1306796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56857" y="1653356"/>
                  <a:pt x="4820755" y="1636048"/>
                  <a:pt x="4877540" y="1652945"/>
                </a:cubicBezTo>
                <a:lnTo>
                  <a:pt x="4913735" y="1672247"/>
                </a:lnTo>
                <a:lnTo>
                  <a:pt x="4932502" y="1737533"/>
                </a:lnTo>
                <a:cubicBezTo>
                  <a:pt x="4932232" y="1737264"/>
                  <a:pt x="4931962" y="1737128"/>
                  <a:pt x="4931692" y="1736859"/>
                </a:cubicBezTo>
                <a:cubicBezTo>
                  <a:pt x="4866888" y="1683495"/>
                  <a:pt x="4771089" y="1692660"/>
                  <a:pt x="4717698" y="1757477"/>
                </a:cubicBezTo>
                <a:cubicBezTo>
                  <a:pt x="4711096" y="1740767"/>
                  <a:pt x="4670668" y="1638083"/>
                  <a:pt x="4562863" y="1597656"/>
                </a:cubicBezTo>
                <a:cubicBezTo>
                  <a:pt x="4460582" y="1560058"/>
                  <a:pt x="4339435" y="1594422"/>
                  <a:pt x="4260738" y="1685113"/>
                </a:cubicBezTo>
                <a:cubicBezTo>
                  <a:pt x="4132044" y="1254700"/>
                  <a:pt x="3660799" y="1064018"/>
                  <a:pt x="3331589" y="1220606"/>
                </a:cubicBezTo>
                <a:cubicBezTo>
                  <a:pt x="3138634" y="1312325"/>
                  <a:pt x="3005477" y="1518113"/>
                  <a:pt x="2981502" y="1749504"/>
                </a:cubicBezTo>
                <a:lnTo>
                  <a:pt x="2980923" y="1841369"/>
                </a:lnTo>
                <a:lnTo>
                  <a:pt x="2979729" y="1835195"/>
                </a:lnTo>
                <a:cubicBezTo>
                  <a:pt x="2953723" y="1549483"/>
                  <a:pt x="3099159" y="1275161"/>
                  <a:pt x="3330705" y="1165098"/>
                </a:cubicBezTo>
                <a:cubicBezTo>
                  <a:pt x="3413008" y="1125951"/>
                  <a:pt x="3504187" y="1108509"/>
                  <a:pt x="3596672" y="1111090"/>
                </a:cubicBezTo>
                <a:close/>
                <a:moveTo>
                  <a:pt x="5317981" y="1105501"/>
                </a:moveTo>
                <a:cubicBezTo>
                  <a:pt x="5343830" y="1105248"/>
                  <a:pt x="5369699" y="1107379"/>
                  <a:pt x="5395254" y="1111898"/>
                </a:cubicBezTo>
                <a:lnTo>
                  <a:pt x="5458658" y="1129326"/>
                </a:lnTo>
                <a:lnTo>
                  <a:pt x="5471529" y="1188129"/>
                </a:lnTo>
                <a:cubicBezTo>
                  <a:pt x="5373156" y="1150936"/>
                  <a:pt x="5264406" y="1152013"/>
                  <a:pt x="5166708" y="1191093"/>
                </a:cubicBezTo>
                <a:cubicBezTo>
                  <a:pt x="5058971" y="1234148"/>
                  <a:pt x="4978864" y="1316856"/>
                  <a:pt x="4936470" y="1415750"/>
                </a:cubicBezTo>
                <a:lnTo>
                  <a:pt x="4905003" y="1561359"/>
                </a:lnTo>
                <a:lnTo>
                  <a:pt x="4901538" y="1517792"/>
                </a:lnTo>
                <a:cubicBezTo>
                  <a:pt x="4904782" y="1353968"/>
                  <a:pt x="5004218" y="1200168"/>
                  <a:pt x="5165824" y="1135585"/>
                </a:cubicBezTo>
                <a:cubicBezTo>
                  <a:pt x="5214673" y="1116045"/>
                  <a:pt x="5266285" y="1106006"/>
                  <a:pt x="5317981" y="1105501"/>
                </a:cubicBezTo>
                <a:close/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115898"/>
                </a:lnTo>
                <a:lnTo>
                  <a:pt x="6870555" y="103763"/>
                </a:lnTo>
                <a:cubicBezTo>
                  <a:pt x="6835186" y="85175"/>
                  <a:pt x="6762268" y="53843"/>
                  <a:pt x="6675258" y="55576"/>
                </a:cubicBezTo>
                <a:cubicBezTo>
                  <a:pt x="6636587" y="56347"/>
                  <a:pt x="6595132" y="63649"/>
                  <a:pt x="6552953" y="81505"/>
                </a:cubicBezTo>
                <a:cubicBezTo>
                  <a:pt x="6412132" y="141471"/>
                  <a:pt x="6322115" y="293612"/>
                  <a:pt x="6335590" y="458824"/>
                </a:cubicBezTo>
                <a:cubicBezTo>
                  <a:pt x="6189648" y="382014"/>
                  <a:pt x="6018776" y="367459"/>
                  <a:pt x="5861920" y="418802"/>
                </a:cubicBezTo>
                <a:cubicBezTo>
                  <a:pt x="5621682" y="497231"/>
                  <a:pt x="5463308" y="710584"/>
                  <a:pt x="5443310" y="947493"/>
                </a:cubicBezTo>
                <a:lnTo>
                  <a:pt x="5444277" y="1012150"/>
                </a:lnTo>
                <a:lnTo>
                  <a:pt x="5444219" y="1011887"/>
                </a:lnTo>
                <a:cubicBezTo>
                  <a:pt x="5411907" y="729942"/>
                  <a:pt x="5580758" y="454794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28"/>
          <p:cNvSpPr/>
          <p:nvPr/>
        </p:nvSpPr>
        <p:spPr>
          <a:xfrm>
            <a:off x="6581875" y="1110910"/>
            <a:ext cx="2352150" cy="3865275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04" name="Google Shape;904;p28"/>
          <p:cNvSpPr/>
          <p:nvPr/>
        </p:nvSpPr>
        <p:spPr>
          <a:xfrm>
            <a:off x="6581875" y="1110910"/>
            <a:ext cx="2352150" cy="3865275"/>
          </a:xfrm>
          <a:prstGeom prst="frame">
            <a:avLst>
              <a:gd name="adj1" fmla="val 7678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05" name="Google Shape;905;p28"/>
          <p:cNvSpPr/>
          <p:nvPr/>
        </p:nvSpPr>
        <p:spPr>
          <a:xfrm flipH="1">
            <a:off x="7980636" y="4614671"/>
            <a:ext cx="1162607" cy="528891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0" y="152473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D8D8D8"/>
              </a:gs>
            </a:gsLst>
            <a:lin ang="0" scaled="0"/>
          </a:gradFill>
          <a:ln>
            <a:noFill/>
          </a:ln>
          <a:effectLst>
            <a:outerShdw blurRad="200025" dist="19050" dir="5400000" algn="bl" rotWithShape="0">
              <a:srgbClr val="0C0C0C">
                <a:alpha val="6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5809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578952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01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95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90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5" r:id="rId4"/>
    <p:sldLayoutId id="2147483656" r:id="rId5"/>
    <p:sldLayoutId id="2147483658" r:id="rId6"/>
    <p:sldLayoutId id="2147483735" r:id="rId7"/>
    <p:sldLayoutId id="2147483736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E4C6329-858C-4EE3-AD42-8F69498F23E1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13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6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43E7D"/>
            </a:gs>
            <a:gs pos="60000">
              <a:srgbClr val="0F224F"/>
            </a:gs>
            <a:gs pos="100000">
              <a:srgbClr val="0F224F"/>
            </a:gs>
          </a:gsLst>
          <a:lin ang="18900044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29906" y="1339019"/>
            <a:ext cx="8520525" cy="3416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rme"/>
              <a:buChar char="●"/>
              <a:defRPr sz="1900">
                <a:solidFill>
                  <a:schemeClr val="lt1"/>
                </a:solidFill>
                <a:latin typeface="Carme"/>
                <a:ea typeface="Carme"/>
                <a:cs typeface="Carme"/>
                <a:sym typeface="Carme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rme"/>
              <a:buChar char="○"/>
              <a:defRPr sz="1900">
                <a:solidFill>
                  <a:schemeClr val="lt1"/>
                </a:solidFill>
                <a:latin typeface="Carme"/>
                <a:ea typeface="Carme"/>
                <a:cs typeface="Carme"/>
                <a:sym typeface="Carme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rme"/>
              <a:buChar char="■"/>
              <a:defRPr sz="1900">
                <a:solidFill>
                  <a:schemeClr val="lt1"/>
                </a:solidFill>
                <a:latin typeface="Carme"/>
                <a:ea typeface="Carme"/>
                <a:cs typeface="Carme"/>
                <a:sym typeface="Carme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rme"/>
              <a:buChar char="●"/>
              <a:defRPr sz="1900">
                <a:solidFill>
                  <a:schemeClr val="lt1"/>
                </a:solidFill>
                <a:latin typeface="Carme"/>
                <a:ea typeface="Carme"/>
                <a:cs typeface="Carme"/>
                <a:sym typeface="Carme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rme"/>
              <a:buChar char="○"/>
              <a:defRPr sz="1900">
                <a:solidFill>
                  <a:schemeClr val="lt1"/>
                </a:solidFill>
                <a:latin typeface="Carme"/>
                <a:ea typeface="Carme"/>
                <a:cs typeface="Carme"/>
                <a:sym typeface="Carme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rme"/>
              <a:buChar char="■"/>
              <a:defRPr sz="1900">
                <a:solidFill>
                  <a:schemeClr val="lt1"/>
                </a:solidFill>
                <a:latin typeface="Carme"/>
                <a:ea typeface="Carme"/>
                <a:cs typeface="Carme"/>
                <a:sym typeface="Carme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rme"/>
              <a:buChar char="●"/>
              <a:defRPr sz="1900">
                <a:solidFill>
                  <a:schemeClr val="lt1"/>
                </a:solidFill>
                <a:latin typeface="Carme"/>
                <a:ea typeface="Carme"/>
                <a:cs typeface="Carme"/>
                <a:sym typeface="Carme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rme"/>
              <a:buChar char="○"/>
              <a:defRPr sz="1900">
                <a:solidFill>
                  <a:schemeClr val="lt1"/>
                </a:solidFill>
                <a:latin typeface="Carme"/>
                <a:ea typeface="Carme"/>
                <a:cs typeface="Carme"/>
                <a:sym typeface="Carme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900"/>
              <a:buFont typeface="Carme"/>
              <a:buChar char="■"/>
              <a:defRPr sz="1900">
                <a:solidFill>
                  <a:schemeClr val="lt1"/>
                </a:solidFill>
                <a:latin typeface="Carme"/>
                <a:ea typeface="Carme"/>
                <a:cs typeface="Carme"/>
                <a:sym typeface="Carm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/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untains of Christmas"/>
              <a:buNone/>
              <a:defRPr sz="40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untains of Christmas"/>
              <a:buNone/>
              <a:defRPr sz="40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untains of Christmas"/>
              <a:buNone/>
              <a:defRPr sz="40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untains of Christmas"/>
              <a:buNone/>
              <a:defRPr sz="40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untains of Christmas"/>
              <a:buNone/>
              <a:defRPr sz="40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untains of Christmas"/>
              <a:buNone/>
              <a:defRPr sz="40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untains of Christmas"/>
              <a:buNone/>
              <a:defRPr sz="40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untains of Christmas"/>
              <a:buNone/>
              <a:defRPr sz="40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untains of Christmas"/>
              <a:buNone/>
              <a:defRPr sz="40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975">
                <a:solidFill>
                  <a:schemeClr val="dk2"/>
                </a:solidFill>
              </a:defRPr>
            </a:lvl1pPr>
            <a:lvl2pPr lvl="1" algn="r">
              <a:buNone/>
              <a:defRPr sz="975">
                <a:solidFill>
                  <a:schemeClr val="dk2"/>
                </a:solidFill>
              </a:defRPr>
            </a:lvl2pPr>
            <a:lvl3pPr lvl="2" algn="r">
              <a:buNone/>
              <a:defRPr sz="975">
                <a:solidFill>
                  <a:schemeClr val="dk2"/>
                </a:solidFill>
              </a:defRPr>
            </a:lvl3pPr>
            <a:lvl4pPr lvl="3" algn="r">
              <a:buNone/>
              <a:defRPr sz="975">
                <a:solidFill>
                  <a:schemeClr val="dk2"/>
                </a:solidFill>
              </a:defRPr>
            </a:lvl4pPr>
            <a:lvl5pPr lvl="4" algn="r">
              <a:buNone/>
              <a:defRPr sz="975">
                <a:solidFill>
                  <a:schemeClr val="dk2"/>
                </a:solidFill>
              </a:defRPr>
            </a:lvl5pPr>
            <a:lvl6pPr lvl="5" algn="r">
              <a:buNone/>
              <a:defRPr sz="975">
                <a:solidFill>
                  <a:schemeClr val="dk2"/>
                </a:solidFill>
              </a:defRPr>
            </a:lvl6pPr>
            <a:lvl7pPr lvl="6" algn="r">
              <a:buNone/>
              <a:defRPr sz="975">
                <a:solidFill>
                  <a:schemeClr val="dk2"/>
                </a:solidFill>
              </a:defRPr>
            </a:lvl7pPr>
            <a:lvl8pPr lvl="7" algn="r">
              <a:buNone/>
              <a:defRPr sz="975">
                <a:solidFill>
                  <a:schemeClr val="dk2"/>
                </a:solidFill>
              </a:defRPr>
            </a:lvl8pPr>
            <a:lvl9pPr lvl="8" algn="r">
              <a:buNone/>
              <a:defRPr sz="975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509513" y="452363"/>
            <a:ext cx="1184850" cy="28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900"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grpSp>
        <p:nvGrpSpPr>
          <p:cNvPr id="10" name="Google Shape;10;p1"/>
          <p:cNvGrpSpPr/>
          <p:nvPr/>
        </p:nvGrpSpPr>
        <p:grpSpPr>
          <a:xfrm>
            <a:off x="222980" y="47131"/>
            <a:ext cx="8734386" cy="2140169"/>
            <a:chOff x="297307" y="62841"/>
            <a:chExt cx="11645848" cy="2853559"/>
          </a:xfrm>
        </p:grpSpPr>
        <p:sp>
          <p:nvSpPr>
            <p:cNvPr id="11" name="Google Shape;11;p1"/>
            <p:cNvSpPr/>
            <p:nvPr/>
          </p:nvSpPr>
          <p:spPr>
            <a:xfrm flipH="1">
              <a:off x="703871" y="425285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 flipH="1">
              <a:off x="297307" y="1133761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 flipH="1">
              <a:off x="466723" y="598781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 flipH="1">
              <a:off x="8904199" y="481457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 flipH="1">
              <a:off x="8230746" y="621923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 flipH="1">
              <a:off x="11768349" y="1040814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 flipH="1">
              <a:off x="9883820" y="284510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 flipH="1">
              <a:off x="4214750" y="947903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 flipH="1">
              <a:off x="1948241" y="343704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 flipH="1">
              <a:off x="1240831" y="1351789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 flipH="1">
              <a:off x="10025092" y="416117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1"/>
            <p:cNvSpPr/>
            <p:nvPr/>
          </p:nvSpPr>
          <p:spPr>
            <a:xfrm flipH="1">
              <a:off x="6391987" y="416117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1"/>
            <p:cNvSpPr/>
            <p:nvPr/>
          </p:nvSpPr>
          <p:spPr>
            <a:xfrm flipH="1">
              <a:off x="7824182" y="1330398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1"/>
            <p:cNvSpPr/>
            <p:nvPr/>
          </p:nvSpPr>
          <p:spPr>
            <a:xfrm flipH="1">
              <a:off x="414895" y="2359462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1"/>
            <p:cNvSpPr/>
            <p:nvPr/>
          </p:nvSpPr>
          <p:spPr>
            <a:xfrm flipH="1">
              <a:off x="10557102" y="2115921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 flipH="1">
              <a:off x="6183194" y="586111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 flipH="1">
              <a:off x="11520551" y="2679192"/>
              <a:ext cx="59700" cy="59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 flipH="1">
              <a:off x="6423787" y="586111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 flipH="1">
              <a:off x="4644668" y="795419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1"/>
            <p:cNvSpPr/>
            <p:nvPr/>
          </p:nvSpPr>
          <p:spPr>
            <a:xfrm flipH="1">
              <a:off x="7993598" y="795419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 flipH="1">
              <a:off x="7365674" y="272149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1"/>
            <p:cNvSpPr/>
            <p:nvPr/>
          </p:nvSpPr>
          <p:spPr>
            <a:xfrm flipH="1">
              <a:off x="4958630" y="62841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1"/>
            <p:cNvSpPr/>
            <p:nvPr/>
          </p:nvSpPr>
          <p:spPr>
            <a:xfrm flipH="1">
              <a:off x="2028317" y="167495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1"/>
            <p:cNvSpPr/>
            <p:nvPr/>
          </p:nvSpPr>
          <p:spPr>
            <a:xfrm flipH="1">
              <a:off x="1400392" y="1527998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 flipH="1">
              <a:off x="667815" y="2051268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1"/>
            <p:cNvSpPr/>
            <p:nvPr/>
          </p:nvSpPr>
          <p:spPr>
            <a:xfrm flipH="1">
              <a:off x="2551587" y="1841960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1"/>
            <p:cNvSpPr/>
            <p:nvPr/>
          </p:nvSpPr>
          <p:spPr>
            <a:xfrm flipH="1">
              <a:off x="2970204" y="481457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1"/>
            <p:cNvSpPr/>
            <p:nvPr/>
          </p:nvSpPr>
          <p:spPr>
            <a:xfrm flipH="1">
              <a:off x="1609701" y="2679192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1"/>
            <p:cNvSpPr/>
            <p:nvPr/>
          </p:nvSpPr>
          <p:spPr>
            <a:xfrm flipH="1">
              <a:off x="11237874" y="2888500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1"/>
            <p:cNvSpPr/>
            <p:nvPr/>
          </p:nvSpPr>
          <p:spPr>
            <a:xfrm flipH="1">
              <a:off x="11447182" y="1946614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1"/>
            <p:cNvSpPr/>
            <p:nvPr/>
          </p:nvSpPr>
          <p:spPr>
            <a:xfrm flipH="1">
              <a:off x="8830830" y="1318690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1"/>
            <p:cNvSpPr/>
            <p:nvPr/>
          </p:nvSpPr>
          <p:spPr>
            <a:xfrm flipH="1">
              <a:off x="10086679" y="272149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1"/>
            <p:cNvSpPr/>
            <p:nvPr/>
          </p:nvSpPr>
          <p:spPr>
            <a:xfrm flipH="1">
              <a:off x="11447182" y="795419"/>
              <a:ext cx="27900" cy="27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434123" y="652022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247650" h="247650" extrusionOk="0">
                  <a:moveTo>
                    <a:pt x="162376" y="141218"/>
                  </a:moveTo>
                  <a:lnTo>
                    <a:pt x="252711" y="126340"/>
                  </a:lnTo>
                  <a:lnTo>
                    <a:pt x="162376" y="111462"/>
                  </a:lnTo>
                  <a:cubicBezTo>
                    <a:pt x="151529" y="109669"/>
                    <a:pt x="143029" y="101169"/>
                    <a:pt x="141237" y="90322"/>
                  </a:cubicBezTo>
                  <a:lnTo>
                    <a:pt x="126359" y="0"/>
                  </a:lnTo>
                  <a:lnTo>
                    <a:pt x="111481" y="90335"/>
                  </a:lnTo>
                  <a:cubicBezTo>
                    <a:pt x="109688" y="101183"/>
                    <a:pt x="101184" y="109685"/>
                    <a:pt x="90335" y="111474"/>
                  </a:cubicBezTo>
                  <a:lnTo>
                    <a:pt x="0" y="126365"/>
                  </a:lnTo>
                  <a:lnTo>
                    <a:pt x="90335" y="141243"/>
                  </a:lnTo>
                  <a:cubicBezTo>
                    <a:pt x="101186" y="143034"/>
                    <a:pt x="109690" y="151538"/>
                    <a:pt x="111481" y="162389"/>
                  </a:cubicBezTo>
                  <a:lnTo>
                    <a:pt x="126359" y="252724"/>
                  </a:lnTo>
                  <a:lnTo>
                    <a:pt x="141237" y="162389"/>
                  </a:lnTo>
                  <a:cubicBezTo>
                    <a:pt x="143017" y="151530"/>
                    <a:pt x="151520" y="143014"/>
                    <a:pt x="162376" y="141218"/>
                  </a:cubicBezTo>
                  <a:close/>
                </a:path>
              </a:pathLst>
            </a:custGeom>
            <a:gradFill>
              <a:gsLst>
                <a:gs pos="0">
                  <a:srgbClr val="F5F4F7"/>
                </a:gs>
                <a:gs pos="34000">
                  <a:srgbClr val="F5F4F7"/>
                </a:gs>
                <a:gs pos="64000">
                  <a:srgbClr val="E7E6E6"/>
                </a:gs>
                <a:gs pos="82000">
                  <a:srgbClr val="D2CED9"/>
                </a:gs>
                <a:gs pos="100000">
                  <a:srgbClr val="D2CED9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71500" algn="bl" rotWithShape="0">
                <a:srgbClr val="FFFFFF">
                  <a:alpha val="4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9100876" y="1784563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247650" h="247650" extrusionOk="0">
                  <a:moveTo>
                    <a:pt x="162376" y="141218"/>
                  </a:moveTo>
                  <a:lnTo>
                    <a:pt x="252711" y="126340"/>
                  </a:lnTo>
                  <a:lnTo>
                    <a:pt x="162376" y="111462"/>
                  </a:lnTo>
                  <a:cubicBezTo>
                    <a:pt x="151529" y="109669"/>
                    <a:pt x="143029" y="101169"/>
                    <a:pt x="141237" y="90322"/>
                  </a:cubicBezTo>
                  <a:lnTo>
                    <a:pt x="126359" y="0"/>
                  </a:lnTo>
                  <a:lnTo>
                    <a:pt x="111481" y="90335"/>
                  </a:lnTo>
                  <a:cubicBezTo>
                    <a:pt x="109688" y="101183"/>
                    <a:pt x="101184" y="109685"/>
                    <a:pt x="90335" y="111474"/>
                  </a:cubicBezTo>
                  <a:lnTo>
                    <a:pt x="0" y="126365"/>
                  </a:lnTo>
                  <a:lnTo>
                    <a:pt x="90335" y="141243"/>
                  </a:lnTo>
                  <a:cubicBezTo>
                    <a:pt x="101186" y="143034"/>
                    <a:pt x="109690" y="151538"/>
                    <a:pt x="111481" y="162389"/>
                  </a:cubicBezTo>
                  <a:lnTo>
                    <a:pt x="126359" y="252724"/>
                  </a:lnTo>
                  <a:lnTo>
                    <a:pt x="141237" y="162389"/>
                  </a:lnTo>
                  <a:cubicBezTo>
                    <a:pt x="143017" y="151530"/>
                    <a:pt x="151520" y="143014"/>
                    <a:pt x="162376" y="141218"/>
                  </a:cubicBezTo>
                  <a:close/>
                </a:path>
              </a:pathLst>
            </a:custGeom>
            <a:gradFill>
              <a:gsLst>
                <a:gs pos="0">
                  <a:srgbClr val="F5F4F7"/>
                </a:gs>
                <a:gs pos="34000">
                  <a:srgbClr val="F5F4F7"/>
                </a:gs>
                <a:gs pos="64000">
                  <a:srgbClr val="E7E6E6"/>
                </a:gs>
                <a:gs pos="82000">
                  <a:srgbClr val="D2CED9"/>
                </a:gs>
                <a:gs pos="100000">
                  <a:srgbClr val="D2CED9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71500" algn="bl" rotWithShape="0">
                <a:srgbClr val="FFFFFF">
                  <a:alpha val="4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3223017" y="1948916"/>
              <a:ext cx="185737" cy="185738"/>
            </a:xfrm>
            <a:custGeom>
              <a:avLst/>
              <a:gdLst/>
              <a:ahLst/>
              <a:cxnLst/>
              <a:rect l="l" t="t" r="r" b="b"/>
              <a:pathLst>
                <a:path w="247650" h="247650" extrusionOk="0">
                  <a:moveTo>
                    <a:pt x="162376" y="141218"/>
                  </a:moveTo>
                  <a:lnTo>
                    <a:pt x="252711" y="126340"/>
                  </a:lnTo>
                  <a:lnTo>
                    <a:pt x="162376" y="111462"/>
                  </a:lnTo>
                  <a:cubicBezTo>
                    <a:pt x="151529" y="109669"/>
                    <a:pt x="143029" y="101169"/>
                    <a:pt x="141237" y="90322"/>
                  </a:cubicBezTo>
                  <a:lnTo>
                    <a:pt x="126359" y="0"/>
                  </a:lnTo>
                  <a:lnTo>
                    <a:pt x="111481" y="90335"/>
                  </a:lnTo>
                  <a:cubicBezTo>
                    <a:pt x="109688" y="101183"/>
                    <a:pt x="101184" y="109685"/>
                    <a:pt x="90335" y="111474"/>
                  </a:cubicBezTo>
                  <a:lnTo>
                    <a:pt x="0" y="126365"/>
                  </a:lnTo>
                  <a:lnTo>
                    <a:pt x="90335" y="141243"/>
                  </a:lnTo>
                  <a:cubicBezTo>
                    <a:pt x="101186" y="143034"/>
                    <a:pt x="109690" y="151538"/>
                    <a:pt x="111481" y="162389"/>
                  </a:cubicBezTo>
                  <a:lnTo>
                    <a:pt x="126359" y="252724"/>
                  </a:lnTo>
                  <a:lnTo>
                    <a:pt x="141237" y="162389"/>
                  </a:lnTo>
                  <a:cubicBezTo>
                    <a:pt x="143017" y="151530"/>
                    <a:pt x="151520" y="143014"/>
                    <a:pt x="162376" y="141218"/>
                  </a:cubicBezTo>
                  <a:close/>
                </a:path>
              </a:pathLst>
            </a:custGeom>
            <a:gradFill>
              <a:gsLst>
                <a:gs pos="0">
                  <a:srgbClr val="F5F4F7"/>
                </a:gs>
                <a:gs pos="34000">
                  <a:srgbClr val="F5F4F7"/>
                </a:gs>
                <a:gs pos="64000">
                  <a:srgbClr val="E7E6E6"/>
                </a:gs>
                <a:gs pos="82000">
                  <a:srgbClr val="D2CED9"/>
                </a:gs>
                <a:gs pos="100000">
                  <a:srgbClr val="D2CED9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71500" algn="bl" rotWithShape="0">
                <a:srgbClr val="FFFFFF">
                  <a:alpha val="4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757723" y="1999716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247650" h="247650" extrusionOk="0">
                  <a:moveTo>
                    <a:pt x="162376" y="141218"/>
                  </a:moveTo>
                  <a:lnTo>
                    <a:pt x="252711" y="126340"/>
                  </a:lnTo>
                  <a:lnTo>
                    <a:pt x="162376" y="111462"/>
                  </a:lnTo>
                  <a:cubicBezTo>
                    <a:pt x="151529" y="109669"/>
                    <a:pt x="143029" y="101169"/>
                    <a:pt x="141237" y="90322"/>
                  </a:cubicBezTo>
                  <a:lnTo>
                    <a:pt x="126359" y="0"/>
                  </a:lnTo>
                  <a:lnTo>
                    <a:pt x="111481" y="90335"/>
                  </a:lnTo>
                  <a:cubicBezTo>
                    <a:pt x="109688" y="101183"/>
                    <a:pt x="101184" y="109685"/>
                    <a:pt x="90335" y="111474"/>
                  </a:cubicBezTo>
                  <a:lnTo>
                    <a:pt x="0" y="126365"/>
                  </a:lnTo>
                  <a:lnTo>
                    <a:pt x="90335" y="141243"/>
                  </a:lnTo>
                  <a:cubicBezTo>
                    <a:pt x="101186" y="143034"/>
                    <a:pt x="109690" y="151538"/>
                    <a:pt x="111481" y="162389"/>
                  </a:cubicBezTo>
                  <a:lnTo>
                    <a:pt x="126359" y="252724"/>
                  </a:lnTo>
                  <a:lnTo>
                    <a:pt x="141237" y="162389"/>
                  </a:lnTo>
                  <a:cubicBezTo>
                    <a:pt x="143017" y="151530"/>
                    <a:pt x="151520" y="143014"/>
                    <a:pt x="162376" y="141218"/>
                  </a:cubicBezTo>
                  <a:close/>
                </a:path>
              </a:pathLst>
            </a:custGeom>
            <a:gradFill>
              <a:gsLst>
                <a:gs pos="0">
                  <a:srgbClr val="F5F4F7"/>
                </a:gs>
                <a:gs pos="34000">
                  <a:srgbClr val="F5F4F7"/>
                </a:gs>
                <a:gs pos="64000">
                  <a:srgbClr val="E7E6E6"/>
                </a:gs>
                <a:gs pos="82000">
                  <a:srgbClr val="D2CED9"/>
                </a:gs>
                <a:gs pos="100000">
                  <a:srgbClr val="D2CED9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71500" algn="bl" rotWithShape="0">
                <a:srgbClr val="FFFFFF">
                  <a:alpha val="4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11757417" y="263551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247650" h="247650" extrusionOk="0">
                  <a:moveTo>
                    <a:pt x="162376" y="141218"/>
                  </a:moveTo>
                  <a:lnTo>
                    <a:pt x="252711" y="126340"/>
                  </a:lnTo>
                  <a:lnTo>
                    <a:pt x="162376" y="111462"/>
                  </a:lnTo>
                  <a:cubicBezTo>
                    <a:pt x="151529" y="109669"/>
                    <a:pt x="143029" y="101169"/>
                    <a:pt x="141237" y="90322"/>
                  </a:cubicBezTo>
                  <a:lnTo>
                    <a:pt x="126359" y="0"/>
                  </a:lnTo>
                  <a:lnTo>
                    <a:pt x="111481" y="90335"/>
                  </a:lnTo>
                  <a:cubicBezTo>
                    <a:pt x="109688" y="101183"/>
                    <a:pt x="101184" y="109685"/>
                    <a:pt x="90335" y="111474"/>
                  </a:cubicBezTo>
                  <a:lnTo>
                    <a:pt x="0" y="126365"/>
                  </a:lnTo>
                  <a:lnTo>
                    <a:pt x="90335" y="141243"/>
                  </a:lnTo>
                  <a:cubicBezTo>
                    <a:pt x="101186" y="143034"/>
                    <a:pt x="109690" y="151538"/>
                    <a:pt x="111481" y="162389"/>
                  </a:cubicBezTo>
                  <a:lnTo>
                    <a:pt x="126359" y="252724"/>
                  </a:lnTo>
                  <a:lnTo>
                    <a:pt x="141237" y="162389"/>
                  </a:lnTo>
                  <a:cubicBezTo>
                    <a:pt x="143017" y="151530"/>
                    <a:pt x="151520" y="143014"/>
                    <a:pt x="162376" y="141218"/>
                  </a:cubicBezTo>
                  <a:close/>
                </a:path>
              </a:pathLst>
            </a:custGeom>
            <a:gradFill>
              <a:gsLst>
                <a:gs pos="0">
                  <a:srgbClr val="F5F4F7"/>
                </a:gs>
                <a:gs pos="34000">
                  <a:srgbClr val="F5F4F7"/>
                </a:gs>
                <a:gs pos="64000">
                  <a:srgbClr val="E7E6E6"/>
                </a:gs>
                <a:gs pos="82000">
                  <a:srgbClr val="D2CED9"/>
                </a:gs>
                <a:gs pos="100000">
                  <a:srgbClr val="D2CED9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71500" algn="bl" rotWithShape="0">
                <a:srgbClr val="FFFFFF">
                  <a:alpha val="4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1097826" y="312913"/>
              <a:ext cx="185738" cy="185737"/>
            </a:xfrm>
            <a:custGeom>
              <a:avLst/>
              <a:gdLst/>
              <a:ahLst/>
              <a:cxnLst/>
              <a:rect l="l" t="t" r="r" b="b"/>
              <a:pathLst>
                <a:path w="247650" h="247650" extrusionOk="0">
                  <a:moveTo>
                    <a:pt x="162376" y="141218"/>
                  </a:moveTo>
                  <a:lnTo>
                    <a:pt x="252711" y="126340"/>
                  </a:lnTo>
                  <a:lnTo>
                    <a:pt x="162376" y="111462"/>
                  </a:lnTo>
                  <a:cubicBezTo>
                    <a:pt x="151529" y="109669"/>
                    <a:pt x="143029" y="101169"/>
                    <a:pt x="141237" y="90322"/>
                  </a:cubicBezTo>
                  <a:lnTo>
                    <a:pt x="126359" y="0"/>
                  </a:lnTo>
                  <a:lnTo>
                    <a:pt x="111481" y="90335"/>
                  </a:lnTo>
                  <a:cubicBezTo>
                    <a:pt x="109688" y="101183"/>
                    <a:pt x="101184" y="109685"/>
                    <a:pt x="90335" y="111474"/>
                  </a:cubicBezTo>
                  <a:lnTo>
                    <a:pt x="0" y="126365"/>
                  </a:lnTo>
                  <a:lnTo>
                    <a:pt x="90335" y="141243"/>
                  </a:lnTo>
                  <a:cubicBezTo>
                    <a:pt x="101186" y="143034"/>
                    <a:pt x="109690" y="151538"/>
                    <a:pt x="111481" y="162389"/>
                  </a:cubicBezTo>
                  <a:lnTo>
                    <a:pt x="126359" y="252724"/>
                  </a:lnTo>
                  <a:lnTo>
                    <a:pt x="141237" y="162389"/>
                  </a:lnTo>
                  <a:cubicBezTo>
                    <a:pt x="143017" y="151530"/>
                    <a:pt x="151520" y="143014"/>
                    <a:pt x="162376" y="141218"/>
                  </a:cubicBezTo>
                  <a:close/>
                </a:path>
              </a:pathLst>
            </a:custGeom>
            <a:gradFill>
              <a:gsLst>
                <a:gs pos="0">
                  <a:srgbClr val="F5F4F7"/>
                </a:gs>
                <a:gs pos="34000">
                  <a:srgbClr val="F5F4F7"/>
                </a:gs>
                <a:gs pos="64000">
                  <a:srgbClr val="E7E6E6"/>
                </a:gs>
                <a:gs pos="82000">
                  <a:srgbClr val="D2CED9"/>
                </a:gs>
                <a:gs pos="100000">
                  <a:srgbClr val="D2CED9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71500" algn="bl" rotWithShape="0">
                <a:srgbClr val="FFFFFF">
                  <a:alpha val="4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57063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oleObject" Target="../embeddings/oleObject3.bin"/><Relationship Id="rId3" Type="http://schemas.openxmlformats.org/officeDocument/2006/relationships/audio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vmlDrawing" Target="../drawings/vmlDrawing3.vml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5" Type="http://schemas.openxmlformats.org/officeDocument/2006/relationships/audio" Target="../media/media2.mp3"/><Relationship Id="rId10" Type="http://schemas.openxmlformats.org/officeDocument/2006/relationships/slideLayout" Target="../slideLayouts/slideLayout7.xml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28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5.png"/><Relationship Id="rId5" Type="http://schemas.microsoft.com/office/2007/relationships/media" Target="../media/media3.mp3"/><Relationship Id="rId10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image" Target="../media/image47.png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4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6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45.svg"/><Relationship Id="rId15" Type="http://schemas.openxmlformats.org/officeDocument/2006/relationships/image" Target="../media/image35.wmf"/><Relationship Id="rId10" Type="http://schemas.openxmlformats.org/officeDocument/2006/relationships/image" Target="../media/image33.wmf"/><Relationship Id="rId4" Type="http://schemas.openxmlformats.org/officeDocument/2006/relationships/image" Target="../media/image44.png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50.png"/><Relationship Id="rId9" Type="http://schemas.openxmlformats.org/officeDocument/2006/relationships/image" Target="../media/image5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56.wmf"/><Relationship Id="rId18" Type="http://schemas.openxmlformats.org/officeDocument/2006/relationships/oleObject" Target="../embeddings/oleObject17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3.w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58.wmf"/><Relationship Id="rId2" Type="http://schemas.openxmlformats.org/officeDocument/2006/relationships/slideLayout" Target="../slideLayouts/slideLayout5.xml"/><Relationship Id="rId16" Type="http://schemas.openxmlformats.org/officeDocument/2006/relationships/oleObject" Target="../embeddings/oleObject16.bin"/><Relationship Id="rId20" Type="http://schemas.openxmlformats.org/officeDocument/2006/relationships/image" Target="../media/image51.e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55.wmf"/><Relationship Id="rId5" Type="http://schemas.openxmlformats.org/officeDocument/2006/relationships/image" Target="../media/image52.wmf"/><Relationship Id="rId15" Type="http://schemas.openxmlformats.org/officeDocument/2006/relationships/image" Target="../media/image57.wmf"/><Relationship Id="rId10" Type="http://schemas.openxmlformats.org/officeDocument/2006/relationships/oleObject" Target="../embeddings/oleObject13.bin"/><Relationship Id="rId19" Type="http://schemas.openxmlformats.org/officeDocument/2006/relationships/image" Target="../media/image59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54.wmf"/><Relationship Id="rId14" Type="http://schemas.openxmlformats.org/officeDocument/2006/relationships/oleObject" Target="../embeddings/oleObject1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64.wmf"/><Relationship Id="rId18" Type="http://schemas.openxmlformats.org/officeDocument/2006/relationships/oleObject" Target="../embeddings/oleObject25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1.wmf"/><Relationship Id="rId12" Type="http://schemas.openxmlformats.org/officeDocument/2006/relationships/oleObject" Target="../embeddings/oleObject22.bin"/><Relationship Id="rId17" Type="http://schemas.openxmlformats.org/officeDocument/2006/relationships/image" Target="../media/image66.wmf"/><Relationship Id="rId2" Type="http://schemas.openxmlformats.org/officeDocument/2006/relationships/slideLayout" Target="../slideLayouts/slideLayout5.xml"/><Relationship Id="rId16" Type="http://schemas.openxmlformats.org/officeDocument/2006/relationships/oleObject" Target="../embeddings/oleObject24.bin"/><Relationship Id="rId20" Type="http://schemas.openxmlformats.org/officeDocument/2006/relationships/image" Target="../media/image51.emf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63.wmf"/><Relationship Id="rId5" Type="http://schemas.openxmlformats.org/officeDocument/2006/relationships/image" Target="../media/image60.wmf"/><Relationship Id="rId15" Type="http://schemas.openxmlformats.org/officeDocument/2006/relationships/image" Target="../media/image65.wmf"/><Relationship Id="rId10" Type="http://schemas.openxmlformats.org/officeDocument/2006/relationships/oleObject" Target="../embeddings/oleObject21.bin"/><Relationship Id="rId19" Type="http://schemas.openxmlformats.org/officeDocument/2006/relationships/image" Target="../media/image67.w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62.wmf"/><Relationship Id="rId14" Type="http://schemas.openxmlformats.org/officeDocument/2006/relationships/oleObject" Target="../embeddings/oleObject2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68.wmf"/><Relationship Id="rId10" Type="http://schemas.openxmlformats.org/officeDocument/2006/relationships/image" Target="../media/image71.e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70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72.wmf"/><Relationship Id="rId10" Type="http://schemas.openxmlformats.org/officeDocument/2006/relationships/image" Target="../media/image71.e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7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image" Target="../media/image80.e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78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77.wmf"/><Relationship Id="rId4" Type="http://schemas.openxmlformats.org/officeDocument/2006/relationships/image" Target="../media/image79.png"/><Relationship Id="rId9" Type="http://schemas.openxmlformats.org/officeDocument/2006/relationships/oleObject" Target="../embeddings/oleObject3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3.jpg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87.wmf"/><Relationship Id="rId3" Type="http://schemas.openxmlformats.org/officeDocument/2006/relationships/image" Target="../media/image90.png"/><Relationship Id="rId7" Type="http://schemas.openxmlformats.org/officeDocument/2006/relationships/image" Target="../media/image85.wmf"/><Relationship Id="rId12" Type="http://schemas.openxmlformats.org/officeDocument/2006/relationships/oleObject" Target="../embeddings/oleObject38.bin"/><Relationship Id="rId17" Type="http://schemas.openxmlformats.org/officeDocument/2006/relationships/image" Target="../media/image89.wmf"/><Relationship Id="rId2" Type="http://schemas.openxmlformats.org/officeDocument/2006/relationships/slideLayout" Target="../slideLayouts/slideLayout3.xml"/><Relationship Id="rId16" Type="http://schemas.openxmlformats.org/officeDocument/2006/relationships/oleObject" Target="../embeddings/oleObject40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94.emf"/><Relationship Id="rId5" Type="http://schemas.openxmlformats.org/officeDocument/2006/relationships/image" Target="../media/image92.png"/><Relationship Id="rId15" Type="http://schemas.openxmlformats.org/officeDocument/2006/relationships/image" Target="../media/image88.wmf"/><Relationship Id="rId10" Type="http://schemas.openxmlformats.org/officeDocument/2006/relationships/image" Target="../media/image93.emf"/><Relationship Id="rId4" Type="http://schemas.openxmlformats.org/officeDocument/2006/relationships/image" Target="../media/image91.svg"/><Relationship Id="rId9" Type="http://schemas.openxmlformats.org/officeDocument/2006/relationships/image" Target="../media/image86.wmf"/><Relationship Id="rId14" Type="http://schemas.openxmlformats.org/officeDocument/2006/relationships/oleObject" Target="../embeddings/oleObject39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13" Type="http://schemas.openxmlformats.org/officeDocument/2006/relationships/oleObject" Target="../embeddings/oleObject44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95.wmf"/><Relationship Id="rId12" Type="http://schemas.openxmlformats.org/officeDocument/2006/relationships/image" Target="../media/image97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1.bin"/><Relationship Id="rId11" Type="http://schemas.openxmlformats.org/officeDocument/2006/relationships/oleObject" Target="../embeddings/oleObject43.bin"/><Relationship Id="rId5" Type="http://schemas.openxmlformats.org/officeDocument/2006/relationships/image" Target="../media/image82.svg"/><Relationship Id="rId10" Type="http://schemas.openxmlformats.org/officeDocument/2006/relationships/image" Target="../media/image96.wmf"/><Relationship Id="rId4" Type="http://schemas.openxmlformats.org/officeDocument/2006/relationships/image" Target="../media/image81.png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98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jpg"/><Relationship Id="rId12" Type="http://schemas.openxmlformats.org/officeDocument/2006/relationships/image" Target="../media/image2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image" Target="../media/image15.gif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Relationship Id="rId1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37.png"/><Relationship Id="rId18" Type="http://schemas.openxmlformats.org/officeDocument/2006/relationships/oleObject" Target="../embeddings/oleObject1.bin"/><Relationship Id="rId3" Type="http://schemas.openxmlformats.org/officeDocument/2006/relationships/audio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36.png"/><Relationship Id="rId17" Type="http://schemas.openxmlformats.org/officeDocument/2006/relationships/image" Target="../media/image25.png"/><Relationship Id="rId2" Type="http://schemas.microsoft.com/office/2007/relationships/media" Target="../media/media1.mp3"/><Relationship Id="rId16" Type="http://schemas.openxmlformats.org/officeDocument/2006/relationships/image" Target="../media/image40.png"/><Relationship Id="rId1" Type="http://schemas.openxmlformats.org/officeDocument/2006/relationships/vmlDrawing" Target="../drawings/vmlDrawing1.vml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5" Type="http://schemas.openxmlformats.org/officeDocument/2006/relationships/audio" Target="../media/media2.mp3"/><Relationship Id="rId15" Type="http://schemas.openxmlformats.org/officeDocument/2006/relationships/image" Target="../media/image39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26.emf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41.png"/><Relationship Id="rId18" Type="http://schemas.openxmlformats.org/officeDocument/2006/relationships/image" Target="../media/image28.wmf"/><Relationship Id="rId3" Type="http://schemas.openxmlformats.org/officeDocument/2006/relationships/audio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400.png"/><Relationship Id="rId17" Type="http://schemas.openxmlformats.org/officeDocument/2006/relationships/oleObject" Target="../embeddings/oleObject2.bin"/><Relationship Id="rId2" Type="http://schemas.microsoft.com/office/2007/relationships/media" Target="../media/media1.mp3"/><Relationship Id="rId16" Type="http://schemas.openxmlformats.org/officeDocument/2006/relationships/image" Target="../media/image25.png"/><Relationship Id="rId1" Type="http://schemas.openxmlformats.org/officeDocument/2006/relationships/vmlDrawing" Target="../drawings/vmlDrawing2.vml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5" Type="http://schemas.openxmlformats.org/officeDocument/2006/relationships/audio" Target="../media/media2.mp3"/><Relationship Id="rId15" Type="http://schemas.openxmlformats.org/officeDocument/2006/relationships/image" Target="../media/image43.png"/><Relationship Id="rId10" Type="http://schemas.openxmlformats.org/officeDocument/2006/relationships/slideLayout" Target="../slideLayouts/slideLayout7.xml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33976" y="135708"/>
            <a:ext cx="4641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685800">
              <a:buClrTx/>
            </a:pPr>
            <a:r>
              <a:rPr lang="en-US" altLang="zh-CN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TRƯỜNG THCS NGỌC THỤY</a:t>
            </a:r>
            <a:endParaRPr lang="zh-CN" altLang="en-US" sz="2400" b="1" kern="1200" dirty="0">
              <a:solidFill>
                <a:schemeClr val="bg1"/>
              </a:solidFill>
              <a:latin typeface="Times New Roman" panose="02020603050405020304" pitchFamily="18" charset="0"/>
              <a:ea typeface="叶根友行书繁" panose="02010601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6" name="组合 75"/>
          <p:cNvGrpSpPr/>
          <p:nvPr/>
        </p:nvGrpSpPr>
        <p:grpSpPr>
          <a:xfrm rot="691748">
            <a:off x="6494272" y="3935128"/>
            <a:ext cx="712040" cy="698948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8414417" y="2856715"/>
            <a:ext cx="349951" cy="343516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 rot="20532747">
            <a:off x="5676527" y="602232"/>
            <a:ext cx="581196" cy="692535"/>
            <a:chOff x="507876" y="722140"/>
            <a:chExt cx="774928" cy="923380"/>
          </a:xfrm>
        </p:grpSpPr>
        <p:sp>
          <p:nvSpPr>
            <p:cNvPr id="112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cxnSp>
          <p:nvCxnSpPr>
            <p:cNvPr id="114" name="直接连接符 113"/>
            <p:cNvCxnSpPr>
              <a:stCxn id="113" idx="0"/>
              <a:endCxn id="112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8140360" y="1201739"/>
            <a:ext cx="397870" cy="903440"/>
            <a:chOff x="3019253" y="1093136"/>
            <a:chExt cx="530493" cy="1204586"/>
          </a:xfrm>
        </p:grpSpPr>
        <p:sp>
          <p:nvSpPr>
            <p:cNvPr id="116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cxnSp>
          <p:nvCxnSpPr>
            <p:cNvPr id="119" name="直接连接符 118"/>
            <p:cNvCxnSpPr>
              <a:stCxn id="116" idx="7"/>
              <a:endCxn id="117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>
              <a:stCxn id="117" idx="5"/>
              <a:endCxn id="118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 rot="1255243">
            <a:off x="6755803" y="690587"/>
            <a:ext cx="1334078" cy="883716"/>
            <a:chOff x="1659043" y="703884"/>
            <a:chExt cx="1778771" cy="1178288"/>
          </a:xfrm>
        </p:grpSpPr>
        <p:sp>
          <p:nvSpPr>
            <p:cNvPr id="122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cxnSp>
          <p:nvCxnSpPr>
            <p:cNvPr id="124" name="直接连接符 123"/>
            <p:cNvCxnSpPr>
              <a:stCxn id="122" idx="5"/>
              <a:endCxn id="123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>
              <a:stCxn id="116" idx="3"/>
              <a:endCxn id="123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771" y="440686"/>
            <a:ext cx="2215709" cy="1426835"/>
          </a:xfrm>
          <a:prstGeom prst="rect">
            <a:avLst/>
          </a:prstGeom>
          <a:effectLst>
            <a:outerShdw blurRad="165100" dist="25400" dir="16200000" sx="99000" sy="99000" rotWithShape="0">
              <a:schemeClr val="bg1">
                <a:alpha val="93000"/>
              </a:scheme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flipH="1">
            <a:off x="419020" y="1191763"/>
            <a:ext cx="2266487" cy="1390864"/>
            <a:chOff x="8726219" y="-661205"/>
            <a:chExt cx="2154936" cy="1322409"/>
          </a:xfrm>
        </p:grpSpPr>
        <p:sp>
          <p:nvSpPr>
            <p:cNvPr id="132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4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 rot="920444">
            <a:off x="2401585" y="3065545"/>
            <a:ext cx="433085" cy="425121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1" y="3398818"/>
            <a:ext cx="9143999" cy="1744682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7530551" y="1992514"/>
            <a:ext cx="1329374" cy="1489698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7001559" y="2971475"/>
            <a:ext cx="1731269" cy="1085846"/>
            <a:chOff x="594424" y="1153191"/>
            <a:chExt cx="2605976" cy="1634460"/>
          </a:xfrm>
        </p:grpSpPr>
        <p:sp>
          <p:nvSpPr>
            <p:cNvPr id="82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67" name="任意多边形 166"/>
          <p:cNvSpPr/>
          <p:nvPr/>
        </p:nvSpPr>
        <p:spPr>
          <a:xfrm>
            <a:off x="3311692" y="1920402"/>
            <a:ext cx="2517608" cy="55786"/>
          </a:xfrm>
          <a:custGeom>
            <a:avLst/>
            <a:gdLst>
              <a:gd name="connsiteX0" fmla="*/ 0 w 4842457"/>
              <a:gd name="connsiteY0" fmla="*/ 213306 h 213306"/>
              <a:gd name="connsiteX1" fmla="*/ 611747 w 4842457"/>
              <a:gd name="connsiteY1" fmla="*/ 7244 h 213306"/>
              <a:gd name="connsiteX2" fmla="*/ 1178417 w 4842457"/>
              <a:gd name="connsiteY2" fmla="*/ 206867 h 213306"/>
              <a:gd name="connsiteX3" fmla="*/ 1790164 w 4842457"/>
              <a:gd name="connsiteY3" fmla="*/ 13684 h 213306"/>
              <a:gd name="connsiteX4" fmla="*/ 2363274 w 4842457"/>
              <a:gd name="connsiteY4" fmla="*/ 200428 h 213306"/>
              <a:gd name="connsiteX5" fmla="*/ 2962141 w 4842457"/>
              <a:gd name="connsiteY5" fmla="*/ 7244 h 213306"/>
              <a:gd name="connsiteX6" fmla="*/ 3548130 w 4842457"/>
              <a:gd name="connsiteY6" fmla="*/ 206867 h 213306"/>
              <a:gd name="connsiteX7" fmla="*/ 4146998 w 4842457"/>
              <a:gd name="connsiteY7" fmla="*/ 805 h 213306"/>
              <a:gd name="connsiteX8" fmla="*/ 4842457 w 4842457"/>
              <a:gd name="connsiteY8" fmla="*/ 148912 h 21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2457" h="213306">
                <a:moveTo>
                  <a:pt x="0" y="213306"/>
                </a:moveTo>
                <a:cubicBezTo>
                  <a:pt x="207672" y="110811"/>
                  <a:pt x="415344" y="8317"/>
                  <a:pt x="611747" y="7244"/>
                </a:cubicBezTo>
                <a:cubicBezTo>
                  <a:pt x="808150" y="6171"/>
                  <a:pt x="982014" y="205794"/>
                  <a:pt x="1178417" y="206867"/>
                </a:cubicBezTo>
                <a:cubicBezTo>
                  <a:pt x="1374820" y="207940"/>
                  <a:pt x="1592688" y="14757"/>
                  <a:pt x="1790164" y="13684"/>
                </a:cubicBezTo>
                <a:cubicBezTo>
                  <a:pt x="1987640" y="12611"/>
                  <a:pt x="2167945" y="201501"/>
                  <a:pt x="2363274" y="200428"/>
                </a:cubicBezTo>
                <a:cubicBezTo>
                  <a:pt x="2558603" y="199355"/>
                  <a:pt x="2764665" y="6171"/>
                  <a:pt x="2962141" y="7244"/>
                </a:cubicBezTo>
                <a:cubicBezTo>
                  <a:pt x="3159617" y="8317"/>
                  <a:pt x="3350654" y="207940"/>
                  <a:pt x="3548130" y="206867"/>
                </a:cubicBezTo>
                <a:cubicBezTo>
                  <a:pt x="3745606" y="205794"/>
                  <a:pt x="3931277" y="10464"/>
                  <a:pt x="4146998" y="805"/>
                </a:cubicBezTo>
                <a:cubicBezTo>
                  <a:pt x="4362719" y="-8854"/>
                  <a:pt x="4602588" y="70029"/>
                  <a:pt x="4842457" y="148912"/>
                </a:cubicBezTo>
              </a:path>
            </a:pathLst>
          </a:custGeom>
          <a:noFill/>
          <a:ln w="22225">
            <a:solidFill>
              <a:srgbClr val="7DD2E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4" name="Hộp Văn bản 47">
            <a:extLst>
              <a:ext uri="{FF2B5EF4-FFF2-40B4-BE49-F238E27FC236}">
                <a16:creationId xmlns:a16="http://schemas.microsoft.com/office/drawing/2014/main" id="{86B85AC2-0B14-3311-F18E-3BE2F41653D2}"/>
              </a:ext>
            </a:extLst>
          </p:cNvPr>
          <p:cNvSpPr txBox="1"/>
          <p:nvPr/>
        </p:nvSpPr>
        <p:spPr>
          <a:xfrm>
            <a:off x="565299" y="1196975"/>
            <a:ext cx="7957479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GIÁO VÀ CÁC EM ĐẾN VỚI TIẾT HỌC</a:t>
            </a:r>
          </a:p>
        </p:txBody>
      </p:sp>
    </p:spTree>
    <p:extLst>
      <p:ext uri="{BB962C8B-B14F-4D97-AF65-F5344CB8AC3E}">
        <p14:creationId xmlns:p14="http://schemas.microsoft.com/office/powerpoint/2010/main" val="39653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4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2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8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2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1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8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5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6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7" grpId="0" animBg="1"/>
          <p:bldP spid="8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2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8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2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1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8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5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6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7" grpId="0" animBg="1"/>
          <p:bldP spid="84" grpId="0"/>
          <p:bldP spid="8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9922" y="3010680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8" y="2394202"/>
            <a:ext cx="8154143" cy="123295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15021" y="2447329"/>
            <a:ext cx="7634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Cho 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△ABC        △A’B’C’. </a:t>
            </a:r>
            <a:r>
              <a:rPr lang="en-US" sz="24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AB = 3cm, </a:t>
            </a:r>
          </a:p>
          <a:p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A’B’ = 6cm </a:t>
            </a:r>
            <a:r>
              <a:rPr lang="en-US" sz="24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ABC </a:t>
            </a:r>
            <a:r>
              <a:rPr lang="en-US" sz="24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chu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10cm. Chu vi tam </a:t>
            </a:r>
            <a:r>
              <a:rPr lang="en-US" sz="24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A’B’C’ </a:t>
            </a:r>
            <a:r>
              <a:rPr lang="en-US" sz="24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4749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3399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3399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497656" y="3763021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20cm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503528" y="4445291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40cm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601922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3399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3399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5626264" y="3786303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5cm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626264" y="4444425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10cm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49409"/>
              </p:ext>
            </p:extLst>
          </p:nvPr>
        </p:nvGraphicFramePr>
        <p:xfrm>
          <a:off x="3844839" y="2522701"/>
          <a:ext cx="472482" cy="363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4" name="Equation" r:id="rId13" imgW="164880" imgH="126720" progId="Equation.DSMT4">
                  <p:embed/>
                </p:oleObj>
              </mc:Choice>
              <mc:Fallback>
                <p:oleObj name="Equation" r:id="rId13" imgW="164880" imgH="12672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844839" y="2522701"/>
                        <a:ext cx="472482" cy="363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827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055721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8" y="2485720"/>
            <a:ext cx="8154143" cy="11414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948377" y="2474224"/>
            <a:ext cx="7500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Cho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ABC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A’B’C’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A’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AB = 3cm, AC = 4cm, BC = 5cm, </a:t>
            </a:r>
          </a:p>
          <a:p>
            <a:pPr defTabSz="685800">
              <a:buClrTx/>
              <a:defRPr/>
            </a:pP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A’B’ = 6cm, A’C’ = 8cm. Chu vi tam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A’B’C’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3399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382122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3399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656186" y="4421271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24cm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5656186" y="3773563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19cm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3399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3399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497656" y="3751204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12cm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497656" y="4433569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21cm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1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1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244" name="Google Shape;244;p11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11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246" name="Google Shape;246;p11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1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1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8" name="Google Shape;258;p11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1"/>
          <p:cNvGrpSpPr/>
          <p:nvPr/>
        </p:nvGrpSpPr>
        <p:grpSpPr>
          <a:xfrm rot="-5400000">
            <a:off x="3343775" y="-1078111"/>
            <a:ext cx="3871749" cy="7299722"/>
            <a:chOff x="5271483" y="-740155"/>
            <a:chExt cx="7743498" cy="12871283"/>
          </a:xfrm>
        </p:grpSpPr>
        <p:sp>
          <p:nvSpPr>
            <p:cNvPr id="260" name="Google Shape;260;p11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 rot="5400000">
              <a:off x="2751263" y="2376470"/>
              <a:ext cx="12595160" cy="6914156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vert="horz" wrap="square" lIns="45725" tIns="22850" rIns="45725" bIns="2285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TIẾT 120 - BÀI 7: 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TRƯỜNG HỢP ĐỒNG DẠNG THỨ HAI CỦA TAM GIÁC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1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265" name="Google Shape;265;p11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1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281" name="Google Shape;281;p11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6" name="Google Shape;286;p11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287" name="Google Shape;287;p11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>
            <a:grpSpLocks noGrp="1" noUngrp="1" noRot="1" noMove="1" noResize="1"/>
          </p:cNvGrpSpPr>
          <p:nvPr/>
        </p:nvGrpSpPr>
        <p:grpSpPr>
          <a:xfrm flipH="1">
            <a:off x="4658478" y="-546077"/>
            <a:ext cx="3848239" cy="5557269"/>
            <a:chOff x="9316956" y="-1092155"/>
            <a:chExt cx="7696478" cy="11114537"/>
          </a:xfrm>
        </p:grpSpPr>
        <p:sp>
          <p:nvSpPr>
            <p:cNvPr id="320" name="Google Shape;320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6956" y="-1092155"/>
              <a:ext cx="7696478" cy="11114537"/>
            </a:xfrm>
            <a:custGeom>
              <a:avLst/>
              <a:gdLst/>
              <a:ahLst/>
              <a:cxnLst/>
              <a:rect l="l" t="t" r="r" b="b"/>
              <a:pathLst>
                <a:path w="7696478" h="11114537" extrusionOk="0">
                  <a:moveTo>
                    <a:pt x="2259114" y="11062852"/>
                  </a:moveTo>
                  <a:cubicBezTo>
                    <a:pt x="2204062" y="11062852"/>
                    <a:pt x="2152125" y="11056294"/>
                    <a:pt x="2093311" y="11038622"/>
                  </a:cubicBezTo>
                  <a:cubicBezTo>
                    <a:pt x="1991484" y="11005635"/>
                    <a:pt x="1764932" y="10643656"/>
                    <a:pt x="1673831" y="10370305"/>
                  </a:cubicBezTo>
                  <a:cubicBezTo>
                    <a:pt x="1547771" y="9988744"/>
                    <a:pt x="1617577" y="9866528"/>
                    <a:pt x="1541629" y="9850901"/>
                  </a:cubicBezTo>
                  <a:cubicBezTo>
                    <a:pt x="886807" y="9717016"/>
                    <a:pt x="329028" y="9239002"/>
                    <a:pt x="21077" y="8660602"/>
                  </a:cubicBezTo>
                  <a:cubicBezTo>
                    <a:pt x="-7340" y="8660602"/>
                    <a:pt x="1205" y="8529895"/>
                    <a:pt x="1205" y="181282"/>
                  </a:cubicBezTo>
                  <a:cubicBezTo>
                    <a:pt x="409226" y="130199"/>
                    <a:pt x="816512" y="90631"/>
                    <a:pt x="1226824" y="90542"/>
                  </a:cubicBezTo>
                  <a:cubicBezTo>
                    <a:pt x="4294744" y="89831"/>
                    <a:pt x="5859935" y="-40653"/>
                    <a:pt x="7482315" y="12896"/>
                  </a:cubicBezTo>
                  <a:cubicBezTo>
                    <a:pt x="7563158" y="16053"/>
                    <a:pt x="7704817" y="7804672"/>
                    <a:pt x="7696094" y="11054916"/>
                  </a:cubicBezTo>
                  <a:cubicBezTo>
                    <a:pt x="7696094" y="11184267"/>
                    <a:pt x="6405297" y="11062852"/>
                    <a:pt x="2259114" y="110628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13"/>
            <p:cNvGrpSpPr>
              <a:grpSpLocks noGrp="1" noUngrp="1" noRot="1" noMove="1" noResize="1"/>
            </p:cNvGrpSpPr>
            <p:nvPr/>
          </p:nvGrpSpPr>
          <p:grpSpPr>
            <a:xfrm>
              <a:off x="9882913" y="-305328"/>
              <a:ext cx="6341057" cy="9392565"/>
              <a:chOff x="9882913" y="-305328"/>
              <a:chExt cx="6341057" cy="9392565"/>
            </a:xfrm>
          </p:grpSpPr>
          <p:grpSp>
            <p:nvGrpSpPr>
              <p:cNvPr id="322" name="Google Shape;32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88" y="-305328"/>
                <a:ext cx="6340977" cy="127671"/>
                <a:chOff x="9882988" y="-305328"/>
                <a:chExt cx="6340977" cy="127671"/>
              </a:xfrm>
            </p:grpSpPr>
            <p:grpSp>
              <p:nvGrpSpPr>
                <p:cNvPr id="323" name="Google Shape;32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88" y="-305328"/>
                  <a:ext cx="113592" cy="127614"/>
                  <a:chOff x="9882988" y="-305328"/>
                  <a:chExt cx="113592" cy="127614"/>
                </a:xfrm>
              </p:grpSpPr>
              <p:sp>
                <p:nvSpPr>
                  <p:cNvPr id="324" name="Google Shape;3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88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7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-305290"/>
                  <a:ext cx="113557" cy="127633"/>
                  <a:chOff x="10661466" y="-305290"/>
                  <a:chExt cx="113557" cy="127633"/>
                </a:xfrm>
              </p:grpSpPr>
              <p:sp>
                <p:nvSpPr>
                  <p:cNvPr id="327" name="Google Shape;3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9" name="Google Shape;32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-305290"/>
                  <a:ext cx="113557" cy="127633"/>
                  <a:chOff x="11439900" y="-305290"/>
                  <a:chExt cx="113557" cy="127633"/>
                </a:xfrm>
              </p:grpSpPr>
              <p:sp>
                <p:nvSpPr>
                  <p:cNvPr id="330" name="Google Shape;3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-305290"/>
                  <a:ext cx="113557" cy="127633"/>
                  <a:chOff x="12218312" y="-305290"/>
                  <a:chExt cx="113557" cy="127633"/>
                </a:xfrm>
              </p:grpSpPr>
              <p:sp>
                <p:nvSpPr>
                  <p:cNvPr id="333" name="Google Shape;3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5" name="Google Shape;3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-305290"/>
                  <a:ext cx="113557" cy="127633"/>
                  <a:chOff x="12996746" y="-305290"/>
                  <a:chExt cx="113557" cy="127633"/>
                </a:xfrm>
              </p:grpSpPr>
              <p:sp>
                <p:nvSpPr>
                  <p:cNvPr id="336" name="Google Shape;3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" name="Google Shape;3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8" name="Google Shape;3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-305290"/>
                  <a:ext cx="113557" cy="127633"/>
                  <a:chOff x="13775158" y="-305290"/>
                  <a:chExt cx="113557" cy="127633"/>
                </a:xfrm>
              </p:grpSpPr>
              <p:sp>
                <p:nvSpPr>
                  <p:cNvPr id="339" name="Google Shape;3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1" name="Google Shape;3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-305290"/>
                  <a:ext cx="113557" cy="127633"/>
                  <a:chOff x="14553594" y="-305290"/>
                  <a:chExt cx="113557" cy="127633"/>
                </a:xfrm>
              </p:grpSpPr>
              <p:sp>
                <p:nvSpPr>
                  <p:cNvPr id="342" name="Google Shape;3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-305290"/>
                  <a:ext cx="113557" cy="127633"/>
                  <a:chOff x="15332005" y="-305290"/>
                  <a:chExt cx="113557" cy="127633"/>
                </a:xfrm>
              </p:grpSpPr>
              <p:sp>
                <p:nvSpPr>
                  <p:cNvPr id="345" name="Google Shape;3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6" name="Google Shape;3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7" name="Google Shape;3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-305328"/>
                  <a:ext cx="113592" cy="127614"/>
                  <a:chOff x="16110373" y="-305328"/>
                  <a:chExt cx="113592" cy="127614"/>
                </a:xfrm>
              </p:grpSpPr>
              <p:sp>
                <p:nvSpPr>
                  <p:cNvPr id="348" name="Google Shape;3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0" name="Google Shape;35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36908"/>
                <a:ext cx="6341057" cy="127693"/>
                <a:chOff x="9882913" y="536908"/>
                <a:chExt cx="6341057" cy="127693"/>
              </a:xfrm>
            </p:grpSpPr>
            <p:grpSp>
              <p:nvGrpSpPr>
                <p:cNvPr id="351" name="Google Shape;35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36908"/>
                  <a:ext cx="113675" cy="127662"/>
                  <a:chOff x="9882913" y="536908"/>
                  <a:chExt cx="113675" cy="127662"/>
                </a:xfrm>
              </p:grpSpPr>
              <p:sp>
                <p:nvSpPr>
                  <p:cNvPr id="352" name="Google Shape;3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369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" name="Google Shape;35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36968"/>
                  <a:ext cx="113557" cy="127633"/>
                  <a:chOff x="10661466" y="536968"/>
                  <a:chExt cx="113557" cy="127633"/>
                </a:xfrm>
              </p:grpSpPr>
              <p:sp>
                <p:nvSpPr>
                  <p:cNvPr id="355" name="Google Shape;3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36968"/>
                  <a:ext cx="113557" cy="127633"/>
                  <a:chOff x="11439900" y="536968"/>
                  <a:chExt cx="113557" cy="127633"/>
                </a:xfrm>
              </p:grpSpPr>
              <p:sp>
                <p:nvSpPr>
                  <p:cNvPr id="358" name="Google Shape;3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0" name="Google Shape;36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36968"/>
                  <a:ext cx="113557" cy="127633"/>
                  <a:chOff x="12218312" y="536968"/>
                  <a:chExt cx="113557" cy="127633"/>
                </a:xfrm>
              </p:grpSpPr>
              <p:sp>
                <p:nvSpPr>
                  <p:cNvPr id="361" name="Google Shape;3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" name="Google Shape;3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36968"/>
                  <a:ext cx="113557" cy="127633"/>
                  <a:chOff x="12996746" y="536968"/>
                  <a:chExt cx="113557" cy="127633"/>
                </a:xfrm>
              </p:grpSpPr>
              <p:sp>
                <p:nvSpPr>
                  <p:cNvPr id="364" name="Google Shape;3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36968"/>
                  <a:ext cx="113557" cy="127633"/>
                  <a:chOff x="13775158" y="536968"/>
                  <a:chExt cx="113557" cy="127633"/>
                </a:xfrm>
              </p:grpSpPr>
              <p:sp>
                <p:nvSpPr>
                  <p:cNvPr id="367" name="Google Shape;3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" name="Google Shape;3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36968"/>
                  <a:ext cx="113557" cy="127633"/>
                  <a:chOff x="14553594" y="536968"/>
                  <a:chExt cx="113557" cy="127633"/>
                </a:xfrm>
              </p:grpSpPr>
              <p:sp>
                <p:nvSpPr>
                  <p:cNvPr id="370" name="Google Shape;3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" name="Google Shape;3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36968"/>
                  <a:ext cx="113557" cy="127633"/>
                  <a:chOff x="15332005" y="536968"/>
                  <a:chExt cx="113557" cy="127633"/>
                </a:xfrm>
              </p:grpSpPr>
              <p:sp>
                <p:nvSpPr>
                  <p:cNvPr id="373" name="Google Shape;3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36908"/>
                  <a:ext cx="113672" cy="127662"/>
                  <a:chOff x="16110298" y="536908"/>
                  <a:chExt cx="113672" cy="127662"/>
                </a:xfrm>
              </p:grpSpPr>
              <p:sp>
                <p:nvSpPr>
                  <p:cNvPr id="376" name="Google Shape;3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369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8" name="Google Shape;37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1379167"/>
                <a:ext cx="6341057" cy="127693"/>
                <a:chOff x="9882913" y="1379167"/>
                <a:chExt cx="6341057" cy="127693"/>
              </a:xfrm>
            </p:grpSpPr>
            <p:grpSp>
              <p:nvGrpSpPr>
                <p:cNvPr id="379" name="Google Shape;37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1379167"/>
                  <a:ext cx="113675" cy="127662"/>
                  <a:chOff x="9882913" y="1379167"/>
                  <a:chExt cx="113675" cy="127662"/>
                </a:xfrm>
              </p:grpSpPr>
              <p:sp>
                <p:nvSpPr>
                  <p:cNvPr id="380" name="Google Shape;3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13791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" name="Google Shape;38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1379227"/>
                  <a:ext cx="113557" cy="127633"/>
                  <a:chOff x="10661466" y="1379227"/>
                  <a:chExt cx="113557" cy="127633"/>
                </a:xfrm>
              </p:grpSpPr>
              <p:sp>
                <p:nvSpPr>
                  <p:cNvPr id="383" name="Google Shape;3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" name="Google Shape;38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1379227"/>
                  <a:ext cx="113557" cy="127633"/>
                  <a:chOff x="11439900" y="1379227"/>
                  <a:chExt cx="113557" cy="127633"/>
                </a:xfrm>
              </p:grpSpPr>
              <p:sp>
                <p:nvSpPr>
                  <p:cNvPr id="386" name="Google Shape;3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" name="Google Shape;38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1379227"/>
                  <a:ext cx="113557" cy="127633"/>
                  <a:chOff x="12218312" y="1379227"/>
                  <a:chExt cx="113557" cy="127633"/>
                </a:xfrm>
              </p:grpSpPr>
              <p:sp>
                <p:nvSpPr>
                  <p:cNvPr id="389" name="Google Shape;3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" name="Google Shape;3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1379227"/>
                  <a:ext cx="113557" cy="127633"/>
                  <a:chOff x="12996746" y="1379227"/>
                  <a:chExt cx="113557" cy="127633"/>
                </a:xfrm>
              </p:grpSpPr>
              <p:sp>
                <p:nvSpPr>
                  <p:cNvPr id="392" name="Google Shape;3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3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1379227"/>
                  <a:ext cx="113557" cy="127633"/>
                  <a:chOff x="13775158" y="1379227"/>
                  <a:chExt cx="113557" cy="127633"/>
                </a:xfrm>
              </p:grpSpPr>
              <p:sp>
                <p:nvSpPr>
                  <p:cNvPr id="395" name="Google Shape;3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1379227"/>
                  <a:ext cx="113557" cy="127633"/>
                  <a:chOff x="14553594" y="1379227"/>
                  <a:chExt cx="113557" cy="127633"/>
                </a:xfrm>
              </p:grpSpPr>
              <p:sp>
                <p:nvSpPr>
                  <p:cNvPr id="398" name="Google Shape;3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" name="Google Shape;4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1379227"/>
                  <a:ext cx="113557" cy="127633"/>
                  <a:chOff x="15332005" y="1379227"/>
                  <a:chExt cx="113557" cy="127633"/>
                </a:xfrm>
              </p:grpSpPr>
              <p:sp>
                <p:nvSpPr>
                  <p:cNvPr id="401" name="Google Shape;4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1379167"/>
                  <a:ext cx="113672" cy="127662"/>
                  <a:chOff x="16110298" y="1379167"/>
                  <a:chExt cx="113672" cy="127662"/>
                </a:xfrm>
              </p:grpSpPr>
              <p:sp>
                <p:nvSpPr>
                  <p:cNvPr id="404" name="Google Shape;4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13791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6" name="Google Shape;40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2221449"/>
                <a:ext cx="6341057" cy="127692"/>
                <a:chOff x="9882913" y="2221449"/>
                <a:chExt cx="6341057" cy="127692"/>
              </a:xfrm>
            </p:grpSpPr>
            <p:grpSp>
              <p:nvGrpSpPr>
                <p:cNvPr id="407" name="Google Shape;40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2221449"/>
                  <a:ext cx="113675" cy="127662"/>
                  <a:chOff x="9882913" y="2221449"/>
                  <a:chExt cx="113675" cy="127662"/>
                </a:xfrm>
              </p:grpSpPr>
              <p:sp>
                <p:nvSpPr>
                  <p:cNvPr id="408" name="Google Shape;4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2221449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0" name="Google Shape;41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2221509"/>
                  <a:ext cx="113557" cy="127632"/>
                  <a:chOff x="10661466" y="2221509"/>
                  <a:chExt cx="113557" cy="127632"/>
                </a:xfrm>
              </p:grpSpPr>
              <p:sp>
                <p:nvSpPr>
                  <p:cNvPr id="411" name="Google Shape;4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2221509"/>
                  <a:ext cx="113557" cy="127632"/>
                  <a:chOff x="11439900" y="2221509"/>
                  <a:chExt cx="113557" cy="127632"/>
                </a:xfrm>
              </p:grpSpPr>
              <p:sp>
                <p:nvSpPr>
                  <p:cNvPr id="414" name="Google Shape;4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2221509"/>
                  <a:ext cx="113557" cy="127632"/>
                  <a:chOff x="12218312" y="2221509"/>
                  <a:chExt cx="113557" cy="127632"/>
                </a:xfrm>
              </p:grpSpPr>
              <p:sp>
                <p:nvSpPr>
                  <p:cNvPr id="417" name="Google Shape;4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" name="Google Shape;4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2221509"/>
                  <a:ext cx="113557" cy="127632"/>
                  <a:chOff x="12996746" y="2221509"/>
                  <a:chExt cx="113557" cy="127632"/>
                </a:xfrm>
              </p:grpSpPr>
              <p:sp>
                <p:nvSpPr>
                  <p:cNvPr id="420" name="Google Shape;4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2221509"/>
                  <a:ext cx="113557" cy="127632"/>
                  <a:chOff x="13775158" y="2221509"/>
                  <a:chExt cx="113557" cy="127632"/>
                </a:xfrm>
              </p:grpSpPr>
              <p:sp>
                <p:nvSpPr>
                  <p:cNvPr id="423" name="Google Shape;4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5" name="Google Shape;4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2221509"/>
                  <a:ext cx="113557" cy="127632"/>
                  <a:chOff x="14553594" y="2221509"/>
                  <a:chExt cx="113557" cy="127632"/>
                </a:xfrm>
              </p:grpSpPr>
              <p:sp>
                <p:nvSpPr>
                  <p:cNvPr id="426" name="Google Shape;4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2221509"/>
                  <a:ext cx="113557" cy="127632"/>
                  <a:chOff x="15332005" y="2221509"/>
                  <a:chExt cx="113557" cy="127632"/>
                </a:xfrm>
              </p:grpSpPr>
              <p:sp>
                <p:nvSpPr>
                  <p:cNvPr id="429" name="Google Shape;4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1" name="Google Shape;4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2221449"/>
                  <a:ext cx="113672" cy="127662"/>
                  <a:chOff x="16110298" y="2221449"/>
                  <a:chExt cx="113672" cy="127662"/>
                </a:xfrm>
              </p:grpSpPr>
              <p:sp>
                <p:nvSpPr>
                  <p:cNvPr id="432" name="Google Shape;4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2221449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4" name="Google Shape;43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063708"/>
                <a:ext cx="6341057" cy="127692"/>
                <a:chOff x="9882913" y="3063708"/>
                <a:chExt cx="6341057" cy="127692"/>
              </a:xfrm>
            </p:grpSpPr>
            <p:grpSp>
              <p:nvGrpSpPr>
                <p:cNvPr id="435" name="Google Shape;4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063708"/>
                  <a:ext cx="113675" cy="127662"/>
                  <a:chOff x="9882913" y="3063708"/>
                  <a:chExt cx="113675" cy="127662"/>
                </a:xfrm>
              </p:grpSpPr>
              <p:sp>
                <p:nvSpPr>
                  <p:cNvPr id="436" name="Google Shape;4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0637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8" name="Google Shape;4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063768"/>
                  <a:ext cx="113557" cy="127632"/>
                  <a:chOff x="10661466" y="3063768"/>
                  <a:chExt cx="113557" cy="127632"/>
                </a:xfrm>
              </p:grpSpPr>
              <p:sp>
                <p:nvSpPr>
                  <p:cNvPr id="439" name="Google Shape;4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1" name="Google Shape;4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063768"/>
                  <a:ext cx="113557" cy="127632"/>
                  <a:chOff x="11439900" y="3063768"/>
                  <a:chExt cx="113557" cy="127632"/>
                </a:xfrm>
              </p:grpSpPr>
              <p:sp>
                <p:nvSpPr>
                  <p:cNvPr id="442" name="Google Shape;4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063768"/>
                  <a:ext cx="113557" cy="127632"/>
                  <a:chOff x="12218312" y="3063768"/>
                  <a:chExt cx="113557" cy="127632"/>
                </a:xfrm>
              </p:grpSpPr>
              <p:sp>
                <p:nvSpPr>
                  <p:cNvPr id="445" name="Google Shape;4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7" name="Google Shape;4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063768"/>
                  <a:ext cx="113557" cy="127632"/>
                  <a:chOff x="12996746" y="3063768"/>
                  <a:chExt cx="113557" cy="127632"/>
                </a:xfrm>
              </p:grpSpPr>
              <p:sp>
                <p:nvSpPr>
                  <p:cNvPr id="448" name="Google Shape;4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0" name="Google Shape;4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063768"/>
                  <a:ext cx="113557" cy="127632"/>
                  <a:chOff x="13775158" y="3063768"/>
                  <a:chExt cx="113557" cy="127632"/>
                </a:xfrm>
              </p:grpSpPr>
              <p:sp>
                <p:nvSpPr>
                  <p:cNvPr id="451" name="Google Shape;4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3" name="Google Shape;4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063768"/>
                  <a:ext cx="113557" cy="127632"/>
                  <a:chOff x="14553594" y="3063768"/>
                  <a:chExt cx="113557" cy="127632"/>
                </a:xfrm>
              </p:grpSpPr>
              <p:sp>
                <p:nvSpPr>
                  <p:cNvPr id="454" name="Google Shape;4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063768"/>
                  <a:ext cx="113557" cy="127632"/>
                  <a:chOff x="15332005" y="3063768"/>
                  <a:chExt cx="113557" cy="127632"/>
                </a:xfrm>
              </p:grpSpPr>
              <p:sp>
                <p:nvSpPr>
                  <p:cNvPr id="457" name="Google Shape;4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9" name="Google Shape;4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063708"/>
                  <a:ext cx="113672" cy="127662"/>
                  <a:chOff x="16110298" y="3063708"/>
                  <a:chExt cx="113672" cy="127662"/>
                </a:xfrm>
              </p:grpSpPr>
              <p:sp>
                <p:nvSpPr>
                  <p:cNvPr id="460" name="Google Shape;4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0637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2" name="Google Shape;46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905967"/>
                <a:ext cx="6341057" cy="127692"/>
                <a:chOff x="9882913" y="3905967"/>
                <a:chExt cx="6341057" cy="127692"/>
              </a:xfrm>
            </p:grpSpPr>
            <p:grpSp>
              <p:nvGrpSpPr>
                <p:cNvPr id="463" name="Google Shape;4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905967"/>
                  <a:ext cx="113675" cy="127662"/>
                  <a:chOff x="9882913" y="3905967"/>
                  <a:chExt cx="113675" cy="127662"/>
                </a:xfrm>
              </p:grpSpPr>
              <p:sp>
                <p:nvSpPr>
                  <p:cNvPr id="464" name="Google Shape;4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9059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906027"/>
                  <a:ext cx="113557" cy="127632"/>
                  <a:chOff x="10661466" y="3906027"/>
                  <a:chExt cx="113557" cy="127632"/>
                </a:xfrm>
              </p:grpSpPr>
              <p:sp>
                <p:nvSpPr>
                  <p:cNvPr id="467" name="Google Shape;4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9" name="Google Shape;4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906027"/>
                  <a:ext cx="113557" cy="127632"/>
                  <a:chOff x="11439900" y="3906027"/>
                  <a:chExt cx="113557" cy="127632"/>
                </a:xfrm>
              </p:grpSpPr>
              <p:sp>
                <p:nvSpPr>
                  <p:cNvPr id="470" name="Google Shape;4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2" name="Google Shape;4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906027"/>
                  <a:ext cx="113557" cy="127632"/>
                  <a:chOff x="12218312" y="3906027"/>
                  <a:chExt cx="113557" cy="127632"/>
                </a:xfrm>
              </p:grpSpPr>
              <p:sp>
                <p:nvSpPr>
                  <p:cNvPr id="473" name="Google Shape;4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5" name="Google Shape;4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906027"/>
                  <a:ext cx="113557" cy="127632"/>
                  <a:chOff x="12996746" y="3906027"/>
                  <a:chExt cx="113557" cy="127632"/>
                </a:xfrm>
              </p:grpSpPr>
              <p:sp>
                <p:nvSpPr>
                  <p:cNvPr id="476" name="Google Shape;4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8" name="Google Shape;4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906027"/>
                  <a:ext cx="113557" cy="127632"/>
                  <a:chOff x="13775158" y="3906027"/>
                  <a:chExt cx="113557" cy="127632"/>
                </a:xfrm>
              </p:grpSpPr>
              <p:sp>
                <p:nvSpPr>
                  <p:cNvPr id="479" name="Google Shape;4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1" name="Google Shape;4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906027"/>
                  <a:ext cx="113557" cy="127632"/>
                  <a:chOff x="14553594" y="3906027"/>
                  <a:chExt cx="113557" cy="127632"/>
                </a:xfrm>
              </p:grpSpPr>
              <p:sp>
                <p:nvSpPr>
                  <p:cNvPr id="482" name="Google Shape;4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906027"/>
                  <a:ext cx="113557" cy="127632"/>
                  <a:chOff x="15332005" y="3906027"/>
                  <a:chExt cx="113557" cy="127632"/>
                </a:xfrm>
              </p:grpSpPr>
              <p:sp>
                <p:nvSpPr>
                  <p:cNvPr id="485" name="Google Shape;4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7" name="Google Shape;4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905967"/>
                  <a:ext cx="113672" cy="127662"/>
                  <a:chOff x="16110298" y="3905967"/>
                  <a:chExt cx="113672" cy="127662"/>
                </a:xfrm>
              </p:grpSpPr>
              <p:sp>
                <p:nvSpPr>
                  <p:cNvPr id="488" name="Google Shape;4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9059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90" name="Google Shape;49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4748226"/>
                <a:ext cx="6341057" cy="127693"/>
                <a:chOff x="9882913" y="4748226"/>
                <a:chExt cx="6341057" cy="127693"/>
              </a:xfrm>
            </p:grpSpPr>
            <p:grpSp>
              <p:nvGrpSpPr>
                <p:cNvPr id="491" name="Google Shape;4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4748226"/>
                  <a:ext cx="113675" cy="127662"/>
                  <a:chOff x="9882913" y="4748226"/>
                  <a:chExt cx="113675" cy="127662"/>
                </a:xfrm>
              </p:grpSpPr>
              <p:sp>
                <p:nvSpPr>
                  <p:cNvPr id="492" name="Google Shape;4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47482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5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4" name="Google Shape;4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4748286"/>
                  <a:ext cx="113557" cy="127633"/>
                  <a:chOff x="10661466" y="4748286"/>
                  <a:chExt cx="113557" cy="127633"/>
                </a:xfrm>
              </p:grpSpPr>
              <p:sp>
                <p:nvSpPr>
                  <p:cNvPr id="495" name="Google Shape;4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6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4748286"/>
                  <a:ext cx="113557" cy="127633"/>
                  <a:chOff x="11439900" y="4748286"/>
                  <a:chExt cx="113557" cy="127633"/>
                </a:xfrm>
              </p:grpSpPr>
              <p:sp>
                <p:nvSpPr>
                  <p:cNvPr id="498" name="Google Shape;4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0" name="Google Shape;5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4748286"/>
                  <a:ext cx="113557" cy="127633"/>
                  <a:chOff x="12218312" y="4748286"/>
                  <a:chExt cx="113557" cy="127633"/>
                </a:xfrm>
              </p:grpSpPr>
              <p:sp>
                <p:nvSpPr>
                  <p:cNvPr id="501" name="Google Shape;5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4748286"/>
                  <a:ext cx="113557" cy="127633"/>
                  <a:chOff x="12996746" y="4748286"/>
                  <a:chExt cx="113557" cy="127633"/>
                </a:xfrm>
              </p:grpSpPr>
              <p:sp>
                <p:nvSpPr>
                  <p:cNvPr id="504" name="Google Shape;5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6" name="Google Shape;5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4748286"/>
                  <a:ext cx="113557" cy="127633"/>
                  <a:chOff x="13775158" y="4748286"/>
                  <a:chExt cx="113557" cy="127633"/>
                </a:xfrm>
              </p:grpSpPr>
              <p:sp>
                <p:nvSpPr>
                  <p:cNvPr id="507" name="Google Shape;5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9" name="Google Shape;5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4748286"/>
                  <a:ext cx="113557" cy="127633"/>
                  <a:chOff x="14553594" y="4748286"/>
                  <a:chExt cx="113557" cy="127633"/>
                </a:xfrm>
              </p:grpSpPr>
              <p:sp>
                <p:nvSpPr>
                  <p:cNvPr id="510" name="Google Shape;5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2" name="Google Shape;5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4748286"/>
                  <a:ext cx="113557" cy="127633"/>
                  <a:chOff x="15332005" y="4748286"/>
                  <a:chExt cx="113557" cy="127633"/>
                </a:xfrm>
              </p:grpSpPr>
              <p:sp>
                <p:nvSpPr>
                  <p:cNvPr id="513" name="Google Shape;5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5" name="Google Shape;5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4748226"/>
                  <a:ext cx="113672" cy="127662"/>
                  <a:chOff x="16110298" y="4748226"/>
                  <a:chExt cx="113672" cy="127662"/>
                </a:xfrm>
              </p:grpSpPr>
              <p:sp>
                <p:nvSpPr>
                  <p:cNvPr id="516" name="Google Shape;5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1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47482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8" name="Google Shape;51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590485"/>
                <a:ext cx="6341057" cy="127694"/>
                <a:chOff x="9882913" y="5590485"/>
                <a:chExt cx="6341057" cy="127694"/>
              </a:xfrm>
            </p:grpSpPr>
            <p:grpSp>
              <p:nvGrpSpPr>
                <p:cNvPr id="519" name="Google Shape;5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590485"/>
                  <a:ext cx="113675" cy="127662"/>
                  <a:chOff x="9882913" y="5590485"/>
                  <a:chExt cx="113675" cy="127662"/>
                </a:xfrm>
              </p:grpSpPr>
              <p:sp>
                <p:nvSpPr>
                  <p:cNvPr id="520" name="Google Shape;5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590485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2" name="Google Shape;5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590546"/>
                  <a:ext cx="113557" cy="127633"/>
                  <a:chOff x="10661466" y="5590546"/>
                  <a:chExt cx="113557" cy="127633"/>
                </a:xfrm>
              </p:grpSpPr>
              <p:sp>
                <p:nvSpPr>
                  <p:cNvPr id="523" name="Google Shape;5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5" name="Google Shape;5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590546"/>
                  <a:ext cx="113557" cy="127633"/>
                  <a:chOff x="11439900" y="5590546"/>
                  <a:chExt cx="113557" cy="127633"/>
                </a:xfrm>
              </p:grpSpPr>
              <p:sp>
                <p:nvSpPr>
                  <p:cNvPr id="526" name="Google Shape;5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8" name="Google Shape;5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590546"/>
                  <a:ext cx="113557" cy="127633"/>
                  <a:chOff x="12218312" y="5590546"/>
                  <a:chExt cx="113557" cy="127633"/>
                </a:xfrm>
              </p:grpSpPr>
              <p:sp>
                <p:nvSpPr>
                  <p:cNvPr id="529" name="Google Shape;5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1" name="Google Shape;5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590546"/>
                  <a:ext cx="113557" cy="127633"/>
                  <a:chOff x="12996746" y="5590546"/>
                  <a:chExt cx="113557" cy="127633"/>
                </a:xfrm>
              </p:grpSpPr>
              <p:sp>
                <p:nvSpPr>
                  <p:cNvPr id="532" name="Google Shape;5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4" name="Google Shape;5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590546"/>
                  <a:ext cx="113557" cy="127633"/>
                  <a:chOff x="13775158" y="5590546"/>
                  <a:chExt cx="113557" cy="127633"/>
                </a:xfrm>
              </p:grpSpPr>
              <p:sp>
                <p:nvSpPr>
                  <p:cNvPr id="535" name="Google Shape;5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590546"/>
                  <a:ext cx="113557" cy="127633"/>
                  <a:chOff x="14553594" y="5590546"/>
                  <a:chExt cx="113557" cy="127633"/>
                </a:xfrm>
              </p:grpSpPr>
              <p:sp>
                <p:nvSpPr>
                  <p:cNvPr id="538" name="Google Shape;5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0" name="Google Shape;5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590546"/>
                  <a:ext cx="113557" cy="127633"/>
                  <a:chOff x="15332005" y="5590546"/>
                  <a:chExt cx="113557" cy="127633"/>
                </a:xfrm>
              </p:grpSpPr>
              <p:sp>
                <p:nvSpPr>
                  <p:cNvPr id="541" name="Google Shape;5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3" name="Google Shape;5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590485"/>
                  <a:ext cx="113672" cy="127662"/>
                  <a:chOff x="16110298" y="5590485"/>
                  <a:chExt cx="113672" cy="127662"/>
                </a:xfrm>
              </p:grpSpPr>
              <p:sp>
                <p:nvSpPr>
                  <p:cNvPr id="544" name="Google Shape;5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5904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6" name="Google Shape;54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6432767"/>
                <a:ext cx="6341057" cy="127693"/>
                <a:chOff x="9882913" y="6432767"/>
                <a:chExt cx="6341057" cy="127693"/>
              </a:xfrm>
            </p:grpSpPr>
            <p:grpSp>
              <p:nvGrpSpPr>
                <p:cNvPr id="547" name="Google Shape;5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6432767"/>
                  <a:ext cx="113675" cy="127662"/>
                  <a:chOff x="9882913" y="6432767"/>
                  <a:chExt cx="113675" cy="127662"/>
                </a:xfrm>
              </p:grpSpPr>
              <p:sp>
                <p:nvSpPr>
                  <p:cNvPr id="548" name="Google Shape;5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64327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7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0" name="Google Shape;5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6432827"/>
                  <a:ext cx="113557" cy="127633"/>
                  <a:chOff x="10661466" y="6432827"/>
                  <a:chExt cx="113557" cy="127633"/>
                </a:xfrm>
              </p:grpSpPr>
              <p:sp>
                <p:nvSpPr>
                  <p:cNvPr id="551" name="Google Shape;5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6432827"/>
                  <a:ext cx="113557" cy="127633"/>
                  <a:chOff x="11439900" y="6432827"/>
                  <a:chExt cx="113557" cy="127633"/>
                </a:xfrm>
              </p:grpSpPr>
              <p:sp>
                <p:nvSpPr>
                  <p:cNvPr id="554" name="Google Shape;5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6" name="Google Shape;5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6432827"/>
                  <a:ext cx="113557" cy="127633"/>
                  <a:chOff x="12218312" y="6432827"/>
                  <a:chExt cx="113557" cy="127633"/>
                </a:xfrm>
              </p:grpSpPr>
              <p:sp>
                <p:nvSpPr>
                  <p:cNvPr id="557" name="Google Shape;5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9" name="Google Shape;5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6432827"/>
                  <a:ext cx="113557" cy="127633"/>
                  <a:chOff x="12996746" y="6432827"/>
                  <a:chExt cx="113557" cy="127633"/>
                </a:xfrm>
              </p:grpSpPr>
              <p:sp>
                <p:nvSpPr>
                  <p:cNvPr id="560" name="Google Shape;5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6432827"/>
                  <a:ext cx="113557" cy="127633"/>
                  <a:chOff x="13775158" y="6432827"/>
                  <a:chExt cx="113557" cy="127633"/>
                </a:xfrm>
              </p:grpSpPr>
              <p:sp>
                <p:nvSpPr>
                  <p:cNvPr id="563" name="Google Shape;56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5" name="Google Shape;56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6432827"/>
                  <a:ext cx="113557" cy="127633"/>
                  <a:chOff x="14553594" y="6432827"/>
                  <a:chExt cx="113557" cy="127633"/>
                </a:xfrm>
              </p:grpSpPr>
              <p:sp>
                <p:nvSpPr>
                  <p:cNvPr id="566" name="Google Shape;56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6432827"/>
                  <a:ext cx="113557" cy="127633"/>
                  <a:chOff x="15332005" y="6432827"/>
                  <a:chExt cx="113557" cy="127633"/>
                </a:xfrm>
              </p:grpSpPr>
              <p:sp>
                <p:nvSpPr>
                  <p:cNvPr id="569" name="Google Shape;56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1" name="Google Shape;57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6432767"/>
                  <a:ext cx="113672" cy="127662"/>
                  <a:chOff x="16110298" y="6432767"/>
                  <a:chExt cx="113672" cy="127662"/>
                </a:xfrm>
              </p:grpSpPr>
              <p:sp>
                <p:nvSpPr>
                  <p:cNvPr id="572" name="Google Shape;57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64327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74" name="Google Shape;57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7275026"/>
                <a:ext cx="6341057" cy="127693"/>
                <a:chOff x="9882913" y="7275026"/>
                <a:chExt cx="6341057" cy="127693"/>
              </a:xfrm>
            </p:grpSpPr>
            <p:grpSp>
              <p:nvGrpSpPr>
                <p:cNvPr id="575" name="Google Shape;5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7275026"/>
                  <a:ext cx="113675" cy="127662"/>
                  <a:chOff x="9882913" y="7275026"/>
                  <a:chExt cx="113675" cy="127662"/>
                </a:xfrm>
              </p:grpSpPr>
              <p:sp>
                <p:nvSpPr>
                  <p:cNvPr id="576" name="Google Shape;5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72750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8" name="Google Shape;5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7275086"/>
                  <a:ext cx="113557" cy="127633"/>
                  <a:chOff x="10661466" y="7275086"/>
                  <a:chExt cx="113557" cy="127633"/>
                </a:xfrm>
              </p:grpSpPr>
              <p:sp>
                <p:nvSpPr>
                  <p:cNvPr id="579" name="Google Shape;5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7275086"/>
                  <a:ext cx="113557" cy="127633"/>
                  <a:chOff x="11439900" y="7275086"/>
                  <a:chExt cx="113557" cy="127633"/>
                </a:xfrm>
              </p:grpSpPr>
              <p:sp>
                <p:nvSpPr>
                  <p:cNvPr id="582" name="Google Shape;5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4" name="Google Shape;5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7275086"/>
                  <a:ext cx="113557" cy="127633"/>
                  <a:chOff x="12218312" y="7275086"/>
                  <a:chExt cx="113557" cy="127633"/>
                </a:xfrm>
              </p:grpSpPr>
              <p:sp>
                <p:nvSpPr>
                  <p:cNvPr id="585" name="Google Shape;5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7" name="Google Shape;5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7275086"/>
                  <a:ext cx="113557" cy="127633"/>
                  <a:chOff x="12996746" y="7275086"/>
                  <a:chExt cx="113557" cy="127633"/>
                </a:xfrm>
              </p:grpSpPr>
              <p:sp>
                <p:nvSpPr>
                  <p:cNvPr id="588" name="Google Shape;5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0" name="Google Shape;59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7275086"/>
                  <a:ext cx="113557" cy="127633"/>
                  <a:chOff x="13775158" y="7275086"/>
                  <a:chExt cx="113557" cy="127633"/>
                </a:xfrm>
              </p:grpSpPr>
              <p:sp>
                <p:nvSpPr>
                  <p:cNvPr id="591" name="Google Shape;59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3" name="Google Shape;59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7275086"/>
                  <a:ext cx="113557" cy="127633"/>
                  <a:chOff x="14553594" y="7275086"/>
                  <a:chExt cx="113557" cy="127633"/>
                </a:xfrm>
              </p:grpSpPr>
              <p:sp>
                <p:nvSpPr>
                  <p:cNvPr id="594" name="Google Shape;59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6" name="Google Shape;59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7275086"/>
                  <a:ext cx="113557" cy="127633"/>
                  <a:chOff x="15332005" y="7275086"/>
                  <a:chExt cx="113557" cy="127633"/>
                </a:xfrm>
              </p:grpSpPr>
              <p:sp>
                <p:nvSpPr>
                  <p:cNvPr id="597" name="Google Shape;59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9" name="Google Shape;59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7275026"/>
                  <a:ext cx="113672" cy="127662"/>
                  <a:chOff x="16110298" y="7275026"/>
                  <a:chExt cx="113672" cy="127662"/>
                </a:xfrm>
              </p:grpSpPr>
              <p:sp>
                <p:nvSpPr>
                  <p:cNvPr id="600" name="Google Shape;60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72750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02" name="Google Shape;60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0661466" y="8117285"/>
                <a:ext cx="5562505" cy="127693"/>
                <a:chOff x="10661466" y="8117285"/>
                <a:chExt cx="5562505" cy="127693"/>
              </a:xfrm>
            </p:grpSpPr>
            <p:grpSp>
              <p:nvGrpSpPr>
                <p:cNvPr id="603" name="Google Shape;6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8117345"/>
                  <a:ext cx="113557" cy="127633"/>
                  <a:chOff x="10661466" y="8117345"/>
                  <a:chExt cx="113557" cy="127633"/>
                </a:xfrm>
              </p:grpSpPr>
              <p:sp>
                <p:nvSpPr>
                  <p:cNvPr id="604" name="Google Shape;6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6" name="Google Shape;6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117345"/>
                  <a:ext cx="113557" cy="127633"/>
                  <a:chOff x="11439900" y="8117345"/>
                  <a:chExt cx="113557" cy="127633"/>
                </a:xfrm>
              </p:grpSpPr>
              <p:sp>
                <p:nvSpPr>
                  <p:cNvPr id="607" name="Google Shape;6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120348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9" name="Google Shape;6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117345"/>
                  <a:ext cx="113557" cy="127633"/>
                  <a:chOff x="12218312" y="8117345"/>
                  <a:chExt cx="113557" cy="127633"/>
                </a:xfrm>
              </p:grpSpPr>
              <p:sp>
                <p:nvSpPr>
                  <p:cNvPr id="610" name="Google Shape;6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2" name="Google Shape;6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117345"/>
                  <a:ext cx="113557" cy="127633"/>
                  <a:chOff x="12996746" y="8117345"/>
                  <a:chExt cx="113557" cy="127633"/>
                </a:xfrm>
              </p:grpSpPr>
              <p:sp>
                <p:nvSpPr>
                  <p:cNvPr id="613" name="Google Shape;6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117345"/>
                  <a:ext cx="113557" cy="127633"/>
                  <a:chOff x="13775158" y="8117345"/>
                  <a:chExt cx="113557" cy="127633"/>
                </a:xfrm>
              </p:grpSpPr>
              <p:sp>
                <p:nvSpPr>
                  <p:cNvPr id="616" name="Google Shape;6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8" name="Google Shape;61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117345"/>
                  <a:ext cx="113557" cy="127633"/>
                  <a:chOff x="14553594" y="8117345"/>
                  <a:chExt cx="113557" cy="127633"/>
                </a:xfrm>
              </p:grpSpPr>
              <p:sp>
                <p:nvSpPr>
                  <p:cNvPr id="619" name="Google Shape;61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1" name="Google Shape;62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117345"/>
                  <a:ext cx="113557" cy="127633"/>
                  <a:chOff x="15332005" y="8117345"/>
                  <a:chExt cx="113557" cy="127633"/>
                </a:xfrm>
              </p:grpSpPr>
              <p:sp>
                <p:nvSpPr>
                  <p:cNvPr id="622" name="Google Shape;62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4" name="Google Shape;62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8117285"/>
                  <a:ext cx="113672" cy="127662"/>
                  <a:chOff x="16110298" y="8117285"/>
                  <a:chExt cx="113672" cy="127662"/>
                </a:xfrm>
              </p:grpSpPr>
              <p:sp>
                <p:nvSpPr>
                  <p:cNvPr id="625" name="Google Shape;6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81172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7" name="Google Shape;627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1439900" y="8959566"/>
                <a:ext cx="4784065" cy="127671"/>
                <a:chOff x="11439900" y="8959566"/>
                <a:chExt cx="4784065" cy="127671"/>
              </a:xfrm>
            </p:grpSpPr>
            <p:grpSp>
              <p:nvGrpSpPr>
                <p:cNvPr id="628" name="Google Shape;6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959604"/>
                  <a:ext cx="113557" cy="127633"/>
                  <a:chOff x="11439900" y="8959604"/>
                  <a:chExt cx="113557" cy="127633"/>
                </a:xfrm>
              </p:grpSpPr>
              <p:sp>
                <p:nvSpPr>
                  <p:cNvPr id="629" name="Google Shape;6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962623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7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1" name="Google Shape;6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959604"/>
                  <a:ext cx="113557" cy="127633"/>
                  <a:chOff x="12218312" y="8959604"/>
                  <a:chExt cx="113557" cy="127633"/>
                </a:xfrm>
              </p:grpSpPr>
              <p:sp>
                <p:nvSpPr>
                  <p:cNvPr id="632" name="Google Shape;6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4" name="Google Shape;6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959604"/>
                  <a:ext cx="113557" cy="127633"/>
                  <a:chOff x="12996746" y="8959604"/>
                  <a:chExt cx="113557" cy="127633"/>
                </a:xfrm>
              </p:grpSpPr>
              <p:sp>
                <p:nvSpPr>
                  <p:cNvPr id="635" name="Google Shape;6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7" name="Google Shape;6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959604"/>
                  <a:ext cx="113557" cy="127633"/>
                  <a:chOff x="13775158" y="8959604"/>
                  <a:chExt cx="113557" cy="127633"/>
                </a:xfrm>
              </p:grpSpPr>
              <p:sp>
                <p:nvSpPr>
                  <p:cNvPr id="638" name="Google Shape;6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0" name="Google Shape;6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959604"/>
                  <a:ext cx="113557" cy="127633"/>
                  <a:chOff x="14553594" y="8959604"/>
                  <a:chExt cx="113557" cy="127633"/>
                </a:xfrm>
              </p:grpSpPr>
              <p:sp>
                <p:nvSpPr>
                  <p:cNvPr id="641" name="Google Shape;6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3" name="Google Shape;6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959604"/>
                  <a:ext cx="113557" cy="127633"/>
                  <a:chOff x="15332005" y="8959604"/>
                  <a:chExt cx="113557" cy="127633"/>
                </a:xfrm>
              </p:grpSpPr>
              <p:sp>
                <p:nvSpPr>
                  <p:cNvPr id="644" name="Google Shape;6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6" name="Google Shape;64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8959566"/>
                  <a:ext cx="113592" cy="127614"/>
                  <a:chOff x="16110373" y="8959566"/>
                  <a:chExt cx="113592" cy="127614"/>
                </a:xfrm>
              </p:grpSpPr>
              <p:sp>
                <p:nvSpPr>
                  <p:cNvPr id="647" name="Google Shape;64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8959566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5"/>
                          <a:pt x="72639" y="123479"/>
                        </a:cubicBezTo>
                        <a:cubicBezTo>
                          <a:pt x="121238" y="101139"/>
                          <a:pt x="112760" y="54991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49" name="Google Shape;649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8055" y="7568423"/>
              <a:ext cx="2040124" cy="2365883"/>
            </a:xfrm>
            <a:custGeom>
              <a:avLst/>
              <a:gdLst/>
              <a:ahLst/>
              <a:cxnLst/>
              <a:rect l="l" t="t" r="r" b="b"/>
              <a:pathLst>
                <a:path w="2040124" h="2365883" extrusionOk="0">
                  <a:moveTo>
                    <a:pt x="1384034" y="1891449"/>
                  </a:moveTo>
                  <a:cubicBezTo>
                    <a:pt x="1520864" y="2023845"/>
                    <a:pt x="1669800" y="2143260"/>
                    <a:pt x="1829528" y="2246936"/>
                  </a:cubicBezTo>
                  <a:cubicBezTo>
                    <a:pt x="1911083" y="2299886"/>
                    <a:pt x="1989345" y="2346700"/>
                    <a:pt x="2040125" y="2365884"/>
                  </a:cubicBezTo>
                  <a:cubicBezTo>
                    <a:pt x="1870494" y="2183228"/>
                    <a:pt x="1817912" y="1910699"/>
                    <a:pt x="1735400" y="1663112"/>
                  </a:cubicBezTo>
                  <a:cubicBezTo>
                    <a:pt x="1633996" y="1356151"/>
                    <a:pt x="1706472" y="1062394"/>
                    <a:pt x="1618352" y="1044255"/>
                  </a:cubicBezTo>
                  <a:cubicBezTo>
                    <a:pt x="902425" y="897876"/>
                    <a:pt x="330849" y="621458"/>
                    <a:pt x="0" y="0"/>
                  </a:cubicBezTo>
                  <a:cubicBezTo>
                    <a:pt x="18314" y="74712"/>
                    <a:pt x="45818" y="161028"/>
                    <a:pt x="81867" y="254923"/>
                  </a:cubicBezTo>
                  <a:cubicBezTo>
                    <a:pt x="235609" y="655380"/>
                    <a:pt x="478739" y="1015557"/>
                    <a:pt x="787157" y="131393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13"/>
          <p:cNvGrpSpPr/>
          <p:nvPr/>
        </p:nvGrpSpPr>
        <p:grpSpPr>
          <a:xfrm rot="-1059573">
            <a:off x="3690022" y="3925193"/>
            <a:ext cx="1549264" cy="1175696"/>
            <a:chOff x="7455659" y="7523386"/>
            <a:chExt cx="3098124" cy="2351085"/>
          </a:xfrm>
        </p:grpSpPr>
        <p:grpSp>
          <p:nvGrpSpPr>
            <p:cNvPr id="657" name="Google Shape;657;p13"/>
            <p:cNvGrpSpPr/>
            <p:nvPr/>
          </p:nvGrpSpPr>
          <p:grpSpPr>
            <a:xfrm>
              <a:off x="8213529" y="7912310"/>
              <a:ext cx="2179110" cy="1872113"/>
              <a:chOff x="8213529" y="7912310"/>
              <a:chExt cx="2179110" cy="1872113"/>
            </a:xfrm>
          </p:grpSpPr>
          <p:sp>
            <p:nvSpPr>
              <p:cNvPr id="658" name="Google Shape;658;p13"/>
              <p:cNvSpPr/>
              <p:nvPr/>
            </p:nvSpPr>
            <p:spPr>
              <a:xfrm>
                <a:off x="8343289" y="7912310"/>
                <a:ext cx="1532934" cy="1399557"/>
              </a:xfrm>
              <a:custGeom>
                <a:avLst/>
                <a:gdLst/>
                <a:ahLst/>
                <a:cxnLst/>
                <a:rect l="l" t="t" r="r" b="b"/>
                <a:pathLst>
                  <a:path w="1532934" h="1399557" extrusionOk="0">
                    <a:moveTo>
                      <a:pt x="728" y="16525"/>
                    </a:moveTo>
                    <a:cubicBezTo>
                      <a:pt x="-2165" y="8133"/>
                      <a:pt x="3901" y="-1101"/>
                      <a:pt x="12941" y="107"/>
                    </a:cubicBezTo>
                    <a:cubicBezTo>
                      <a:pt x="94434" y="7383"/>
                      <a:pt x="1527036" y="1375036"/>
                      <a:pt x="1530859" y="1378116"/>
                    </a:cubicBezTo>
                    <a:cubicBezTo>
                      <a:pt x="1538227" y="1389495"/>
                      <a:pt x="1524800" y="1407965"/>
                      <a:pt x="1509043" y="1395278"/>
                    </a:cubicBezTo>
                    <a:cubicBezTo>
                      <a:pt x="1508113" y="1395092"/>
                      <a:pt x="4551" y="281490"/>
                      <a:pt x="13505" y="259389"/>
                    </a:cubicBezTo>
                    <a:cubicBezTo>
                      <a:pt x="15277" y="253793"/>
                      <a:pt x="23016" y="250904"/>
                      <a:pt x="27862" y="254821"/>
                    </a:cubicBezTo>
                    <a:cubicBezTo>
                      <a:pt x="85295" y="297257"/>
                      <a:pt x="82314" y="325519"/>
                      <a:pt x="728" y="165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8213529" y="8690645"/>
                <a:ext cx="2179110" cy="1093778"/>
              </a:xfrm>
              <a:custGeom>
                <a:avLst/>
                <a:gdLst/>
                <a:ahLst/>
                <a:cxnLst/>
                <a:rect l="l" t="t" r="r" b="b"/>
                <a:pathLst>
                  <a:path w="2179110" h="1093778" extrusionOk="0">
                    <a:moveTo>
                      <a:pt x="2150990" y="1092885"/>
                    </a:moveTo>
                    <a:cubicBezTo>
                      <a:pt x="2122271" y="1083185"/>
                      <a:pt x="2090571" y="1065745"/>
                      <a:pt x="2064739" y="1052965"/>
                    </a:cubicBezTo>
                    <a:cubicBezTo>
                      <a:pt x="2023057" y="1033473"/>
                      <a:pt x="1980166" y="1016591"/>
                      <a:pt x="1937090" y="1000272"/>
                    </a:cubicBezTo>
                    <a:cubicBezTo>
                      <a:pt x="1805147" y="952147"/>
                      <a:pt x="1676662" y="894880"/>
                      <a:pt x="1545655" y="844145"/>
                    </a:cubicBezTo>
                    <a:cubicBezTo>
                      <a:pt x="1460896" y="810479"/>
                      <a:pt x="1378654" y="770932"/>
                      <a:pt x="1294453" y="735586"/>
                    </a:cubicBezTo>
                    <a:cubicBezTo>
                      <a:pt x="1206522" y="697439"/>
                      <a:pt x="1115146" y="667876"/>
                      <a:pt x="1026007" y="632716"/>
                    </a:cubicBezTo>
                    <a:cubicBezTo>
                      <a:pt x="854346" y="561182"/>
                      <a:pt x="677834" y="500934"/>
                      <a:pt x="509996" y="420816"/>
                    </a:cubicBezTo>
                    <a:cubicBezTo>
                      <a:pt x="370599" y="364113"/>
                      <a:pt x="226072" y="319061"/>
                      <a:pt x="92543" y="248742"/>
                    </a:cubicBezTo>
                    <a:cubicBezTo>
                      <a:pt x="80516" y="242402"/>
                      <a:pt x="67832" y="235869"/>
                      <a:pt x="57578" y="226827"/>
                    </a:cubicBezTo>
                    <a:cubicBezTo>
                      <a:pt x="39491" y="209014"/>
                      <a:pt x="35290" y="182153"/>
                      <a:pt x="24291" y="160046"/>
                    </a:cubicBezTo>
                    <a:cubicBezTo>
                      <a:pt x="14222" y="135887"/>
                      <a:pt x="9743" y="109962"/>
                      <a:pt x="4147" y="84502"/>
                    </a:cubicBezTo>
                    <a:cubicBezTo>
                      <a:pt x="-47" y="65661"/>
                      <a:pt x="-3406" y="44118"/>
                      <a:pt x="6291" y="26398"/>
                    </a:cubicBezTo>
                    <a:cubicBezTo>
                      <a:pt x="11794" y="16885"/>
                      <a:pt x="21769" y="14740"/>
                      <a:pt x="29602" y="17350"/>
                    </a:cubicBezTo>
                    <a:cubicBezTo>
                      <a:pt x="29416" y="7464"/>
                      <a:pt x="38084" y="-2700"/>
                      <a:pt x="49739" y="653"/>
                    </a:cubicBezTo>
                    <a:cubicBezTo>
                      <a:pt x="55520" y="2147"/>
                      <a:pt x="61023" y="4849"/>
                      <a:pt x="66525" y="7179"/>
                    </a:cubicBezTo>
                    <a:cubicBezTo>
                      <a:pt x="285928" y="99420"/>
                      <a:pt x="508875" y="183734"/>
                      <a:pt x="725105" y="283338"/>
                    </a:cubicBezTo>
                    <a:cubicBezTo>
                      <a:pt x="911500" y="371847"/>
                      <a:pt x="1086333" y="482086"/>
                      <a:pt x="1268249" y="579087"/>
                    </a:cubicBezTo>
                    <a:cubicBezTo>
                      <a:pt x="1354408" y="628520"/>
                      <a:pt x="1447370" y="670863"/>
                      <a:pt x="1520287" y="739224"/>
                    </a:cubicBezTo>
                    <a:cubicBezTo>
                      <a:pt x="1598614" y="769537"/>
                      <a:pt x="1677591" y="799379"/>
                      <a:pt x="1753675" y="831651"/>
                    </a:cubicBezTo>
                    <a:cubicBezTo>
                      <a:pt x="1774470" y="843773"/>
                      <a:pt x="1828922" y="848719"/>
                      <a:pt x="1819411" y="880805"/>
                    </a:cubicBezTo>
                    <a:cubicBezTo>
                      <a:pt x="1816052" y="890690"/>
                      <a:pt x="1804862" y="897873"/>
                      <a:pt x="1794514" y="895171"/>
                    </a:cubicBezTo>
                    <a:cubicBezTo>
                      <a:pt x="1761786" y="882392"/>
                      <a:pt x="1729057" y="869432"/>
                      <a:pt x="1696329" y="856373"/>
                    </a:cubicBezTo>
                    <a:cubicBezTo>
                      <a:pt x="1835633" y="919237"/>
                      <a:pt x="1983518" y="961859"/>
                      <a:pt x="2119749" y="1031062"/>
                    </a:cubicBezTo>
                    <a:cubicBezTo>
                      <a:pt x="2133176" y="1037310"/>
                      <a:pt x="2146511" y="1043749"/>
                      <a:pt x="2160310" y="1048968"/>
                    </a:cubicBezTo>
                    <a:cubicBezTo>
                      <a:pt x="2168606" y="1051577"/>
                      <a:pt x="2175974" y="1057452"/>
                      <a:pt x="2178210" y="1066222"/>
                    </a:cubicBezTo>
                    <a:cubicBezTo>
                      <a:pt x="2183155" y="1081971"/>
                      <a:pt x="2166840" y="1097738"/>
                      <a:pt x="2150990" y="1092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3"/>
            <p:cNvSpPr/>
            <p:nvPr/>
          </p:nvSpPr>
          <p:spPr>
            <a:xfrm>
              <a:off x="7455659" y="7523386"/>
              <a:ext cx="3098124" cy="2351085"/>
            </a:xfrm>
            <a:custGeom>
              <a:avLst/>
              <a:gdLst/>
              <a:ahLst/>
              <a:cxnLst/>
              <a:rect l="l" t="t" r="r" b="b"/>
              <a:pathLst>
                <a:path w="3098124" h="2351085" extrusionOk="0">
                  <a:moveTo>
                    <a:pt x="3089345" y="2291777"/>
                  </a:moveTo>
                  <a:cubicBezTo>
                    <a:pt x="3076203" y="2259363"/>
                    <a:pt x="3052130" y="2223503"/>
                    <a:pt x="3044329" y="2211925"/>
                  </a:cubicBezTo>
                  <a:cubicBezTo>
                    <a:pt x="2922833" y="2031683"/>
                    <a:pt x="2789031" y="1860353"/>
                    <a:pt x="2662690" y="1683618"/>
                  </a:cubicBezTo>
                  <a:cubicBezTo>
                    <a:pt x="2543890" y="1517401"/>
                    <a:pt x="2426074" y="1350484"/>
                    <a:pt x="2309616" y="1182619"/>
                  </a:cubicBezTo>
                  <a:cubicBezTo>
                    <a:pt x="2218915" y="1051884"/>
                    <a:pt x="2129039" y="920579"/>
                    <a:pt x="2040253" y="788536"/>
                  </a:cubicBezTo>
                  <a:cubicBezTo>
                    <a:pt x="1973513" y="689280"/>
                    <a:pt x="1907405" y="589602"/>
                    <a:pt x="1842004" y="489459"/>
                  </a:cubicBezTo>
                  <a:cubicBezTo>
                    <a:pt x="1795117" y="417664"/>
                    <a:pt x="1748633" y="345603"/>
                    <a:pt x="1702266" y="273468"/>
                  </a:cubicBezTo>
                  <a:cubicBezTo>
                    <a:pt x="1671167" y="225082"/>
                    <a:pt x="1640242" y="176579"/>
                    <a:pt x="1608449" y="128646"/>
                  </a:cubicBezTo>
                  <a:cubicBezTo>
                    <a:pt x="1589172" y="99584"/>
                    <a:pt x="1569859" y="70251"/>
                    <a:pt x="1547943" y="43080"/>
                  </a:cubicBezTo>
                  <a:cubicBezTo>
                    <a:pt x="1536870" y="29352"/>
                    <a:pt x="1524261" y="13052"/>
                    <a:pt x="1508157" y="4852"/>
                  </a:cubicBezTo>
                  <a:cubicBezTo>
                    <a:pt x="1497561" y="-546"/>
                    <a:pt x="1487839" y="-1377"/>
                    <a:pt x="1476488" y="2045"/>
                  </a:cubicBezTo>
                  <a:cubicBezTo>
                    <a:pt x="1463383" y="5999"/>
                    <a:pt x="1451597" y="15308"/>
                    <a:pt x="1440339" y="22745"/>
                  </a:cubicBezTo>
                  <a:cubicBezTo>
                    <a:pt x="1426509" y="31880"/>
                    <a:pt x="1412704" y="40997"/>
                    <a:pt x="1398211" y="49073"/>
                  </a:cubicBezTo>
                  <a:cubicBezTo>
                    <a:pt x="1160343" y="181698"/>
                    <a:pt x="1083696" y="261723"/>
                    <a:pt x="937396" y="342864"/>
                  </a:cubicBezTo>
                  <a:cubicBezTo>
                    <a:pt x="889747" y="370097"/>
                    <a:pt x="892641" y="388380"/>
                    <a:pt x="900566" y="389031"/>
                  </a:cubicBezTo>
                  <a:cubicBezTo>
                    <a:pt x="901495" y="389124"/>
                    <a:pt x="1644932" y="1040028"/>
                    <a:pt x="2041034" y="1415895"/>
                  </a:cubicBezTo>
                  <a:cubicBezTo>
                    <a:pt x="2130643" y="1501325"/>
                    <a:pt x="2318991" y="1686649"/>
                    <a:pt x="2418484" y="1767040"/>
                  </a:cubicBezTo>
                  <a:cubicBezTo>
                    <a:pt x="2425572" y="1778047"/>
                    <a:pt x="2412889" y="1797167"/>
                    <a:pt x="2396667" y="1784201"/>
                  </a:cubicBezTo>
                  <a:cubicBezTo>
                    <a:pt x="2396264" y="1784121"/>
                    <a:pt x="2114112" y="1575282"/>
                    <a:pt x="1795024" y="1336694"/>
                  </a:cubicBezTo>
                  <a:cubicBezTo>
                    <a:pt x="1794076" y="1334519"/>
                    <a:pt x="1792639" y="1332505"/>
                    <a:pt x="1790687" y="1330912"/>
                  </a:cubicBezTo>
                  <a:cubicBezTo>
                    <a:pt x="1769304" y="1313533"/>
                    <a:pt x="1747926" y="1296155"/>
                    <a:pt x="1726543" y="1278777"/>
                  </a:cubicBezTo>
                  <a:cubicBezTo>
                    <a:pt x="1693592" y="1251965"/>
                    <a:pt x="1660634" y="1225172"/>
                    <a:pt x="1627664" y="1198373"/>
                  </a:cubicBezTo>
                  <a:cubicBezTo>
                    <a:pt x="1623462" y="1191581"/>
                    <a:pt x="1613803" y="1186548"/>
                    <a:pt x="1607867" y="1181565"/>
                  </a:cubicBezTo>
                  <a:cubicBezTo>
                    <a:pt x="1570534" y="1151494"/>
                    <a:pt x="1534819" y="1119396"/>
                    <a:pt x="1496303" y="1090812"/>
                  </a:cubicBezTo>
                  <a:cubicBezTo>
                    <a:pt x="1484382" y="1081094"/>
                    <a:pt x="1472311" y="1071574"/>
                    <a:pt x="1460173" y="1062147"/>
                  </a:cubicBezTo>
                  <a:cubicBezTo>
                    <a:pt x="1423380" y="1032237"/>
                    <a:pt x="1386568" y="1002315"/>
                    <a:pt x="1349787" y="972386"/>
                  </a:cubicBezTo>
                  <a:cubicBezTo>
                    <a:pt x="1307789" y="938249"/>
                    <a:pt x="1265797" y="904111"/>
                    <a:pt x="1223799" y="869974"/>
                  </a:cubicBezTo>
                  <a:cubicBezTo>
                    <a:pt x="1182166" y="836091"/>
                    <a:pt x="1140534" y="802246"/>
                    <a:pt x="1098901" y="768363"/>
                  </a:cubicBezTo>
                  <a:cubicBezTo>
                    <a:pt x="1057560" y="734771"/>
                    <a:pt x="1016218" y="701148"/>
                    <a:pt x="974877" y="667519"/>
                  </a:cubicBezTo>
                  <a:cubicBezTo>
                    <a:pt x="932842" y="633382"/>
                    <a:pt x="890850" y="599208"/>
                    <a:pt x="848777" y="565071"/>
                  </a:cubicBezTo>
                  <a:cubicBezTo>
                    <a:pt x="828454" y="548566"/>
                    <a:pt x="808056" y="532136"/>
                    <a:pt x="787441" y="515960"/>
                  </a:cubicBezTo>
                  <a:cubicBezTo>
                    <a:pt x="777167" y="507909"/>
                    <a:pt x="766937" y="499821"/>
                    <a:pt x="756515" y="491876"/>
                  </a:cubicBezTo>
                  <a:cubicBezTo>
                    <a:pt x="750871" y="487537"/>
                    <a:pt x="745189" y="483205"/>
                    <a:pt x="739507" y="478904"/>
                  </a:cubicBezTo>
                  <a:cubicBezTo>
                    <a:pt x="739507" y="478904"/>
                    <a:pt x="739500" y="478898"/>
                    <a:pt x="739500" y="478898"/>
                  </a:cubicBezTo>
                  <a:cubicBezTo>
                    <a:pt x="739147" y="478544"/>
                    <a:pt x="738943" y="478129"/>
                    <a:pt x="738509" y="477807"/>
                  </a:cubicBezTo>
                  <a:cubicBezTo>
                    <a:pt x="737846" y="477478"/>
                    <a:pt x="737208" y="477107"/>
                    <a:pt x="736576" y="476735"/>
                  </a:cubicBezTo>
                  <a:cubicBezTo>
                    <a:pt x="734766" y="475390"/>
                    <a:pt x="732957" y="474039"/>
                    <a:pt x="731135" y="472712"/>
                  </a:cubicBezTo>
                  <a:cubicBezTo>
                    <a:pt x="728806" y="471002"/>
                    <a:pt x="726327" y="468926"/>
                    <a:pt x="723557" y="467977"/>
                  </a:cubicBezTo>
                  <a:cubicBezTo>
                    <a:pt x="720515" y="466930"/>
                    <a:pt x="717324" y="467221"/>
                    <a:pt x="714629" y="468634"/>
                  </a:cubicBezTo>
                  <a:cubicBezTo>
                    <a:pt x="698921" y="470934"/>
                    <a:pt x="683728" y="475291"/>
                    <a:pt x="668876" y="480800"/>
                  </a:cubicBezTo>
                  <a:cubicBezTo>
                    <a:pt x="650622" y="484798"/>
                    <a:pt x="633105" y="495917"/>
                    <a:pt x="608060" y="505331"/>
                  </a:cubicBezTo>
                  <a:cubicBezTo>
                    <a:pt x="584285" y="505331"/>
                    <a:pt x="135125" y="732341"/>
                    <a:pt x="96151" y="759017"/>
                  </a:cubicBezTo>
                  <a:cubicBezTo>
                    <a:pt x="-179755" y="877096"/>
                    <a:pt x="43377" y="865159"/>
                    <a:pt x="2034509" y="1833920"/>
                  </a:cubicBezTo>
                  <a:cubicBezTo>
                    <a:pt x="2119236" y="1876330"/>
                    <a:pt x="2202910" y="1920960"/>
                    <a:pt x="2287272" y="1964097"/>
                  </a:cubicBezTo>
                  <a:cubicBezTo>
                    <a:pt x="2438355" y="2041351"/>
                    <a:pt x="2589661" y="2118278"/>
                    <a:pt x="2742417" y="2192173"/>
                  </a:cubicBezTo>
                  <a:cubicBezTo>
                    <a:pt x="2840460" y="2239598"/>
                    <a:pt x="2937196" y="2289707"/>
                    <a:pt x="3034297" y="2339034"/>
                  </a:cubicBezTo>
                  <a:cubicBezTo>
                    <a:pt x="3045147" y="2344544"/>
                    <a:pt x="3056387" y="2350165"/>
                    <a:pt x="3068532" y="2350953"/>
                  </a:cubicBezTo>
                  <a:cubicBezTo>
                    <a:pt x="3104705" y="2353295"/>
                    <a:pt x="3102512" y="2324265"/>
                    <a:pt x="3089345" y="22917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9196811" y="8190359"/>
              <a:ext cx="140761" cy="361892"/>
            </a:xfrm>
            <a:custGeom>
              <a:avLst/>
              <a:gdLst/>
              <a:ahLst/>
              <a:cxnLst/>
              <a:rect l="l" t="t" r="r" b="b"/>
              <a:pathLst>
                <a:path w="140761" h="361892" extrusionOk="0">
                  <a:moveTo>
                    <a:pt x="4754" y="358384"/>
                  </a:moveTo>
                  <a:cubicBezTo>
                    <a:pt x="-754" y="353625"/>
                    <a:pt x="-1690" y="344787"/>
                    <a:pt x="3075" y="339159"/>
                  </a:cubicBezTo>
                  <a:cubicBezTo>
                    <a:pt x="10777" y="323683"/>
                    <a:pt x="18721" y="308338"/>
                    <a:pt x="25152" y="292267"/>
                  </a:cubicBezTo>
                  <a:cubicBezTo>
                    <a:pt x="52397" y="219450"/>
                    <a:pt x="70769" y="143763"/>
                    <a:pt x="94501" y="69806"/>
                  </a:cubicBezTo>
                  <a:cubicBezTo>
                    <a:pt x="101868" y="49235"/>
                    <a:pt x="109545" y="28771"/>
                    <a:pt x="118592" y="8907"/>
                  </a:cubicBezTo>
                  <a:cubicBezTo>
                    <a:pt x="119670" y="4166"/>
                    <a:pt x="123573" y="459"/>
                    <a:pt x="128630" y="38"/>
                  </a:cubicBezTo>
                  <a:cubicBezTo>
                    <a:pt x="134528" y="-470"/>
                    <a:pt x="140464" y="4190"/>
                    <a:pt x="140762" y="10314"/>
                  </a:cubicBezTo>
                  <a:cubicBezTo>
                    <a:pt x="134584" y="38278"/>
                    <a:pt x="120581" y="64810"/>
                    <a:pt x="113845" y="92979"/>
                  </a:cubicBezTo>
                  <a:cubicBezTo>
                    <a:pt x="89320" y="173643"/>
                    <a:pt x="72114" y="257448"/>
                    <a:pt x="36516" y="334232"/>
                  </a:cubicBezTo>
                  <a:cubicBezTo>
                    <a:pt x="30586" y="346497"/>
                    <a:pt x="21955" y="370991"/>
                    <a:pt x="4754" y="3583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8581170" y="8699461"/>
              <a:ext cx="385853" cy="129494"/>
            </a:xfrm>
            <a:custGeom>
              <a:avLst/>
              <a:gdLst/>
              <a:ahLst/>
              <a:cxnLst/>
              <a:rect l="l" t="t" r="r" b="b"/>
              <a:pathLst>
                <a:path w="385853" h="129494" extrusionOk="0">
                  <a:moveTo>
                    <a:pt x="530" y="119789"/>
                  </a:moveTo>
                  <a:cubicBezTo>
                    <a:pt x="-1509" y="112903"/>
                    <a:pt x="2494" y="104270"/>
                    <a:pt x="9855" y="102559"/>
                  </a:cubicBezTo>
                  <a:cubicBezTo>
                    <a:pt x="25736" y="98841"/>
                    <a:pt x="41871" y="96219"/>
                    <a:pt x="57894" y="93306"/>
                  </a:cubicBezTo>
                  <a:cubicBezTo>
                    <a:pt x="100983" y="85732"/>
                    <a:pt x="143155" y="74242"/>
                    <a:pt x="184502" y="60117"/>
                  </a:cubicBezTo>
                  <a:cubicBezTo>
                    <a:pt x="226500" y="46228"/>
                    <a:pt x="267798" y="30337"/>
                    <a:pt x="309759" y="16287"/>
                  </a:cubicBezTo>
                  <a:cubicBezTo>
                    <a:pt x="325622" y="13089"/>
                    <a:pt x="383451" y="-15247"/>
                    <a:pt x="385849" y="11149"/>
                  </a:cubicBezTo>
                  <a:cubicBezTo>
                    <a:pt x="386066" y="19863"/>
                    <a:pt x="377930" y="22980"/>
                    <a:pt x="370631" y="23929"/>
                  </a:cubicBezTo>
                  <a:cubicBezTo>
                    <a:pt x="301506" y="43823"/>
                    <a:pt x="235472" y="73182"/>
                    <a:pt x="166800" y="94583"/>
                  </a:cubicBezTo>
                  <a:cubicBezTo>
                    <a:pt x="128860" y="107232"/>
                    <a:pt x="89687" y="115748"/>
                    <a:pt x="50354" y="122857"/>
                  </a:cubicBezTo>
                  <a:cubicBezTo>
                    <a:pt x="35080" y="123012"/>
                    <a:pt x="7885" y="139572"/>
                    <a:pt x="530" y="11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9924845" y="9340112"/>
              <a:ext cx="540646" cy="437365"/>
            </a:xfrm>
            <a:custGeom>
              <a:avLst/>
              <a:gdLst/>
              <a:ahLst/>
              <a:cxnLst/>
              <a:rect l="l" t="t" r="r" b="b"/>
              <a:pathLst>
                <a:path w="540646" h="437365" extrusionOk="0">
                  <a:moveTo>
                    <a:pt x="536782" y="417449"/>
                  </a:moveTo>
                  <a:cubicBezTo>
                    <a:pt x="547675" y="427105"/>
                    <a:pt x="533250" y="444155"/>
                    <a:pt x="521812" y="434499"/>
                  </a:cubicBezTo>
                  <a:cubicBezTo>
                    <a:pt x="380965" y="321229"/>
                    <a:pt x="240075" y="208034"/>
                    <a:pt x="98862" y="95242"/>
                  </a:cubicBezTo>
                  <a:cubicBezTo>
                    <a:pt x="67249" y="69887"/>
                    <a:pt x="35487" y="44712"/>
                    <a:pt x="3763" y="19425"/>
                  </a:cubicBezTo>
                  <a:cubicBezTo>
                    <a:pt x="-6839" y="10060"/>
                    <a:pt x="7189" y="-6661"/>
                    <a:pt x="18367" y="2815"/>
                  </a:cubicBezTo>
                  <a:cubicBezTo>
                    <a:pt x="159288" y="114771"/>
                    <a:pt x="300247" y="226615"/>
                    <a:pt x="440331" y="339630"/>
                  </a:cubicBezTo>
                  <a:cubicBezTo>
                    <a:pt x="472533" y="365531"/>
                    <a:pt x="504617" y="391505"/>
                    <a:pt x="536782" y="4174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3" name="Picture 23">
            <a:extLst>
              <a:ext uri="{FF2B5EF4-FFF2-40B4-BE49-F238E27FC236}">
                <a16:creationId xmlns:a16="http://schemas.microsoft.com/office/drawing/2014/main" id="{D25A952B-2DC4-291B-DA42-69EFFB666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39" y="3969888"/>
            <a:ext cx="1083598" cy="1083598"/>
          </a:xfrm>
          <a:prstGeom prst="rect">
            <a:avLst/>
          </a:prstGeom>
        </p:spPr>
      </p:pic>
      <p:sp>
        <p:nvSpPr>
          <p:cNvPr id="694" name="Bong bóng Ý nghĩ: Hình đám mây 693">
            <a:extLst>
              <a:ext uri="{FF2B5EF4-FFF2-40B4-BE49-F238E27FC236}">
                <a16:creationId xmlns:a16="http://schemas.microsoft.com/office/drawing/2014/main" id="{4BC6461B-2FEE-65AA-3438-3C61EAC8AC19}"/>
              </a:ext>
            </a:extLst>
          </p:cNvPr>
          <p:cNvSpPr/>
          <p:nvPr/>
        </p:nvSpPr>
        <p:spPr>
          <a:xfrm>
            <a:off x="92855" y="1001650"/>
            <a:ext cx="4528887" cy="281803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tam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A’B’C’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50" name="Picture 6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936" y="367262"/>
            <a:ext cx="2653023" cy="1695628"/>
          </a:xfrm>
          <a:prstGeom prst="rect">
            <a:avLst/>
          </a:prstGeom>
        </p:spPr>
      </p:pic>
      <p:pic>
        <p:nvPicPr>
          <p:cNvPr id="651" name="Picture 6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125" y="1951632"/>
            <a:ext cx="3370835" cy="2122187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-401643" y="655859"/>
            <a:ext cx="6291803" cy="314551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A’, B’, C’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2" name="Double Wave 1"/>
          <p:cNvSpPr/>
          <p:nvPr/>
        </p:nvSpPr>
        <p:spPr>
          <a:xfrm>
            <a:off x="92855" y="-1827"/>
            <a:ext cx="2979677" cy="657686"/>
          </a:xfrm>
          <a:prstGeom prst="doubleWav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VẤN ĐỀ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" grpId="0" animBg="1"/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14"/>
          <p:cNvGrpSpPr/>
          <p:nvPr/>
        </p:nvGrpSpPr>
        <p:grpSpPr>
          <a:xfrm rot="3894958">
            <a:off x="8816612" y="3923687"/>
            <a:ext cx="808438" cy="1285861"/>
            <a:chOff x="14793425" y="6831050"/>
            <a:chExt cx="1616673" cy="2571867"/>
          </a:xfrm>
        </p:grpSpPr>
        <p:sp>
          <p:nvSpPr>
            <p:cNvPr id="764" name="Google Shape;764;p14"/>
            <p:cNvSpPr/>
            <p:nvPr/>
          </p:nvSpPr>
          <p:spPr>
            <a:xfrm>
              <a:off x="16328959" y="9291353"/>
              <a:ext cx="81139" cy="111564"/>
            </a:xfrm>
            <a:custGeom>
              <a:avLst/>
              <a:gdLst/>
              <a:ahLst/>
              <a:cxnLst/>
              <a:rect l="l" t="t" r="r" b="b"/>
              <a:pathLst>
                <a:path w="81139" h="111564" extrusionOk="0">
                  <a:moveTo>
                    <a:pt x="43646" y="87755"/>
                  </a:moveTo>
                  <a:cubicBezTo>
                    <a:pt x="-8259" y="29197"/>
                    <a:pt x="-7318" y="40945"/>
                    <a:pt x="12759" y="34960"/>
                  </a:cubicBezTo>
                  <a:cubicBezTo>
                    <a:pt x="30316" y="29459"/>
                    <a:pt x="51493" y="16241"/>
                    <a:pt x="61125" y="0"/>
                  </a:cubicBezTo>
                  <a:cubicBezTo>
                    <a:pt x="57706" y="5768"/>
                    <a:pt x="118389" y="172081"/>
                    <a:pt x="43646" y="8775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16079850" y="8963288"/>
              <a:ext cx="326742" cy="396131"/>
            </a:xfrm>
            <a:custGeom>
              <a:avLst/>
              <a:gdLst/>
              <a:ahLst/>
              <a:cxnLst/>
              <a:rect l="l" t="t" r="r" b="b"/>
              <a:pathLst>
                <a:path w="326742" h="396131" extrusionOk="0">
                  <a:moveTo>
                    <a:pt x="314122" y="287850"/>
                  </a:moveTo>
                  <a:cubicBezTo>
                    <a:pt x="279954" y="185381"/>
                    <a:pt x="223874" y="51437"/>
                    <a:pt x="212745" y="28981"/>
                  </a:cubicBezTo>
                  <a:cubicBezTo>
                    <a:pt x="183324" y="-30395"/>
                    <a:pt x="129058" y="14009"/>
                    <a:pt x="75595" y="50851"/>
                  </a:cubicBezTo>
                  <a:cubicBezTo>
                    <a:pt x="41869" y="74095"/>
                    <a:pt x="-9316" y="93806"/>
                    <a:pt x="1463" y="116489"/>
                  </a:cubicBezTo>
                  <a:cubicBezTo>
                    <a:pt x="8447" y="131183"/>
                    <a:pt x="21751" y="138745"/>
                    <a:pt x="48946" y="164230"/>
                  </a:cubicBezTo>
                  <a:cubicBezTo>
                    <a:pt x="41494" y="168986"/>
                    <a:pt x="144656" y="283095"/>
                    <a:pt x="150580" y="289578"/>
                  </a:cubicBezTo>
                  <a:cubicBezTo>
                    <a:pt x="248466" y="396685"/>
                    <a:pt x="246023" y="398628"/>
                    <a:pt x="262130" y="395327"/>
                  </a:cubicBezTo>
                  <a:cubicBezTo>
                    <a:pt x="282649" y="391117"/>
                    <a:pt x="305565" y="380058"/>
                    <a:pt x="319003" y="361719"/>
                  </a:cubicBezTo>
                  <a:cubicBezTo>
                    <a:pt x="334837" y="339175"/>
                    <a:pt x="322870" y="313464"/>
                    <a:pt x="314122" y="28785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6" name="Google Shape;766;p14"/>
            <p:cNvGrpSpPr/>
            <p:nvPr/>
          </p:nvGrpSpPr>
          <p:grpSpPr>
            <a:xfrm>
              <a:off x="14793425" y="6831050"/>
              <a:ext cx="1520516" cy="2332016"/>
              <a:chOff x="14793425" y="6831050"/>
              <a:chExt cx="1520516" cy="2332016"/>
            </a:xfrm>
          </p:grpSpPr>
          <p:sp>
            <p:nvSpPr>
              <p:cNvPr id="767" name="Google Shape;767;p14"/>
              <p:cNvSpPr/>
              <p:nvPr/>
            </p:nvSpPr>
            <p:spPr>
              <a:xfrm>
                <a:off x="14793425" y="6831050"/>
                <a:ext cx="220087" cy="240655"/>
              </a:xfrm>
              <a:custGeom>
                <a:avLst/>
                <a:gdLst/>
                <a:ahLst/>
                <a:cxnLst/>
                <a:rect l="l" t="t" r="r" b="b"/>
                <a:pathLst>
                  <a:path w="220087" h="240655" extrusionOk="0">
                    <a:moveTo>
                      <a:pt x="195550" y="173254"/>
                    </a:moveTo>
                    <a:cubicBezTo>
                      <a:pt x="234382" y="162195"/>
                      <a:pt x="219186" y="177007"/>
                      <a:pt x="203788" y="139044"/>
                    </a:cubicBezTo>
                    <a:cubicBezTo>
                      <a:pt x="157504" y="66456"/>
                      <a:pt x="117587" y="-65658"/>
                      <a:pt x="11458" y="38585"/>
                    </a:cubicBezTo>
                    <a:cubicBezTo>
                      <a:pt x="-22062" y="83196"/>
                      <a:pt x="22566" y="137399"/>
                      <a:pt x="85749" y="240655"/>
                    </a:cubicBezTo>
                    <a:cubicBezTo>
                      <a:pt x="112717" y="209366"/>
                      <a:pt x="153982" y="185444"/>
                      <a:pt x="195550" y="1732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14"/>
              <p:cNvSpPr/>
              <p:nvPr/>
            </p:nvSpPr>
            <p:spPr>
              <a:xfrm>
                <a:off x="14899794" y="7058809"/>
                <a:ext cx="1046067" cy="1560520"/>
              </a:xfrm>
              <a:custGeom>
                <a:avLst/>
                <a:gdLst/>
                <a:ahLst/>
                <a:cxnLst/>
                <a:rect l="l" t="t" r="r" b="b"/>
                <a:pathLst>
                  <a:path w="1046067" h="1560520" extrusionOk="0">
                    <a:moveTo>
                      <a:pt x="1041605" y="1327420"/>
                    </a:moveTo>
                    <a:cubicBezTo>
                      <a:pt x="1036205" y="1341542"/>
                      <a:pt x="1023883" y="1345075"/>
                      <a:pt x="1010183" y="1340632"/>
                    </a:cubicBezTo>
                    <a:cubicBezTo>
                      <a:pt x="1008229" y="1351069"/>
                      <a:pt x="1001029" y="1357804"/>
                      <a:pt x="990589" y="1357444"/>
                    </a:cubicBezTo>
                    <a:cubicBezTo>
                      <a:pt x="987864" y="1366544"/>
                      <a:pt x="977373" y="1373896"/>
                      <a:pt x="966625" y="1373074"/>
                    </a:cubicBezTo>
                    <a:cubicBezTo>
                      <a:pt x="962505" y="1387387"/>
                      <a:pt x="950718" y="1385068"/>
                      <a:pt x="949191" y="1387109"/>
                    </a:cubicBezTo>
                    <a:cubicBezTo>
                      <a:pt x="951181" y="1390620"/>
                      <a:pt x="959019" y="1404640"/>
                      <a:pt x="958293" y="1404846"/>
                    </a:cubicBezTo>
                    <a:cubicBezTo>
                      <a:pt x="972590" y="1429935"/>
                      <a:pt x="946105" y="1455076"/>
                      <a:pt x="923118" y="1447107"/>
                    </a:cubicBezTo>
                    <a:cubicBezTo>
                      <a:pt x="907540" y="1461842"/>
                      <a:pt x="912935" y="1457184"/>
                      <a:pt x="910827" y="1458777"/>
                    </a:cubicBezTo>
                    <a:cubicBezTo>
                      <a:pt x="912076" y="1474890"/>
                      <a:pt x="893429" y="1485733"/>
                      <a:pt x="895501" y="1490704"/>
                    </a:cubicBezTo>
                    <a:cubicBezTo>
                      <a:pt x="919235" y="1544096"/>
                      <a:pt x="896443" y="1504591"/>
                      <a:pt x="909335" y="1542476"/>
                    </a:cubicBezTo>
                    <a:cubicBezTo>
                      <a:pt x="914272" y="1557129"/>
                      <a:pt x="894987" y="1565920"/>
                      <a:pt x="884805" y="1556820"/>
                    </a:cubicBezTo>
                    <a:cubicBezTo>
                      <a:pt x="843108" y="1519361"/>
                      <a:pt x="253342" y="628900"/>
                      <a:pt x="62338" y="272291"/>
                    </a:cubicBezTo>
                    <a:cubicBezTo>
                      <a:pt x="24539" y="201681"/>
                      <a:pt x="-41050" y="120450"/>
                      <a:pt x="35390" y="58879"/>
                    </a:cubicBezTo>
                    <a:cubicBezTo>
                      <a:pt x="191995" y="-66941"/>
                      <a:pt x="220974" y="32582"/>
                      <a:pt x="288255" y="136769"/>
                    </a:cubicBezTo>
                    <a:cubicBezTo>
                      <a:pt x="1076061" y="1357727"/>
                      <a:pt x="1057012" y="1287221"/>
                      <a:pt x="1041605" y="132742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14"/>
              <p:cNvSpPr/>
              <p:nvPr/>
            </p:nvSpPr>
            <p:spPr>
              <a:xfrm>
                <a:off x="16180894" y="9073875"/>
                <a:ext cx="133047" cy="89191"/>
              </a:xfrm>
              <a:custGeom>
                <a:avLst/>
                <a:gdLst/>
                <a:ahLst/>
                <a:cxnLst/>
                <a:rect l="l" t="t" r="r" b="b"/>
                <a:pathLst>
                  <a:path w="133047" h="89191" extrusionOk="0">
                    <a:moveTo>
                      <a:pt x="127469" y="0"/>
                    </a:moveTo>
                    <a:cubicBezTo>
                      <a:pt x="104342" y="26410"/>
                      <a:pt x="55533" y="59412"/>
                      <a:pt x="4903" y="75401"/>
                    </a:cubicBezTo>
                    <a:cubicBezTo>
                      <a:pt x="-3716" y="78876"/>
                      <a:pt x="-11723" y="115492"/>
                      <a:pt x="80984" y="52903"/>
                    </a:cubicBezTo>
                    <a:cubicBezTo>
                      <a:pt x="86919" y="48554"/>
                      <a:pt x="152225" y="1213"/>
                      <a:pt x="127469" y="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0" name="Google Shape;770;p14"/>
            <p:cNvSpPr/>
            <p:nvPr/>
          </p:nvSpPr>
          <p:spPr>
            <a:xfrm>
              <a:off x="14865486" y="6940367"/>
              <a:ext cx="148148" cy="131343"/>
            </a:xfrm>
            <a:custGeom>
              <a:avLst/>
              <a:gdLst/>
              <a:ahLst/>
              <a:cxnLst/>
              <a:rect l="l" t="t" r="r" b="b"/>
              <a:pathLst>
                <a:path w="148148" h="131343" extrusionOk="0">
                  <a:moveTo>
                    <a:pt x="148148" y="58122"/>
                  </a:moveTo>
                  <a:cubicBezTo>
                    <a:pt x="93688" y="67880"/>
                    <a:pt x="43058" y="97262"/>
                    <a:pt x="13683" y="131343"/>
                  </a:cubicBezTo>
                  <a:cubicBezTo>
                    <a:pt x="-7474" y="96702"/>
                    <a:pt x="-2218" y="108337"/>
                    <a:pt x="16645" y="93520"/>
                  </a:cubicBezTo>
                  <a:cubicBezTo>
                    <a:pt x="148020" y="13543"/>
                    <a:pt x="90849" y="-34327"/>
                    <a:pt x="131723" y="29728"/>
                  </a:cubicBezTo>
                  <a:cubicBezTo>
                    <a:pt x="134417" y="36360"/>
                    <a:pt x="141941" y="47089"/>
                    <a:pt x="148148" y="58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15018178" y="7189901"/>
              <a:ext cx="517264" cy="756383"/>
            </a:xfrm>
            <a:custGeom>
              <a:avLst/>
              <a:gdLst/>
              <a:ahLst/>
              <a:cxnLst/>
              <a:rect l="l" t="t" r="r" b="b"/>
              <a:pathLst>
                <a:path w="517264" h="756383" extrusionOk="0">
                  <a:moveTo>
                    <a:pt x="505933" y="645422"/>
                  </a:moveTo>
                  <a:cubicBezTo>
                    <a:pt x="532701" y="699939"/>
                    <a:pt x="508962" y="737115"/>
                    <a:pt x="466946" y="752528"/>
                  </a:cubicBezTo>
                  <a:cubicBezTo>
                    <a:pt x="402992" y="779689"/>
                    <a:pt x="386762" y="667709"/>
                    <a:pt x="124902" y="276880"/>
                  </a:cubicBezTo>
                  <a:cubicBezTo>
                    <a:pt x="-424" y="89827"/>
                    <a:pt x="-28447" y="59936"/>
                    <a:pt x="27444" y="19290"/>
                  </a:cubicBezTo>
                  <a:cubicBezTo>
                    <a:pt x="98968" y="-33726"/>
                    <a:pt x="117050" y="32452"/>
                    <a:pt x="171860" y="98141"/>
                  </a:cubicBezTo>
                  <a:cubicBezTo>
                    <a:pt x="261522" y="218471"/>
                    <a:pt x="426787" y="504594"/>
                    <a:pt x="505933" y="64542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15654548" y="8554510"/>
              <a:ext cx="570" cy="879"/>
            </a:xfrm>
            <a:custGeom>
              <a:avLst/>
              <a:gdLst/>
              <a:ahLst/>
              <a:cxnLst/>
              <a:rect l="l" t="t" r="r" b="b"/>
              <a:pathLst>
                <a:path w="570" h="879" extrusionOk="0">
                  <a:moveTo>
                    <a:pt x="0" y="0"/>
                  </a:moveTo>
                  <a:cubicBezTo>
                    <a:pt x="170" y="288"/>
                    <a:pt x="365" y="571"/>
                    <a:pt x="571" y="879"/>
                  </a:cubicBezTo>
                  <a:cubicBezTo>
                    <a:pt x="370" y="596"/>
                    <a:pt x="170" y="288"/>
                    <a:pt x="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15474531" y="7905717"/>
              <a:ext cx="78755" cy="80907"/>
            </a:xfrm>
            <a:custGeom>
              <a:avLst/>
              <a:gdLst/>
              <a:ahLst/>
              <a:cxnLst/>
              <a:rect l="l" t="t" r="r" b="b"/>
              <a:pathLst>
                <a:path w="78755" h="80907" extrusionOk="0">
                  <a:moveTo>
                    <a:pt x="64237" y="14163"/>
                  </a:moveTo>
                  <a:cubicBezTo>
                    <a:pt x="74131" y="30862"/>
                    <a:pt x="85928" y="44589"/>
                    <a:pt x="73205" y="58311"/>
                  </a:cubicBezTo>
                  <a:cubicBezTo>
                    <a:pt x="66756" y="65267"/>
                    <a:pt x="45044" y="82202"/>
                    <a:pt x="35139" y="80829"/>
                  </a:cubicBezTo>
                  <a:cubicBezTo>
                    <a:pt x="26844" y="79683"/>
                    <a:pt x="20606" y="71210"/>
                    <a:pt x="7662" y="52100"/>
                  </a:cubicBezTo>
                  <a:cubicBezTo>
                    <a:pt x="-2099" y="37684"/>
                    <a:pt x="-638" y="39977"/>
                    <a:pt x="1805" y="39417"/>
                  </a:cubicBezTo>
                  <a:cubicBezTo>
                    <a:pt x="19619" y="35946"/>
                    <a:pt x="41136" y="20204"/>
                    <a:pt x="51565" y="5408"/>
                  </a:cubicBezTo>
                  <a:cubicBezTo>
                    <a:pt x="57176" y="-1842"/>
                    <a:pt x="53303" y="-4284"/>
                    <a:pt x="64237" y="141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15006541" y="7139603"/>
              <a:ext cx="75095" cy="77362"/>
            </a:xfrm>
            <a:custGeom>
              <a:avLst/>
              <a:gdLst/>
              <a:ahLst/>
              <a:cxnLst/>
              <a:rect l="l" t="t" r="r" b="b"/>
              <a:pathLst>
                <a:path w="75095" h="77362" extrusionOk="0">
                  <a:moveTo>
                    <a:pt x="75095" y="50751"/>
                  </a:moveTo>
                  <a:cubicBezTo>
                    <a:pt x="58952" y="53975"/>
                    <a:pt x="41750" y="67738"/>
                    <a:pt x="28749" y="77362"/>
                  </a:cubicBezTo>
                  <a:cubicBezTo>
                    <a:pt x="4142" y="40896"/>
                    <a:pt x="-1788" y="32953"/>
                    <a:pt x="429" y="22706"/>
                  </a:cubicBezTo>
                  <a:cubicBezTo>
                    <a:pt x="5001" y="3843"/>
                    <a:pt x="34288" y="-9287"/>
                    <a:pt x="47710" y="8213"/>
                  </a:cubicBezTo>
                  <a:cubicBezTo>
                    <a:pt x="57898" y="22084"/>
                    <a:pt x="66548" y="36222"/>
                    <a:pt x="75095" y="5075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5" name="Google Shape;775;p14"/>
            <p:cNvGrpSpPr/>
            <p:nvPr/>
          </p:nvGrpSpPr>
          <p:grpSpPr>
            <a:xfrm>
              <a:off x="15544059" y="8089374"/>
              <a:ext cx="217638" cy="159727"/>
              <a:chOff x="15544059" y="8089374"/>
              <a:chExt cx="217638" cy="159727"/>
            </a:xfrm>
          </p:grpSpPr>
          <p:sp>
            <p:nvSpPr>
              <p:cNvPr id="776" name="Google Shape;776;p14"/>
              <p:cNvSpPr/>
              <p:nvPr/>
            </p:nvSpPr>
            <p:spPr>
              <a:xfrm>
                <a:off x="15544059" y="8189706"/>
                <a:ext cx="36404" cy="29037"/>
              </a:xfrm>
              <a:custGeom>
                <a:avLst/>
                <a:gdLst/>
                <a:ahLst/>
                <a:cxnLst/>
                <a:rect l="l" t="t" r="r" b="b"/>
                <a:pathLst>
                  <a:path w="36404" h="29037" extrusionOk="0">
                    <a:moveTo>
                      <a:pt x="27929" y="13100"/>
                    </a:moveTo>
                    <a:cubicBezTo>
                      <a:pt x="32542" y="9707"/>
                      <a:pt x="38971" y="6365"/>
                      <a:pt x="35335" y="1800"/>
                    </a:cubicBezTo>
                    <a:cubicBezTo>
                      <a:pt x="31786" y="-2653"/>
                      <a:pt x="27256" y="2154"/>
                      <a:pt x="22782" y="5470"/>
                    </a:cubicBezTo>
                    <a:cubicBezTo>
                      <a:pt x="2216" y="20724"/>
                      <a:pt x="-2454" y="22914"/>
                      <a:pt x="1069" y="27331"/>
                    </a:cubicBezTo>
                    <a:cubicBezTo>
                      <a:pt x="5260" y="32590"/>
                      <a:pt x="11612" y="25094"/>
                      <a:pt x="27929" y="13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14"/>
              <p:cNvSpPr/>
              <p:nvPr/>
            </p:nvSpPr>
            <p:spPr>
              <a:xfrm>
                <a:off x="15591778" y="8089374"/>
                <a:ext cx="166703" cy="94864"/>
              </a:xfrm>
              <a:custGeom>
                <a:avLst/>
                <a:gdLst/>
                <a:ahLst/>
                <a:cxnLst/>
                <a:rect l="l" t="t" r="r" b="b"/>
                <a:pathLst>
                  <a:path w="166703" h="94864" extrusionOk="0">
                    <a:moveTo>
                      <a:pt x="164915" y="2"/>
                    </a:moveTo>
                    <a:cubicBezTo>
                      <a:pt x="155087" y="-404"/>
                      <a:pt x="50681" y="61193"/>
                      <a:pt x="1687" y="88472"/>
                    </a:cubicBezTo>
                    <a:cubicBezTo>
                      <a:pt x="-2176" y="90621"/>
                      <a:pt x="1286" y="96559"/>
                      <a:pt x="5153" y="94400"/>
                    </a:cubicBezTo>
                    <a:cubicBezTo>
                      <a:pt x="71442" y="57491"/>
                      <a:pt x="182102" y="722"/>
                      <a:pt x="164915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14"/>
              <p:cNvSpPr/>
              <p:nvPr/>
            </p:nvSpPr>
            <p:spPr>
              <a:xfrm>
                <a:off x="15560314" y="8227811"/>
                <a:ext cx="14246" cy="21290"/>
              </a:xfrm>
              <a:custGeom>
                <a:avLst/>
                <a:gdLst/>
                <a:ahLst/>
                <a:cxnLst/>
                <a:rect l="l" t="t" r="r" b="b"/>
                <a:pathLst>
                  <a:path w="14246" h="21290" extrusionOk="0">
                    <a:moveTo>
                      <a:pt x="13727" y="17215"/>
                    </a:moveTo>
                    <a:cubicBezTo>
                      <a:pt x="13428" y="16701"/>
                      <a:pt x="-13283" y="-22105"/>
                      <a:pt x="8620" y="18516"/>
                    </a:cubicBezTo>
                    <a:cubicBezTo>
                      <a:pt x="11412" y="23693"/>
                      <a:pt x="15748" y="20665"/>
                      <a:pt x="13727" y="172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4"/>
              <p:cNvSpPr/>
              <p:nvPr/>
            </p:nvSpPr>
            <p:spPr>
              <a:xfrm>
                <a:off x="15594181" y="8205309"/>
                <a:ext cx="17250" cy="24890"/>
              </a:xfrm>
              <a:custGeom>
                <a:avLst/>
                <a:gdLst/>
                <a:ahLst/>
                <a:cxnLst/>
                <a:rect l="l" t="t" r="r" b="b"/>
                <a:pathLst>
                  <a:path w="17250" h="24890" extrusionOk="0">
                    <a:moveTo>
                      <a:pt x="15796" y="19537"/>
                    </a:moveTo>
                    <a:cubicBezTo>
                      <a:pt x="5783" y="5445"/>
                      <a:pt x="-5402" y="-8647"/>
                      <a:pt x="2893" y="6587"/>
                    </a:cubicBezTo>
                    <a:cubicBezTo>
                      <a:pt x="17446" y="33290"/>
                      <a:pt x="19143" y="24252"/>
                      <a:pt x="15796" y="195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4"/>
              <p:cNvSpPr/>
              <p:nvPr/>
            </p:nvSpPr>
            <p:spPr>
              <a:xfrm>
                <a:off x="15627069" y="8186530"/>
                <a:ext cx="16294" cy="26242"/>
              </a:xfrm>
              <a:custGeom>
                <a:avLst/>
                <a:gdLst/>
                <a:ahLst/>
                <a:cxnLst/>
                <a:rect l="l" t="t" r="r" b="b"/>
                <a:pathLst>
                  <a:path w="16294" h="26242" extrusionOk="0">
                    <a:moveTo>
                      <a:pt x="16208" y="23638"/>
                    </a:moveTo>
                    <a:cubicBezTo>
                      <a:pt x="15169" y="20168"/>
                      <a:pt x="-14458" y="-25018"/>
                      <a:pt x="9034" y="19474"/>
                    </a:cubicBezTo>
                    <a:cubicBezTo>
                      <a:pt x="10150" y="21581"/>
                      <a:pt x="11081" y="23921"/>
                      <a:pt x="12747" y="25653"/>
                    </a:cubicBezTo>
                    <a:cubicBezTo>
                      <a:pt x="14176" y="27124"/>
                      <a:pt x="16804" y="25612"/>
                      <a:pt x="16208" y="236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4"/>
              <p:cNvSpPr/>
              <p:nvPr/>
            </p:nvSpPr>
            <p:spPr>
              <a:xfrm>
                <a:off x="15671727" y="8164074"/>
                <a:ext cx="16472" cy="30438"/>
              </a:xfrm>
              <a:custGeom>
                <a:avLst/>
                <a:gdLst/>
                <a:ahLst/>
                <a:cxnLst/>
                <a:rect l="l" t="t" r="r" b="b"/>
                <a:pathLst>
                  <a:path w="16472" h="30438" extrusionOk="0">
                    <a:moveTo>
                      <a:pt x="427" y="106"/>
                    </a:moveTo>
                    <a:cubicBezTo>
                      <a:pt x="-2674" y="-2012"/>
                      <a:pt x="12121" y="28270"/>
                      <a:pt x="12620" y="28691"/>
                    </a:cubicBezTo>
                    <a:cubicBezTo>
                      <a:pt x="24057" y="38413"/>
                      <a:pt x="7020" y="4594"/>
                      <a:pt x="427" y="1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4"/>
              <p:cNvSpPr/>
              <p:nvPr/>
            </p:nvSpPr>
            <p:spPr>
              <a:xfrm>
                <a:off x="15707172" y="8141087"/>
                <a:ext cx="17423" cy="2526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25261" extrusionOk="0">
                    <a:moveTo>
                      <a:pt x="2373" y="960"/>
                    </a:moveTo>
                    <a:cubicBezTo>
                      <a:pt x="393" y="-957"/>
                      <a:pt x="-1114" y="-6"/>
                      <a:pt x="1087" y="3840"/>
                    </a:cubicBezTo>
                    <a:cubicBezTo>
                      <a:pt x="23715" y="43370"/>
                      <a:pt x="21591" y="19561"/>
                      <a:pt x="2373" y="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4"/>
              <p:cNvSpPr/>
              <p:nvPr/>
            </p:nvSpPr>
            <p:spPr>
              <a:xfrm>
                <a:off x="15750433" y="8120848"/>
                <a:ext cx="11265" cy="16890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16890" extrusionOk="0">
                    <a:moveTo>
                      <a:pt x="10811" y="12269"/>
                    </a:moveTo>
                    <a:cubicBezTo>
                      <a:pt x="10508" y="11739"/>
                      <a:pt x="-5759" y="-11725"/>
                      <a:pt x="2182" y="7657"/>
                    </a:cubicBezTo>
                    <a:cubicBezTo>
                      <a:pt x="8353" y="22721"/>
                      <a:pt x="12724" y="15595"/>
                      <a:pt x="10811" y="122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14"/>
            <p:cNvSpPr/>
            <p:nvPr/>
          </p:nvSpPr>
          <p:spPr>
            <a:xfrm>
              <a:off x="15054152" y="7222266"/>
              <a:ext cx="447565" cy="683740"/>
            </a:xfrm>
            <a:custGeom>
              <a:avLst/>
              <a:gdLst/>
              <a:ahLst/>
              <a:cxnLst/>
              <a:rect l="l" t="t" r="r" b="b"/>
              <a:pathLst>
                <a:path w="447565" h="683740" extrusionOk="0">
                  <a:moveTo>
                    <a:pt x="411688" y="682818"/>
                  </a:moveTo>
                  <a:cubicBezTo>
                    <a:pt x="388747" y="686366"/>
                    <a:pt x="389354" y="680855"/>
                    <a:pt x="367153" y="645452"/>
                  </a:cubicBezTo>
                  <a:cubicBezTo>
                    <a:pt x="330578" y="588061"/>
                    <a:pt x="291016" y="532274"/>
                    <a:pt x="254487" y="474913"/>
                  </a:cubicBezTo>
                  <a:cubicBezTo>
                    <a:pt x="190842" y="373102"/>
                    <a:pt x="226856" y="403368"/>
                    <a:pt x="29069" y="95811"/>
                  </a:cubicBezTo>
                  <a:cubicBezTo>
                    <a:pt x="23263" y="85390"/>
                    <a:pt x="-29475" y="19089"/>
                    <a:pt x="23155" y="2103"/>
                  </a:cubicBezTo>
                  <a:cubicBezTo>
                    <a:pt x="43880" y="-5645"/>
                    <a:pt x="39555" y="10539"/>
                    <a:pt x="32699" y="10169"/>
                  </a:cubicBezTo>
                  <a:cubicBezTo>
                    <a:pt x="85" y="18205"/>
                    <a:pt x="14628" y="47901"/>
                    <a:pt x="31902" y="73987"/>
                  </a:cubicBezTo>
                  <a:cubicBezTo>
                    <a:pt x="406289" y="684037"/>
                    <a:pt x="387950" y="702391"/>
                    <a:pt x="435021" y="657431"/>
                  </a:cubicBezTo>
                  <a:cubicBezTo>
                    <a:pt x="440729" y="631139"/>
                    <a:pt x="391935" y="559039"/>
                    <a:pt x="401526" y="553687"/>
                  </a:cubicBezTo>
                  <a:cubicBezTo>
                    <a:pt x="409523" y="550751"/>
                    <a:pt x="410794" y="563686"/>
                    <a:pt x="414126" y="568494"/>
                  </a:cubicBezTo>
                  <a:cubicBezTo>
                    <a:pt x="434074" y="620358"/>
                    <a:pt x="479443" y="666212"/>
                    <a:pt x="411688" y="682818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5117281" y="7249829"/>
              <a:ext cx="327494" cy="506277"/>
            </a:xfrm>
            <a:custGeom>
              <a:avLst/>
              <a:gdLst/>
              <a:ahLst/>
              <a:cxnLst/>
              <a:rect l="l" t="t" r="r" b="b"/>
              <a:pathLst>
                <a:path w="327494" h="506277" extrusionOk="0">
                  <a:moveTo>
                    <a:pt x="319775" y="503533"/>
                  </a:moveTo>
                  <a:cubicBezTo>
                    <a:pt x="279168" y="427068"/>
                    <a:pt x="21690" y="37478"/>
                    <a:pt x="9224" y="23325"/>
                  </a:cubicBezTo>
                  <a:cubicBezTo>
                    <a:pt x="-63730" y="-123971"/>
                    <a:pt x="319780" y="473442"/>
                    <a:pt x="327278" y="501174"/>
                  </a:cubicBezTo>
                  <a:cubicBezTo>
                    <a:pt x="328867" y="506217"/>
                    <a:pt x="321235" y="508443"/>
                    <a:pt x="319775" y="503533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550995" y="8140567"/>
              <a:ext cx="768434" cy="997550"/>
            </a:xfrm>
            <a:custGeom>
              <a:avLst/>
              <a:gdLst/>
              <a:ahLst/>
              <a:cxnLst/>
              <a:rect l="l" t="t" r="r" b="b"/>
              <a:pathLst>
                <a:path w="768434" h="997550" extrusionOk="0">
                  <a:moveTo>
                    <a:pt x="765025" y="873320"/>
                  </a:moveTo>
                  <a:cubicBezTo>
                    <a:pt x="747972" y="935256"/>
                    <a:pt x="606312" y="1001146"/>
                    <a:pt x="565130" y="997398"/>
                  </a:cubicBezTo>
                  <a:cubicBezTo>
                    <a:pt x="525912" y="994678"/>
                    <a:pt x="513194" y="973820"/>
                    <a:pt x="399917" y="808330"/>
                  </a:cubicBezTo>
                  <a:cubicBezTo>
                    <a:pt x="294502" y="654326"/>
                    <a:pt x="198499" y="504310"/>
                    <a:pt x="99816" y="347149"/>
                  </a:cubicBezTo>
                  <a:cubicBezTo>
                    <a:pt x="-20183" y="155434"/>
                    <a:pt x="-45768" y="160719"/>
                    <a:pt x="99868" y="94063"/>
                  </a:cubicBezTo>
                  <a:cubicBezTo>
                    <a:pt x="303852" y="791"/>
                    <a:pt x="206933" y="-150591"/>
                    <a:pt x="501510" y="377307"/>
                  </a:cubicBezTo>
                  <a:cubicBezTo>
                    <a:pt x="778016" y="850807"/>
                    <a:pt x="775753" y="834926"/>
                    <a:pt x="765025" y="87332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15586070" y="8211149"/>
              <a:ext cx="656859" cy="844484"/>
            </a:xfrm>
            <a:custGeom>
              <a:avLst/>
              <a:gdLst/>
              <a:ahLst/>
              <a:cxnLst/>
              <a:rect l="l" t="t" r="r" b="b"/>
              <a:pathLst>
                <a:path w="656859" h="844484" extrusionOk="0">
                  <a:moveTo>
                    <a:pt x="488126" y="841627"/>
                  </a:moveTo>
                  <a:cubicBezTo>
                    <a:pt x="489386" y="854361"/>
                    <a:pt x="463853" y="822260"/>
                    <a:pt x="451598" y="790425"/>
                  </a:cubicBezTo>
                  <a:cubicBezTo>
                    <a:pt x="448476" y="782318"/>
                    <a:pt x="487782" y="838166"/>
                    <a:pt x="488126" y="841627"/>
                  </a:cubicBezTo>
                  <a:close/>
                  <a:moveTo>
                    <a:pt x="424388" y="744216"/>
                  </a:moveTo>
                  <a:cubicBezTo>
                    <a:pt x="-341273" y="-454090"/>
                    <a:pt x="100791" y="333270"/>
                    <a:pt x="420371" y="746581"/>
                  </a:cubicBezTo>
                  <a:cubicBezTo>
                    <a:pt x="422146" y="748874"/>
                    <a:pt x="426049" y="746813"/>
                    <a:pt x="424388" y="744216"/>
                  </a:cubicBezTo>
                  <a:close/>
                  <a:moveTo>
                    <a:pt x="558889" y="835581"/>
                  </a:moveTo>
                  <a:cubicBezTo>
                    <a:pt x="576884" y="874654"/>
                    <a:pt x="169204" y="222924"/>
                    <a:pt x="168895" y="222410"/>
                  </a:cubicBezTo>
                  <a:cubicBezTo>
                    <a:pt x="165989" y="217582"/>
                    <a:pt x="173205" y="213531"/>
                    <a:pt x="176331" y="218025"/>
                  </a:cubicBezTo>
                  <a:cubicBezTo>
                    <a:pt x="216814" y="276223"/>
                    <a:pt x="522273" y="756216"/>
                    <a:pt x="558889" y="835581"/>
                  </a:cubicBezTo>
                  <a:close/>
                  <a:moveTo>
                    <a:pt x="125537" y="170155"/>
                  </a:moveTo>
                  <a:cubicBezTo>
                    <a:pt x="118394" y="167486"/>
                    <a:pt x="114496" y="158803"/>
                    <a:pt x="110588" y="152695"/>
                  </a:cubicBezTo>
                  <a:cubicBezTo>
                    <a:pt x="11077" y="-2708"/>
                    <a:pt x="159870" y="182967"/>
                    <a:pt x="125537" y="170155"/>
                  </a:cubicBezTo>
                  <a:close/>
                  <a:moveTo>
                    <a:pt x="623018" y="813957"/>
                  </a:moveTo>
                  <a:cubicBezTo>
                    <a:pt x="548013" y="699349"/>
                    <a:pt x="502911" y="613712"/>
                    <a:pt x="327886" y="340539"/>
                  </a:cubicBezTo>
                  <a:cubicBezTo>
                    <a:pt x="209013" y="155009"/>
                    <a:pt x="170685" y="106723"/>
                    <a:pt x="132938" y="41028"/>
                  </a:cubicBezTo>
                  <a:cubicBezTo>
                    <a:pt x="97777" y="-20142"/>
                    <a:pt x="478839" y="527016"/>
                    <a:pt x="627626" y="811242"/>
                  </a:cubicBezTo>
                  <a:cubicBezTo>
                    <a:pt x="629220" y="814296"/>
                    <a:pt x="624901" y="816831"/>
                    <a:pt x="623018" y="813957"/>
                  </a:cubicBezTo>
                  <a:close/>
                  <a:moveTo>
                    <a:pt x="656734" y="769151"/>
                  </a:moveTo>
                  <a:cubicBezTo>
                    <a:pt x="663054" y="786405"/>
                    <a:pt x="429479" y="354061"/>
                    <a:pt x="449957" y="386985"/>
                  </a:cubicBezTo>
                  <a:cubicBezTo>
                    <a:pt x="502227" y="470987"/>
                    <a:pt x="628567" y="692285"/>
                    <a:pt x="656734" y="769151"/>
                  </a:cubicBezTo>
                  <a:close/>
                  <a:moveTo>
                    <a:pt x="429603" y="348606"/>
                  </a:moveTo>
                  <a:cubicBezTo>
                    <a:pt x="450585" y="388620"/>
                    <a:pt x="246662" y="56190"/>
                    <a:pt x="224220" y="5929"/>
                  </a:cubicBezTo>
                  <a:cubicBezTo>
                    <a:pt x="222106" y="1199"/>
                    <a:pt x="228041" y="-2312"/>
                    <a:pt x="231132" y="1852"/>
                  </a:cubicBezTo>
                  <a:cubicBezTo>
                    <a:pt x="256984" y="36725"/>
                    <a:pt x="381766" y="257308"/>
                    <a:pt x="429603" y="34860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16116119" y="9013892"/>
              <a:ext cx="213001" cy="162938"/>
            </a:xfrm>
            <a:custGeom>
              <a:avLst/>
              <a:gdLst/>
              <a:ahLst/>
              <a:cxnLst/>
              <a:rect l="l" t="t" r="r" b="b"/>
              <a:pathLst>
                <a:path w="213001" h="162938" extrusionOk="0">
                  <a:moveTo>
                    <a:pt x="208468" y="64985"/>
                  </a:moveTo>
                  <a:cubicBezTo>
                    <a:pt x="197803" y="87837"/>
                    <a:pt x="86320" y="164323"/>
                    <a:pt x="43090" y="162920"/>
                  </a:cubicBezTo>
                  <a:cubicBezTo>
                    <a:pt x="17938" y="162102"/>
                    <a:pt x="1229" y="138288"/>
                    <a:pt x="0" y="124078"/>
                  </a:cubicBezTo>
                  <a:cubicBezTo>
                    <a:pt x="43595" y="128042"/>
                    <a:pt x="183213" y="60589"/>
                    <a:pt x="199895" y="0"/>
                  </a:cubicBezTo>
                  <a:cubicBezTo>
                    <a:pt x="210366" y="19896"/>
                    <a:pt x="218419" y="43854"/>
                    <a:pt x="208468" y="649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14869292" y="6984884"/>
              <a:ext cx="202222" cy="174242"/>
            </a:xfrm>
            <a:custGeom>
              <a:avLst/>
              <a:gdLst/>
              <a:ahLst/>
              <a:cxnLst/>
              <a:rect l="l" t="t" r="r" b="b"/>
              <a:pathLst>
                <a:path w="202222" h="174242" extrusionOk="0">
                  <a:moveTo>
                    <a:pt x="202223" y="75634"/>
                  </a:moveTo>
                  <a:cubicBezTo>
                    <a:pt x="148960" y="64272"/>
                    <a:pt x="50463" y="129427"/>
                    <a:pt x="34880" y="174243"/>
                  </a:cubicBezTo>
                  <a:cubicBezTo>
                    <a:pt x="32165" y="171415"/>
                    <a:pt x="-10257" y="119915"/>
                    <a:pt x="2327" y="89721"/>
                  </a:cubicBezTo>
                  <a:cubicBezTo>
                    <a:pt x="30406" y="49507"/>
                    <a:pt x="78454" y="15626"/>
                    <a:pt x="138042" y="573"/>
                  </a:cubicBezTo>
                  <a:cubicBezTo>
                    <a:pt x="167664" y="-6147"/>
                    <a:pt x="189721" y="47923"/>
                    <a:pt x="202223" y="7563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id="{468C95C3-6626-8FB2-355F-B94D81DB1959}"/>
              </a:ext>
            </a:extLst>
          </p:cNvPr>
          <p:cNvSpPr txBox="1"/>
          <p:nvPr/>
        </p:nvSpPr>
        <p:spPr>
          <a:xfrm>
            <a:off x="-19126" y="135803"/>
            <a:ext cx="9499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TRƯỜNG HỢP ĐỒNG DẠNG THỨ HAI: CẠNH – GÓC – CẠNH</a:t>
            </a:r>
            <a:endParaRPr lang="en-US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14C5B9B-5463-D067-4779-4248AC01D937}"/>
              </a:ext>
            </a:extLst>
          </p:cNvPr>
          <p:cNvSpPr txBox="1"/>
          <p:nvPr/>
        </p:nvSpPr>
        <p:spPr>
          <a:xfrm>
            <a:off x="1033277" y="661903"/>
            <a:ext cx="4289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 68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5" name="Picture 7">
            <a:extLst>
              <a:ext uri="{FF2B5EF4-FFF2-40B4-BE49-F238E27FC236}">
                <a16:creationId xmlns:a16="http://schemas.microsoft.com/office/drawing/2014/main" id="{34680298-C9F4-CD19-858D-593E102A5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76359" y="956511"/>
            <a:ext cx="2551176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650" y="1095731"/>
            <a:ext cx="4437675" cy="1935899"/>
          </a:xfrm>
          <a:prstGeom prst="rect">
            <a:avLst/>
          </a:prstGeom>
        </p:spPr>
      </p:pic>
      <p:sp>
        <p:nvSpPr>
          <p:cNvPr id="41" name="Hộp Văn bản 3">
            <a:extLst>
              <a:ext uri="{FF2B5EF4-FFF2-40B4-BE49-F238E27FC236}">
                <a16:creationId xmlns:a16="http://schemas.microsoft.com/office/drawing/2014/main" id="{B14C5B9B-5463-D067-4779-4248AC01D937}"/>
              </a:ext>
            </a:extLst>
          </p:cNvPr>
          <p:cNvSpPr txBox="1"/>
          <p:nvPr/>
        </p:nvSpPr>
        <p:spPr>
          <a:xfrm>
            <a:off x="100266" y="3090035"/>
            <a:ext cx="3042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588663"/>
              </p:ext>
            </p:extLst>
          </p:nvPr>
        </p:nvGraphicFramePr>
        <p:xfrm>
          <a:off x="1954477" y="3121325"/>
          <a:ext cx="552764" cy="571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" name="Equation" r:id="rId7" imgW="380880" imgH="393480" progId="Equation.DSMT4">
                  <p:embed/>
                </p:oleObj>
              </mc:Choice>
              <mc:Fallback>
                <p:oleObj name="Equation" r:id="rId7" imgW="380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54477" y="3121325"/>
                        <a:ext cx="552764" cy="571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3079658"/>
              </p:ext>
            </p:extLst>
          </p:nvPr>
        </p:nvGraphicFramePr>
        <p:xfrm>
          <a:off x="3087686" y="3054516"/>
          <a:ext cx="612424" cy="63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8" name="Equation" r:id="rId9" imgW="380880" imgH="393480" progId="Equation.DSMT4">
                  <p:embed/>
                </p:oleObj>
              </mc:Choice>
              <mc:Fallback>
                <p:oleObj name="Equation" r:id="rId9" imgW="380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87686" y="3054516"/>
                        <a:ext cx="612424" cy="632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Hộp Văn bản 3">
            <a:extLst>
              <a:ext uri="{FF2B5EF4-FFF2-40B4-BE49-F238E27FC236}">
                <a16:creationId xmlns:a16="http://schemas.microsoft.com/office/drawing/2014/main" id="{B14C5B9B-5463-D067-4779-4248AC01D937}"/>
              </a:ext>
            </a:extLst>
          </p:cNvPr>
          <p:cNvSpPr txBox="1"/>
          <p:nvPr/>
        </p:nvSpPr>
        <p:spPr>
          <a:xfrm>
            <a:off x="92385" y="3752928"/>
            <a:ext cx="1090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895028"/>
              </p:ext>
            </p:extLst>
          </p:nvPr>
        </p:nvGraphicFramePr>
        <p:xfrm>
          <a:off x="1112860" y="3702950"/>
          <a:ext cx="3390758" cy="1340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9" name="Equation" r:id="rId11" imgW="2120760" imgH="838080" progId="Equation.DSMT4">
                  <p:embed/>
                </p:oleObj>
              </mc:Choice>
              <mc:Fallback>
                <p:oleObj name="Equation" r:id="rId11" imgW="21207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12860" y="3702950"/>
                        <a:ext cx="3390758" cy="13400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916" y="631163"/>
            <a:ext cx="866775" cy="48577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739741" y="3096665"/>
            <a:ext cx="0" cy="21086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Hộp Văn bản 3">
            <a:extLst>
              <a:ext uri="{FF2B5EF4-FFF2-40B4-BE49-F238E27FC236}">
                <a16:creationId xmlns:a16="http://schemas.microsoft.com/office/drawing/2014/main" id="{B14C5B9B-5463-D067-4779-4248AC01D937}"/>
              </a:ext>
            </a:extLst>
          </p:cNvPr>
          <p:cNvSpPr txBox="1"/>
          <p:nvPr/>
        </p:nvSpPr>
        <p:spPr>
          <a:xfrm>
            <a:off x="4678440" y="3136659"/>
            <a:ext cx="292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A’</a:t>
            </a:r>
          </a:p>
        </p:txBody>
      </p:sp>
      <p:sp>
        <p:nvSpPr>
          <p:cNvPr id="51" name="Hộp Văn bản 3">
            <a:extLst>
              <a:ext uri="{FF2B5EF4-FFF2-40B4-BE49-F238E27FC236}">
                <a16:creationId xmlns:a16="http://schemas.microsoft.com/office/drawing/2014/main" id="{B14C5B9B-5463-D067-4779-4248AC01D937}"/>
              </a:ext>
            </a:extLst>
          </p:cNvPr>
          <p:cNvSpPr txBox="1"/>
          <p:nvPr/>
        </p:nvSpPr>
        <p:spPr>
          <a:xfrm>
            <a:off x="4730515" y="3616975"/>
            <a:ext cx="1090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280274"/>
              </p:ext>
            </p:extLst>
          </p:nvPr>
        </p:nvGraphicFramePr>
        <p:xfrm>
          <a:off x="5180292" y="4024403"/>
          <a:ext cx="1916732" cy="479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0" name="Equation" r:id="rId14" imgW="1015920" imgH="253800" progId="Equation.DSMT4">
                  <p:embed/>
                </p:oleObj>
              </mc:Choice>
              <mc:Fallback>
                <p:oleObj name="Equation" r:id="rId14" imgW="10159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180292" y="4024403"/>
                        <a:ext cx="1916732" cy="4791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4" grpId="0"/>
      <p:bldP spid="41" grpId="0"/>
      <p:bldP spid="44" grpId="0"/>
      <p:bldP spid="50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57676" y="151319"/>
            <a:ext cx="8301038" cy="4937348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</a:pP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2" name="Google Shape;802;p15"/>
          <p:cNvGrpSpPr/>
          <p:nvPr/>
        </p:nvGrpSpPr>
        <p:grpSpPr>
          <a:xfrm rot="-896372">
            <a:off x="-80443" y="302454"/>
            <a:ext cx="1063089" cy="1405252"/>
            <a:chOff x="1881111" y="1166386"/>
            <a:chExt cx="2126174" cy="2810500"/>
          </a:xfrm>
        </p:grpSpPr>
        <p:sp>
          <p:nvSpPr>
            <p:cNvPr id="803" name="Google Shape;803;p1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15"/>
          <p:cNvGrpSpPr/>
          <p:nvPr/>
        </p:nvGrpSpPr>
        <p:grpSpPr>
          <a:xfrm rot="-5400000">
            <a:off x="81636" y="4149492"/>
            <a:ext cx="1242310" cy="405461"/>
            <a:chOff x="5411267" y="6235785"/>
            <a:chExt cx="2484620" cy="810923"/>
          </a:xfrm>
        </p:grpSpPr>
        <p:sp>
          <p:nvSpPr>
            <p:cNvPr id="822" name="Google Shape;822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15"/>
          <p:cNvGrpSpPr/>
          <p:nvPr/>
        </p:nvGrpSpPr>
        <p:grpSpPr>
          <a:xfrm rot="-631942" flipH="1">
            <a:off x="7661473" y="3352449"/>
            <a:ext cx="746879" cy="1436583"/>
            <a:chOff x="14335834" y="6702952"/>
            <a:chExt cx="1493685" cy="2873025"/>
          </a:xfrm>
        </p:grpSpPr>
        <p:sp>
          <p:nvSpPr>
            <p:cNvPr id="825" name="Google Shape;825;p1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26609" y="301055"/>
            <a:ext cx="7831962" cy="1599620"/>
            <a:chOff x="957757" y="504752"/>
            <a:chExt cx="7364361" cy="1244676"/>
          </a:xfrm>
        </p:grpSpPr>
        <p:sp>
          <p:nvSpPr>
            <p:cNvPr id="7" name="Rectangle 6"/>
            <p:cNvSpPr/>
            <p:nvPr/>
          </p:nvSpPr>
          <p:spPr>
            <a:xfrm>
              <a:off x="984283" y="527259"/>
              <a:ext cx="7337835" cy="1222169"/>
            </a:xfrm>
            <a:prstGeom prst="rect">
              <a:avLst/>
            </a:prstGeom>
            <a:solidFill>
              <a:srgbClr val="D8F3FC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kia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bởi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/>
              <a:endParaRPr lang="en-US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7757" y="504752"/>
              <a:ext cx="511274" cy="43138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203818" y="2141898"/>
            <a:ext cx="4568846" cy="1197696"/>
            <a:chOff x="1200822" y="1917094"/>
            <a:chExt cx="4568846" cy="1197696"/>
          </a:xfrm>
        </p:grpSpPr>
        <p:sp>
          <p:nvSpPr>
            <p:cNvPr id="9" name="TextBox 8"/>
            <p:cNvSpPr txBox="1"/>
            <p:nvPr/>
          </p:nvSpPr>
          <p:spPr>
            <a:xfrm>
              <a:off x="1204310" y="1965142"/>
              <a:ext cx="9670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GT </a:t>
              </a:r>
              <a:r>
                <a:rPr lang="en-US" dirty="0"/>
                <a:t>        </a:t>
              </a: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9729594"/>
                </p:ext>
              </p:extLst>
            </p:nvPr>
          </p:nvGraphicFramePr>
          <p:xfrm>
            <a:off x="1877157" y="1917094"/>
            <a:ext cx="3892511" cy="641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5" name="Equation" r:id="rId5" imgW="2387520" imgH="393480" progId="Equation.DSMT4">
                    <p:embed/>
                  </p:oleObj>
                </mc:Choice>
                <mc:Fallback>
                  <p:oleObj name="Equation" r:id="rId5" imgW="238752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877157" y="1917094"/>
                          <a:ext cx="3892511" cy="6418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TextBox 46"/>
            <p:cNvSpPr txBox="1"/>
            <p:nvPr/>
          </p:nvSpPr>
          <p:spPr>
            <a:xfrm>
              <a:off x="1200822" y="2591570"/>
              <a:ext cx="7778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KL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dirty="0"/>
                <a:t>      </a:t>
              </a: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31871806"/>
                </p:ext>
              </p:extLst>
            </p:nvPr>
          </p:nvGraphicFramePr>
          <p:xfrm>
            <a:off x="2114729" y="2686671"/>
            <a:ext cx="2205919" cy="3515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6" name="Equation" r:id="rId7" imgW="1117440" imgH="177480" progId="Equation.DSMT4">
                    <p:embed/>
                  </p:oleObj>
                </mc:Choice>
                <mc:Fallback>
                  <p:oleObj name="Equation" r:id="rId7" imgW="111744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114729" y="2686671"/>
                          <a:ext cx="2205919" cy="3515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4" name="Straight Connector 13"/>
            <p:cNvCxnSpPr/>
            <p:nvPr/>
          </p:nvCxnSpPr>
          <p:spPr>
            <a:xfrm>
              <a:off x="1814883" y="1965142"/>
              <a:ext cx="0" cy="110634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286933" y="2591570"/>
              <a:ext cx="409694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0" name="Picture 49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547" y="1937626"/>
            <a:ext cx="2782538" cy="1947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:a16="http://schemas.microsoft.com/office/drawing/2014/main" id="{17BB507C-726C-CB39-0A77-0B1678DCE1CF}"/>
              </a:ext>
            </a:extLst>
          </p:cNvPr>
          <p:cNvSpPr/>
          <p:nvPr/>
        </p:nvSpPr>
        <p:spPr>
          <a:xfrm>
            <a:off x="165702" y="98378"/>
            <a:ext cx="8745527" cy="4740380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:a16="http://schemas.microsoft.com/office/drawing/2014/main" id="{BDEC5438-D98E-00AA-E695-F83DAFC1FB08}"/>
              </a:ext>
            </a:extLst>
          </p:cNvPr>
          <p:cNvGrpSpPr/>
          <p:nvPr/>
        </p:nvGrpSpPr>
        <p:grpSpPr>
          <a:xfrm>
            <a:off x="-73497" y="-61018"/>
            <a:ext cx="9290994" cy="5727499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:a16="http://schemas.microsoft.com/office/drawing/2014/main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:a16="http://schemas.microsoft.com/office/drawing/2014/main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:a16="http://schemas.microsoft.com/office/drawing/2014/main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:a16="http://schemas.microsoft.com/office/drawing/2014/main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:a16="http://schemas.microsoft.com/office/drawing/2014/main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:a16="http://schemas.microsoft.com/office/drawing/2014/main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:a16="http://schemas.microsoft.com/office/drawing/2014/main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:a16="http://schemas.microsoft.com/office/drawing/2014/main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:a16="http://schemas.microsoft.com/office/drawing/2014/main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:a16="http://schemas.microsoft.com/office/drawing/2014/main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:a16="http://schemas.microsoft.com/office/drawing/2014/main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:a16="http://schemas.microsoft.com/office/drawing/2014/main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:a16="http://schemas.microsoft.com/office/drawing/2014/main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:a16="http://schemas.microsoft.com/office/drawing/2014/main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6"/>
          <p:cNvGrpSpPr/>
          <p:nvPr/>
        </p:nvGrpSpPr>
        <p:grpSpPr>
          <a:xfrm flipH="1">
            <a:off x="7767933" y="3641029"/>
            <a:ext cx="1114726" cy="1729709"/>
            <a:chOff x="8892209" y="7741092"/>
            <a:chExt cx="2229453" cy="3459418"/>
          </a:xfrm>
        </p:grpSpPr>
        <p:sp>
          <p:nvSpPr>
            <p:cNvPr id="861" name="Google Shape;861;p16"/>
            <p:cNvSpPr/>
            <p:nvPr/>
          </p:nvSpPr>
          <p:spPr>
            <a:xfrm>
              <a:off x="8892209" y="9654434"/>
              <a:ext cx="972805" cy="1546063"/>
            </a:xfrm>
            <a:custGeom>
              <a:avLst/>
              <a:gdLst/>
              <a:ahLst/>
              <a:cxnLst/>
              <a:rect l="l" t="t" r="r" b="b"/>
              <a:pathLst>
                <a:path w="972805" h="1546063" extrusionOk="0">
                  <a:moveTo>
                    <a:pt x="875029" y="64387"/>
                  </a:moveTo>
                  <a:cubicBezTo>
                    <a:pt x="813963" y="46045"/>
                    <a:pt x="754287" y="23614"/>
                    <a:pt x="694473" y="1661"/>
                  </a:cubicBezTo>
                  <a:cubicBezTo>
                    <a:pt x="692779" y="1142"/>
                    <a:pt x="691085" y="595"/>
                    <a:pt x="689390" y="0"/>
                  </a:cubicBezTo>
                  <a:cubicBezTo>
                    <a:pt x="673452" y="33446"/>
                    <a:pt x="657146" y="66885"/>
                    <a:pt x="639990" y="99853"/>
                  </a:cubicBezTo>
                  <a:cubicBezTo>
                    <a:pt x="631042" y="117053"/>
                    <a:pt x="621880" y="134142"/>
                    <a:pt x="612455" y="151011"/>
                  </a:cubicBezTo>
                  <a:cubicBezTo>
                    <a:pt x="571117" y="237199"/>
                    <a:pt x="528895" y="322757"/>
                    <a:pt x="485753" y="408129"/>
                  </a:cubicBezTo>
                  <a:cubicBezTo>
                    <a:pt x="407897" y="561201"/>
                    <a:pt x="331549" y="715228"/>
                    <a:pt x="257193" y="870217"/>
                  </a:cubicBezTo>
                  <a:cubicBezTo>
                    <a:pt x="176613" y="1012794"/>
                    <a:pt x="105058" y="1161002"/>
                    <a:pt x="35044" y="1309245"/>
                  </a:cubicBezTo>
                  <a:cubicBezTo>
                    <a:pt x="32873" y="1315175"/>
                    <a:pt x="30114" y="1321658"/>
                    <a:pt x="27057" y="1328507"/>
                  </a:cubicBezTo>
                  <a:cubicBezTo>
                    <a:pt x="25992" y="1330936"/>
                    <a:pt x="24886" y="1333441"/>
                    <a:pt x="23745" y="1335945"/>
                  </a:cubicBezTo>
                  <a:cubicBezTo>
                    <a:pt x="22791" y="1338083"/>
                    <a:pt x="21830" y="1340256"/>
                    <a:pt x="20834" y="1342463"/>
                  </a:cubicBezTo>
                  <a:cubicBezTo>
                    <a:pt x="20689" y="1342760"/>
                    <a:pt x="20578" y="1343016"/>
                    <a:pt x="20467" y="1343307"/>
                  </a:cubicBezTo>
                  <a:cubicBezTo>
                    <a:pt x="3830" y="1380842"/>
                    <a:pt x="-13395" y="1425295"/>
                    <a:pt x="15648" y="1453026"/>
                  </a:cubicBezTo>
                  <a:cubicBezTo>
                    <a:pt x="33170" y="1468752"/>
                    <a:pt x="54150" y="1479947"/>
                    <a:pt x="75462" y="1489675"/>
                  </a:cubicBezTo>
                  <a:cubicBezTo>
                    <a:pt x="120001" y="1509746"/>
                    <a:pt x="164692" y="1531333"/>
                    <a:pt x="212986" y="1540688"/>
                  </a:cubicBezTo>
                  <a:cubicBezTo>
                    <a:pt x="230619" y="1544258"/>
                    <a:pt x="244940" y="1546063"/>
                    <a:pt x="256861" y="1546063"/>
                  </a:cubicBezTo>
                  <a:cubicBezTo>
                    <a:pt x="296104" y="1546063"/>
                    <a:pt x="309574" y="1526504"/>
                    <a:pt x="331626" y="1486174"/>
                  </a:cubicBezTo>
                  <a:cubicBezTo>
                    <a:pt x="332248" y="1484998"/>
                    <a:pt x="332912" y="1483815"/>
                    <a:pt x="333576" y="1482604"/>
                  </a:cubicBezTo>
                  <a:cubicBezTo>
                    <a:pt x="334793" y="1480321"/>
                    <a:pt x="336079" y="1478003"/>
                    <a:pt x="337365" y="1475609"/>
                  </a:cubicBezTo>
                  <a:cubicBezTo>
                    <a:pt x="338139" y="1474211"/>
                    <a:pt x="338914" y="1472772"/>
                    <a:pt x="339681" y="1471333"/>
                  </a:cubicBezTo>
                  <a:cubicBezTo>
                    <a:pt x="340677" y="1469493"/>
                    <a:pt x="341666" y="1467652"/>
                    <a:pt x="342703" y="1465770"/>
                  </a:cubicBezTo>
                  <a:cubicBezTo>
                    <a:pt x="390555" y="1374462"/>
                    <a:pt x="441691" y="1284746"/>
                    <a:pt x="485421" y="1191341"/>
                  </a:cubicBezTo>
                  <a:cubicBezTo>
                    <a:pt x="616763" y="918642"/>
                    <a:pt x="742324" y="643252"/>
                    <a:pt x="858274" y="363661"/>
                  </a:cubicBezTo>
                  <a:cubicBezTo>
                    <a:pt x="858862" y="363295"/>
                    <a:pt x="859415" y="362886"/>
                    <a:pt x="859933" y="362444"/>
                  </a:cubicBezTo>
                  <a:cubicBezTo>
                    <a:pt x="860120" y="362035"/>
                    <a:pt x="860300" y="361634"/>
                    <a:pt x="860521" y="361226"/>
                  </a:cubicBezTo>
                  <a:cubicBezTo>
                    <a:pt x="861697" y="358424"/>
                    <a:pt x="862879" y="355594"/>
                    <a:pt x="864055" y="352792"/>
                  </a:cubicBezTo>
                  <a:cubicBezTo>
                    <a:pt x="868695" y="341888"/>
                    <a:pt x="873480" y="331060"/>
                    <a:pt x="878078" y="320163"/>
                  </a:cubicBezTo>
                  <a:cubicBezTo>
                    <a:pt x="878113" y="320052"/>
                    <a:pt x="878154" y="319941"/>
                    <a:pt x="878189" y="319830"/>
                  </a:cubicBezTo>
                  <a:cubicBezTo>
                    <a:pt x="878189" y="319830"/>
                    <a:pt x="878189" y="319830"/>
                    <a:pt x="878223" y="319830"/>
                  </a:cubicBezTo>
                  <a:cubicBezTo>
                    <a:pt x="878410" y="319388"/>
                    <a:pt x="878590" y="318945"/>
                    <a:pt x="878777" y="318467"/>
                  </a:cubicBezTo>
                  <a:cubicBezTo>
                    <a:pt x="879399" y="316959"/>
                    <a:pt x="880395" y="315665"/>
                    <a:pt x="881612" y="314676"/>
                  </a:cubicBezTo>
                  <a:cubicBezTo>
                    <a:pt x="881799" y="314309"/>
                    <a:pt x="882020" y="313977"/>
                    <a:pt x="882276" y="313680"/>
                  </a:cubicBezTo>
                  <a:cubicBezTo>
                    <a:pt x="906423" y="263739"/>
                    <a:pt x="924830" y="211398"/>
                    <a:pt x="944966" y="159832"/>
                  </a:cubicBezTo>
                  <a:lnTo>
                    <a:pt x="945001" y="159832"/>
                  </a:lnTo>
                  <a:cubicBezTo>
                    <a:pt x="948569" y="150699"/>
                    <a:pt x="952179" y="141567"/>
                    <a:pt x="955934" y="132503"/>
                  </a:cubicBezTo>
                  <a:cubicBezTo>
                    <a:pt x="955235" y="132468"/>
                    <a:pt x="954571" y="132468"/>
                    <a:pt x="953873" y="132427"/>
                  </a:cubicBezTo>
                  <a:cubicBezTo>
                    <a:pt x="957884" y="121232"/>
                    <a:pt x="947062" y="111912"/>
                    <a:pt x="936316" y="113642"/>
                  </a:cubicBezTo>
                  <a:cubicBezTo>
                    <a:pt x="935251" y="113386"/>
                    <a:pt x="932416" y="113199"/>
                    <a:pt x="929615" y="112978"/>
                  </a:cubicBezTo>
                  <a:cubicBezTo>
                    <a:pt x="929470" y="112092"/>
                    <a:pt x="929207" y="111207"/>
                    <a:pt x="928917" y="110397"/>
                  </a:cubicBezTo>
                  <a:cubicBezTo>
                    <a:pt x="928806" y="110141"/>
                    <a:pt x="928696" y="109878"/>
                    <a:pt x="928585" y="109622"/>
                  </a:cubicBezTo>
                  <a:cubicBezTo>
                    <a:pt x="928730" y="109435"/>
                    <a:pt x="928841" y="109290"/>
                    <a:pt x="928993" y="109103"/>
                  </a:cubicBezTo>
                  <a:cubicBezTo>
                    <a:pt x="939628" y="112895"/>
                    <a:pt x="950602" y="115953"/>
                    <a:pt x="961500" y="119087"/>
                  </a:cubicBezTo>
                  <a:cubicBezTo>
                    <a:pt x="963817" y="113566"/>
                    <a:pt x="966209" y="108072"/>
                    <a:pt x="968643" y="102620"/>
                  </a:cubicBezTo>
                  <a:cubicBezTo>
                    <a:pt x="969895" y="99341"/>
                    <a:pt x="971292" y="96103"/>
                    <a:pt x="972806" y="92858"/>
                  </a:cubicBezTo>
                  <a:cubicBezTo>
                    <a:pt x="940555" y="82431"/>
                    <a:pt x="907425" y="74184"/>
                    <a:pt x="875029" y="64387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9532193" y="9654448"/>
              <a:ext cx="332815" cy="159852"/>
            </a:xfrm>
            <a:custGeom>
              <a:avLst/>
              <a:gdLst/>
              <a:ahLst/>
              <a:cxnLst/>
              <a:rect l="l" t="t" r="r" b="b"/>
              <a:pathLst>
                <a:path w="332815" h="159852" extrusionOk="0">
                  <a:moveTo>
                    <a:pt x="332816" y="92879"/>
                  </a:moveTo>
                  <a:cubicBezTo>
                    <a:pt x="331308" y="96117"/>
                    <a:pt x="329905" y="99361"/>
                    <a:pt x="328653" y="102641"/>
                  </a:cubicBezTo>
                  <a:cubicBezTo>
                    <a:pt x="326226" y="108093"/>
                    <a:pt x="323833" y="113580"/>
                    <a:pt x="321510" y="119108"/>
                  </a:cubicBezTo>
                  <a:cubicBezTo>
                    <a:pt x="310612" y="115981"/>
                    <a:pt x="299645" y="112922"/>
                    <a:pt x="289003" y="109124"/>
                  </a:cubicBezTo>
                  <a:cubicBezTo>
                    <a:pt x="288858" y="109311"/>
                    <a:pt x="288747" y="109456"/>
                    <a:pt x="288595" y="109643"/>
                  </a:cubicBezTo>
                  <a:cubicBezTo>
                    <a:pt x="288705" y="109899"/>
                    <a:pt x="288816" y="110162"/>
                    <a:pt x="288927" y="110418"/>
                  </a:cubicBezTo>
                  <a:cubicBezTo>
                    <a:pt x="289224" y="111227"/>
                    <a:pt x="289480" y="112113"/>
                    <a:pt x="289625" y="112999"/>
                  </a:cubicBezTo>
                  <a:cubicBezTo>
                    <a:pt x="292426" y="113220"/>
                    <a:pt x="295254" y="113407"/>
                    <a:pt x="296326" y="113663"/>
                  </a:cubicBezTo>
                  <a:cubicBezTo>
                    <a:pt x="307071" y="111933"/>
                    <a:pt x="317893" y="121253"/>
                    <a:pt x="313883" y="132447"/>
                  </a:cubicBezTo>
                  <a:cubicBezTo>
                    <a:pt x="314581" y="132482"/>
                    <a:pt x="315245" y="132482"/>
                    <a:pt x="315943" y="132523"/>
                  </a:cubicBezTo>
                  <a:cubicBezTo>
                    <a:pt x="312189" y="141587"/>
                    <a:pt x="308579" y="150720"/>
                    <a:pt x="305011" y="159853"/>
                  </a:cubicBezTo>
                  <a:lnTo>
                    <a:pt x="304976" y="159853"/>
                  </a:lnTo>
                  <a:cubicBezTo>
                    <a:pt x="213021" y="152118"/>
                    <a:pt x="121288" y="137124"/>
                    <a:pt x="32687" y="110791"/>
                  </a:cubicBezTo>
                  <a:cubicBezTo>
                    <a:pt x="22674" y="107256"/>
                    <a:pt x="10856" y="104087"/>
                    <a:pt x="0" y="99853"/>
                  </a:cubicBezTo>
                  <a:cubicBezTo>
                    <a:pt x="17156" y="66891"/>
                    <a:pt x="33461" y="33446"/>
                    <a:pt x="49400" y="0"/>
                  </a:cubicBezTo>
                  <a:cubicBezTo>
                    <a:pt x="51094" y="588"/>
                    <a:pt x="52789" y="1142"/>
                    <a:pt x="54483" y="1660"/>
                  </a:cubicBezTo>
                  <a:cubicBezTo>
                    <a:pt x="114297" y="23614"/>
                    <a:pt x="173973" y="46045"/>
                    <a:pt x="235039" y="64387"/>
                  </a:cubicBezTo>
                  <a:cubicBezTo>
                    <a:pt x="267442" y="74170"/>
                    <a:pt x="300572" y="82417"/>
                    <a:pt x="332816" y="928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8892216" y="10982955"/>
              <a:ext cx="339681" cy="217556"/>
            </a:xfrm>
            <a:custGeom>
              <a:avLst/>
              <a:gdLst/>
              <a:ahLst/>
              <a:cxnLst/>
              <a:rect l="l" t="t" r="r" b="b"/>
              <a:pathLst>
                <a:path w="339681" h="217556" extrusionOk="0">
                  <a:moveTo>
                    <a:pt x="339681" y="142826"/>
                  </a:moveTo>
                  <a:cubicBezTo>
                    <a:pt x="338907" y="144265"/>
                    <a:pt x="338133" y="145697"/>
                    <a:pt x="337365" y="147095"/>
                  </a:cubicBezTo>
                  <a:cubicBezTo>
                    <a:pt x="336079" y="149488"/>
                    <a:pt x="334786" y="151806"/>
                    <a:pt x="333576" y="154089"/>
                  </a:cubicBezTo>
                  <a:cubicBezTo>
                    <a:pt x="332912" y="155307"/>
                    <a:pt x="332248" y="156483"/>
                    <a:pt x="331626" y="157660"/>
                  </a:cubicBezTo>
                  <a:cubicBezTo>
                    <a:pt x="309574" y="197996"/>
                    <a:pt x="296104" y="217556"/>
                    <a:pt x="256861" y="217556"/>
                  </a:cubicBezTo>
                  <a:cubicBezTo>
                    <a:pt x="244933" y="217556"/>
                    <a:pt x="230612" y="215750"/>
                    <a:pt x="212986" y="212180"/>
                  </a:cubicBezTo>
                  <a:cubicBezTo>
                    <a:pt x="164692" y="202826"/>
                    <a:pt x="120001" y="181239"/>
                    <a:pt x="75462" y="161168"/>
                  </a:cubicBezTo>
                  <a:cubicBezTo>
                    <a:pt x="54150" y="151447"/>
                    <a:pt x="33163" y="140245"/>
                    <a:pt x="15648" y="124518"/>
                  </a:cubicBezTo>
                  <a:cubicBezTo>
                    <a:pt x="-13395" y="96788"/>
                    <a:pt x="3830" y="52327"/>
                    <a:pt x="20467" y="14799"/>
                  </a:cubicBezTo>
                  <a:cubicBezTo>
                    <a:pt x="20578" y="14502"/>
                    <a:pt x="20689" y="14246"/>
                    <a:pt x="20834" y="13955"/>
                  </a:cubicBezTo>
                  <a:cubicBezTo>
                    <a:pt x="21830" y="11748"/>
                    <a:pt x="22784" y="9576"/>
                    <a:pt x="23745" y="7438"/>
                  </a:cubicBezTo>
                  <a:cubicBezTo>
                    <a:pt x="24886" y="4933"/>
                    <a:pt x="25992" y="2429"/>
                    <a:pt x="27057" y="0"/>
                  </a:cubicBezTo>
                  <a:cubicBezTo>
                    <a:pt x="112090" y="64311"/>
                    <a:pt x="211555" y="109539"/>
                    <a:pt x="314546" y="136426"/>
                  </a:cubicBezTo>
                  <a:cubicBezTo>
                    <a:pt x="322864" y="138882"/>
                    <a:pt x="331252" y="140985"/>
                    <a:pt x="339681" y="142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9228378" y="9848224"/>
              <a:ext cx="526627" cy="1163748"/>
            </a:xfrm>
            <a:custGeom>
              <a:avLst/>
              <a:gdLst/>
              <a:ahLst/>
              <a:cxnLst/>
              <a:rect l="l" t="t" r="r" b="b"/>
              <a:pathLst>
                <a:path w="526627" h="1163748" extrusionOk="0">
                  <a:moveTo>
                    <a:pt x="4494" y="1162974"/>
                  </a:moveTo>
                  <a:cubicBezTo>
                    <a:pt x="-1937" y="1159737"/>
                    <a:pt x="-429" y="1152368"/>
                    <a:pt x="2614" y="1147172"/>
                  </a:cubicBezTo>
                  <a:cubicBezTo>
                    <a:pt x="22204" y="1103507"/>
                    <a:pt x="41870" y="1059939"/>
                    <a:pt x="61729" y="1016385"/>
                  </a:cubicBezTo>
                  <a:cubicBezTo>
                    <a:pt x="113225" y="905082"/>
                    <a:pt x="164610" y="793681"/>
                    <a:pt x="214563" y="681658"/>
                  </a:cubicBezTo>
                  <a:cubicBezTo>
                    <a:pt x="311199" y="470281"/>
                    <a:pt x="392298" y="251936"/>
                    <a:pt x="493996" y="42925"/>
                  </a:cubicBezTo>
                  <a:cubicBezTo>
                    <a:pt x="500731" y="29779"/>
                    <a:pt x="508019" y="16924"/>
                    <a:pt x="514533" y="3702"/>
                  </a:cubicBezTo>
                  <a:cubicBezTo>
                    <a:pt x="516082" y="575"/>
                    <a:pt x="519726" y="-899"/>
                    <a:pt x="522928" y="575"/>
                  </a:cubicBezTo>
                  <a:cubicBezTo>
                    <a:pt x="526053" y="2014"/>
                    <a:pt x="527526" y="5840"/>
                    <a:pt x="526053" y="8974"/>
                  </a:cubicBezTo>
                  <a:cubicBezTo>
                    <a:pt x="457284" y="147351"/>
                    <a:pt x="400762" y="291374"/>
                    <a:pt x="340346" y="433494"/>
                  </a:cubicBezTo>
                  <a:cubicBezTo>
                    <a:pt x="282025" y="572811"/>
                    <a:pt x="220503" y="710849"/>
                    <a:pt x="157729" y="848216"/>
                  </a:cubicBezTo>
                  <a:cubicBezTo>
                    <a:pt x="116088" y="939614"/>
                    <a:pt x="73187" y="1030541"/>
                    <a:pt x="32355" y="1122312"/>
                  </a:cubicBezTo>
                  <a:cubicBezTo>
                    <a:pt x="27715" y="1132532"/>
                    <a:pt x="23109" y="1142702"/>
                    <a:pt x="18331" y="1152845"/>
                  </a:cubicBezTo>
                  <a:cubicBezTo>
                    <a:pt x="16257" y="1158706"/>
                    <a:pt x="11707" y="1166192"/>
                    <a:pt x="4494" y="1162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9030348" y="9819110"/>
              <a:ext cx="560188" cy="1070507"/>
            </a:xfrm>
            <a:custGeom>
              <a:avLst/>
              <a:gdLst/>
              <a:ahLst/>
              <a:cxnLst/>
              <a:rect l="l" t="t" r="r" b="b"/>
              <a:pathLst>
                <a:path w="560188" h="1070507" extrusionOk="0">
                  <a:moveTo>
                    <a:pt x="4716" y="1069777"/>
                  </a:moveTo>
                  <a:cubicBezTo>
                    <a:pt x="-5725" y="1063945"/>
                    <a:pt x="3990" y="1052536"/>
                    <a:pt x="7033" y="1044918"/>
                  </a:cubicBezTo>
                  <a:cubicBezTo>
                    <a:pt x="24687" y="1008477"/>
                    <a:pt x="42984" y="972312"/>
                    <a:pt x="61882" y="936521"/>
                  </a:cubicBezTo>
                  <a:cubicBezTo>
                    <a:pt x="114546" y="836045"/>
                    <a:pt x="168835" y="736435"/>
                    <a:pt x="220718" y="635530"/>
                  </a:cubicBezTo>
                  <a:cubicBezTo>
                    <a:pt x="330914" y="427688"/>
                    <a:pt x="426057" y="211378"/>
                    <a:pt x="545464" y="8621"/>
                  </a:cubicBezTo>
                  <a:cubicBezTo>
                    <a:pt x="547518" y="3598"/>
                    <a:pt x="551833" y="-3176"/>
                    <a:pt x="557870" y="1661"/>
                  </a:cubicBezTo>
                  <a:cubicBezTo>
                    <a:pt x="563685" y="7050"/>
                    <a:pt x="557019" y="15132"/>
                    <a:pt x="554626" y="20701"/>
                  </a:cubicBezTo>
                  <a:cubicBezTo>
                    <a:pt x="409247" y="285513"/>
                    <a:pt x="284107" y="561049"/>
                    <a:pt x="139433" y="826297"/>
                  </a:cubicBezTo>
                  <a:cubicBezTo>
                    <a:pt x="102182" y="896426"/>
                    <a:pt x="64178" y="966279"/>
                    <a:pt x="29375" y="1037660"/>
                  </a:cubicBezTo>
                  <a:cubicBezTo>
                    <a:pt x="24569" y="1047215"/>
                    <a:pt x="20054" y="1057033"/>
                    <a:pt x="15275" y="1066609"/>
                  </a:cubicBezTo>
                  <a:cubicBezTo>
                    <a:pt x="13256" y="1070220"/>
                    <a:pt x="8374" y="1071438"/>
                    <a:pt x="4716" y="10697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9080354" y="10048714"/>
              <a:ext cx="508285" cy="996011"/>
            </a:xfrm>
            <a:custGeom>
              <a:avLst/>
              <a:gdLst/>
              <a:ahLst/>
              <a:cxnLst/>
              <a:rect l="l" t="t" r="r" b="b"/>
              <a:pathLst>
                <a:path w="508285" h="996011" extrusionOk="0">
                  <a:moveTo>
                    <a:pt x="5743" y="995646"/>
                  </a:moveTo>
                  <a:cubicBezTo>
                    <a:pt x="1545" y="994359"/>
                    <a:pt x="-992" y="989682"/>
                    <a:pt x="370" y="985441"/>
                  </a:cubicBezTo>
                  <a:cubicBezTo>
                    <a:pt x="5791" y="970088"/>
                    <a:pt x="12284" y="955157"/>
                    <a:pt x="18923" y="940323"/>
                  </a:cubicBezTo>
                  <a:cubicBezTo>
                    <a:pt x="46396" y="882323"/>
                    <a:pt x="76642" y="825498"/>
                    <a:pt x="106680" y="768985"/>
                  </a:cubicBezTo>
                  <a:cubicBezTo>
                    <a:pt x="106652" y="769027"/>
                    <a:pt x="106625" y="769075"/>
                    <a:pt x="106597" y="769124"/>
                  </a:cubicBezTo>
                  <a:cubicBezTo>
                    <a:pt x="106556" y="769193"/>
                    <a:pt x="106521" y="769262"/>
                    <a:pt x="106479" y="769331"/>
                  </a:cubicBezTo>
                  <a:cubicBezTo>
                    <a:pt x="235367" y="534381"/>
                    <a:pt x="352229" y="293149"/>
                    <a:pt x="470364" y="52650"/>
                  </a:cubicBezTo>
                  <a:cubicBezTo>
                    <a:pt x="478828" y="35858"/>
                    <a:pt x="487741" y="19280"/>
                    <a:pt x="496904" y="2855"/>
                  </a:cubicBezTo>
                  <a:cubicBezTo>
                    <a:pt x="498376" y="205"/>
                    <a:pt x="501986" y="-681"/>
                    <a:pt x="504669" y="537"/>
                  </a:cubicBezTo>
                  <a:cubicBezTo>
                    <a:pt x="507539" y="1866"/>
                    <a:pt x="509268" y="5733"/>
                    <a:pt x="507684" y="8674"/>
                  </a:cubicBezTo>
                  <a:cubicBezTo>
                    <a:pt x="447386" y="127519"/>
                    <a:pt x="392813" y="249228"/>
                    <a:pt x="333607" y="368626"/>
                  </a:cubicBezTo>
                  <a:cubicBezTo>
                    <a:pt x="266228" y="506422"/>
                    <a:pt x="193566" y="641575"/>
                    <a:pt x="121430" y="776900"/>
                  </a:cubicBezTo>
                  <a:cubicBezTo>
                    <a:pt x="91806" y="832894"/>
                    <a:pt x="62037" y="888882"/>
                    <a:pt x="34848" y="946107"/>
                  </a:cubicBezTo>
                  <a:cubicBezTo>
                    <a:pt x="27691" y="960838"/>
                    <a:pt x="22415" y="976405"/>
                    <a:pt x="15562" y="991260"/>
                  </a:cubicBezTo>
                  <a:cubicBezTo>
                    <a:pt x="13847" y="994941"/>
                    <a:pt x="9560" y="996864"/>
                    <a:pt x="5743" y="995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9299457" y="7840155"/>
              <a:ext cx="1765749" cy="1712124"/>
            </a:xfrm>
            <a:custGeom>
              <a:avLst/>
              <a:gdLst/>
              <a:ahLst/>
              <a:cxnLst/>
              <a:rect l="l" t="t" r="r" b="b"/>
              <a:pathLst>
                <a:path w="1765749" h="1712124" extrusionOk="0">
                  <a:moveTo>
                    <a:pt x="1652697" y="1245647"/>
                  </a:moveTo>
                  <a:cubicBezTo>
                    <a:pt x="1593049" y="1335315"/>
                    <a:pt x="1535088" y="1427813"/>
                    <a:pt x="1455082" y="1500980"/>
                  </a:cubicBezTo>
                  <a:cubicBezTo>
                    <a:pt x="1399389" y="1551239"/>
                    <a:pt x="1330883" y="1582353"/>
                    <a:pt x="1265952" y="1618088"/>
                  </a:cubicBezTo>
                  <a:cubicBezTo>
                    <a:pt x="1131477" y="1690031"/>
                    <a:pt x="975614" y="1718979"/>
                    <a:pt x="823991" y="1710773"/>
                  </a:cubicBezTo>
                  <a:cubicBezTo>
                    <a:pt x="748604" y="1704359"/>
                    <a:pt x="675665" y="1682676"/>
                    <a:pt x="602913" y="1662971"/>
                  </a:cubicBezTo>
                  <a:cubicBezTo>
                    <a:pt x="531385" y="1639779"/>
                    <a:pt x="463916" y="1605081"/>
                    <a:pt x="398708" y="1567927"/>
                  </a:cubicBezTo>
                  <a:cubicBezTo>
                    <a:pt x="277144" y="1492311"/>
                    <a:pt x="166041" y="1393019"/>
                    <a:pt x="92722" y="1268936"/>
                  </a:cubicBezTo>
                  <a:cubicBezTo>
                    <a:pt x="15261" y="1139664"/>
                    <a:pt x="-7731" y="983997"/>
                    <a:pt x="2164" y="835305"/>
                  </a:cubicBezTo>
                  <a:cubicBezTo>
                    <a:pt x="17239" y="705092"/>
                    <a:pt x="58895" y="578650"/>
                    <a:pt x="111946" y="459280"/>
                  </a:cubicBezTo>
                  <a:cubicBezTo>
                    <a:pt x="160669" y="355656"/>
                    <a:pt x="242465" y="272969"/>
                    <a:pt x="332650" y="204230"/>
                  </a:cubicBezTo>
                  <a:cubicBezTo>
                    <a:pt x="406342" y="145109"/>
                    <a:pt x="484370" y="89952"/>
                    <a:pt x="571257" y="52050"/>
                  </a:cubicBezTo>
                  <a:cubicBezTo>
                    <a:pt x="632890" y="25835"/>
                    <a:pt x="698097" y="3778"/>
                    <a:pt x="765476" y="0"/>
                  </a:cubicBezTo>
                  <a:cubicBezTo>
                    <a:pt x="832669" y="851"/>
                    <a:pt x="900138" y="284"/>
                    <a:pt x="967330" y="3203"/>
                  </a:cubicBezTo>
                  <a:cubicBezTo>
                    <a:pt x="1152692" y="3390"/>
                    <a:pt x="1337770" y="102676"/>
                    <a:pt x="1469320" y="228931"/>
                  </a:cubicBezTo>
                  <a:cubicBezTo>
                    <a:pt x="1552527" y="315015"/>
                    <a:pt x="1617459" y="418735"/>
                    <a:pt x="1667779" y="527070"/>
                  </a:cubicBezTo>
                  <a:cubicBezTo>
                    <a:pt x="1695957" y="598258"/>
                    <a:pt x="1709524" y="674442"/>
                    <a:pt x="1722531" y="749684"/>
                  </a:cubicBezTo>
                  <a:cubicBezTo>
                    <a:pt x="1726867" y="749214"/>
                    <a:pt x="1731389" y="751476"/>
                    <a:pt x="1733464" y="755627"/>
                  </a:cubicBezTo>
                  <a:cubicBezTo>
                    <a:pt x="1743359" y="776183"/>
                    <a:pt x="1752874" y="797210"/>
                    <a:pt x="1758911" y="819274"/>
                  </a:cubicBezTo>
                  <a:cubicBezTo>
                    <a:pt x="1788769" y="933082"/>
                    <a:pt x="1714890" y="1147026"/>
                    <a:pt x="1652697" y="12456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9988579" y="8440263"/>
              <a:ext cx="909485" cy="957324"/>
            </a:xfrm>
            <a:custGeom>
              <a:avLst/>
              <a:gdLst/>
              <a:ahLst/>
              <a:cxnLst/>
              <a:rect l="l" t="t" r="r" b="b"/>
              <a:pathLst>
                <a:path w="909485" h="957324" extrusionOk="0">
                  <a:moveTo>
                    <a:pt x="909486" y="222252"/>
                  </a:moveTo>
                  <a:cubicBezTo>
                    <a:pt x="905475" y="271203"/>
                    <a:pt x="895939" y="319932"/>
                    <a:pt x="878749" y="366005"/>
                  </a:cubicBezTo>
                  <a:cubicBezTo>
                    <a:pt x="862112" y="413226"/>
                    <a:pt x="847016" y="460917"/>
                    <a:pt x="821618" y="504347"/>
                  </a:cubicBezTo>
                  <a:cubicBezTo>
                    <a:pt x="746853" y="653773"/>
                    <a:pt x="622730" y="785923"/>
                    <a:pt x="476777" y="867434"/>
                  </a:cubicBezTo>
                  <a:cubicBezTo>
                    <a:pt x="363545" y="930451"/>
                    <a:pt x="272807" y="968276"/>
                    <a:pt x="140434" y="954501"/>
                  </a:cubicBezTo>
                  <a:cubicBezTo>
                    <a:pt x="108480" y="952072"/>
                    <a:pt x="76236" y="947831"/>
                    <a:pt x="47117" y="933620"/>
                  </a:cubicBezTo>
                  <a:cubicBezTo>
                    <a:pt x="19727" y="920474"/>
                    <a:pt x="-18409" y="900983"/>
                    <a:pt x="10088" y="867067"/>
                  </a:cubicBezTo>
                  <a:cubicBezTo>
                    <a:pt x="29927" y="846698"/>
                    <a:pt x="59523" y="839551"/>
                    <a:pt x="85627" y="830418"/>
                  </a:cubicBezTo>
                  <a:cubicBezTo>
                    <a:pt x="133478" y="813515"/>
                    <a:pt x="183252" y="801836"/>
                    <a:pt x="229962" y="781986"/>
                  </a:cubicBezTo>
                  <a:cubicBezTo>
                    <a:pt x="360972" y="717939"/>
                    <a:pt x="484065" y="634179"/>
                    <a:pt x="576352" y="519859"/>
                  </a:cubicBezTo>
                  <a:cubicBezTo>
                    <a:pt x="644008" y="438611"/>
                    <a:pt x="694037" y="346086"/>
                    <a:pt x="725251" y="246461"/>
                  </a:cubicBezTo>
                  <a:cubicBezTo>
                    <a:pt x="751791" y="169226"/>
                    <a:pt x="759411" y="51440"/>
                    <a:pt x="829570" y="1271"/>
                  </a:cubicBezTo>
                  <a:cubicBezTo>
                    <a:pt x="917396" y="-17043"/>
                    <a:pt x="907861" y="167704"/>
                    <a:pt x="909486" y="222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10752929" y="8305022"/>
              <a:ext cx="72385" cy="79476"/>
            </a:xfrm>
            <a:custGeom>
              <a:avLst/>
              <a:gdLst/>
              <a:ahLst/>
              <a:cxnLst/>
              <a:rect l="l" t="t" r="r" b="b"/>
              <a:pathLst>
                <a:path w="72385" h="79476" extrusionOk="0">
                  <a:moveTo>
                    <a:pt x="21296" y="74996"/>
                  </a:moveTo>
                  <a:cubicBezTo>
                    <a:pt x="-20221" y="53998"/>
                    <a:pt x="4023" y="-17848"/>
                    <a:pt x="50629" y="4133"/>
                  </a:cubicBezTo>
                  <a:cubicBezTo>
                    <a:pt x="59218" y="8084"/>
                    <a:pt x="62067" y="17535"/>
                    <a:pt x="67122" y="24572"/>
                  </a:cubicBezTo>
                  <a:cubicBezTo>
                    <a:pt x="85404" y="53714"/>
                    <a:pt x="52642" y="92805"/>
                    <a:pt x="21296" y="74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9523877" y="9450132"/>
              <a:ext cx="493880" cy="348776"/>
            </a:xfrm>
            <a:custGeom>
              <a:avLst/>
              <a:gdLst/>
              <a:ahLst/>
              <a:cxnLst/>
              <a:rect l="l" t="t" r="r" b="b"/>
              <a:pathLst>
                <a:path w="493880" h="348776" extrusionOk="0">
                  <a:moveTo>
                    <a:pt x="486504" y="143922"/>
                  </a:moveTo>
                  <a:cubicBezTo>
                    <a:pt x="510450" y="184238"/>
                    <a:pt x="470385" y="220022"/>
                    <a:pt x="447538" y="249192"/>
                  </a:cubicBezTo>
                  <a:cubicBezTo>
                    <a:pt x="444267" y="260387"/>
                    <a:pt x="446819" y="272350"/>
                    <a:pt x="443590" y="283607"/>
                  </a:cubicBezTo>
                  <a:cubicBezTo>
                    <a:pt x="434690" y="314728"/>
                    <a:pt x="409229" y="345496"/>
                    <a:pt x="375374" y="348651"/>
                  </a:cubicBezTo>
                  <a:cubicBezTo>
                    <a:pt x="333068" y="350740"/>
                    <a:pt x="294953" y="326324"/>
                    <a:pt x="254722" y="316264"/>
                  </a:cubicBezTo>
                  <a:cubicBezTo>
                    <a:pt x="203904" y="301257"/>
                    <a:pt x="153225" y="284776"/>
                    <a:pt x="106500" y="259211"/>
                  </a:cubicBezTo>
                  <a:cubicBezTo>
                    <a:pt x="78322" y="243616"/>
                    <a:pt x="48954" y="229176"/>
                    <a:pt x="23431" y="209451"/>
                  </a:cubicBezTo>
                  <a:cubicBezTo>
                    <a:pt x="-10583" y="179713"/>
                    <a:pt x="-6794" y="129725"/>
                    <a:pt x="29793" y="104049"/>
                  </a:cubicBezTo>
                  <a:cubicBezTo>
                    <a:pt x="40373" y="96293"/>
                    <a:pt x="34730" y="82760"/>
                    <a:pt x="35249" y="71814"/>
                  </a:cubicBezTo>
                  <a:cubicBezTo>
                    <a:pt x="35429" y="38147"/>
                    <a:pt x="64893" y="13357"/>
                    <a:pt x="95236" y="4604"/>
                  </a:cubicBezTo>
                  <a:cubicBezTo>
                    <a:pt x="124293" y="-6058"/>
                    <a:pt x="154476" y="3484"/>
                    <a:pt x="181196" y="16076"/>
                  </a:cubicBezTo>
                  <a:cubicBezTo>
                    <a:pt x="216932" y="31844"/>
                    <a:pt x="253567" y="45087"/>
                    <a:pt x="290002" y="59056"/>
                  </a:cubicBezTo>
                  <a:cubicBezTo>
                    <a:pt x="323028" y="71351"/>
                    <a:pt x="356019" y="83984"/>
                    <a:pt x="389425" y="95193"/>
                  </a:cubicBezTo>
                  <a:cubicBezTo>
                    <a:pt x="422817" y="107481"/>
                    <a:pt x="462509" y="115908"/>
                    <a:pt x="486504" y="14392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9220506" y="7741092"/>
              <a:ext cx="1901156" cy="1901143"/>
            </a:xfrm>
            <a:custGeom>
              <a:avLst/>
              <a:gdLst/>
              <a:ahLst/>
              <a:cxnLst/>
              <a:rect l="l" t="t" r="r" b="b"/>
              <a:pathLst>
                <a:path w="1901156" h="1901143" extrusionOk="0">
                  <a:moveTo>
                    <a:pt x="984925" y="1756956"/>
                  </a:moveTo>
                  <a:cubicBezTo>
                    <a:pt x="1648545" y="1725025"/>
                    <a:pt x="1991989" y="959040"/>
                    <a:pt x="1577279" y="442072"/>
                  </a:cubicBezTo>
                  <a:cubicBezTo>
                    <a:pt x="1577092" y="441816"/>
                    <a:pt x="1576871" y="441553"/>
                    <a:pt x="1576650" y="441297"/>
                  </a:cubicBezTo>
                  <a:cubicBezTo>
                    <a:pt x="1553865" y="413490"/>
                    <a:pt x="1529455" y="387267"/>
                    <a:pt x="1503435" y="362553"/>
                  </a:cubicBezTo>
                  <a:cubicBezTo>
                    <a:pt x="1009840" y="-96553"/>
                    <a:pt x="211379" y="207675"/>
                    <a:pt x="147001" y="878159"/>
                  </a:cubicBezTo>
                  <a:cubicBezTo>
                    <a:pt x="111921" y="1236970"/>
                    <a:pt x="333849" y="1586614"/>
                    <a:pt x="672329" y="1708378"/>
                  </a:cubicBezTo>
                  <a:cubicBezTo>
                    <a:pt x="671997" y="1708268"/>
                    <a:pt x="671665" y="1708157"/>
                    <a:pt x="671333" y="1708046"/>
                  </a:cubicBezTo>
                  <a:cubicBezTo>
                    <a:pt x="771350" y="1744917"/>
                    <a:pt x="878546" y="1761411"/>
                    <a:pt x="984925" y="1756956"/>
                  </a:cubicBezTo>
                  <a:close/>
                  <a:moveTo>
                    <a:pt x="991294" y="982"/>
                  </a:moveTo>
                  <a:cubicBezTo>
                    <a:pt x="1575626" y="23447"/>
                    <a:pt x="2004104" y="578165"/>
                    <a:pt x="1879496" y="1149682"/>
                  </a:cubicBezTo>
                  <a:cubicBezTo>
                    <a:pt x="1788759" y="1593131"/>
                    <a:pt x="1372134" y="1919500"/>
                    <a:pt x="919987" y="1900342"/>
                  </a:cubicBezTo>
                  <a:cubicBezTo>
                    <a:pt x="524453" y="1892530"/>
                    <a:pt x="158445" y="1613611"/>
                    <a:pt x="44114" y="1235088"/>
                  </a:cubicBezTo>
                  <a:cubicBezTo>
                    <a:pt x="-152817" y="609030"/>
                    <a:pt x="335661" y="-28451"/>
                    <a:pt x="991294" y="98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9244847" y="7770411"/>
              <a:ext cx="1848695" cy="1850693"/>
            </a:xfrm>
            <a:custGeom>
              <a:avLst/>
              <a:gdLst/>
              <a:ahLst/>
              <a:cxnLst/>
              <a:rect l="l" t="t" r="r" b="b"/>
              <a:pathLst>
                <a:path w="1848695" h="1850693" extrusionOk="0">
                  <a:moveTo>
                    <a:pt x="899801" y="1850405"/>
                  </a:moveTo>
                  <a:cubicBezTo>
                    <a:pt x="482817" y="1842608"/>
                    <a:pt x="118677" y="1547858"/>
                    <a:pt x="25733" y="1140781"/>
                  </a:cubicBezTo>
                  <a:cubicBezTo>
                    <a:pt x="-56423" y="809659"/>
                    <a:pt x="61677" y="437274"/>
                    <a:pt x="329492" y="223447"/>
                  </a:cubicBezTo>
                  <a:cubicBezTo>
                    <a:pt x="341172" y="213408"/>
                    <a:pt x="353715" y="204489"/>
                    <a:pt x="366045" y="195322"/>
                  </a:cubicBezTo>
                  <a:cubicBezTo>
                    <a:pt x="371590" y="190485"/>
                    <a:pt x="378242" y="185448"/>
                    <a:pt x="386105" y="188015"/>
                  </a:cubicBezTo>
                  <a:cubicBezTo>
                    <a:pt x="393248" y="190333"/>
                    <a:pt x="397777" y="196007"/>
                    <a:pt x="398068" y="203597"/>
                  </a:cubicBezTo>
                  <a:cubicBezTo>
                    <a:pt x="398434" y="212473"/>
                    <a:pt x="391111" y="217517"/>
                    <a:pt x="386471" y="220575"/>
                  </a:cubicBezTo>
                  <a:cubicBezTo>
                    <a:pt x="374266" y="230075"/>
                    <a:pt x="362940" y="240737"/>
                    <a:pt x="351032" y="250617"/>
                  </a:cubicBezTo>
                  <a:cubicBezTo>
                    <a:pt x="288825" y="305456"/>
                    <a:pt x="234128" y="368860"/>
                    <a:pt x="188663" y="438208"/>
                  </a:cubicBezTo>
                  <a:cubicBezTo>
                    <a:pt x="19247" y="690897"/>
                    <a:pt x="-7300" y="1033934"/>
                    <a:pt x="126892" y="1306993"/>
                  </a:cubicBezTo>
                  <a:cubicBezTo>
                    <a:pt x="282187" y="1628227"/>
                    <a:pt x="629649" y="1836526"/>
                    <a:pt x="985574" y="1808844"/>
                  </a:cubicBezTo>
                  <a:cubicBezTo>
                    <a:pt x="1373910" y="1786800"/>
                    <a:pt x="1719069" y="1478497"/>
                    <a:pt x="1790182" y="1097096"/>
                  </a:cubicBezTo>
                  <a:cubicBezTo>
                    <a:pt x="1886390" y="622138"/>
                    <a:pt x="1569852" y="153317"/>
                    <a:pt x="1096324" y="62189"/>
                  </a:cubicBezTo>
                  <a:cubicBezTo>
                    <a:pt x="987842" y="41218"/>
                    <a:pt x="877577" y="39475"/>
                    <a:pt x="770596" y="58183"/>
                  </a:cubicBezTo>
                  <a:cubicBezTo>
                    <a:pt x="715034" y="67510"/>
                    <a:pt x="665171" y="85118"/>
                    <a:pt x="613855" y="99835"/>
                  </a:cubicBezTo>
                  <a:cubicBezTo>
                    <a:pt x="587378" y="99302"/>
                    <a:pt x="583505" y="61816"/>
                    <a:pt x="609360" y="55201"/>
                  </a:cubicBezTo>
                  <a:cubicBezTo>
                    <a:pt x="1097078" y="-122219"/>
                    <a:pt x="1639672" y="143036"/>
                    <a:pt x="1801398" y="635996"/>
                  </a:cubicBezTo>
                  <a:cubicBezTo>
                    <a:pt x="2001406" y="1246418"/>
                    <a:pt x="1541736" y="1866014"/>
                    <a:pt x="899801" y="1850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9685092" y="7865813"/>
              <a:ext cx="108808" cy="74350"/>
            </a:xfrm>
            <a:custGeom>
              <a:avLst/>
              <a:gdLst/>
              <a:ahLst/>
              <a:cxnLst/>
              <a:rect l="l" t="t" r="r" b="b"/>
              <a:pathLst>
                <a:path w="108808" h="74350" extrusionOk="0">
                  <a:moveTo>
                    <a:pt x="14871" y="74223"/>
                  </a:moveTo>
                  <a:cubicBezTo>
                    <a:pt x="3903" y="73379"/>
                    <a:pt x="-2949" y="60558"/>
                    <a:pt x="1248" y="50796"/>
                  </a:cubicBezTo>
                  <a:cubicBezTo>
                    <a:pt x="4636" y="42874"/>
                    <a:pt x="11296" y="38792"/>
                    <a:pt x="18404" y="34626"/>
                  </a:cubicBezTo>
                  <a:cubicBezTo>
                    <a:pt x="35069" y="24926"/>
                    <a:pt x="52156" y="16001"/>
                    <a:pt x="69457" y="7442"/>
                  </a:cubicBezTo>
                  <a:cubicBezTo>
                    <a:pt x="78322" y="3734"/>
                    <a:pt x="88273" y="-2645"/>
                    <a:pt x="98057" y="1181"/>
                  </a:cubicBezTo>
                  <a:cubicBezTo>
                    <a:pt x="98050" y="1195"/>
                    <a:pt x="98036" y="1208"/>
                    <a:pt x="98030" y="1222"/>
                  </a:cubicBezTo>
                  <a:cubicBezTo>
                    <a:pt x="120247" y="14333"/>
                    <a:pt x="103990" y="32689"/>
                    <a:pt x="86316" y="39850"/>
                  </a:cubicBezTo>
                  <a:cubicBezTo>
                    <a:pt x="69706" y="48637"/>
                    <a:pt x="53228" y="57756"/>
                    <a:pt x="37061" y="67290"/>
                  </a:cubicBezTo>
                  <a:cubicBezTo>
                    <a:pt x="30318" y="71559"/>
                    <a:pt x="22899" y="75074"/>
                    <a:pt x="14871" y="74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9586652" y="9553170"/>
              <a:ext cx="142932" cy="85381"/>
            </a:xfrm>
            <a:custGeom>
              <a:avLst/>
              <a:gdLst/>
              <a:ahLst/>
              <a:cxnLst/>
              <a:rect l="l" t="t" r="r" b="b"/>
              <a:pathLst>
                <a:path w="142932" h="85381" extrusionOk="0">
                  <a:moveTo>
                    <a:pt x="140140" y="74765"/>
                  </a:moveTo>
                  <a:cubicBezTo>
                    <a:pt x="117439" y="63425"/>
                    <a:pt x="94045" y="54044"/>
                    <a:pt x="71869" y="41534"/>
                  </a:cubicBezTo>
                  <a:cubicBezTo>
                    <a:pt x="60833" y="35307"/>
                    <a:pt x="50032" y="28672"/>
                    <a:pt x="39383" y="21809"/>
                  </a:cubicBezTo>
                  <a:cubicBezTo>
                    <a:pt x="28907" y="15063"/>
                    <a:pt x="18949" y="6297"/>
                    <a:pt x="7892" y="637"/>
                  </a:cubicBezTo>
                  <a:cubicBezTo>
                    <a:pt x="2616" y="-2068"/>
                    <a:pt x="-2674" y="4442"/>
                    <a:pt x="1510" y="8912"/>
                  </a:cubicBezTo>
                  <a:cubicBezTo>
                    <a:pt x="9994" y="17962"/>
                    <a:pt x="21985" y="24818"/>
                    <a:pt x="32233" y="31689"/>
                  </a:cubicBezTo>
                  <a:cubicBezTo>
                    <a:pt x="43089" y="38967"/>
                    <a:pt x="54278" y="45741"/>
                    <a:pt x="65660" y="52162"/>
                  </a:cubicBezTo>
                  <a:cubicBezTo>
                    <a:pt x="87801" y="64650"/>
                    <a:pt x="111409" y="77602"/>
                    <a:pt x="135770" y="85137"/>
                  </a:cubicBezTo>
                  <a:cubicBezTo>
                    <a:pt x="141814" y="87005"/>
                    <a:pt x="145949" y="77665"/>
                    <a:pt x="140140" y="74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9770928" y="9651232"/>
              <a:ext cx="163961" cy="53408"/>
            </a:xfrm>
            <a:custGeom>
              <a:avLst/>
              <a:gdLst/>
              <a:ahLst/>
              <a:cxnLst/>
              <a:rect l="l" t="t" r="r" b="b"/>
              <a:pathLst>
                <a:path w="163961" h="53408" extrusionOk="0">
                  <a:moveTo>
                    <a:pt x="160485" y="43844"/>
                  </a:moveTo>
                  <a:cubicBezTo>
                    <a:pt x="134139" y="39665"/>
                    <a:pt x="107890" y="35001"/>
                    <a:pt x="82173" y="27792"/>
                  </a:cubicBezTo>
                  <a:cubicBezTo>
                    <a:pt x="56298" y="20527"/>
                    <a:pt x="31943" y="10246"/>
                    <a:pt x="7022" y="366"/>
                  </a:cubicBezTo>
                  <a:cubicBezTo>
                    <a:pt x="1075" y="-1994"/>
                    <a:pt x="-2908" y="7720"/>
                    <a:pt x="2679" y="10668"/>
                  </a:cubicBezTo>
                  <a:cubicBezTo>
                    <a:pt x="26543" y="23226"/>
                    <a:pt x="53144" y="31881"/>
                    <a:pt x="79075" y="39028"/>
                  </a:cubicBezTo>
                  <a:cubicBezTo>
                    <a:pt x="105262" y="46244"/>
                    <a:pt x="132058" y="51613"/>
                    <a:pt x="159192" y="53399"/>
                  </a:cubicBezTo>
                  <a:cubicBezTo>
                    <a:pt x="164579" y="53751"/>
                    <a:pt x="165934" y="44709"/>
                    <a:pt x="160485" y="438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9FA7F306-8FC5-9479-D6B1-79004FBD7769}"/>
              </a:ext>
            </a:extLst>
          </p:cNvPr>
          <p:cNvSpPr txBox="1"/>
          <p:nvPr/>
        </p:nvSpPr>
        <p:spPr>
          <a:xfrm>
            <a:off x="125987" y="-47173"/>
            <a:ext cx="830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C/m: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oogle Shape;1395;p26">
            <a:extLst>
              <a:ext uri="{FF2B5EF4-FFF2-40B4-BE49-F238E27FC236}">
                <a16:creationId xmlns:a16="http://schemas.microsoft.com/office/drawing/2014/main" id="{50FEB89B-B0CB-CE4B-0389-3E65CA3D108A}"/>
              </a:ext>
            </a:extLst>
          </p:cNvPr>
          <p:cNvGrpSpPr/>
          <p:nvPr/>
        </p:nvGrpSpPr>
        <p:grpSpPr>
          <a:xfrm rot="-850845">
            <a:off x="-301795" y="4160997"/>
            <a:ext cx="1068439" cy="1316646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:a16="http://schemas.microsoft.com/office/drawing/2014/main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:a16="http://schemas.microsoft.com/office/drawing/2014/main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:a16="http://schemas.microsoft.com/office/drawing/2014/main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:a16="http://schemas.microsoft.com/office/drawing/2014/main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:a16="http://schemas.microsoft.com/office/drawing/2014/main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:a16="http://schemas.microsoft.com/office/drawing/2014/main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:a16="http://schemas.microsoft.com/office/drawing/2014/main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:a16="http://schemas.microsoft.com/office/drawing/2014/main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:a16="http://schemas.microsoft.com/office/drawing/2014/main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:a16="http://schemas.microsoft.com/office/drawing/2014/main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:a16="http://schemas.microsoft.com/office/drawing/2014/main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:a16="http://schemas.microsoft.com/office/drawing/2014/main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:a16="http://schemas.microsoft.com/office/drawing/2014/main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:a16="http://schemas.microsoft.com/office/drawing/2014/main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5987" y="459096"/>
            <a:ext cx="3189639" cy="674302"/>
            <a:chOff x="125987" y="459096"/>
            <a:chExt cx="3189639" cy="674302"/>
          </a:xfrm>
        </p:grpSpPr>
        <p:sp>
          <p:nvSpPr>
            <p:cNvPr id="3" name="TextBox 2"/>
            <p:cNvSpPr txBox="1"/>
            <p:nvPr/>
          </p:nvSpPr>
          <p:spPr>
            <a:xfrm>
              <a:off x="125987" y="515704"/>
              <a:ext cx="2210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9002192"/>
                </p:ext>
              </p:extLst>
            </p:nvPr>
          </p:nvGraphicFramePr>
          <p:xfrm>
            <a:off x="2336800" y="459096"/>
            <a:ext cx="978826" cy="6743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0" name="Equation" r:id="rId4" imgW="571320" imgH="393480" progId="Equation.DSMT4">
                    <p:embed/>
                  </p:oleObj>
                </mc:Choice>
                <mc:Fallback>
                  <p:oleObj name="Equation" r:id="rId4" imgW="57132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336800" y="459096"/>
                          <a:ext cx="978826" cy="67430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9"/>
          <p:cNvGrpSpPr/>
          <p:nvPr/>
        </p:nvGrpSpPr>
        <p:grpSpPr>
          <a:xfrm>
            <a:off x="194036" y="1074254"/>
            <a:ext cx="5981097" cy="461665"/>
            <a:chOff x="194036" y="1074254"/>
            <a:chExt cx="5981097" cy="461665"/>
          </a:xfrm>
        </p:grpSpPr>
        <p:sp>
          <p:nvSpPr>
            <p:cNvPr id="56" name="TextBox 55"/>
            <p:cNvSpPr txBox="1"/>
            <p:nvPr/>
          </p:nvSpPr>
          <p:spPr>
            <a:xfrm>
              <a:off x="194036" y="1074254"/>
              <a:ext cx="59810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                    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87290297"/>
                </p:ext>
              </p:extLst>
            </p:nvPr>
          </p:nvGraphicFramePr>
          <p:xfrm>
            <a:off x="1274230" y="1162532"/>
            <a:ext cx="2569163" cy="363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1" name="Equation" r:id="rId6" imgW="1434960" imgH="203040" progId="Equation.DSMT4">
                    <p:embed/>
                  </p:oleObj>
                </mc:Choice>
                <mc:Fallback>
                  <p:oleObj name="Equation" r:id="rId6" imgW="143496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274230" y="1162532"/>
                          <a:ext cx="2569163" cy="363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02907694"/>
                </p:ext>
              </p:extLst>
            </p:nvPr>
          </p:nvGraphicFramePr>
          <p:xfrm>
            <a:off x="4281773" y="1113319"/>
            <a:ext cx="727489" cy="3533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2" name="Equation" r:id="rId8" imgW="444240" imgH="215640" progId="Equation.DSMT4">
                    <p:embed/>
                  </p:oleObj>
                </mc:Choice>
                <mc:Fallback>
                  <p:oleObj name="Equation" r:id="rId8" imgW="444240" imgH="215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281773" y="1113319"/>
                          <a:ext cx="727489" cy="35335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/>
          <p:cNvGrpSpPr/>
          <p:nvPr/>
        </p:nvGrpSpPr>
        <p:grpSpPr>
          <a:xfrm>
            <a:off x="192428" y="1534732"/>
            <a:ext cx="5670210" cy="480253"/>
            <a:chOff x="192428" y="1534732"/>
            <a:chExt cx="5670210" cy="480253"/>
          </a:xfrm>
        </p:grpSpPr>
        <p:sp>
          <p:nvSpPr>
            <p:cNvPr id="7" name="TextBox 6"/>
            <p:cNvSpPr txBox="1"/>
            <p:nvPr/>
          </p:nvSpPr>
          <p:spPr>
            <a:xfrm>
              <a:off x="192428" y="1534732"/>
              <a:ext cx="1013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6680137"/>
                </p:ext>
              </p:extLst>
            </p:nvPr>
          </p:nvGraphicFramePr>
          <p:xfrm>
            <a:off x="1241568" y="1681306"/>
            <a:ext cx="1876712" cy="2919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3" name="Equation" r:id="rId10" imgW="1143000" imgH="177480" progId="Equation.DSMT4">
                    <p:embed/>
                  </p:oleObj>
                </mc:Choice>
                <mc:Fallback>
                  <p:oleObj name="Equation" r:id="rId10" imgW="114300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241568" y="1681306"/>
                          <a:ext cx="1876712" cy="2919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" name="TextBox 60"/>
            <p:cNvSpPr txBox="1"/>
            <p:nvPr/>
          </p:nvSpPr>
          <p:spPr>
            <a:xfrm>
              <a:off x="3026252" y="1553320"/>
              <a:ext cx="1182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2" name="Object 6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79609718"/>
                </p:ext>
              </p:extLst>
            </p:nvPr>
          </p:nvGraphicFramePr>
          <p:xfrm>
            <a:off x="3906838" y="1670050"/>
            <a:ext cx="1955800" cy="284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4" name="Equation" r:id="rId12" imgW="1231560" imgH="177480" progId="Equation.DSMT4">
                    <p:embed/>
                  </p:oleObj>
                </mc:Choice>
                <mc:Fallback>
                  <p:oleObj name="Equation" r:id="rId12" imgW="1231560" imgH="177480" progId="Equation.DSMT4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906838" y="1670050"/>
                          <a:ext cx="1955800" cy="2841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12"/>
          <p:cNvGrpSpPr/>
          <p:nvPr/>
        </p:nvGrpSpPr>
        <p:grpSpPr>
          <a:xfrm>
            <a:off x="100896" y="1946275"/>
            <a:ext cx="3201104" cy="674688"/>
            <a:chOff x="100896" y="1946275"/>
            <a:chExt cx="3201104" cy="674688"/>
          </a:xfrm>
        </p:grpSpPr>
        <p:sp>
          <p:nvSpPr>
            <p:cNvPr id="66" name="TextBox 65"/>
            <p:cNvSpPr txBox="1"/>
            <p:nvPr/>
          </p:nvSpPr>
          <p:spPr>
            <a:xfrm>
              <a:off x="100896" y="2002606"/>
              <a:ext cx="2210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</a:p>
          </p:txBody>
        </p:sp>
        <p:graphicFrame>
          <p:nvGraphicFramePr>
            <p:cNvPr id="67" name="Object 6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3560326"/>
                </p:ext>
              </p:extLst>
            </p:nvPr>
          </p:nvGraphicFramePr>
          <p:xfrm>
            <a:off x="2300288" y="1946275"/>
            <a:ext cx="1001712" cy="674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5" name="Equation" r:id="rId14" imgW="583920" imgH="393480" progId="Equation.DSMT4">
                    <p:embed/>
                  </p:oleObj>
                </mc:Choice>
                <mc:Fallback>
                  <p:oleObj name="Equation" r:id="rId14" imgW="583920" imgH="393480" progId="Equation.DSMT4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300288" y="1946275"/>
                          <a:ext cx="1001712" cy="6746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8" name="TextBox 67"/>
          <p:cNvSpPr txBox="1"/>
          <p:nvPr/>
        </p:nvSpPr>
        <p:spPr>
          <a:xfrm>
            <a:off x="192428" y="2618997"/>
            <a:ext cx="6288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A’B’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A’M = AB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91654" y="2963449"/>
            <a:ext cx="6288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A’C’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A’N = AC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5714" y="3374885"/>
            <a:ext cx="6288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A’MN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087342"/>
              </p:ext>
            </p:extLst>
          </p:nvPr>
        </p:nvGraphicFramePr>
        <p:xfrm>
          <a:off x="1011728" y="3762901"/>
          <a:ext cx="3023834" cy="1164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" name="Equation" r:id="rId16" imgW="2044440" imgH="787320" progId="Equation.DSMT4">
                  <p:embed/>
                </p:oleObj>
              </mc:Choice>
              <mc:Fallback>
                <p:oleObj name="Equation" r:id="rId16" imgW="204444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011728" y="3762901"/>
                        <a:ext cx="3023834" cy="11644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4002341" y="4088490"/>
            <a:ext cx="3460497" cy="461665"/>
            <a:chOff x="4002341" y="4088490"/>
            <a:chExt cx="3460497" cy="461665"/>
          </a:xfrm>
        </p:grpSpPr>
        <p:sp>
          <p:nvSpPr>
            <p:cNvPr id="73" name="TextBox 72"/>
            <p:cNvSpPr txBox="1"/>
            <p:nvPr/>
          </p:nvSpPr>
          <p:spPr>
            <a:xfrm>
              <a:off x="4002341" y="4088490"/>
              <a:ext cx="14741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Do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graphicFrame>
          <p:nvGraphicFramePr>
            <p:cNvPr id="75" name="Object 7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4824847"/>
                </p:ext>
              </p:extLst>
            </p:nvPr>
          </p:nvGraphicFramePr>
          <p:xfrm>
            <a:off x="5183188" y="4197350"/>
            <a:ext cx="2279650" cy="325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7" name="Equation" r:id="rId18" imgW="1434960" imgH="203040" progId="Equation.DSMT4">
                    <p:embed/>
                  </p:oleObj>
                </mc:Choice>
                <mc:Fallback>
                  <p:oleObj name="Equation" r:id="rId18" imgW="1434960" imgH="203040" progId="Equation.DSMT4">
                    <p:embed/>
                    <p:pic>
                      <p:nvPicPr>
                        <p:cNvPr id="62" name="Object 61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5183188" y="4197350"/>
                          <a:ext cx="2279650" cy="3254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9" name="Picture 78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178" y="412169"/>
            <a:ext cx="2974323" cy="2274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:a16="http://schemas.microsoft.com/office/drawing/2014/main" id="{17BB507C-726C-CB39-0A77-0B1678DCE1CF}"/>
              </a:ext>
            </a:extLst>
          </p:cNvPr>
          <p:cNvSpPr/>
          <p:nvPr/>
        </p:nvSpPr>
        <p:spPr>
          <a:xfrm>
            <a:off x="165702" y="98378"/>
            <a:ext cx="8745527" cy="4740380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:a16="http://schemas.microsoft.com/office/drawing/2014/main" id="{BDEC5438-D98E-00AA-E695-F83DAFC1FB08}"/>
              </a:ext>
            </a:extLst>
          </p:cNvPr>
          <p:cNvGrpSpPr/>
          <p:nvPr/>
        </p:nvGrpSpPr>
        <p:grpSpPr>
          <a:xfrm>
            <a:off x="-73497" y="-61018"/>
            <a:ext cx="9290994" cy="5727499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:a16="http://schemas.microsoft.com/office/drawing/2014/main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:a16="http://schemas.microsoft.com/office/drawing/2014/main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:a16="http://schemas.microsoft.com/office/drawing/2014/main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:a16="http://schemas.microsoft.com/office/drawing/2014/main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:a16="http://schemas.microsoft.com/office/drawing/2014/main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:a16="http://schemas.microsoft.com/office/drawing/2014/main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:a16="http://schemas.microsoft.com/office/drawing/2014/main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:a16="http://schemas.microsoft.com/office/drawing/2014/main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:a16="http://schemas.microsoft.com/office/drawing/2014/main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:a16="http://schemas.microsoft.com/office/drawing/2014/main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:a16="http://schemas.microsoft.com/office/drawing/2014/main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:a16="http://schemas.microsoft.com/office/drawing/2014/main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:a16="http://schemas.microsoft.com/office/drawing/2014/main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:a16="http://schemas.microsoft.com/office/drawing/2014/main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6"/>
          <p:cNvGrpSpPr/>
          <p:nvPr/>
        </p:nvGrpSpPr>
        <p:grpSpPr>
          <a:xfrm flipH="1">
            <a:off x="7767933" y="3641029"/>
            <a:ext cx="1114726" cy="1729709"/>
            <a:chOff x="8892209" y="7741092"/>
            <a:chExt cx="2229453" cy="3459418"/>
          </a:xfrm>
        </p:grpSpPr>
        <p:sp>
          <p:nvSpPr>
            <p:cNvPr id="861" name="Google Shape;861;p16"/>
            <p:cNvSpPr/>
            <p:nvPr/>
          </p:nvSpPr>
          <p:spPr>
            <a:xfrm>
              <a:off x="8892209" y="9654434"/>
              <a:ext cx="972805" cy="1546063"/>
            </a:xfrm>
            <a:custGeom>
              <a:avLst/>
              <a:gdLst/>
              <a:ahLst/>
              <a:cxnLst/>
              <a:rect l="l" t="t" r="r" b="b"/>
              <a:pathLst>
                <a:path w="972805" h="1546063" extrusionOk="0">
                  <a:moveTo>
                    <a:pt x="875029" y="64387"/>
                  </a:moveTo>
                  <a:cubicBezTo>
                    <a:pt x="813963" y="46045"/>
                    <a:pt x="754287" y="23614"/>
                    <a:pt x="694473" y="1661"/>
                  </a:cubicBezTo>
                  <a:cubicBezTo>
                    <a:pt x="692779" y="1142"/>
                    <a:pt x="691085" y="595"/>
                    <a:pt x="689390" y="0"/>
                  </a:cubicBezTo>
                  <a:cubicBezTo>
                    <a:pt x="673452" y="33446"/>
                    <a:pt x="657146" y="66885"/>
                    <a:pt x="639990" y="99853"/>
                  </a:cubicBezTo>
                  <a:cubicBezTo>
                    <a:pt x="631042" y="117053"/>
                    <a:pt x="621880" y="134142"/>
                    <a:pt x="612455" y="151011"/>
                  </a:cubicBezTo>
                  <a:cubicBezTo>
                    <a:pt x="571117" y="237199"/>
                    <a:pt x="528895" y="322757"/>
                    <a:pt x="485753" y="408129"/>
                  </a:cubicBezTo>
                  <a:cubicBezTo>
                    <a:pt x="407897" y="561201"/>
                    <a:pt x="331549" y="715228"/>
                    <a:pt x="257193" y="870217"/>
                  </a:cubicBezTo>
                  <a:cubicBezTo>
                    <a:pt x="176613" y="1012794"/>
                    <a:pt x="105058" y="1161002"/>
                    <a:pt x="35044" y="1309245"/>
                  </a:cubicBezTo>
                  <a:cubicBezTo>
                    <a:pt x="32873" y="1315175"/>
                    <a:pt x="30114" y="1321658"/>
                    <a:pt x="27057" y="1328507"/>
                  </a:cubicBezTo>
                  <a:cubicBezTo>
                    <a:pt x="25992" y="1330936"/>
                    <a:pt x="24886" y="1333441"/>
                    <a:pt x="23745" y="1335945"/>
                  </a:cubicBezTo>
                  <a:cubicBezTo>
                    <a:pt x="22791" y="1338083"/>
                    <a:pt x="21830" y="1340256"/>
                    <a:pt x="20834" y="1342463"/>
                  </a:cubicBezTo>
                  <a:cubicBezTo>
                    <a:pt x="20689" y="1342760"/>
                    <a:pt x="20578" y="1343016"/>
                    <a:pt x="20467" y="1343307"/>
                  </a:cubicBezTo>
                  <a:cubicBezTo>
                    <a:pt x="3830" y="1380842"/>
                    <a:pt x="-13395" y="1425295"/>
                    <a:pt x="15648" y="1453026"/>
                  </a:cubicBezTo>
                  <a:cubicBezTo>
                    <a:pt x="33170" y="1468752"/>
                    <a:pt x="54150" y="1479947"/>
                    <a:pt x="75462" y="1489675"/>
                  </a:cubicBezTo>
                  <a:cubicBezTo>
                    <a:pt x="120001" y="1509746"/>
                    <a:pt x="164692" y="1531333"/>
                    <a:pt x="212986" y="1540688"/>
                  </a:cubicBezTo>
                  <a:cubicBezTo>
                    <a:pt x="230619" y="1544258"/>
                    <a:pt x="244940" y="1546063"/>
                    <a:pt x="256861" y="1546063"/>
                  </a:cubicBezTo>
                  <a:cubicBezTo>
                    <a:pt x="296104" y="1546063"/>
                    <a:pt x="309574" y="1526504"/>
                    <a:pt x="331626" y="1486174"/>
                  </a:cubicBezTo>
                  <a:cubicBezTo>
                    <a:pt x="332248" y="1484998"/>
                    <a:pt x="332912" y="1483815"/>
                    <a:pt x="333576" y="1482604"/>
                  </a:cubicBezTo>
                  <a:cubicBezTo>
                    <a:pt x="334793" y="1480321"/>
                    <a:pt x="336079" y="1478003"/>
                    <a:pt x="337365" y="1475609"/>
                  </a:cubicBezTo>
                  <a:cubicBezTo>
                    <a:pt x="338139" y="1474211"/>
                    <a:pt x="338914" y="1472772"/>
                    <a:pt x="339681" y="1471333"/>
                  </a:cubicBezTo>
                  <a:cubicBezTo>
                    <a:pt x="340677" y="1469493"/>
                    <a:pt x="341666" y="1467652"/>
                    <a:pt x="342703" y="1465770"/>
                  </a:cubicBezTo>
                  <a:cubicBezTo>
                    <a:pt x="390555" y="1374462"/>
                    <a:pt x="441691" y="1284746"/>
                    <a:pt x="485421" y="1191341"/>
                  </a:cubicBezTo>
                  <a:cubicBezTo>
                    <a:pt x="616763" y="918642"/>
                    <a:pt x="742324" y="643252"/>
                    <a:pt x="858274" y="363661"/>
                  </a:cubicBezTo>
                  <a:cubicBezTo>
                    <a:pt x="858862" y="363295"/>
                    <a:pt x="859415" y="362886"/>
                    <a:pt x="859933" y="362444"/>
                  </a:cubicBezTo>
                  <a:cubicBezTo>
                    <a:pt x="860120" y="362035"/>
                    <a:pt x="860300" y="361634"/>
                    <a:pt x="860521" y="361226"/>
                  </a:cubicBezTo>
                  <a:cubicBezTo>
                    <a:pt x="861697" y="358424"/>
                    <a:pt x="862879" y="355594"/>
                    <a:pt x="864055" y="352792"/>
                  </a:cubicBezTo>
                  <a:cubicBezTo>
                    <a:pt x="868695" y="341888"/>
                    <a:pt x="873480" y="331060"/>
                    <a:pt x="878078" y="320163"/>
                  </a:cubicBezTo>
                  <a:cubicBezTo>
                    <a:pt x="878113" y="320052"/>
                    <a:pt x="878154" y="319941"/>
                    <a:pt x="878189" y="319830"/>
                  </a:cubicBezTo>
                  <a:cubicBezTo>
                    <a:pt x="878189" y="319830"/>
                    <a:pt x="878189" y="319830"/>
                    <a:pt x="878223" y="319830"/>
                  </a:cubicBezTo>
                  <a:cubicBezTo>
                    <a:pt x="878410" y="319388"/>
                    <a:pt x="878590" y="318945"/>
                    <a:pt x="878777" y="318467"/>
                  </a:cubicBezTo>
                  <a:cubicBezTo>
                    <a:pt x="879399" y="316959"/>
                    <a:pt x="880395" y="315665"/>
                    <a:pt x="881612" y="314676"/>
                  </a:cubicBezTo>
                  <a:cubicBezTo>
                    <a:pt x="881799" y="314309"/>
                    <a:pt x="882020" y="313977"/>
                    <a:pt x="882276" y="313680"/>
                  </a:cubicBezTo>
                  <a:cubicBezTo>
                    <a:pt x="906423" y="263739"/>
                    <a:pt x="924830" y="211398"/>
                    <a:pt x="944966" y="159832"/>
                  </a:cubicBezTo>
                  <a:lnTo>
                    <a:pt x="945001" y="159832"/>
                  </a:lnTo>
                  <a:cubicBezTo>
                    <a:pt x="948569" y="150699"/>
                    <a:pt x="952179" y="141567"/>
                    <a:pt x="955934" y="132503"/>
                  </a:cubicBezTo>
                  <a:cubicBezTo>
                    <a:pt x="955235" y="132468"/>
                    <a:pt x="954571" y="132468"/>
                    <a:pt x="953873" y="132427"/>
                  </a:cubicBezTo>
                  <a:cubicBezTo>
                    <a:pt x="957884" y="121232"/>
                    <a:pt x="947062" y="111912"/>
                    <a:pt x="936316" y="113642"/>
                  </a:cubicBezTo>
                  <a:cubicBezTo>
                    <a:pt x="935251" y="113386"/>
                    <a:pt x="932416" y="113199"/>
                    <a:pt x="929615" y="112978"/>
                  </a:cubicBezTo>
                  <a:cubicBezTo>
                    <a:pt x="929470" y="112092"/>
                    <a:pt x="929207" y="111207"/>
                    <a:pt x="928917" y="110397"/>
                  </a:cubicBezTo>
                  <a:cubicBezTo>
                    <a:pt x="928806" y="110141"/>
                    <a:pt x="928696" y="109878"/>
                    <a:pt x="928585" y="109622"/>
                  </a:cubicBezTo>
                  <a:cubicBezTo>
                    <a:pt x="928730" y="109435"/>
                    <a:pt x="928841" y="109290"/>
                    <a:pt x="928993" y="109103"/>
                  </a:cubicBezTo>
                  <a:cubicBezTo>
                    <a:pt x="939628" y="112895"/>
                    <a:pt x="950602" y="115953"/>
                    <a:pt x="961500" y="119087"/>
                  </a:cubicBezTo>
                  <a:cubicBezTo>
                    <a:pt x="963817" y="113566"/>
                    <a:pt x="966209" y="108072"/>
                    <a:pt x="968643" y="102620"/>
                  </a:cubicBezTo>
                  <a:cubicBezTo>
                    <a:pt x="969895" y="99341"/>
                    <a:pt x="971292" y="96103"/>
                    <a:pt x="972806" y="92858"/>
                  </a:cubicBezTo>
                  <a:cubicBezTo>
                    <a:pt x="940555" y="82431"/>
                    <a:pt x="907425" y="74184"/>
                    <a:pt x="875029" y="64387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9532193" y="9654448"/>
              <a:ext cx="332815" cy="159852"/>
            </a:xfrm>
            <a:custGeom>
              <a:avLst/>
              <a:gdLst/>
              <a:ahLst/>
              <a:cxnLst/>
              <a:rect l="l" t="t" r="r" b="b"/>
              <a:pathLst>
                <a:path w="332815" h="159852" extrusionOk="0">
                  <a:moveTo>
                    <a:pt x="332816" y="92879"/>
                  </a:moveTo>
                  <a:cubicBezTo>
                    <a:pt x="331308" y="96117"/>
                    <a:pt x="329905" y="99361"/>
                    <a:pt x="328653" y="102641"/>
                  </a:cubicBezTo>
                  <a:cubicBezTo>
                    <a:pt x="326226" y="108093"/>
                    <a:pt x="323833" y="113580"/>
                    <a:pt x="321510" y="119108"/>
                  </a:cubicBezTo>
                  <a:cubicBezTo>
                    <a:pt x="310612" y="115981"/>
                    <a:pt x="299645" y="112922"/>
                    <a:pt x="289003" y="109124"/>
                  </a:cubicBezTo>
                  <a:cubicBezTo>
                    <a:pt x="288858" y="109311"/>
                    <a:pt x="288747" y="109456"/>
                    <a:pt x="288595" y="109643"/>
                  </a:cubicBezTo>
                  <a:cubicBezTo>
                    <a:pt x="288705" y="109899"/>
                    <a:pt x="288816" y="110162"/>
                    <a:pt x="288927" y="110418"/>
                  </a:cubicBezTo>
                  <a:cubicBezTo>
                    <a:pt x="289224" y="111227"/>
                    <a:pt x="289480" y="112113"/>
                    <a:pt x="289625" y="112999"/>
                  </a:cubicBezTo>
                  <a:cubicBezTo>
                    <a:pt x="292426" y="113220"/>
                    <a:pt x="295254" y="113407"/>
                    <a:pt x="296326" y="113663"/>
                  </a:cubicBezTo>
                  <a:cubicBezTo>
                    <a:pt x="307071" y="111933"/>
                    <a:pt x="317893" y="121253"/>
                    <a:pt x="313883" y="132447"/>
                  </a:cubicBezTo>
                  <a:cubicBezTo>
                    <a:pt x="314581" y="132482"/>
                    <a:pt x="315245" y="132482"/>
                    <a:pt x="315943" y="132523"/>
                  </a:cubicBezTo>
                  <a:cubicBezTo>
                    <a:pt x="312189" y="141587"/>
                    <a:pt x="308579" y="150720"/>
                    <a:pt x="305011" y="159853"/>
                  </a:cubicBezTo>
                  <a:lnTo>
                    <a:pt x="304976" y="159853"/>
                  </a:lnTo>
                  <a:cubicBezTo>
                    <a:pt x="213021" y="152118"/>
                    <a:pt x="121288" y="137124"/>
                    <a:pt x="32687" y="110791"/>
                  </a:cubicBezTo>
                  <a:cubicBezTo>
                    <a:pt x="22674" y="107256"/>
                    <a:pt x="10856" y="104087"/>
                    <a:pt x="0" y="99853"/>
                  </a:cubicBezTo>
                  <a:cubicBezTo>
                    <a:pt x="17156" y="66891"/>
                    <a:pt x="33461" y="33446"/>
                    <a:pt x="49400" y="0"/>
                  </a:cubicBezTo>
                  <a:cubicBezTo>
                    <a:pt x="51094" y="588"/>
                    <a:pt x="52789" y="1142"/>
                    <a:pt x="54483" y="1660"/>
                  </a:cubicBezTo>
                  <a:cubicBezTo>
                    <a:pt x="114297" y="23614"/>
                    <a:pt x="173973" y="46045"/>
                    <a:pt x="235039" y="64387"/>
                  </a:cubicBezTo>
                  <a:cubicBezTo>
                    <a:pt x="267442" y="74170"/>
                    <a:pt x="300572" y="82417"/>
                    <a:pt x="332816" y="928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8892216" y="10982955"/>
              <a:ext cx="339681" cy="217556"/>
            </a:xfrm>
            <a:custGeom>
              <a:avLst/>
              <a:gdLst/>
              <a:ahLst/>
              <a:cxnLst/>
              <a:rect l="l" t="t" r="r" b="b"/>
              <a:pathLst>
                <a:path w="339681" h="217556" extrusionOk="0">
                  <a:moveTo>
                    <a:pt x="339681" y="142826"/>
                  </a:moveTo>
                  <a:cubicBezTo>
                    <a:pt x="338907" y="144265"/>
                    <a:pt x="338133" y="145697"/>
                    <a:pt x="337365" y="147095"/>
                  </a:cubicBezTo>
                  <a:cubicBezTo>
                    <a:pt x="336079" y="149488"/>
                    <a:pt x="334786" y="151806"/>
                    <a:pt x="333576" y="154089"/>
                  </a:cubicBezTo>
                  <a:cubicBezTo>
                    <a:pt x="332912" y="155307"/>
                    <a:pt x="332248" y="156483"/>
                    <a:pt x="331626" y="157660"/>
                  </a:cubicBezTo>
                  <a:cubicBezTo>
                    <a:pt x="309574" y="197996"/>
                    <a:pt x="296104" y="217556"/>
                    <a:pt x="256861" y="217556"/>
                  </a:cubicBezTo>
                  <a:cubicBezTo>
                    <a:pt x="244933" y="217556"/>
                    <a:pt x="230612" y="215750"/>
                    <a:pt x="212986" y="212180"/>
                  </a:cubicBezTo>
                  <a:cubicBezTo>
                    <a:pt x="164692" y="202826"/>
                    <a:pt x="120001" y="181239"/>
                    <a:pt x="75462" y="161168"/>
                  </a:cubicBezTo>
                  <a:cubicBezTo>
                    <a:pt x="54150" y="151447"/>
                    <a:pt x="33163" y="140245"/>
                    <a:pt x="15648" y="124518"/>
                  </a:cubicBezTo>
                  <a:cubicBezTo>
                    <a:pt x="-13395" y="96788"/>
                    <a:pt x="3830" y="52327"/>
                    <a:pt x="20467" y="14799"/>
                  </a:cubicBezTo>
                  <a:cubicBezTo>
                    <a:pt x="20578" y="14502"/>
                    <a:pt x="20689" y="14246"/>
                    <a:pt x="20834" y="13955"/>
                  </a:cubicBezTo>
                  <a:cubicBezTo>
                    <a:pt x="21830" y="11748"/>
                    <a:pt x="22784" y="9576"/>
                    <a:pt x="23745" y="7438"/>
                  </a:cubicBezTo>
                  <a:cubicBezTo>
                    <a:pt x="24886" y="4933"/>
                    <a:pt x="25992" y="2429"/>
                    <a:pt x="27057" y="0"/>
                  </a:cubicBezTo>
                  <a:cubicBezTo>
                    <a:pt x="112090" y="64311"/>
                    <a:pt x="211555" y="109539"/>
                    <a:pt x="314546" y="136426"/>
                  </a:cubicBezTo>
                  <a:cubicBezTo>
                    <a:pt x="322864" y="138882"/>
                    <a:pt x="331252" y="140985"/>
                    <a:pt x="339681" y="142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9228378" y="9848224"/>
              <a:ext cx="526627" cy="1163748"/>
            </a:xfrm>
            <a:custGeom>
              <a:avLst/>
              <a:gdLst/>
              <a:ahLst/>
              <a:cxnLst/>
              <a:rect l="l" t="t" r="r" b="b"/>
              <a:pathLst>
                <a:path w="526627" h="1163748" extrusionOk="0">
                  <a:moveTo>
                    <a:pt x="4494" y="1162974"/>
                  </a:moveTo>
                  <a:cubicBezTo>
                    <a:pt x="-1937" y="1159737"/>
                    <a:pt x="-429" y="1152368"/>
                    <a:pt x="2614" y="1147172"/>
                  </a:cubicBezTo>
                  <a:cubicBezTo>
                    <a:pt x="22204" y="1103507"/>
                    <a:pt x="41870" y="1059939"/>
                    <a:pt x="61729" y="1016385"/>
                  </a:cubicBezTo>
                  <a:cubicBezTo>
                    <a:pt x="113225" y="905082"/>
                    <a:pt x="164610" y="793681"/>
                    <a:pt x="214563" y="681658"/>
                  </a:cubicBezTo>
                  <a:cubicBezTo>
                    <a:pt x="311199" y="470281"/>
                    <a:pt x="392298" y="251936"/>
                    <a:pt x="493996" y="42925"/>
                  </a:cubicBezTo>
                  <a:cubicBezTo>
                    <a:pt x="500731" y="29779"/>
                    <a:pt x="508019" y="16924"/>
                    <a:pt x="514533" y="3702"/>
                  </a:cubicBezTo>
                  <a:cubicBezTo>
                    <a:pt x="516082" y="575"/>
                    <a:pt x="519726" y="-899"/>
                    <a:pt x="522928" y="575"/>
                  </a:cubicBezTo>
                  <a:cubicBezTo>
                    <a:pt x="526053" y="2014"/>
                    <a:pt x="527526" y="5840"/>
                    <a:pt x="526053" y="8974"/>
                  </a:cubicBezTo>
                  <a:cubicBezTo>
                    <a:pt x="457284" y="147351"/>
                    <a:pt x="400762" y="291374"/>
                    <a:pt x="340346" y="433494"/>
                  </a:cubicBezTo>
                  <a:cubicBezTo>
                    <a:pt x="282025" y="572811"/>
                    <a:pt x="220503" y="710849"/>
                    <a:pt x="157729" y="848216"/>
                  </a:cubicBezTo>
                  <a:cubicBezTo>
                    <a:pt x="116088" y="939614"/>
                    <a:pt x="73187" y="1030541"/>
                    <a:pt x="32355" y="1122312"/>
                  </a:cubicBezTo>
                  <a:cubicBezTo>
                    <a:pt x="27715" y="1132532"/>
                    <a:pt x="23109" y="1142702"/>
                    <a:pt x="18331" y="1152845"/>
                  </a:cubicBezTo>
                  <a:cubicBezTo>
                    <a:pt x="16257" y="1158706"/>
                    <a:pt x="11707" y="1166192"/>
                    <a:pt x="4494" y="1162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9030348" y="9819110"/>
              <a:ext cx="560188" cy="1070507"/>
            </a:xfrm>
            <a:custGeom>
              <a:avLst/>
              <a:gdLst/>
              <a:ahLst/>
              <a:cxnLst/>
              <a:rect l="l" t="t" r="r" b="b"/>
              <a:pathLst>
                <a:path w="560188" h="1070507" extrusionOk="0">
                  <a:moveTo>
                    <a:pt x="4716" y="1069777"/>
                  </a:moveTo>
                  <a:cubicBezTo>
                    <a:pt x="-5725" y="1063945"/>
                    <a:pt x="3990" y="1052536"/>
                    <a:pt x="7033" y="1044918"/>
                  </a:cubicBezTo>
                  <a:cubicBezTo>
                    <a:pt x="24687" y="1008477"/>
                    <a:pt x="42984" y="972312"/>
                    <a:pt x="61882" y="936521"/>
                  </a:cubicBezTo>
                  <a:cubicBezTo>
                    <a:pt x="114546" y="836045"/>
                    <a:pt x="168835" y="736435"/>
                    <a:pt x="220718" y="635530"/>
                  </a:cubicBezTo>
                  <a:cubicBezTo>
                    <a:pt x="330914" y="427688"/>
                    <a:pt x="426057" y="211378"/>
                    <a:pt x="545464" y="8621"/>
                  </a:cubicBezTo>
                  <a:cubicBezTo>
                    <a:pt x="547518" y="3598"/>
                    <a:pt x="551833" y="-3176"/>
                    <a:pt x="557870" y="1661"/>
                  </a:cubicBezTo>
                  <a:cubicBezTo>
                    <a:pt x="563685" y="7050"/>
                    <a:pt x="557019" y="15132"/>
                    <a:pt x="554626" y="20701"/>
                  </a:cubicBezTo>
                  <a:cubicBezTo>
                    <a:pt x="409247" y="285513"/>
                    <a:pt x="284107" y="561049"/>
                    <a:pt x="139433" y="826297"/>
                  </a:cubicBezTo>
                  <a:cubicBezTo>
                    <a:pt x="102182" y="896426"/>
                    <a:pt x="64178" y="966279"/>
                    <a:pt x="29375" y="1037660"/>
                  </a:cubicBezTo>
                  <a:cubicBezTo>
                    <a:pt x="24569" y="1047215"/>
                    <a:pt x="20054" y="1057033"/>
                    <a:pt x="15275" y="1066609"/>
                  </a:cubicBezTo>
                  <a:cubicBezTo>
                    <a:pt x="13256" y="1070220"/>
                    <a:pt x="8374" y="1071438"/>
                    <a:pt x="4716" y="10697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9080354" y="10048714"/>
              <a:ext cx="508285" cy="996011"/>
            </a:xfrm>
            <a:custGeom>
              <a:avLst/>
              <a:gdLst/>
              <a:ahLst/>
              <a:cxnLst/>
              <a:rect l="l" t="t" r="r" b="b"/>
              <a:pathLst>
                <a:path w="508285" h="996011" extrusionOk="0">
                  <a:moveTo>
                    <a:pt x="5743" y="995646"/>
                  </a:moveTo>
                  <a:cubicBezTo>
                    <a:pt x="1545" y="994359"/>
                    <a:pt x="-992" y="989682"/>
                    <a:pt x="370" y="985441"/>
                  </a:cubicBezTo>
                  <a:cubicBezTo>
                    <a:pt x="5791" y="970088"/>
                    <a:pt x="12284" y="955157"/>
                    <a:pt x="18923" y="940323"/>
                  </a:cubicBezTo>
                  <a:cubicBezTo>
                    <a:pt x="46396" y="882323"/>
                    <a:pt x="76642" y="825498"/>
                    <a:pt x="106680" y="768985"/>
                  </a:cubicBezTo>
                  <a:cubicBezTo>
                    <a:pt x="106652" y="769027"/>
                    <a:pt x="106625" y="769075"/>
                    <a:pt x="106597" y="769124"/>
                  </a:cubicBezTo>
                  <a:cubicBezTo>
                    <a:pt x="106556" y="769193"/>
                    <a:pt x="106521" y="769262"/>
                    <a:pt x="106479" y="769331"/>
                  </a:cubicBezTo>
                  <a:cubicBezTo>
                    <a:pt x="235367" y="534381"/>
                    <a:pt x="352229" y="293149"/>
                    <a:pt x="470364" y="52650"/>
                  </a:cubicBezTo>
                  <a:cubicBezTo>
                    <a:pt x="478828" y="35858"/>
                    <a:pt x="487741" y="19280"/>
                    <a:pt x="496904" y="2855"/>
                  </a:cubicBezTo>
                  <a:cubicBezTo>
                    <a:pt x="498376" y="205"/>
                    <a:pt x="501986" y="-681"/>
                    <a:pt x="504669" y="537"/>
                  </a:cubicBezTo>
                  <a:cubicBezTo>
                    <a:pt x="507539" y="1866"/>
                    <a:pt x="509268" y="5733"/>
                    <a:pt x="507684" y="8674"/>
                  </a:cubicBezTo>
                  <a:cubicBezTo>
                    <a:pt x="447386" y="127519"/>
                    <a:pt x="392813" y="249228"/>
                    <a:pt x="333607" y="368626"/>
                  </a:cubicBezTo>
                  <a:cubicBezTo>
                    <a:pt x="266228" y="506422"/>
                    <a:pt x="193566" y="641575"/>
                    <a:pt x="121430" y="776900"/>
                  </a:cubicBezTo>
                  <a:cubicBezTo>
                    <a:pt x="91806" y="832894"/>
                    <a:pt x="62037" y="888882"/>
                    <a:pt x="34848" y="946107"/>
                  </a:cubicBezTo>
                  <a:cubicBezTo>
                    <a:pt x="27691" y="960838"/>
                    <a:pt x="22415" y="976405"/>
                    <a:pt x="15562" y="991260"/>
                  </a:cubicBezTo>
                  <a:cubicBezTo>
                    <a:pt x="13847" y="994941"/>
                    <a:pt x="9560" y="996864"/>
                    <a:pt x="5743" y="995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9299457" y="7840155"/>
              <a:ext cx="1765749" cy="1712124"/>
            </a:xfrm>
            <a:custGeom>
              <a:avLst/>
              <a:gdLst/>
              <a:ahLst/>
              <a:cxnLst/>
              <a:rect l="l" t="t" r="r" b="b"/>
              <a:pathLst>
                <a:path w="1765749" h="1712124" extrusionOk="0">
                  <a:moveTo>
                    <a:pt x="1652697" y="1245647"/>
                  </a:moveTo>
                  <a:cubicBezTo>
                    <a:pt x="1593049" y="1335315"/>
                    <a:pt x="1535088" y="1427813"/>
                    <a:pt x="1455082" y="1500980"/>
                  </a:cubicBezTo>
                  <a:cubicBezTo>
                    <a:pt x="1399389" y="1551239"/>
                    <a:pt x="1330883" y="1582353"/>
                    <a:pt x="1265952" y="1618088"/>
                  </a:cubicBezTo>
                  <a:cubicBezTo>
                    <a:pt x="1131477" y="1690031"/>
                    <a:pt x="975614" y="1718979"/>
                    <a:pt x="823991" y="1710773"/>
                  </a:cubicBezTo>
                  <a:cubicBezTo>
                    <a:pt x="748604" y="1704359"/>
                    <a:pt x="675665" y="1682676"/>
                    <a:pt x="602913" y="1662971"/>
                  </a:cubicBezTo>
                  <a:cubicBezTo>
                    <a:pt x="531385" y="1639779"/>
                    <a:pt x="463916" y="1605081"/>
                    <a:pt x="398708" y="1567927"/>
                  </a:cubicBezTo>
                  <a:cubicBezTo>
                    <a:pt x="277144" y="1492311"/>
                    <a:pt x="166041" y="1393019"/>
                    <a:pt x="92722" y="1268936"/>
                  </a:cubicBezTo>
                  <a:cubicBezTo>
                    <a:pt x="15261" y="1139664"/>
                    <a:pt x="-7731" y="983997"/>
                    <a:pt x="2164" y="835305"/>
                  </a:cubicBezTo>
                  <a:cubicBezTo>
                    <a:pt x="17239" y="705092"/>
                    <a:pt x="58895" y="578650"/>
                    <a:pt x="111946" y="459280"/>
                  </a:cubicBezTo>
                  <a:cubicBezTo>
                    <a:pt x="160669" y="355656"/>
                    <a:pt x="242465" y="272969"/>
                    <a:pt x="332650" y="204230"/>
                  </a:cubicBezTo>
                  <a:cubicBezTo>
                    <a:pt x="406342" y="145109"/>
                    <a:pt x="484370" y="89952"/>
                    <a:pt x="571257" y="52050"/>
                  </a:cubicBezTo>
                  <a:cubicBezTo>
                    <a:pt x="632890" y="25835"/>
                    <a:pt x="698097" y="3778"/>
                    <a:pt x="765476" y="0"/>
                  </a:cubicBezTo>
                  <a:cubicBezTo>
                    <a:pt x="832669" y="851"/>
                    <a:pt x="900138" y="284"/>
                    <a:pt x="967330" y="3203"/>
                  </a:cubicBezTo>
                  <a:cubicBezTo>
                    <a:pt x="1152692" y="3390"/>
                    <a:pt x="1337770" y="102676"/>
                    <a:pt x="1469320" y="228931"/>
                  </a:cubicBezTo>
                  <a:cubicBezTo>
                    <a:pt x="1552527" y="315015"/>
                    <a:pt x="1617459" y="418735"/>
                    <a:pt x="1667779" y="527070"/>
                  </a:cubicBezTo>
                  <a:cubicBezTo>
                    <a:pt x="1695957" y="598258"/>
                    <a:pt x="1709524" y="674442"/>
                    <a:pt x="1722531" y="749684"/>
                  </a:cubicBezTo>
                  <a:cubicBezTo>
                    <a:pt x="1726867" y="749214"/>
                    <a:pt x="1731389" y="751476"/>
                    <a:pt x="1733464" y="755627"/>
                  </a:cubicBezTo>
                  <a:cubicBezTo>
                    <a:pt x="1743359" y="776183"/>
                    <a:pt x="1752874" y="797210"/>
                    <a:pt x="1758911" y="819274"/>
                  </a:cubicBezTo>
                  <a:cubicBezTo>
                    <a:pt x="1788769" y="933082"/>
                    <a:pt x="1714890" y="1147026"/>
                    <a:pt x="1652697" y="12456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9988579" y="8440263"/>
              <a:ext cx="909485" cy="957324"/>
            </a:xfrm>
            <a:custGeom>
              <a:avLst/>
              <a:gdLst/>
              <a:ahLst/>
              <a:cxnLst/>
              <a:rect l="l" t="t" r="r" b="b"/>
              <a:pathLst>
                <a:path w="909485" h="957324" extrusionOk="0">
                  <a:moveTo>
                    <a:pt x="909486" y="222252"/>
                  </a:moveTo>
                  <a:cubicBezTo>
                    <a:pt x="905475" y="271203"/>
                    <a:pt x="895939" y="319932"/>
                    <a:pt x="878749" y="366005"/>
                  </a:cubicBezTo>
                  <a:cubicBezTo>
                    <a:pt x="862112" y="413226"/>
                    <a:pt x="847016" y="460917"/>
                    <a:pt x="821618" y="504347"/>
                  </a:cubicBezTo>
                  <a:cubicBezTo>
                    <a:pt x="746853" y="653773"/>
                    <a:pt x="622730" y="785923"/>
                    <a:pt x="476777" y="867434"/>
                  </a:cubicBezTo>
                  <a:cubicBezTo>
                    <a:pt x="363545" y="930451"/>
                    <a:pt x="272807" y="968276"/>
                    <a:pt x="140434" y="954501"/>
                  </a:cubicBezTo>
                  <a:cubicBezTo>
                    <a:pt x="108480" y="952072"/>
                    <a:pt x="76236" y="947831"/>
                    <a:pt x="47117" y="933620"/>
                  </a:cubicBezTo>
                  <a:cubicBezTo>
                    <a:pt x="19727" y="920474"/>
                    <a:pt x="-18409" y="900983"/>
                    <a:pt x="10088" y="867067"/>
                  </a:cubicBezTo>
                  <a:cubicBezTo>
                    <a:pt x="29927" y="846698"/>
                    <a:pt x="59523" y="839551"/>
                    <a:pt x="85627" y="830418"/>
                  </a:cubicBezTo>
                  <a:cubicBezTo>
                    <a:pt x="133478" y="813515"/>
                    <a:pt x="183252" y="801836"/>
                    <a:pt x="229962" y="781986"/>
                  </a:cubicBezTo>
                  <a:cubicBezTo>
                    <a:pt x="360972" y="717939"/>
                    <a:pt x="484065" y="634179"/>
                    <a:pt x="576352" y="519859"/>
                  </a:cubicBezTo>
                  <a:cubicBezTo>
                    <a:pt x="644008" y="438611"/>
                    <a:pt x="694037" y="346086"/>
                    <a:pt x="725251" y="246461"/>
                  </a:cubicBezTo>
                  <a:cubicBezTo>
                    <a:pt x="751791" y="169226"/>
                    <a:pt x="759411" y="51440"/>
                    <a:pt x="829570" y="1271"/>
                  </a:cubicBezTo>
                  <a:cubicBezTo>
                    <a:pt x="917396" y="-17043"/>
                    <a:pt x="907861" y="167704"/>
                    <a:pt x="909486" y="222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10752929" y="8305022"/>
              <a:ext cx="72385" cy="79476"/>
            </a:xfrm>
            <a:custGeom>
              <a:avLst/>
              <a:gdLst/>
              <a:ahLst/>
              <a:cxnLst/>
              <a:rect l="l" t="t" r="r" b="b"/>
              <a:pathLst>
                <a:path w="72385" h="79476" extrusionOk="0">
                  <a:moveTo>
                    <a:pt x="21296" y="74996"/>
                  </a:moveTo>
                  <a:cubicBezTo>
                    <a:pt x="-20221" y="53998"/>
                    <a:pt x="4023" y="-17848"/>
                    <a:pt x="50629" y="4133"/>
                  </a:cubicBezTo>
                  <a:cubicBezTo>
                    <a:pt x="59218" y="8084"/>
                    <a:pt x="62067" y="17535"/>
                    <a:pt x="67122" y="24572"/>
                  </a:cubicBezTo>
                  <a:cubicBezTo>
                    <a:pt x="85404" y="53714"/>
                    <a:pt x="52642" y="92805"/>
                    <a:pt x="21296" y="74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9523877" y="9450132"/>
              <a:ext cx="493880" cy="348776"/>
            </a:xfrm>
            <a:custGeom>
              <a:avLst/>
              <a:gdLst/>
              <a:ahLst/>
              <a:cxnLst/>
              <a:rect l="l" t="t" r="r" b="b"/>
              <a:pathLst>
                <a:path w="493880" h="348776" extrusionOk="0">
                  <a:moveTo>
                    <a:pt x="486504" y="143922"/>
                  </a:moveTo>
                  <a:cubicBezTo>
                    <a:pt x="510450" y="184238"/>
                    <a:pt x="470385" y="220022"/>
                    <a:pt x="447538" y="249192"/>
                  </a:cubicBezTo>
                  <a:cubicBezTo>
                    <a:pt x="444267" y="260387"/>
                    <a:pt x="446819" y="272350"/>
                    <a:pt x="443590" y="283607"/>
                  </a:cubicBezTo>
                  <a:cubicBezTo>
                    <a:pt x="434690" y="314728"/>
                    <a:pt x="409229" y="345496"/>
                    <a:pt x="375374" y="348651"/>
                  </a:cubicBezTo>
                  <a:cubicBezTo>
                    <a:pt x="333068" y="350740"/>
                    <a:pt x="294953" y="326324"/>
                    <a:pt x="254722" y="316264"/>
                  </a:cubicBezTo>
                  <a:cubicBezTo>
                    <a:pt x="203904" y="301257"/>
                    <a:pt x="153225" y="284776"/>
                    <a:pt x="106500" y="259211"/>
                  </a:cubicBezTo>
                  <a:cubicBezTo>
                    <a:pt x="78322" y="243616"/>
                    <a:pt x="48954" y="229176"/>
                    <a:pt x="23431" y="209451"/>
                  </a:cubicBezTo>
                  <a:cubicBezTo>
                    <a:pt x="-10583" y="179713"/>
                    <a:pt x="-6794" y="129725"/>
                    <a:pt x="29793" y="104049"/>
                  </a:cubicBezTo>
                  <a:cubicBezTo>
                    <a:pt x="40373" y="96293"/>
                    <a:pt x="34730" y="82760"/>
                    <a:pt x="35249" y="71814"/>
                  </a:cubicBezTo>
                  <a:cubicBezTo>
                    <a:pt x="35429" y="38147"/>
                    <a:pt x="64893" y="13357"/>
                    <a:pt x="95236" y="4604"/>
                  </a:cubicBezTo>
                  <a:cubicBezTo>
                    <a:pt x="124293" y="-6058"/>
                    <a:pt x="154476" y="3484"/>
                    <a:pt x="181196" y="16076"/>
                  </a:cubicBezTo>
                  <a:cubicBezTo>
                    <a:pt x="216932" y="31844"/>
                    <a:pt x="253567" y="45087"/>
                    <a:pt x="290002" y="59056"/>
                  </a:cubicBezTo>
                  <a:cubicBezTo>
                    <a:pt x="323028" y="71351"/>
                    <a:pt x="356019" y="83984"/>
                    <a:pt x="389425" y="95193"/>
                  </a:cubicBezTo>
                  <a:cubicBezTo>
                    <a:pt x="422817" y="107481"/>
                    <a:pt x="462509" y="115908"/>
                    <a:pt x="486504" y="14392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9220506" y="7741092"/>
              <a:ext cx="1901156" cy="1901143"/>
            </a:xfrm>
            <a:custGeom>
              <a:avLst/>
              <a:gdLst/>
              <a:ahLst/>
              <a:cxnLst/>
              <a:rect l="l" t="t" r="r" b="b"/>
              <a:pathLst>
                <a:path w="1901156" h="1901143" extrusionOk="0">
                  <a:moveTo>
                    <a:pt x="984925" y="1756956"/>
                  </a:moveTo>
                  <a:cubicBezTo>
                    <a:pt x="1648545" y="1725025"/>
                    <a:pt x="1991989" y="959040"/>
                    <a:pt x="1577279" y="442072"/>
                  </a:cubicBezTo>
                  <a:cubicBezTo>
                    <a:pt x="1577092" y="441816"/>
                    <a:pt x="1576871" y="441553"/>
                    <a:pt x="1576650" y="441297"/>
                  </a:cubicBezTo>
                  <a:cubicBezTo>
                    <a:pt x="1553865" y="413490"/>
                    <a:pt x="1529455" y="387267"/>
                    <a:pt x="1503435" y="362553"/>
                  </a:cubicBezTo>
                  <a:cubicBezTo>
                    <a:pt x="1009840" y="-96553"/>
                    <a:pt x="211379" y="207675"/>
                    <a:pt x="147001" y="878159"/>
                  </a:cubicBezTo>
                  <a:cubicBezTo>
                    <a:pt x="111921" y="1236970"/>
                    <a:pt x="333849" y="1586614"/>
                    <a:pt x="672329" y="1708378"/>
                  </a:cubicBezTo>
                  <a:cubicBezTo>
                    <a:pt x="671997" y="1708268"/>
                    <a:pt x="671665" y="1708157"/>
                    <a:pt x="671333" y="1708046"/>
                  </a:cubicBezTo>
                  <a:cubicBezTo>
                    <a:pt x="771350" y="1744917"/>
                    <a:pt x="878546" y="1761411"/>
                    <a:pt x="984925" y="1756956"/>
                  </a:cubicBezTo>
                  <a:close/>
                  <a:moveTo>
                    <a:pt x="991294" y="982"/>
                  </a:moveTo>
                  <a:cubicBezTo>
                    <a:pt x="1575626" y="23447"/>
                    <a:pt x="2004104" y="578165"/>
                    <a:pt x="1879496" y="1149682"/>
                  </a:cubicBezTo>
                  <a:cubicBezTo>
                    <a:pt x="1788759" y="1593131"/>
                    <a:pt x="1372134" y="1919500"/>
                    <a:pt x="919987" y="1900342"/>
                  </a:cubicBezTo>
                  <a:cubicBezTo>
                    <a:pt x="524453" y="1892530"/>
                    <a:pt x="158445" y="1613611"/>
                    <a:pt x="44114" y="1235088"/>
                  </a:cubicBezTo>
                  <a:cubicBezTo>
                    <a:pt x="-152817" y="609030"/>
                    <a:pt x="335661" y="-28451"/>
                    <a:pt x="991294" y="98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9244847" y="7770411"/>
              <a:ext cx="1848695" cy="1850693"/>
            </a:xfrm>
            <a:custGeom>
              <a:avLst/>
              <a:gdLst/>
              <a:ahLst/>
              <a:cxnLst/>
              <a:rect l="l" t="t" r="r" b="b"/>
              <a:pathLst>
                <a:path w="1848695" h="1850693" extrusionOk="0">
                  <a:moveTo>
                    <a:pt x="899801" y="1850405"/>
                  </a:moveTo>
                  <a:cubicBezTo>
                    <a:pt x="482817" y="1842608"/>
                    <a:pt x="118677" y="1547858"/>
                    <a:pt x="25733" y="1140781"/>
                  </a:cubicBezTo>
                  <a:cubicBezTo>
                    <a:pt x="-56423" y="809659"/>
                    <a:pt x="61677" y="437274"/>
                    <a:pt x="329492" y="223447"/>
                  </a:cubicBezTo>
                  <a:cubicBezTo>
                    <a:pt x="341172" y="213408"/>
                    <a:pt x="353715" y="204489"/>
                    <a:pt x="366045" y="195322"/>
                  </a:cubicBezTo>
                  <a:cubicBezTo>
                    <a:pt x="371590" y="190485"/>
                    <a:pt x="378242" y="185448"/>
                    <a:pt x="386105" y="188015"/>
                  </a:cubicBezTo>
                  <a:cubicBezTo>
                    <a:pt x="393248" y="190333"/>
                    <a:pt x="397777" y="196007"/>
                    <a:pt x="398068" y="203597"/>
                  </a:cubicBezTo>
                  <a:cubicBezTo>
                    <a:pt x="398434" y="212473"/>
                    <a:pt x="391111" y="217517"/>
                    <a:pt x="386471" y="220575"/>
                  </a:cubicBezTo>
                  <a:cubicBezTo>
                    <a:pt x="374266" y="230075"/>
                    <a:pt x="362940" y="240737"/>
                    <a:pt x="351032" y="250617"/>
                  </a:cubicBezTo>
                  <a:cubicBezTo>
                    <a:pt x="288825" y="305456"/>
                    <a:pt x="234128" y="368860"/>
                    <a:pt x="188663" y="438208"/>
                  </a:cubicBezTo>
                  <a:cubicBezTo>
                    <a:pt x="19247" y="690897"/>
                    <a:pt x="-7300" y="1033934"/>
                    <a:pt x="126892" y="1306993"/>
                  </a:cubicBezTo>
                  <a:cubicBezTo>
                    <a:pt x="282187" y="1628227"/>
                    <a:pt x="629649" y="1836526"/>
                    <a:pt x="985574" y="1808844"/>
                  </a:cubicBezTo>
                  <a:cubicBezTo>
                    <a:pt x="1373910" y="1786800"/>
                    <a:pt x="1719069" y="1478497"/>
                    <a:pt x="1790182" y="1097096"/>
                  </a:cubicBezTo>
                  <a:cubicBezTo>
                    <a:pt x="1886390" y="622138"/>
                    <a:pt x="1569852" y="153317"/>
                    <a:pt x="1096324" y="62189"/>
                  </a:cubicBezTo>
                  <a:cubicBezTo>
                    <a:pt x="987842" y="41218"/>
                    <a:pt x="877577" y="39475"/>
                    <a:pt x="770596" y="58183"/>
                  </a:cubicBezTo>
                  <a:cubicBezTo>
                    <a:pt x="715034" y="67510"/>
                    <a:pt x="665171" y="85118"/>
                    <a:pt x="613855" y="99835"/>
                  </a:cubicBezTo>
                  <a:cubicBezTo>
                    <a:pt x="587378" y="99302"/>
                    <a:pt x="583505" y="61816"/>
                    <a:pt x="609360" y="55201"/>
                  </a:cubicBezTo>
                  <a:cubicBezTo>
                    <a:pt x="1097078" y="-122219"/>
                    <a:pt x="1639672" y="143036"/>
                    <a:pt x="1801398" y="635996"/>
                  </a:cubicBezTo>
                  <a:cubicBezTo>
                    <a:pt x="2001406" y="1246418"/>
                    <a:pt x="1541736" y="1866014"/>
                    <a:pt x="899801" y="1850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9685092" y="7865813"/>
              <a:ext cx="108808" cy="74350"/>
            </a:xfrm>
            <a:custGeom>
              <a:avLst/>
              <a:gdLst/>
              <a:ahLst/>
              <a:cxnLst/>
              <a:rect l="l" t="t" r="r" b="b"/>
              <a:pathLst>
                <a:path w="108808" h="74350" extrusionOk="0">
                  <a:moveTo>
                    <a:pt x="14871" y="74223"/>
                  </a:moveTo>
                  <a:cubicBezTo>
                    <a:pt x="3903" y="73379"/>
                    <a:pt x="-2949" y="60558"/>
                    <a:pt x="1248" y="50796"/>
                  </a:cubicBezTo>
                  <a:cubicBezTo>
                    <a:pt x="4636" y="42874"/>
                    <a:pt x="11296" y="38792"/>
                    <a:pt x="18404" y="34626"/>
                  </a:cubicBezTo>
                  <a:cubicBezTo>
                    <a:pt x="35069" y="24926"/>
                    <a:pt x="52156" y="16001"/>
                    <a:pt x="69457" y="7442"/>
                  </a:cubicBezTo>
                  <a:cubicBezTo>
                    <a:pt x="78322" y="3734"/>
                    <a:pt x="88273" y="-2645"/>
                    <a:pt x="98057" y="1181"/>
                  </a:cubicBezTo>
                  <a:cubicBezTo>
                    <a:pt x="98050" y="1195"/>
                    <a:pt x="98036" y="1208"/>
                    <a:pt x="98030" y="1222"/>
                  </a:cubicBezTo>
                  <a:cubicBezTo>
                    <a:pt x="120247" y="14333"/>
                    <a:pt x="103990" y="32689"/>
                    <a:pt x="86316" y="39850"/>
                  </a:cubicBezTo>
                  <a:cubicBezTo>
                    <a:pt x="69706" y="48637"/>
                    <a:pt x="53228" y="57756"/>
                    <a:pt x="37061" y="67290"/>
                  </a:cubicBezTo>
                  <a:cubicBezTo>
                    <a:pt x="30318" y="71559"/>
                    <a:pt x="22899" y="75074"/>
                    <a:pt x="14871" y="74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9586652" y="9553170"/>
              <a:ext cx="142932" cy="85381"/>
            </a:xfrm>
            <a:custGeom>
              <a:avLst/>
              <a:gdLst/>
              <a:ahLst/>
              <a:cxnLst/>
              <a:rect l="l" t="t" r="r" b="b"/>
              <a:pathLst>
                <a:path w="142932" h="85381" extrusionOk="0">
                  <a:moveTo>
                    <a:pt x="140140" y="74765"/>
                  </a:moveTo>
                  <a:cubicBezTo>
                    <a:pt x="117439" y="63425"/>
                    <a:pt x="94045" y="54044"/>
                    <a:pt x="71869" y="41534"/>
                  </a:cubicBezTo>
                  <a:cubicBezTo>
                    <a:pt x="60833" y="35307"/>
                    <a:pt x="50032" y="28672"/>
                    <a:pt x="39383" y="21809"/>
                  </a:cubicBezTo>
                  <a:cubicBezTo>
                    <a:pt x="28907" y="15063"/>
                    <a:pt x="18949" y="6297"/>
                    <a:pt x="7892" y="637"/>
                  </a:cubicBezTo>
                  <a:cubicBezTo>
                    <a:pt x="2616" y="-2068"/>
                    <a:pt x="-2674" y="4442"/>
                    <a:pt x="1510" y="8912"/>
                  </a:cubicBezTo>
                  <a:cubicBezTo>
                    <a:pt x="9994" y="17962"/>
                    <a:pt x="21985" y="24818"/>
                    <a:pt x="32233" y="31689"/>
                  </a:cubicBezTo>
                  <a:cubicBezTo>
                    <a:pt x="43089" y="38967"/>
                    <a:pt x="54278" y="45741"/>
                    <a:pt x="65660" y="52162"/>
                  </a:cubicBezTo>
                  <a:cubicBezTo>
                    <a:pt x="87801" y="64650"/>
                    <a:pt x="111409" y="77602"/>
                    <a:pt x="135770" y="85137"/>
                  </a:cubicBezTo>
                  <a:cubicBezTo>
                    <a:pt x="141814" y="87005"/>
                    <a:pt x="145949" y="77665"/>
                    <a:pt x="140140" y="74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9770928" y="9651232"/>
              <a:ext cx="163961" cy="53408"/>
            </a:xfrm>
            <a:custGeom>
              <a:avLst/>
              <a:gdLst/>
              <a:ahLst/>
              <a:cxnLst/>
              <a:rect l="l" t="t" r="r" b="b"/>
              <a:pathLst>
                <a:path w="163961" h="53408" extrusionOk="0">
                  <a:moveTo>
                    <a:pt x="160485" y="43844"/>
                  </a:moveTo>
                  <a:cubicBezTo>
                    <a:pt x="134139" y="39665"/>
                    <a:pt x="107890" y="35001"/>
                    <a:pt x="82173" y="27792"/>
                  </a:cubicBezTo>
                  <a:cubicBezTo>
                    <a:pt x="56298" y="20527"/>
                    <a:pt x="31943" y="10246"/>
                    <a:pt x="7022" y="366"/>
                  </a:cubicBezTo>
                  <a:cubicBezTo>
                    <a:pt x="1075" y="-1994"/>
                    <a:pt x="-2908" y="7720"/>
                    <a:pt x="2679" y="10668"/>
                  </a:cubicBezTo>
                  <a:cubicBezTo>
                    <a:pt x="26543" y="23226"/>
                    <a:pt x="53144" y="31881"/>
                    <a:pt x="79075" y="39028"/>
                  </a:cubicBezTo>
                  <a:cubicBezTo>
                    <a:pt x="105262" y="46244"/>
                    <a:pt x="132058" y="51613"/>
                    <a:pt x="159192" y="53399"/>
                  </a:cubicBezTo>
                  <a:cubicBezTo>
                    <a:pt x="164579" y="53751"/>
                    <a:pt x="165934" y="44709"/>
                    <a:pt x="160485" y="438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9FA7F306-8FC5-9479-D6B1-79004FBD7769}"/>
              </a:ext>
            </a:extLst>
          </p:cNvPr>
          <p:cNvSpPr txBox="1"/>
          <p:nvPr/>
        </p:nvSpPr>
        <p:spPr>
          <a:xfrm>
            <a:off x="125987" y="-47173"/>
            <a:ext cx="830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C/m: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oogle Shape;1395;p26">
            <a:extLst>
              <a:ext uri="{FF2B5EF4-FFF2-40B4-BE49-F238E27FC236}">
                <a16:creationId xmlns:a16="http://schemas.microsoft.com/office/drawing/2014/main" id="{50FEB89B-B0CB-CE4B-0389-3E65CA3D108A}"/>
              </a:ext>
            </a:extLst>
          </p:cNvPr>
          <p:cNvGrpSpPr/>
          <p:nvPr/>
        </p:nvGrpSpPr>
        <p:grpSpPr>
          <a:xfrm rot="-850845">
            <a:off x="-301795" y="4160997"/>
            <a:ext cx="1068439" cy="1316646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:a16="http://schemas.microsoft.com/office/drawing/2014/main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:a16="http://schemas.microsoft.com/office/drawing/2014/main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:a16="http://schemas.microsoft.com/office/drawing/2014/main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:a16="http://schemas.microsoft.com/office/drawing/2014/main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:a16="http://schemas.microsoft.com/office/drawing/2014/main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:a16="http://schemas.microsoft.com/office/drawing/2014/main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:a16="http://schemas.microsoft.com/office/drawing/2014/main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:a16="http://schemas.microsoft.com/office/drawing/2014/main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:a16="http://schemas.microsoft.com/office/drawing/2014/main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:a16="http://schemas.microsoft.com/office/drawing/2014/main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:a16="http://schemas.microsoft.com/office/drawing/2014/main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:a16="http://schemas.microsoft.com/office/drawing/2014/main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:a16="http://schemas.microsoft.com/office/drawing/2014/main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:a16="http://schemas.microsoft.com/office/drawing/2014/main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5987" y="458788"/>
            <a:ext cx="3201413" cy="674687"/>
            <a:chOff x="125987" y="458788"/>
            <a:chExt cx="3201413" cy="674687"/>
          </a:xfrm>
        </p:grpSpPr>
        <p:sp>
          <p:nvSpPr>
            <p:cNvPr id="3" name="TextBox 2"/>
            <p:cNvSpPr txBox="1"/>
            <p:nvPr/>
          </p:nvSpPr>
          <p:spPr>
            <a:xfrm>
              <a:off x="125987" y="515704"/>
              <a:ext cx="2210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42063958"/>
                </p:ext>
              </p:extLst>
            </p:nvPr>
          </p:nvGraphicFramePr>
          <p:xfrm>
            <a:off x="2327275" y="458788"/>
            <a:ext cx="1000125" cy="674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96" name="Equation" r:id="rId4" imgW="583920" imgH="393480" progId="Equation.DSMT4">
                    <p:embed/>
                  </p:oleObj>
                </mc:Choice>
                <mc:Fallback>
                  <p:oleObj name="Equation" r:id="rId4" imgW="583920" imgH="393480" progId="Equation.DSMT4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327275" y="458788"/>
                          <a:ext cx="1000125" cy="674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8" name="TextBox 67"/>
          <p:cNvSpPr txBox="1"/>
          <p:nvPr/>
        </p:nvSpPr>
        <p:spPr>
          <a:xfrm>
            <a:off x="126761" y="1127512"/>
            <a:ext cx="6288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A’B’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A’M = AB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25987" y="1471964"/>
            <a:ext cx="6288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A’C’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A’N = AC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40047" y="1883400"/>
            <a:ext cx="6288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A’MN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852605"/>
              </p:ext>
            </p:extLst>
          </p:nvPr>
        </p:nvGraphicFramePr>
        <p:xfrm>
          <a:off x="946061" y="2271416"/>
          <a:ext cx="3023834" cy="1164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7" name="Equation" r:id="rId6" imgW="2044440" imgH="787320" progId="Equation.DSMT4">
                  <p:embed/>
                </p:oleObj>
              </mc:Choice>
              <mc:Fallback>
                <p:oleObj name="Equation" r:id="rId6" imgW="2044440" imgH="78732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46061" y="2271416"/>
                        <a:ext cx="3023834" cy="11644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3936674" y="2597005"/>
            <a:ext cx="3283276" cy="461665"/>
            <a:chOff x="3936674" y="2597005"/>
            <a:chExt cx="3283276" cy="461665"/>
          </a:xfrm>
        </p:grpSpPr>
        <p:sp>
          <p:nvSpPr>
            <p:cNvPr id="73" name="TextBox 72"/>
            <p:cNvSpPr txBox="1"/>
            <p:nvPr/>
          </p:nvSpPr>
          <p:spPr>
            <a:xfrm>
              <a:off x="3936674" y="2597005"/>
              <a:ext cx="14741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Do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graphicFrame>
          <p:nvGraphicFramePr>
            <p:cNvPr id="75" name="Object 7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13047718"/>
                </p:ext>
              </p:extLst>
            </p:nvPr>
          </p:nvGraphicFramePr>
          <p:xfrm>
            <a:off x="5000625" y="2690813"/>
            <a:ext cx="2219325" cy="325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98" name="Equation" r:id="rId8" imgW="1396800" imgH="203040" progId="Equation.DSMT4">
                    <p:embed/>
                  </p:oleObj>
                </mc:Choice>
                <mc:Fallback>
                  <p:oleObj name="Equation" r:id="rId8" imgW="1396800" imgH="203040" progId="Equation.DSMT4">
                    <p:embed/>
                    <p:pic>
                      <p:nvPicPr>
                        <p:cNvPr id="75" name="Object 74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000625" y="2690813"/>
                          <a:ext cx="2219325" cy="3254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/>
          <p:cNvGrpSpPr/>
          <p:nvPr/>
        </p:nvGrpSpPr>
        <p:grpSpPr>
          <a:xfrm>
            <a:off x="182913" y="3213258"/>
            <a:ext cx="6545161" cy="617261"/>
            <a:chOff x="182913" y="3213258"/>
            <a:chExt cx="6545161" cy="617261"/>
          </a:xfrm>
        </p:grpSpPr>
        <p:sp>
          <p:nvSpPr>
            <p:cNvPr id="77" name="TextBox 76"/>
            <p:cNvSpPr txBox="1"/>
            <p:nvPr/>
          </p:nvSpPr>
          <p:spPr>
            <a:xfrm>
              <a:off x="182913" y="3265510"/>
              <a:ext cx="62889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 =A’M, AC = A’N 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35489539"/>
                </p:ext>
              </p:extLst>
            </p:nvPr>
          </p:nvGraphicFramePr>
          <p:xfrm>
            <a:off x="3497660" y="3213258"/>
            <a:ext cx="1292573" cy="589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99" name="Equation" r:id="rId10" imgW="863280" imgH="393480" progId="Equation.DSMT4">
                    <p:embed/>
                  </p:oleObj>
                </mc:Choice>
                <mc:Fallback>
                  <p:oleObj name="Equation" r:id="rId10" imgW="86328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497660" y="3213258"/>
                          <a:ext cx="1292573" cy="58926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87995929"/>
                </p:ext>
              </p:extLst>
            </p:nvPr>
          </p:nvGraphicFramePr>
          <p:xfrm>
            <a:off x="5368805" y="3219833"/>
            <a:ext cx="1359269" cy="6106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00" name="Equation" r:id="rId12" imgW="876240" imgH="393480" progId="Equation.DSMT4">
                    <p:embed/>
                  </p:oleObj>
                </mc:Choice>
                <mc:Fallback>
                  <p:oleObj name="Equation" r:id="rId12" imgW="87624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368805" y="3219833"/>
                          <a:ext cx="1359269" cy="6106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/>
          <p:cNvGrpSpPr/>
          <p:nvPr/>
        </p:nvGrpSpPr>
        <p:grpSpPr>
          <a:xfrm>
            <a:off x="404398" y="3718169"/>
            <a:ext cx="3721798" cy="400110"/>
            <a:chOff x="404398" y="3718169"/>
            <a:chExt cx="3721798" cy="400110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79412616"/>
                </p:ext>
              </p:extLst>
            </p:nvPr>
          </p:nvGraphicFramePr>
          <p:xfrm>
            <a:off x="404398" y="3784634"/>
            <a:ext cx="1491935" cy="282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01" name="Equation" r:id="rId14" imgW="939600" imgH="177480" progId="Equation.DSMT4">
                    <p:embed/>
                  </p:oleObj>
                </mc:Choice>
                <mc:Fallback>
                  <p:oleObj name="Equation" r:id="rId14" imgW="93960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04398" y="3784634"/>
                          <a:ext cx="1491935" cy="2822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9" name="TextBox 78"/>
            <p:cNvSpPr txBox="1"/>
            <p:nvPr/>
          </p:nvSpPr>
          <p:spPr>
            <a:xfrm>
              <a:off x="1816656" y="3718169"/>
              <a:ext cx="23095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(ĐL Thales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đảo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aphicFrame>
        <p:nvGraphicFramePr>
          <p:cNvPr id="81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585066"/>
              </p:ext>
            </p:extLst>
          </p:nvPr>
        </p:nvGraphicFramePr>
        <p:xfrm>
          <a:off x="3613150" y="3783013"/>
          <a:ext cx="2743200" cy="32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2" name="Equation" r:id="rId16" imgW="1726920" imgH="203040" progId="Equation.DSMT4">
                  <p:embed/>
                </p:oleObj>
              </mc:Choice>
              <mc:Fallback>
                <p:oleObj name="Equation" r:id="rId16" imgW="1726920" imgH="203040" progId="Equation.DSMT4">
                  <p:embed/>
                  <p:pic>
                    <p:nvPicPr>
                      <p:cNvPr id="75" name="Object 74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613150" y="3783013"/>
                        <a:ext cx="2743200" cy="325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672969" y="4073638"/>
            <a:ext cx="3754569" cy="400110"/>
            <a:chOff x="672969" y="4073638"/>
            <a:chExt cx="3754569" cy="400110"/>
          </a:xfrm>
        </p:grpSpPr>
        <p:sp>
          <p:nvSpPr>
            <p:cNvPr id="83" name="TextBox 82"/>
            <p:cNvSpPr txBox="1"/>
            <p:nvPr/>
          </p:nvSpPr>
          <p:spPr>
            <a:xfrm>
              <a:off x="672969" y="4073638"/>
              <a:ext cx="16543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(1)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(2) </a:t>
              </a:r>
            </a:p>
          </p:txBody>
        </p:sp>
        <p:graphicFrame>
          <p:nvGraphicFramePr>
            <p:cNvPr id="85" name="Object 8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41634362"/>
                </p:ext>
              </p:extLst>
            </p:nvPr>
          </p:nvGraphicFramePr>
          <p:xfrm>
            <a:off x="2190750" y="4159250"/>
            <a:ext cx="2236788" cy="285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03" name="Equation" r:id="rId18" imgW="1409400" imgH="177480" progId="Equation.DSMT4">
                    <p:embed/>
                  </p:oleObj>
                </mc:Choice>
                <mc:Fallback>
                  <p:oleObj name="Equation" r:id="rId18" imgW="1409400" imgH="177480" progId="Equation.DSMT4">
                    <p:embed/>
                    <p:pic>
                      <p:nvPicPr>
                        <p:cNvPr id="81" name="Object 80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2190750" y="4159250"/>
                          <a:ext cx="2236788" cy="2857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7" name="Picture 86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136" y="84282"/>
            <a:ext cx="2974323" cy="2274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6486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944147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800" b="1" dirty="0">
                <a:solidFill>
                  <a:sysClr val="windowText" lastClr="000000"/>
                </a:solidFill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8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37440" y="394064"/>
            <a:ext cx="5482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 70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6121" y="1446769"/>
            <a:ext cx="3568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PQR,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732674"/>
              </p:ext>
            </p:extLst>
          </p:nvPr>
        </p:nvGraphicFramePr>
        <p:xfrm>
          <a:off x="1495543" y="2360050"/>
          <a:ext cx="2962999" cy="1401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2" name="Equation" r:id="rId4" imgW="1879560" imgH="888840" progId="Equation.DSMT4">
                  <p:embed/>
                </p:oleObj>
              </mc:Choice>
              <mc:Fallback>
                <p:oleObj name="Equation" r:id="rId4" imgW="187956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95543" y="2360050"/>
                        <a:ext cx="2962999" cy="14014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786593" y="3822388"/>
            <a:ext cx="1411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942114"/>
              </p:ext>
            </p:extLst>
          </p:nvPr>
        </p:nvGraphicFramePr>
        <p:xfrm>
          <a:off x="1946832" y="3895682"/>
          <a:ext cx="1304368" cy="391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3" name="Equation" r:id="rId6" imgW="761760" imgH="228600" progId="Equation.DSMT4">
                  <p:embed/>
                </p:oleObj>
              </mc:Choice>
              <mc:Fallback>
                <p:oleObj name="Equation" r:id="rId6" imgW="761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46832" y="3895682"/>
                        <a:ext cx="1304368" cy="391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61145"/>
              </p:ext>
            </p:extLst>
          </p:nvPr>
        </p:nvGraphicFramePr>
        <p:xfrm>
          <a:off x="3272726" y="3975018"/>
          <a:ext cx="2773991" cy="354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4" name="Equation" r:id="rId8" imgW="1612800" imgH="203040" progId="Equation.DSMT4">
                  <p:embed/>
                </p:oleObj>
              </mc:Choice>
              <mc:Fallback>
                <p:oleObj name="Equation" r:id="rId8" imgW="1612800" imgH="203040" progId="Equation.DSMT4">
                  <p:embed/>
                  <p:pic>
                    <p:nvPicPr>
                      <p:cNvPr id="85" name="Object 8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72726" y="3975018"/>
                        <a:ext cx="2773991" cy="354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3" name="Picture 5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714" y="726599"/>
            <a:ext cx="3484659" cy="2936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37440" y="394064"/>
            <a:ext cx="5482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 70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3736" y="1685437"/>
            <a:ext cx="3476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IHK,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211356"/>
              </p:ext>
            </p:extLst>
          </p:nvPr>
        </p:nvGraphicFramePr>
        <p:xfrm>
          <a:off x="1628215" y="2565874"/>
          <a:ext cx="3053951" cy="1463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0" name="Equation" r:id="rId4" imgW="1854000" imgH="888840" progId="Equation.DSMT4">
                  <p:embed/>
                </p:oleObj>
              </mc:Choice>
              <mc:Fallback>
                <p:oleObj name="Equation" r:id="rId4" imgW="1854000" imgH="8888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8215" y="2565874"/>
                        <a:ext cx="3053951" cy="1463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037074" y="4032987"/>
            <a:ext cx="2650473" cy="523220"/>
            <a:chOff x="1285093" y="4574941"/>
            <a:chExt cx="2650473" cy="523220"/>
          </a:xfrm>
        </p:grpSpPr>
        <p:sp>
          <p:nvSpPr>
            <p:cNvPr id="51" name="TextBox 50"/>
            <p:cNvSpPr txBox="1"/>
            <p:nvPr/>
          </p:nvSpPr>
          <p:spPr>
            <a:xfrm>
              <a:off x="1285093" y="4574941"/>
              <a:ext cx="12839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03062014"/>
                </p:ext>
              </p:extLst>
            </p:nvPr>
          </p:nvGraphicFramePr>
          <p:xfrm>
            <a:off x="2470140" y="4615907"/>
            <a:ext cx="1465426" cy="4474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71" name="Equation" r:id="rId6" imgW="749160" imgH="228600" progId="Equation.DSMT4">
                    <p:embed/>
                  </p:oleObj>
                </mc:Choice>
                <mc:Fallback>
                  <p:oleObj name="Equation" r:id="rId6" imgW="749160" imgH="228600" progId="Equation.DSMT4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470140" y="4615907"/>
                          <a:ext cx="1465426" cy="4474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321525"/>
              </p:ext>
            </p:extLst>
          </p:nvPr>
        </p:nvGraphicFramePr>
        <p:xfrm>
          <a:off x="3687547" y="4191871"/>
          <a:ext cx="2852776" cy="364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2" name="Equation" r:id="rId8" imgW="1612800" imgH="203040" progId="Equation.DSMT4">
                  <p:embed/>
                </p:oleObj>
              </mc:Choice>
              <mc:Fallback>
                <p:oleObj name="Equation" r:id="rId8" imgW="1612800" imgH="203040" progId="Equation.DSMT4">
                  <p:embed/>
                  <p:pic>
                    <p:nvPicPr>
                      <p:cNvPr id="56" name="Object 5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87547" y="4191871"/>
                        <a:ext cx="2852776" cy="364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" name="Picture 5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714" y="726599"/>
            <a:ext cx="3484659" cy="2936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7657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任意多边形 134"/>
          <p:cNvSpPr/>
          <p:nvPr/>
        </p:nvSpPr>
        <p:spPr>
          <a:xfrm>
            <a:off x="0" y="4726745"/>
            <a:ext cx="9144000" cy="506437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68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6" name="任意多边形 135"/>
          <p:cNvSpPr/>
          <p:nvPr/>
        </p:nvSpPr>
        <p:spPr>
          <a:xfrm flipH="1">
            <a:off x="0" y="4673991"/>
            <a:ext cx="9144000" cy="46951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BB5C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1" name="矩形 120"/>
          <p:cNvSpPr/>
          <p:nvPr/>
        </p:nvSpPr>
        <p:spPr>
          <a:xfrm flipH="1">
            <a:off x="5094" y="-9798"/>
            <a:ext cx="2648495" cy="2076995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104" name="组合 103"/>
          <p:cNvGrpSpPr/>
          <p:nvPr/>
        </p:nvGrpSpPr>
        <p:grpSpPr>
          <a:xfrm rot="20099494">
            <a:off x="253622" y="288568"/>
            <a:ext cx="1082195" cy="1082195"/>
            <a:chOff x="5153025" y="4019551"/>
            <a:chExt cx="1866899" cy="1866899"/>
          </a:xfrm>
        </p:grpSpPr>
        <p:sp>
          <p:nvSpPr>
            <p:cNvPr id="105" name="椭圆 104"/>
            <p:cNvSpPr/>
            <p:nvPr/>
          </p:nvSpPr>
          <p:spPr>
            <a:xfrm>
              <a:off x="5588968" y="4443918"/>
              <a:ext cx="994382" cy="994382"/>
            </a:xfrm>
            <a:prstGeom prst="ellipse">
              <a:avLst/>
            </a:prstGeom>
            <a:solidFill>
              <a:srgbClr val="FFFF00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106" name="组合 105"/>
            <p:cNvGrpSpPr/>
            <p:nvPr/>
          </p:nvGrpSpPr>
          <p:grpSpPr>
            <a:xfrm>
              <a:off x="6050915" y="4019551"/>
              <a:ext cx="71120" cy="1866899"/>
              <a:chOff x="6072187" y="3914775"/>
              <a:chExt cx="0" cy="2143125"/>
            </a:xfrm>
          </p:grpSpPr>
          <p:cxnSp>
            <p:nvCxnSpPr>
              <p:cNvPr id="116" name="直接连接符 115"/>
              <p:cNvCxnSpPr/>
              <p:nvPr/>
            </p:nvCxnSpPr>
            <p:spPr>
              <a:xfrm>
                <a:off x="6072187" y="3914775"/>
                <a:ext cx="0" cy="247650"/>
              </a:xfrm>
              <a:prstGeom prst="line">
                <a:avLst/>
              </a:prstGeom>
              <a:ln w="63500" cap="rnd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>
                <a:off x="6072187" y="5810250"/>
                <a:ext cx="0" cy="247650"/>
              </a:xfrm>
              <a:prstGeom prst="line">
                <a:avLst/>
              </a:prstGeom>
              <a:ln w="63500" cap="rnd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组合 106"/>
            <p:cNvGrpSpPr/>
            <p:nvPr/>
          </p:nvGrpSpPr>
          <p:grpSpPr>
            <a:xfrm rot="16200000">
              <a:off x="6050915" y="4019551"/>
              <a:ext cx="71120" cy="1866899"/>
              <a:chOff x="6072187" y="3914775"/>
              <a:chExt cx="0" cy="2143125"/>
            </a:xfrm>
          </p:grpSpPr>
          <p:cxnSp>
            <p:nvCxnSpPr>
              <p:cNvPr id="114" name="直接连接符 113"/>
              <p:cNvCxnSpPr/>
              <p:nvPr/>
            </p:nvCxnSpPr>
            <p:spPr>
              <a:xfrm>
                <a:off x="6072187" y="3914775"/>
                <a:ext cx="0" cy="247650"/>
              </a:xfrm>
              <a:prstGeom prst="line">
                <a:avLst/>
              </a:prstGeom>
              <a:ln w="63500" cap="rnd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/>
            </p:nvCxnSpPr>
            <p:spPr>
              <a:xfrm>
                <a:off x="6072187" y="5810250"/>
                <a:ext cx="0" cy="247650"/>
              </a:xfrm>
              <a:prstGeom prst="line">
                <a:avLst/>
              </a:prstGeom>
              <a:ln w="63500" cap="rnd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组合 107"/>
            <p:cNvGrpSpPr/>
            <p:nvPr/>
          </p:nvGrpSpPr>
          <p:grpSpPr>
            <a:xfrm rot="2700000">
              <a:off x="6050915" y="4019551"/>
              <a:ext cx="71120" cy="1866899"/>
              <a:chOff x="6072187" y="3914775"/>
              <a:chExt cx="0" cy="2143125"/>
            </a:xfrm>
          </p:grpSpPr>
          <p:cxnSp>
            <p:nvCxnSpPr>
              <p:cNvPr id="112" name="直接连接符 111"/>
              <p:cNvCxnSpPr/>
              <p:nvPr/>
            </p:nvCxnSpPr>
            <p:spPr>
              <a:xfrm>
                <a:off x="6072187" y="3914775"/>
                <a:ext cx="0" cy="247650"/>
              </a:xfrm>
              <a:prstGeom prst="line">
                <a:avLst/>
              </a:prstGeom>
              <a:ln w="63500" cap="rnd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>
                <a:off x="6072187" y="5810250"/>
                <a:ext cx="0" cy="247650"/>
              </a:xfrm>
              <a:prstGeom prst="line">
                <a:avLst/>
              </a:prstGeom>
              <a:ln w="63500" cap="rnd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组合 108"/>
            <p:cNvGrpSpPr/>
            <p:nvPr/>
          </p:nvGrpSpPr>
          <p:grpSpPr>
            <a:xfrm rot="18900000" flipH="1">
              <a:off x="6050915" y="4019551"/>
              <a:ext cx="71120" cy="1866899"/>
              <a:chOff x="6072187" y="3914775"/>
              <a:chExt cx="0" cy="2143125"/>
            </a:xfrm>
          </p:grpSpPr>
          <p:cxnSp>
            <p:nvCxnSpPr>
              <p:cNvPr id="110" name="直接连接符 109"/>
              <p:cNvCxnSpPr/>
              <p:nvPr/>
            </p:nvCxnSpPr>
            <p:spPr>
              <a:xfrm>
                <a:off x="6072187" y="3914775"/>
                <a:ext cx="0" cy="247650"/>
              </a:xfrm>
              <a:prstGeom prst="line">
                <a:avLst/>
              </a:prstGeom>
              <a:ln w="63500" cap="rnd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>
                <a:off x="6072187" y="5810250"/>
                <a:ext cx="0" cy="247650"/>
              </a:xfrm>
              <a:prstGeom prst="line">
                <a:avLst/>
              </a:prstGeom>
              <a:ln w="63500" cap="rnd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2" name="任意多边形 121"/>
          <p:cNvSpPr/>
          <p:nvPr/>
        </p:nvSpPr>
        <p:spPr>
          <a:xfrm flipH="1">
            <a:off x="-135333" y="-81643"/>
            <a:ext cx="3125289" cy="2674620"/>
          </a:xfrm>
          <a:custGeom>
            <a:avLst/>
            <a:gdLst>
              <a:gd name="connsiteX0" fmla="*/ 66171 w 3897085"/>
              <a:gd name="connsiteY0" fmla="*/ 0 h 3474720"/>
              <a:gd name="connsiteX1" fmla="*/ 913544 w 3897085"/>
              <a:gd name="connsiteY1" fmla="*/ 0 h 3474720"/>
              <a:gd name="connsiteX2" fmla="*/ 941219 w 3897085"/>
              <a:gd name="connsiteY2" fmla="*/ 50987 h 3474720"/>
              <a:gd name="connsiteX3" fmla="*/ 979714 w 3897085"/>
              <a:gd name="connsiteY3" fmla="*/ 241662 h 3474720"/>
              <a:gd name="connsiteX4" fmla="*/ 941219 w 3897085"/>
              <a:gd name="connsiteY4" fmla="*/ 432337 h 3474720"/>
              <a:gd name="connsiteX5" fmla="*/ 940094 w 3897085"/>
              <a:gd name="connsiteY5" fmla="*/ 434410 h 3474720"/>
              <a:gd name="connsiteX6" fmla="*/ 973181 w 3897085"/>
              <a:gd name="connsiteY6" fmla="*/ 431074 h 3474720"/>
              <a:gd name="connsiteX7" fmla="*/ 1508797 w 3897085"/>
              <a:gd name="connsiteY7" fmla="*/ 786104 h 3474720"/>
              <a:gd name="connsiteX8" fmla="*/ 1526368 w 3897085"/>
              <a:gd name="connsiteY8" fmla="*/ 842708 h 3474720"/>
              <a:gd name="connsiteX9" fmla="*/ 1579016 w 3897085"/>
              <a:gd name="connsiteY9" fmla="*/ 799269 h 3474720"/>
              <a:gd name="connsiteX10" fmla="*/ 2057400 w 3897085"/>
              <a:gd name="connsiteY10" fmla="*/ 653143 h 3474720"/>
              <a:gd name="connsiteX11" fmla="*/ 2913018 w 3897085"/>
              <a:gd name="connsiteY11" fmla="*/ 1508761 h 3474720"/>
              <a:gd name="connsiteX12" fmla="*/ 2845779 w 3897085"/>
              <a:gd name="connsiteY12" fmla="*/ 1841806 h 3474720"/>
              <a:gd name="connsiteX13" fmla="*/ 2789968 w 3897085"/>
              <a:gd name="connsiteY13" fmla="*/ 1944631 h 3474720"/>
              <a:gd name="connsiteX14" fmla="*/ 2857646 w 3897085"/>
              <a:gd name="connsiteY14" fmla="*/ 1965639 h 3474720"/>
              <a:gd name="connsiteX15" fmla="*/ 3038685 w 3897085"/>
              <a:gd name="connsiteY15" fmla="*/ 2114721 h 3474720"/>
              <a:gd name="connsiteX16" fmla="*/ 3070970 w 3897085"/>
              <a:gd name="connsiteY16" fmla="*/ 2174202 h 3474720"/>
              <a:gd name="connsiteX17" fmla="*/ 3120278 w 3897085"/>
              <a:gd name="connsiteY17" fmla="*/ 2114440 h 3474720"/>
              <a:gd name="connsiteX18" fmla="*/ 3683725 w 3897085"/>
              <a:gd name="connsiteY18" fmla="*/ 1881052 h 3474720"/>
              <a:gd name="connsiteX19" fmla="*/ 3844315 w 3897085"/>
              <a:gd name="connsiteY19" fmla="*/ 1897241 h 3474720"/>
              <a:gd name="connsiteX20" fmla="*/ 3897085 w 3897085"/>
              <a:gd name="connsiteY20" fmla="*/ 1910810 h 3474720"/>
              <a:gd name="connsiteX21" fmla="*/ 3897085 w 3897085"/>
              <a:gd name="connsiteY21" fmla="*/ 3444963 h 3474720"/>
              <a:gd name="connsiteX22" fmla="*/ 3844315 w 3897085"/>
              <a:gd name="connsiteY22" fmla="*/ 3458531 h 3474720"/>
              <a:gd name="connsiteX23" fmla="*/ 3683725 w 3897085"/>
              <a:gd name="connsiteY23" fmla="*/ 3474720 h 3474720"/>
              <a:gd name="connsiteX24" fmla="*/ 2903080 w 3897085"/>
              <a:gd name="connsiteY24" fmla="*/ 2838476 h 3474720"/>
              <a:gd name="connsiteX25" fmla="*/ 2889774 w 3897085"/>
              <a:gd name="connsiteY25" fmla="*/ 2706488 h 3474720"/>
              <a:gd name="connsiteX26" fmla="*/ 2857646 w 3897085"/>
              <a:gd name="connsiteY26" fmla="*/ 2723927 h 3474720"/>
              <a:gd name="connsiteX27" fmla="*/ 2697479 w 3897085"/>
              <a:gd name="connsiteY27" fmla="*/ 2756263 h 3474720"/>
              <a:gd name="connsiteX28" fmla="*/ 2285999 w 3897085"/>
              <a:gd name="connsiteY28" fmla="*/ 2344783 h 3474720"/>
              <a:gd name="connsiteX29" fmla="*/ 2287265 w 3897085"/>
              <a:gd name="connsiteY29" fmla="*/ 2332230 h 3474720"/>
              <a:gd name="connsiteX30" fmla="*/ 2229837 w 3897085"/>
              <a:gd name="connsiteY30" fmla="*/ 2346996 h 3474720"/>
              <a:gd name="connsiteX31" fmla="*/ 2057400 w 3897085"/>
              <a:gd name="connsiteY31" fmla="*/ 2364379 h 3474720"/>
              <a:gd name="connsiteX32" fmla="*/ 1219165 w 3897085"/>
              <a:gd name="connsiteY32" fmla="*/ 1681198 h 3474720"/>
              <a:gd name="connsiteX33" fmla="*/ 1205410 w 3897085"/>
              <a:gd name="connsiteY33" fmla="*/ 1544751 h 3474720"/>
              <a:gd name="connsiteX34" fmla="*/ 1199448 w 3897085"/>
              <a:gd name="connsiteY34" fmla="*/ 1547987 h 3474720"/>
              <a:gd name="connsiteX35" fmla="*/ 973181 w 3897085"/>
              <a:gd name="connsiteY35" fmla="*/ 1593668 h 3474720"/>
              <a:gd name="connsiteX36" fmla="*/ 391884 w 3897085"/>
              <a:gd name="connsiteY36" fmla="*/ 1012371 h 3474720"/>
              <a:gd name="connsiteX37" fmla="*/ 437565 w 3897085"/>
              <a:gd name="connsiteY37" fmla="*/ 786104 h 3474720"/>
              <a:gd name="connsiteX38" fmla="*/ 468369 w 3897085"/>
              <a:gd name="connsiteY38" fmla="*/ 729353 h 3474720"/>
              <a:gd name="connsiteX39" fmla="*/ 391134 w 3897085"/>
              <a:gd name="connsiteY39" fmla="*/ 721567 h 3474720"/>
              <a:gd name="connsiteX40" fmla="*/ 0 w 3897085"/>
              <a:gd name="connsiteY40" fmla="*/ 241662 h 3474720"/>
              <a:gd name="connsiteX41" fmla="*/ 38496 w 3897085"/>
              <a:gd name="connsiteY41" fmla="*/ 50987 h 347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897085" h="3474720">
                <a:moveTo>
                  <a:pt x="66171" y="0"/>
                </a:moveTo>
                <a:lnTo>
                  <a:pt x="913544" y="0"/>
                </a:lnTo>
                <a:lnTo>
                  <a:pt x="941219" y="50987"/>
                </a:lnTo>
                <a:cubicBezTo>
                  <a:pt x="966007" y="109593"/>
                  <a:pt x="979714" y="174027"/>
                  <a:pt x="979714" y="241662"/>
                </a:cubicBezTo>
                <a:cubicBezTo>
                  <a:pt x="979714" y="309297"/>
                  <a:pt x="966007" y="373731"/>
                  <a:pt x="941219" y="432337"/>
                </a:cubicBezTo>
                <a:lnTo>
                  <a:pt x="940094" y="434410"/>
                </a:lnTo>
                <a:lnTo>
                  <a:pt x="973181" y="431074"/>
                </a:lnTo>
                <a:cubicBezTo>
                  <a:pt x="1213962" y="431074"/>
                  <a:pt x="1420551" y="577468"/>
                  <a:pt x="1508797" y="786104"/>
                </a:cubicBezTo>
                <a:lnTo>
                  <a:pt x="1526368" y="842708"/>
                </a:lnTo>
                <a:lnTo>
                  <a:pt x="1579016" y="799269"/>
                </a:lnTo>
                <a:cubicBezTo>
                  <a:pt x="1715573" y="707013"/>
                  <a:pt x="1880196" y="653143"/>
                  <a:pt x="2057400" y="653143"/>
                </a:cubicBezTo>
                <a:cubicBezTo>
                  <a:pt x="2529945" y="653143"/>
                  <a:pt x="2913018" y="1036216"/>
                  <a:pt x="2913018" y="1508761"/>
                </a:cubicBezTo>
                <a:cubicBezTo>
                  <a:pt x="2913018" y="1626897"/>
                  <a:pt x="2889076" y="1739442"/>
                  <a:pt x="2845779" y="1841806"/>
                </a:cubicBezTo>
                <a:lnTo>
                  <a:pt x="2789968" y="1944631"/>
                </a:lnTo>
                <a:lnTo>
                  <a:pt x="2857646" y="1965639"/>
                </a:lnTo>
                <a:cubicBezTo>
                  <a:pt x="2931489" y="1996872"/>
                  <a:pt x="2994317" y="2049048"/>
                  <a:pt x="3038685" y="2114721"/>
                </a:cubicBezTo>
                <a:lnTo>
                  <a:pt x="3070970" y="2174202"/>
                </a:lnTo>
                <a:lnTo>
                  <a:pt x="3120278" y="2114440"/>
                </a:lnTo>
                <a:cubicBezTo>
                  <a:pt x="3264477" y="1970241"/>
                  <a:pt x="3463685" y="1881052"/>
                  <a:pt x="3683725" y="1881052"/>
                </a:cubicBezTo>
                <a:cubicBezTo>
                  <a:pt x="3738735" y="1881052"/>
                  <a:pt x="3792443" y="1886626"/>
                  <a:pt x="3844315" y="1897241"/>
                </a:cubicBezTo>
                <a:lnTo>
                  <a:pt x="3897085" y="1910810"/>
                </a:lnTo>
                <a:lnTo>
                  <a:pt x="3897085" y="3444963"/>
                </a:lnTo>
                <a:lnTo>
                  <a:pt x="3844315" y="3458531"/>
                </a:lnTo>
                <a:cubicBezTo>
                  <a:pt x="3792443" y="3469146"/>
                  <a:pt x="3738735" y="3474720"/>
                  <a:pt x="3683725" y="3474720"/>
                </a:cubicBezTo>
                <a:cubicBezTo>
                  <a:pt x="3298656" y="3474720"/>
                  <a:pt x="2977382" y="3201580"/>
                  <a:pt x="2903080" y="2838476"/>
                </a:cubicBezTo>
                <a:lnTo>
                  <a:pt x="2889774" y="2706488"/>
                </a:lnTo>
                <a:lnTo>
                  <a:pt x="2857646" y="2723927"/>
                </a:lnTo>
                <a:cubicBezTo>
                  <a:pt x="2808417" y="2744749"/>
                  <a:pt x="2754293" y="2756263"/>
                  <a:pt x="2697479" y="2756263"/>
                </a:cubicBezTo>
                <a:cubicBezTo>
                  <a:pt x="2470225" y="2756263"/>
                  <a:pt x="2285999" y="2572037"/>
                  <a:pt x="2285999" y="2344783"/>
                </a:cubicBezTo>
                <a:lnTo>
                  <a:pt x="2287265" y="2332230"/>
                </a:lnTo>
                <a:lnTo>
                  <a:pt x="2229837" y="2346996"/>
                </a:lnTo>
                <a:cubicBezTo>
                  <a:pt x="2174138" y="2358394"/>
                  <a:pt x="2116468" y="2364379"/>
                  <a:pt x="2057400" y="2364379"/>
                </a:cubicBezTo>
                <a:cubicBezTo>
                  <a:pt x="1643923" y="2364379"/>
                  <a:pt x="1298948" y="2071089"/>
                  <a:pt x="1219165" y="1681198"/>
                </a:cubicBezTo>
                <a:lnTo>
                  <a:pt x="1205410" y="1544751"/>
                </a:lnTo>
                <a:lnTo>
                  <a:pt x="1199448" y="1547987"/>
                </a:lnTo>
                <a:cubicBezTo>
                  <a:pt x="1129903" y="1577402"/>
                  <a:pt x="1053441" y="1593668"/>
                  <a:pt x="973181" y="1593668"/>
                </a:cubicBezTo>
                <a:cubicBezTo>
                  <a:pt x="652140" y="1593668"/>
                  <a:pt x="391884" y="1333412"/>
                  <a:pt x="391884" y="1012371"/>
                </a:cubicBezTo>
                <a:cubicBezTo>
                  <a:pt x="391884" y="932111"/>
                  <a:pt x="408150" y="855650"/>
                  <a:pt x="437565" y="786104"/>
                </a:cubicBezTo>
                <a:lnTo>
                  <a:pt x="468369" y="729353"/>
                </a:lnTo>
                <a:lnTo>
                  <a:pt x="391134" y="721567"/>
                </a:lnTo>
                <a:cubicBezTo>
                  <a:pt x="167914" y="675890"/>
                  <a:pt x="0" y="478385"/>
                  <a:pt x="0" y="241662"/>
                </a:cubicBezTo>
                <a:cubicBezTo>
                  <a:pt x="0" y="174027"/>
                  <a:pt x="13708" y="109593"/>
                  <a:pt x="38496" y="509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65100" dist="889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143" name="组合 142"/>
          <p:cNvGrpSpPr/>
          <p:nvPr/>
        </p:nvGrpSpPr>
        <p:grpSpPr>
          <a:xfrm>
            <a:off x="-128802" y="-78378"/>
            <a:ext cx="3551270" cy="3370217"/>
            <a:chOff x="-171735" y="-104503"/>
            <a:chExt cx="4735026" cy="4493622"/>
          </a:xfrm>
        </p:grpSpPr>
        <p:sp>
          <p:nvSpPr>
            <p:cNvPr id="123" name="任意多边形 122"/>
            <p:cNvSpPr/>
            <p:nvPr/>
          </p:nvSpPr>
          <p:spPr>
            <a:xfrm flipH="1">
              <a:off x="-171735" y="-104503"/>
              <a:ext cx="4167052" cy="3566160"/>
            </a:xfrm>
            <a:custGeom>
              <a:avLst/>
              <a:gdLst>
                <a:gd name="connsiteX0" fmla="*/ 66171 w 3897085"/>
                <a:gd name="connsiteY0" fmla="*/ 0 h 3474720"/>
                <a:gd name="connsiteX1" fmla="*/ 913544 w 3897085"/>
                <a:gd name="connsiteY1" fmla="*/ 0 h 3474720"/>
                <a:gd name="connsiteX2" fmla="*/ 941219 w 3897085"/>
                <a:gd name="connsiteY2" fmla="*/ 50987 h 3474720"/>
                <a:gd name="connsiteX3" fmla="*/ 979714 w 3897085"/>
                <a:gd name="connsiteY3" fmla="*/ 241662 h 3474720"/>
                <a:gd name="connsiteX4" fmla="*/ 941219 w 3897085"/>
                <a:gd name="connsiteY4" fmla="*/ 432337 h 3474720"/>
                <a:gd name="connsiteX5" fmla="*/ 940094 w 3897085"/>
                <a:gd name="connsiteY5" fmla="*/ 434410 h 3474720"/>
                <a:gd name="connsiteX6" fmla="*/ 973181 w 3897085"/>
                <a:gd name="connsiteY6" fmla="*/ 431074 h 3474720"/>
                <a:gd name="connsiteX7" fmla="*/ 1508797 w 3897085"/>
                <a:gd name="connsiteY7" fmla="*/ 786104 h 3474720"/>
                <a:gd name="connsiteX8" fmla="*/ 1526368 w 3897085"/>
                <a:gd name="connsiteY8" fmla="*/ 842708 h 3474720"/>
                <a:gd name="connsiteX9" fmla="*/ 1579016 w 3897085"/>
                <a:gd name="connsiteY9" fmla="*/ 799269 h 3474720"/>
                <a:gd name="connsiteX10" fmla="*/ 2057400 w 3897085"/>
                <a:gd name="connsiteY10" fmla="*/ 653143 h 3474720"/>
                <a:gd name="connsiteX11" fmla="*/ 2913018 w 3897085"/>
                <a:gd name="connsiteY11" fmla="*/ 1508761 h 3474720"/>
                <a:gd name="connsiteX12" fmla="*/ 2845779 w 3897085"/>
                <a:gd name="connsiteY12" fmla="*/ 1841806 h 3474720"/>
                <a:gd name="connsiteX13" fmla="*/ 2789968 w 3897085"/>
                <a:gd name="connsiteY13" fmla="*/ 1944631 h 3474720"/>
                <a:gd name="connsiteX14" fmla="*/ 2857646 w 3897085"/>
                <a:gd name="connsiteY14" fmla="*/ 1965639 h 3474720"/>
                <a:gd name="connsiteX15" fmla="*/ 3038685 w 3897085"/>
                <a:gd name="connsiteY15" fmla="*/ 2114721 h 3474720"/>
                <a:gd name="connsiteX16" fmla="*/ 3070970 w 3897085"/>
                <a:gd name="connsiteY16" fmla="*/ 2174202 h 3474720"/>
                <a:gd name="connsiteX17" fmla="*/ 3120278 w 3897085"/>
                <a:gd name="connsiteY17" fmla="*/ 2114440 h 3474720"/>
                <a:gd name="connsiteX18" fmla="*/ 3683725 w 3897085"/>
                <a:gd name="connsiteY18" fmla="*/ 1881052 h 3474720"/>
                <a:gd name="connsiteX19" fmla="*/ 3844315 w 3897085"/>
                <a:gd name="connsiteY19" fmla="*/ 1897241 h 3474720"/>
                <a:gd name="connsiteX20" fmla="*/ 3897085 w 3897085"/>
                <a:gd name="connsiteY20" fmla="*/ 1910810 h 3474720"/>
                <a:gd name="connsiteX21" fmla="*/ 3897085 w 3897085"/>
                <a:gd name="connsiteY21" fmla="*/ 3444963 h 3474720"/>
                <a:gd name="connsiteX22" fmla="*/ 3844315 w 3897085"/>
                <a:gd name="connsiteY22" fmla="*/ 3458531 h 3474720"/>
                <a:gd name="connsiteX23" fmla="*/ 3683725 w 3897085"/>
                <a:gd name="connsiteY23" fmla="*/ 3474720 h 3474720"/>
                <a:gd name="connsiteX24" fmla="*/ 2903080 w 3897085"/>
                <a:gd name="connsiteY24" fmla="*/ 2838476 h 3474720"/>
                <a:gd name="connsiteX25" fmla="*/ 2889774 w 3897085"/>
                <a:gd name="connsiteY25" fmla="*/ 2706488 h 3474720"/>
                <a:gd name="connsiteX26" fmla="*/ 2857646 w 3897085"/>
                <a:gd name="connsiteY26" fmla="*/ 2723927 h 3474720"/>
                <a:gd name="connsiteX27" fmla="*/ 2697479 w 3897085"/>
                <a:gd name="connsiteY27" fmla="*/ 2756263 h 3474720"/>
                <a:gd name="connsiteX28" fmla="*/ 2285999 w 3897085"/>
                <a:gd name="connsiteY28" fmla="*/ 2344783 h 3474720"/>
                <a:gd name="connsiteX29" fmla="*/ 2287265 w 3897085"/>
                <a:gd name="connsiteY29" fmla="*/ 2332230 h 3474720"/>
                <a:gd name="connsiteX30" fmla="*/ 2229837 w 3897085"/>
                <a:gd name="connsiteY30" fmla="*/ 2346996 h 3474720"/>
                <a:gd name="connsiteX31" fmla="*/ 2057400 w 3897085"/>
                <a:gd name="connsiteY31" fmla="*/ 2364379 h 3474720"/>
                <a:gd name="connsiteX32" fmla="*/ 1219165 w 3897085"/>
                <a:gd name="connsiteY32" fmla="*/ 1681198 h 3474720"/>
                <a:gd name="connsiteX33" fmla="*/ 1205410 w 3897085"/>
                <a:gd name="connsiteY33" fmla="*/ 1544751 h 3474720"/>
                <a:gd name="connsiteX34" fmla="*/ 1199448 w 3897085"/>
                <a:gd name="connsiteY34" fmla="*/ 1547987 h 3474720"/>
                <a:gd name="connsiteX35" fmla="*/ 973181 w 3897085"/>
                <a:gd name="connsiteY35" fmla="*/ 1593668 h 3474720"/>
                <a:gd name="connsiteX36" fmla="*/ 391884 w 3897085"/>
                <a:gd name="connsiteY36" fmla="*/ 1012371 h 3474720"/>
                <a:gd name="connsiteX37" fmla="*/ 437565 w 3897085"/>
                <a:gd name="connsiteY37" fmla="*/ 786104 h 3474720"/>
                <a:gd name="connsiteX38" fmla="*/ 468369 w 3897085"/>
                <a:gd name="connsiteY38" fmla="*/ 729353 h 3474720"/>
                <a:gd name="connsiteX39" fmla="*/ 391134 w 3897085"/>
                <a:gd name="connsiteY39" fmla="*/ 721567 h 3474720"/>
                <a:gd name="connsiteX40" fmla="*/ 0 w 3897085"/>
                <a:gd name="connsiteY40" fmla="*/ 241662 h 3474720"/>
                <a:gd name="connsiteX41" fmla="*/ 38496 w 3897085"/>
                <a:gd name="connsiteY41" fmla="*/ 50987 h 34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897085" h="3474720">
                  <a:moveTo>
                    <a:pt x="66171" y="0"/>
                  </a:moveTo>
                  <a:lnTo>
                    <a:pt x="913544" y="0"/>
                  </a:lnTo>
                  <a:lnTo>
                    <a:pt x="941219" y="50987"/>
                  </a:lnTo>
                  <a:cubicBezTo>
                    <a:pt x="966007" y="109593"/>
                    <a:pt x="979714" y="174027"/>
                    <a:pt x="979714" y="241662"/>
                  </a:cubicBezTo>
                  <a:cubicBezTo>
                    <a:pt x="979714" y="309297"/>
                    <a:pt x="966007" y="373731"/>
                    <a:pt x="941219" y="432337"/>
                  </a:cubicBezTo>
                  <a:lnTo>
                    <a:pt x="940094" y="434410"/>
                  </a:lnTo>
                  <a:lnTo>
                    <a:pt x="973181" y="431074"/>
                  </a:lnTo>
                  <a:cubicBezTo>
                    <a:pt x="1213962" y="431074"/>
                    <a:pt x="1420551" y="577468"/>
                    <a:pt x="1508797" y="786104"/>
                  </a:cubicBezTo>
                  <a:lnTo>
                    <a:pt x="1526368" y="842708"/>
                  </a:lnTo>
                  <a:lnTo>
                    <a:pt x="1579016" y="799269"/>
                  </a:lnTo>
                  <a:cubicBezTo>
                    <a:pt x="1715573" y="707013"/>
                    <a:pt x="1880196" y="653143"/>
                    <a:pt x="2057400" y="653143"/>
                  </a:cubicBezTo>
                  <a:cubicBezTo>
                    <a:pt x="2529945" y="653143"/>
                    <a:pt x="2913018" y="1036216"/>
                    <a:pt x="2913018" y="1508761"/>
                  </a:cubicBezTo>
                  <a:cubicBezTo>
                    <a:pt x="2913018" y="1626897"/>
                    <a:pt x="2889076" y="1739442"/>
                    <a:pt x="2845779" y="1841806"/>
                  </a:cubicBezTo>
                  <a:lnTo>
                    <a:pt x="2789968" y="1944631"/>
                  </a:lnTo>
                  <a:lnTo>
                    <a:pt x="2857646" y="1965639"/>
                  </a:lnTo>
                  <a:cubicBezTo>
                    <a:pt x="2931489" y="1996872"/>
                    <a:pt x="2994317" y="2049048"/>
                    <a:pt x="3038685" y="2114721"/>
                  </a:cubicBezTo>
                  <a:lnTo>
                    <a:pt x="3070970" y="2174202"/>
                  </a:lnTo>
                  <a:lnTo>
                    <a:pt x="3120278" y="2114440"/>
                  </a:lnTo>
                  <a:cubicBezTo>
                    <a:pt x="3264477" y="1970241"/>
                    <a:pt x="3463685" y="1881052"/>
                    <a:pt x="3683725" y="1881052"/>
                  </a:cubicBezTo>
                  <a:cubicBezTo>
                    <a:pt x="3738735" y="1881052"/>
                    <a:pt x="3792443" y="1886626"/>
                    <a:pt x="3844315" y="1897241"/>
                  </a:cubicBezTo>
                  <a:lnTo>
                    <a:pt x="3897085" y="1910810"/>
                  </a:lnTo>
                  <a:lnTo>
                    <a:pt x="3897085" y="3444963"/>
                  </a:lnTo>
                  <a:lnTo>
                    <a:pt x="3844315" y="3458531"/>
                  </a:lnTo>
                  <a:cubicBezTo>
                    <a:pt x="3792443" y="3469146"/>
                    <a:pt x="3738735" y="3474720"/>
                    <a:pt x="3683725" y="3474720"/>
                  </a:cubicBezTo>
                  <a:cubicBezTo>
                    <a:pt x="3298656" y="3474720"/>
                    <a:pt x="2977382" y="3201580"/>
                    <a:pt x="2903080" y="2838476"/>
                  </a:cubicBezTo>
                  <a:lnTo>
                    <a:pt x="2889774" y="2706488"/>
                  </a:lnTo>
                  <a:lnTo>
                    <a:pt x="2857646" y="2723927"/>
                  </a:lnTo>
                  <a:cubicBezTo>
                    <a:pt x="2808417" y="2744749"/>
                    <a:pt x="2754293" y="2756263"/>
                    <a:pt x="2697479" y="2756263"/>
                  </a:cubicBezTo>
                  <a:cubicBezTo>
                    <a:pt x="2470225" y="2756263"/>
                    <a:pt x="2285999" y="2572037"/>
                    <a:pt x="2285999" y="2344783"/>
                  </a:cubicBezTo>
                  <a:lnTo>
                    <a:pt x="2287265" y="2332230"/>
                  </a:lnTo>
                  <a:lnTo>
                    <a:pt x="2229837" y="2346996"/>
                  </a:lnTo>
                  <a:cubicBezTo>
                    <a:pt x="2174138" y="2358394"/>
                    <a:pt x="2116468" y="2364379"/>
                    <a:pt x="2057400" y="2364379"/>
                  </a:cubicBezTo>
                  <a:cubicBezTo>
                    <a:pt x="1643923" y="2364379"/>
                    <a:pt x="1298948" y="2071089"/>
                    <a:pt x="1219165" y="1681198"/>
                  </a:cubicBezTo>
                  <a:lnTo>
                    <a:pt x="1205410" y="1544751"/>
                  </a:lnTo>
                  <a:lnTo>
                    <a:pt x="1199448" y="1547987"/>
                  </a:lnTo>
                  <a:cubicBezTo>
                    <a:pt x="1129903" y="1577402"/>
                    <a:pt x="1053441" y="1593668"/>
                    <a:pt x="973181" y="1593668"/>
                  </a:cubicBezTo>
                  <a:cubicBezTo>
                    <a:pt x="652140" y="1593668"/>
                    <a:pt x="391884" y="1333412"/>
                    <a:pt x="391884" y="1012371"/>
                  </a:cubicBezTo>
                  <a:cubicBezTo>
                    <a:pt x="391884" y="932111"/>
                    <a:pt x="408150" y="855650"/>
                    <a:pt x="437565" y="786104"/>
                  </a:cubicBezTo>
                  <a:lnTo>
                    <a:pt x="468369" y="729353"/>
                  </a:lnTo>
                  <a:lnTo>
                    <a:pt x="391134" y="721567"/>
                  </a:lnTo>
                  <a:cubicBezTo>
                    <a:pt x="167914" y="675890"/>
                    <a:pt x="0" y="478385"/>
                    <a:pt x="0" y="241662"/>
                  </a:cubicBezTo>
                  <a:cubicBezTo>
                    <a:pt x="0" y="174027"/>
                    <a:pt x="13708" y="109593"/>
                    <a:pt x="38496" y="509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innerShdw blurRad="444500" dist="50800" dir="18900000">
                <a:srgbClr val="91F0F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0" name="任意多边形 119"/>
            <p:cNvSpPr/>
            <p:nvPr/>
          </p:nvSpPr>
          <p:spPr>
            <a:xfrm flipH="1">
              <a:off x="0" y="0"/>
              <a:ext cx="4563291" cy="4389119"/>
            </a:xfrm>
            <a:custGeom>
              <a:avLst/>
              <a:gdLst>
                <a:gd name="connsiteX0" fmla="*/ 0 w 4563291"/>
                <a:gd name="connsiteY0" fmla="*/ 0 h 4389119"/>
                <a:gd name="connsiteX1" fmla="*/ 1195147 w 4563291"/>
                <a:gd name="connsiteY1" fmla="*/ 0 h 4389119"/>
                <a:gd name="connsiteX2" fmla="*/ 1195147 w 4563291"/>
                <a:gd name="connsiteY2" fmla="*/ 1271847 h 4389119"/>
                <a:gd name="connsiteX3" fmla="*/ 2160923 w 4563291"/>
                <a:gd name="connsiteY3" fmla="*/ 1271847 h 4389119"/>
                <a:gd name="connsiteX4" fmla="*/ 2160923 w 4563291"/>
                <a:gd name="connsiteY4" fmla="*/ 1724298 h 4389119"/>
                <a:gd name="connsiteX5" fmla="*/ 2586445 w 4563291"/>
                <a:gd name="connsiteY5" fmla="*/ 1724298 h 4389119"/>
                <a:gd name="connsiteX6" fmla="*/ 2586445 w 4563291"/>
                <a:gd name="connsiteY6" fmla="*/ 2169621 h 4389119"/>
                <a:gd name="connsiteX7" fmla="*/ 3078410 w 4563291"/>
                <a:gd name="connsiteY7" fmla="*/ 2169621 h 4389119"/>
                <a:gd name="connsiteX8" fmla="*/ 3078410 w 4563291"/>
                <a:gd name="connsiteY8" fmla="*/ 2508070 h 4389119"/>
                <a:gd name="connsiteX9" fmla="*/ 3866605 w 4563291"/>
                <a:gd name="connsiteY9" fmla="*/ 2508070 h 4389119"/>
                <a:gd name="connsiteX10" fmla="*/ 3866605 w 4563291"/>
                <a:gd name="connsiteY10" fmla="*/ 2743200 h 4389119"/>
                <a:gd name="connsiteX11" fmla="*/ 4563291 w 4563291"/>
                <a:gd name="connsiteY11" fmla="*/ 2743200 h 4389119"/>
                <a:gd name="connsiteX12" fmla="*/ 4563291 w 4563291"/>
                <a:gd name="connsiteY12" fmla="*/ 4389119 h 4389119"/>
                <a:gd name="connsiteX13" fmla="*/ 2595523 w 4563291"/>
                <a:gd name="connsiteY13" fmla="*/ 4389119 h 4389119"/>
                <a:gd name="connsiteX14" fmla="*/ 2595523 w 4563291"/>
                <a:gd name="connsiteY14" fmla="*/ 3366654 h 4389119"/>
                <a:gd name="connsiteX15" fmla="*/ 1690108 w 4563291"/>
                <a:gd name="connsiteY15" fmla="*/ 3366654 h 4389119"/>
                <a:gd name="connsiteX16" fmla="*/ 1690108 w 4563291"/>
                <a:gd name="connsiteY16" fmla="*/ 2867890 h 4389119"/>
                <a:gd name="connsiteX17" fmla="*/ 639826 w 4563291"/>
                <a:gd name="connsiteY17" fmla="*/ 2867890 h 4389119"/>
                <a:gd name="connsiteX18" fmla="*/ 639826 w 4563291"/>
                <a:gd name="connsiteY18" fmla="*/ 2019992 h 4389119"/>
                <a:gd name="connsiteX19" fmla="*/ 0 w 4563291"/>
                <a:gd name="connsiteY19" fmla="*/ 2019992 h 438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63291" h="4389119">
                  <a:moveTo>
                    <a:pt x="0" y="0"/>
                  </a:moveTo>
                  <a:lnTo>
                    <a:pt x="1195147" y="0"/>
                  </a:lnTo>
                  <a:lnTo>
                    <a:pt x="1195147" y="1271847"/>
                  </a:lnTo>
                  <a:lnTo>
                    <a:pt x="2160923" y="1271847"/>
                  </a:lnTo>
                  <a:lnTo>
                    <a:pt x="2160923" y="1724298"/>
                  </a:lnTo>
                  <a:lnTo>
                    <a:pt x="2586445" y="1724298"/>
                  </a:lnTo>
                  <a:lnTo>
                    <a:pt x="2586445" y="2169621"/>
                  </a:lnTo>
                  <a:lnTo>
                    <a:pt x="3078410" y="2169621"/>
                  </a:lnTo>
                  <a:lnTo>
                    <a:pt x="3078410" y="2508070"/>
                  </a:lnTo>
                  <a:lnTo>
                    <a:pt x="3866605" y="2508070"/>
                  </a:lnTo>
                  <a:lnTo>
                    <a:pt x="3866605" y="2743200"/>
                  </a:lnTo>
                  <a:lnTo>
                    <a:pt x="4563291" y="2743200"/>
                  </a:lnTo>
                  <a:lnTo>
                    <a:pt x="4563291" y="4389119"/>
                  </a:lnTo>
                  <a:lnTo>
                    <a:pt x="2595523" y="4389119"/>
                  </a:lnTo>
                  <a:lnTo>
                    <a:pt x="2595523" y="3366654"/>
                  </a:lnTo>
                  <a:lnTo>
                    <a:pt x="1690108" y="3366654"/>
                  </a:lnTo>
                  <a:lnTo>
                    <a:pt x="1690108" y="2867890"/>
                  </a:lnTo>
                  <a:lnTo>
                    <a:pt x="639826" y="2867890"/>
                  </a:lnTo>
                  <a:lnTo>
                    <a:pt x="639826" y="2019992"/>
                  </a:lnTo>
                  <a:lnTo>
                    <a:pt x="0" y="20199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146" name="组合 145"/>
          <p:cNvGrpSpPr/>
          <p:nvPr/>
        </p:nvGrpSpPr>
        <p:grpSpPr>
          <a:xfrm>
            <a:off x="4749484" y="1262448"/>
            <a:ext cx="3995522" cy="3017320"/>
            <a:chOff x="6429374" y="694447"/>
            <a:chExt cx="2665022" cy="2048753"/>
          </a:xfrm>
        </p:grpSpPr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8" r="5909" b="8242"/>
            <a:stretch/>
          </p:blipFill>
          <p:spPr>
            <a:xfrm>
              <a:off x="6435968" y="915946"/>
              <a:ext cx="2637693" cy="1827254"/>
            </a:xfrm>
            <a:prstGeom prst="rect">
              <a:avLst/>
            </a:prstGeom>
            <a:ln>
              <a:solidFill>
                <a:srgbClr val="FFCC29"/>
              </a:solidFill>
            </a:ln>
          </p:spPr>
        </p:pic>
        <p:sp>
          <p:nvSpPr>
            <p:cNvPr id="71" name="矩形 70"/>
            <p:cNvSpPr/>
            <p:nvPr/>
          </p:nvSpPr>
          <p:spPr>
            <a:xfrm>
              <a:off x="6429374" y="694447"/>
              <a:ext cx="2657475" cy="5048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6572368" y="777190"/>
              <a:ext cx="2522028" cy="355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US" altLang="zh-CN" sz="28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HOẠT ĐỘNG NHÓM</a:t>
              </a:r>
              <a:endParaRPr lang="zh-CN" altLang="en-US" sz="28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1" name="椭圆 90"/>
          <p:cNvSpPr/>
          <p:nvPr/>
        </p:nvSpPr>
        <p:spPr>
          <a:xfrm>
            <a:off x="7019714" y="4452096"/>
            <a:ext cx="207563" cy="219223"/>
          </a:xfrm>
          <a:prstGeom prst="ellipse">
            <a:avLst/>
          </a:prstGeom>
          <a:solidFill>
            <a:schemeClr val="bg1">
              <a:alpha val="60000"/>
            </a:schemeClr>
          </a:solidFill>
          <a:ln w="50800">
            <a:solidFill>
              <a:srgbClr val="13D6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 dirty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3935847" y="4237587"/>
            <a:ext cx="262327" cy="277064"/>
          </a:xfrm>
          <a:prstGeom prst="ellipse">
            <a:avLst/>
          </a:prstGeom>
          <a:solidFill>
            <a:schemeClr val="bg1">
              <a:alpha val="60000"/>
            </a:schemeClr>
          </a:solidFill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917222" y="659870"/>
            <a:ext cx="2877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685800">
              <a:buClrTx/>
            </a:pPr>
            <a:r>
              <a:rPr lang="en-US" altLang="zh-CN" sz="3200" b="1" kern="1200" dirty="0">
                <a:solidFill>
                  <a:srgbClr val="0BB5C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GHI CHÚ</a:t>
            </a:r>
            <a:endParaRPr lang="zh-CN" altLang="en-US" sz="3200" b="1" kern="1200" dirty="0">
              <a:solidFill>
                <a:srgbClr val="0BB5C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2" name="组合 131"/>
          <p:cNvGrpSpPr/>
          <p:nvPr/>
        </p:nvGrpSpPr>
        <p:grpSpPr>
          <a:xfrm rot="2617822">
            <a:off x="3846974" y="320486"/>
            <a:ext cx="453176" cy="459367"/>
            <a:chOff x="7973451" y="5027358"/>
            <a:chExt cx="1573291" cy="1594779"/>
          </a:xfrm>
        </p:grpSpPr>
        <p:sp>
          <p:nvSpPr>
            <p:cNvPr id="133" name="五角星 2"/>
            <p:cNvSpPr/>
            <p:nvPr/>
          </p:nvSpPr>
          <p:spPr>
            <a:xfrm rot="20480842">
              <a:off x="7975659" y="5027358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4" name="五角星 2"/>
            <p:cNvSpPr/>
            <p:nvPr/>
          </p:nvSpPr>
          <p:spPr>
            <a:xfrm rot="20480842">
              <a:off x="7973451" y="5041848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84F6FC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04C5F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37" name="椭圆 136"/>
          <p:cNvSpPr/>
          <p:nvPr/>
        </p:nvSpPr>
        <p:spPr>
          <a:xfrm>
            <a:off x="1626513" y="4492542"/>
            <a:ext cx="207563" cy="219223"/>
          </a:xfrm>
          <a:prstGeom prst="ellipse">
            <a:avLst/>
          </a:prstGeom>
          <a:solidFill>
            <a:schemeClr val="bg1">
              <a:alpha val="60000"/>
            </a:schemeClr>
          </a:solidFill>
          <a:ln w="50800">
            <a:solidFill>
              <a:srgbClr val="FF9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 dirty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8" name="椭圆 137"/>
          <p:cNvSpPr/>
          <p:nvPr/>
        </p:nvSpPr>
        <p:spPr>
          <a:xfrm>
            <a:off x="970606" y="4279768"/>
            <a:ext cx="207563" cy="219223"/>
          </a:xfrm>
          <a:prstGeom prst="ellipse">
            <a:avLst/>
          </a:prstGeom>
          <a:solidFill>
            <a:schemeClr val="bg1">
              <a:alpha val="60000"/>
            </a:schemeClr>
          </a:solidFill>
          <a:ln w="50800">
            <a:solidFill>
              <a:srgbClr val="91F0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 dirty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141" name="直接连接符 140"/>
          <p:cNvCxnSpPr/>
          <p:nvPr/>
        </p:nvCxnSpPr>
        <p:spPr>
          <a:xfrm>
            <a:off x="967467" y="1135705"/>
            <a:ext cx="2718701" cy="22451"/>
          </a:xfrm>
          <a:prstGeom prst="line">
            <a:avLst/>
          </a:prstGeom>
          <a:ln>
            <a:solidFill>
              <a:srgbClr val="0BB5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67" y="2126875"/>
            <a:ext cx="3067600" cy="2818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5" name="组合 144"/>
          <p:cNvGrpSpPr/>
          <p:nvPr/>
        </p:nvGrpSpPr>
        <p:grpSpPr>
          <a:xfrm>
            <a:off x="166957" y="1251710"/>
            <a:ext cx="4613442" cy="917851"/>
            <a:chOff x="4076698" y="2789947"/>
            <a:chExt cx="5830845" cy="1223802"/>
          </a:xfrm>
        </p:grpSpPr>
        <p:sp>
          <p:nvSpPr>
            <p:cNvPr id="81" name="矩形 80"/>
            <p:cNvSpPr/>
            <p:nvPr/>
          </p:nvSpPr>
          <p:spPr>
            <a:xfrm>
              <a:off x="4076698" y="2789947"/>
              <a:ext cx="5353441" cy="1223802"/>
            </a:xfrm>
            <a:prstGeom prst="rect">
              <a:avLst/>
            </a:prstGeom>
            <a:solidFill>
              <a:srgbClr val="FF79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4292106" y="2837134"/>
              <a:ext cx="5615437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US" altLang="zh-CN" sz="28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HOẠT ĐỘNG CÁ NHÂN</a:t>
              </a:r>
              <a:endParaRPr lang="zh-CN" altLang="en-US" sz="28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489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508 0.06458 L 0.00078 -0.00324 " pathEditMode="relative" rAng="0" ptsTypes="AA">
                                          <p:cBhvr>
                                            <p:cTn id="6" dur="1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21" y="-34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" dur="5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25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44000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1" dur="125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2" dur="125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25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6" presetClass="emph" presetSubtype="0" repeatCount="5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750" tmFilter="0, 0; .2, .5; .8, .5; 1, 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375" autoRev="1" fill="hold"/>
                                            <p:tgtEl>
                                              <p:spTgt spid="1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3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nodeType="withEffect">
                                      <p:stCondLst>
                                        <p:cond delay="6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25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25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25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grpId="0" nodeType="withEffect">
                                      <p:stCondLst>
                                        <p:cond delay="9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2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25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25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grpId="0" nodeType="withEffect">
                                      <p:stCondLst>
                                        <p:cond delay="97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25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10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2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2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2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5" grpId="0" animBg="1"/>
          <p:bldP spid="136" grpId="0" animBg="1"/>
          <p:bldP spid="91" grpId="0" animBg="1"/>
          <p:bldP spid="98" grpId="0" animBg="1"/>
          <p:bldP spid="125" grpId="0"/>
          <p:bldP spid="137" grpId="0" animBg="1"/>
          <p:bldP spid="13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508 0.06458 L 0.00078 -0.00324 " pathEditMode="relative" rAng="0" ptsTypes="AA">
                                          <p:cBhvr>
                                            <p:cTn id="6" dur="1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21" y="-34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" dur="5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25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25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6" presetClass="emph" presetSubtype="0" repeatCount="5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750" tmFilter="0, 0; .2, .5; .8, .5; 1, 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375" autoRev="1" fill="hold"/>
                                            <p:tgtEl>
                                              <p:spTgt spid="1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3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nodeType="withEffect">
                                      <p:stCondLst>
                                        <p:cond delay="6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25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25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25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grpId="0" nodeType="withEffect">
                                      <p:stCondLst>
                                        <p:cond delay="9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2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25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25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grpId="0" nodeType="withEffect">
                                      <p:stCondLst>
                                        <p:cond delay="97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25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10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2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2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2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5" grpId="0" animBg="1"/>
          <p:bldP spid="136" grpId="0" animBg="1"/>
          <p:bldP spid="91" grpId="0" animBg="1"/>
          <p:bldP spid="98" grpId="0" animBg="1"/>
          <p:bldP spid="125" grpId="0"/>
          <p:bldP spid="137" grpId="0" animBg="1"/>
          <p:bldP spid="138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21"/>
          <p:cNvGrpSpPr/>
          <p:nvPr/>
        </p:nvGrpSpPr>
        <p:grpSpPr>
          <a:xfrm>
            <a:off x="8074145" y="0"/>
            <a:ext cx="1081411" cy="1152472"/>
            <a:chOff x="6583146" y="222101"/>
            <a:chExt cx="2162823" cy="2304945"/>
          </a:xfrm>
        </p:grpSpPr>
        <p:sp>
          <p:nvSpPr>
            <p:cNvPr id="1065" name="Google Shape;1065;p21"/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0" name="Google Shape;1090;p21"/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1091" name="Google Shape;1091;p21"/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4" name="Google Shape;1094;p21"/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1095" name="Google Shape;1095;p21"/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7" name="Google Shape;1097;p21"/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1"/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1"/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0" name="Google Shape;1100;p21"/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1101" name="Google Shape;1101;p21"/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3" name="Google Shape;1103;p21"/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21"/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21"/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6" name="Google Shape;1106;p21"/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1107" name="Google Shape;1107;p21"/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9" name="Google Shape;1109;p21"/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21"/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1" name="Google Shape;1111;p21"/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1112" name="Google Shape;1112;p21"/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4" name="Google Shape;1114;p21"/>
          <p:cNvGrpSpPr/>
          <p:nvPr/>
        </p:nvGrpSpPr>
        <p:grpSpPr>
          <a:xfrm rot="761125">
            <a:off x="7946731" y="3777861"/>
            <a:ext cx="1118055" cy="1246970"/>
            <a:chOff x="5935816" y="7578810"/>
            <a:chExt cx="2236088" cy="2494025"/>
          </a:xfrm>
        </p:grpSpPr>
        <p:sp>
          <p:nvSpPr>
            <p:cNvPr id="1115" name="Google Shape;1115;p21"/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21"/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21"/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8" name="Google Shape;1118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119" name="Google Shape;1119;p21"/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120" name="Google Shape;1120;p21"/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3" name="Google Shape;1123;p21"/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21"/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21"/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21"/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21"/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21"/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21"/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21"/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1"/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1"/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1"/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21"/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21"/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21"/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21"/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21"/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Hình Bầu dục 130">
            <a:extLst>
              <a:ext uri="{FF2B5EF4-FFF2-40B4-BE49-F238E27FC236}">
                <a16:creationId xmlns:a16="http://schemas.microsoft.com/office/drawing/2014/main" id="{E9F8F5E3-FAA5-2910-A5A3-BDBFE76E804E}"/>
              </a:ext>
            </a:extLst>
          </p:cNvPr>
          <p:cNvSpPr/>
          <p:nvPr/>
        </p:nvSpPr>
        <p:spPr>
          <a:xfrm>
            <a:off x="67039" y="122675"/>
            <a:ext cx="1897601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2" name="Hộp Văn bản 131">
            <a:extLst>
              <a:ext uri="{FF2B5EF4-FFF2-40B4-BE49-F238E27FC236}">
                <a16:creationId xmlns:a16="http://schemas.microsoft.com/office/drawing/2014/main" id="{1F216F32-8EF8-5EAD-420E-44E629AA5663}"/>
              </a:ext>
            </a:extLst>
          </p:cNvPr>
          <p:cNvSpPr txBox="1"/>
          <p:nvPr/>
        </p:nvSpPr>
        <p:spPr>
          <a:xfrm>
            <a:off x="1987117" y="315855"/>
            <a:ext cx="49781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 71,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8684488"/>
              </p:ext>
            </p:extLst>
          </p:nvPr>
        </p:nvGraphicFramePr>
        <p:xfrm>
          <a:off x="6476423" y="486089"/>
          <a:ext cx="1592519" cy="482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0" name="Equation" r:id="rId5" imgW="838080" imgH="253800" progId="Equation.DSMT4">
                  <p:embed/>
                </p:oleObj>
              </mc:Choice>
              <mc:Fallback>
                <p:oleObj name="Equation" r:id="rId5" imgW="8380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76423" y="486089"/>
                        <a:ext cx="1592519" cy="4825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Box 92"/>
          <p:cNvSpPr txBox="1"/>
          <p:nvPr/>
        </p:nvSpPr>
        <p:spPr>
          <a:xfrm>
            <a:off x="118593" y="1152473"/>
            <a:ext cx="1258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94" name="Object 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7787409"/>
              </p:ext>
            </p:extLst>
          </p:nvPr>
        </p:nvGraphicFramePr>
        <p:xfrm>
          <a:off x="1268187" y="1157409"/>
          <a:ext cx="2479723" cy="1514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1" name="Equation" r:id="rId7" imgW="1663560" imgH="1015920" progId="Equation.DSMT4">
                  <p:embed/>
                </p:oleObj>
              </mc:Choice>
              <mc:Fallback>
                <p:oleObj name="Equation" r:id="rId7" imgW="1663560" imgH="101592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68187" y="1157409"/>
                        <a:ext cx="2479723" cy="1514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" name="TextBox 94"/>
          <p:cNvSpPr txBox="1"/>
          <p:nvPr/>
        </p:nvSpPr>
        <p:spPr>
          <a:xfrm>
            <a:off x="67039" y="2555098"/>
            <a:ext cx="5464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IAC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IDB,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97202" y="4309228"/>
            <a:ext cx="5009268" cy="523221"/>
            <a:chOff x="319088" y="3923474"/>
            <a:chExt cx="4665534" cy="427522"/>
          </a:xfrm>
        </p:grpSpPr>
        <p:graphicFrame>
          <p:nvGraphicFramePr>
            <p:cNvPr id="99" name="Object 9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0967060"/>
                </p:ext>
              </p:extLst>
            </p:nvPr>
          </p:nvGraphicFramePr>
          <p:xfrm>
            <a:off x="319088" y="3963988"/>
            <a:ext cx="1492250" cy="373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12" name="Equation" r:id="rId9" imgW="1015920" imgH="253800" progId="Equation.DSMT4">
                    <p:embed/>
                  </p:oleObj>
                </mc:Choice>
                <mc:Fallback>
                  <p:oleObj name="Equation" r:id="rId9" imgW="1015920" imgH="253800" progId="Equation.DSMT4">
                    <p:embed/>
                    <p:pic>
                      <p:nvPicPr>
                        <p:cNvPr id="19" name="Object 18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19088" y="3963988"/>
                          <a:ext cx="1492250" cy="3730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0" name="TextBox 99"/>
            <p:cNvSpPr txBox="1"/>
            <p:nvPr/>
          </p:nvSpPr>
          <p:spPr>
            <a:xfrm>
              <a:off x="1857827" y="3923474"/>
              <a:ext cx="3126795" cy="427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56356" y="3044825"/>
            <a:ext cx="3920419" cy="1261977"/>
            <a:chOff x="1031875" y="3044825"/>
            <a:chExt cx="3644900" cy="893763"/>
          </a:xfrm>
        </p:grpSpPr>
        <p:graphicFrame>
          <p:nvGraphicFramePr>
            <p:cNvPr id="97" name="Object 9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24158080"/>
                </p:ext>
              </p:extLst>
            </p:nvPr>
          </p:nvGraphicFramePr>
          <p:xfrm>
            <a:off x="1031875" y="3044825"/>
            <a:ext cx="3644900" cy="893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13" name="Equation" r:id="rId11" imgW="2793960" imgH="685800" progId="Equation.DSMT4">
                    <p:embed/>
                  </p:oleObj>
                </mc:Choice>
                <mc:Fallback>
                  <p:oleObj name="Equation" r:id="rId11" imgW="2793960" imgH="685800" progId="Equation.DSMT4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031875" y="3044825"/>
                          <a:ext cx="3644900" cy="8937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1" name="TextBox 100"/>
            <p:cNvSpPr txBox="1"/>
            <p:nvPr/>
          </p:nvSpPr>
          <p:spPr>
            <a:xfrm>
              <a:off x="1939293" y="3601095"/>
              <a:ext cx="721169" cy="326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(đ đ)</a:t>
              </a:r>
            </a:p>
          </p:txBody>
        </p:sp>
      </p:grpSp>
      <p:pic>
        <p:nvPicPr>
          <p:cNvPr id="102" name="Picture 101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07" y="1012209"/>
            <a:ext cx="3928493" cy="2926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  <p:bldP spid="93" grpId="0"/>
      <p:bldP spid="9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grpSp>
        <p:nvGrpSpPr>
          <p:cNvPr id="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00B050"/>
              </a:solidFill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rgbClr val="FFCCFF"/>
            </a:solidFill>
            <a:ln>
              <a:solidFill>
                <a:srgbClr val="92D050"/>
              </a:solidFill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B3787439-37B1-4B23-B104-125695269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6274" y="901940"/>
            <a:ext cx="2627816" cy="189680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850725" y="13823"/>
            <a:ext cx="5046134" cy="733778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17689" y="2878667"/>
            <a:ext cx="3465689" cy="187118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 + 2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99" y="854069"/>
            <a:ext cx="2506737" cy="210847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607639" y="3006589"/>
            <a:ext cx="3465689" cy="187118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 + 4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2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2EC1A933-833B-4FC0-97F5-F18D6276E1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33423" y="427610"/>
            <a:ext cx="1498999" cy="85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266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12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C0989DA1-1DC2-0851-AB34-6FE2295D0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11593" y="3124201"/>
            <a:ext cx="1843069" cy="20192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34153"/>
            <a:ext cx="8087018" cy="731307"/>
            <a:chOff x="767644" y="372533"/>
            <a:chExt cx="8087018" cy="731307"/>
          </a:xfrm>
        </p:grpSpPr>
        <p:sp>
          <p:nvSpPr>
            <p:cNvPr id="4" name="Rectangle 3"/>
            <p:cNvSpPr/>
            <p:nvPr/>
          </p:nvSpPr>
          <p:spPr>
            <a:xfrm>
              <a:off x="767644" y="372533"/>
              <a:ext cx="8087018" cy="731307"/>
            </a:xfrm>
            <a:prstGeom prst="rect">
              <a:avLst/>
            </a:prstGeom>
            <a:solidFill>
              <a:srgbClr val="F1FB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Cho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ABC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A’B’C’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thỏa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mãn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 = 2, AC = 3, </a:t>
              </a:r>
            </a:p>
            <a:p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A’B’ = 6, A’C’ = 9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.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   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r="81504" b="63439"/>
            <a:stretch/>
          </p:blipFill>
          <p:spPr>
            <a:xfrm>
              <a:off x="767644" y="372533"/>
              <a:ext cx="382297" cy="365654"/>
            </a:xfrm>
            <a:prstGeom prst="rect">
              <a:avLst/>
            </a:prstGeom>
          </p:spPr>
        </p:pic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00176892"/>
                </p:ext>
              </p:extLst>
            </p:nvPr>
          </p:nvGraphicFramePr>
          <p:xfrm>
            <a:off x="3735149" y="682664"/>
            <a:ext cx="791695" cy="384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97" name="Equation" r:id="rId6" imgW="444240" imgH="215640" progId="Equation.DSMT4">
                    <p:embed/>
                  </p:oleObj>
                </mc:Choice>
                <mc:Fallback>
                  <p:oleObj name="Equation" r:id="rId6" imgW="444240" imgH="215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735149" y="682664"/>
                          <a:ext cx="791695" cy="3845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83324045"/>
                </p:ext>
              </p:extLst>
            </p:nvPr>
          </p:nvGraphicFramePr>
          <p:xfrm>
            <a:off x="6310750" y="682664"/>
            <a:ext cx="1495174" cy="421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98" name="Equation" r:id="rId8" imgW="901440" imgH="253800" progId="Equation.DSMT4">
                    <p:embed/>
                  </p:oleObj>
                </mc:Choice>
                <mc:Fallback>
                  <p:oleObj name="Equation" r:id="rId8" imgW="90144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310750" y="682664"/>
                          <a:ext cx="1495174" cy="4211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3380565" y="729650"/>
            <a:ext cx="914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5064" y="2575145"/>
            <a:ext cx="2751257" cy="2176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7335" y="1178843"/>
            <a:ext cx="1777667" cy="14506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415" y="938839"/>
            <a:ext cx="1264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456138"/>
              </p:ext>
            </p:extLst>
          </p:nvPr>
        </p:nvGraphicFramePr>
        <p:xfrm>
          <a:off x="1104909" y="907648"/>
          <a:ext cx="2938600" cy="1243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9" name="Equation" r:id="rId12" imgW="1981080" imgH="838080" progId="Equation.DSMT4">
                  <p:embed/>
                </p:oleObj>
              </mc:Choice>
              <mc:Fallback>
                <p:oleObj name="Equation" r:id="rId12" imgW="19810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04909" y="907648"/>
                        <a:ext cx="2938600" cy="1243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3359" y="2154830"/>
            <a:ext cx="4582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A’B’C’,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0288053"/>
              </p:ext>
            </p:extLst>
          </p:nvPr>
        </p:nvGraphicFramePr>
        <p:xfrm>
          <a:off x="123210" y="2989755"/>
          <a:ext cx="5064125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0" name="Equation" r:id="rId14" imgW="2997000" imgH="685800" progId="Equation.DSMT4">
                  <p:embed/>
                </p:oleObj>
              </mc:Choice>
              <mc:Fallback>
                <p:oleObj name="Equation" r:id="rId14" imgW="299700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23210" y="2989755"/>
                        <a:ext cx="5064125" cy="1157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23210" y="4206372"/>
            <a:ext cx="4567068" cy="490246"/>
            <a:chOff x="892034" y="3892171"/>
            <a:chExt cx="3952236" cy="318033"/>
          </a:xfrm>
        </p:grpSpPr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2604955"/>
                </p:ext>
              </p:extLst>
            </p:nvPr>
          </p:nvGraphicFramePr>
          <p:xfrm>
            <a:off x="892034" y="3892171"/>
            <a:ext cx="1367825" cy="3180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01" name="Equation" r:id="rId16" imgW="1091880" imgH="253800" progId="Equation.DSMT4">
                    <p:embed/>
                  </p:oleObj>
                </mc:Choice>
                <mc:Fallback>
                  <p:oleObj name="Equation" r:id="rId16" imgW="109188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892034" y="3892171"/>
                          <a:ext cx="1367825" cy="3180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>
              <a:off x="2194047" y="3892171"/>
              <a:ext cx="2650223" cy="299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6435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23"/>
          <p:cNvSpPr/>
          <p:nvPr/>
        </p:nvSpPr>
        <p:spPr>
          <a:xfrm rot="850509">
            <a:off x="3682129" y="3668279"/>
            <a:ext cx="22215" cy="94424"/>
          </a:xfrm>
          <a:custGeom>
            <a:avLst/>
            <a:gdLst/>
            <a:ahLst/>
            <a:cxnLst/>
            <a:rect l="l" t="t" r="r" b="b"/>
            <a:pathLst>
              <a:path w="44410" h="188989" extrusionOk="0">
                <a:moveTo>
                  <a:pt x="44410" y="188990"/>
                </a:moveTo>
                <a:cubicBezTo>
                  <a:pt x="39109" y="169285"/>
                  <a:pt x="31589" y="150285"/>
                  <a:pt x="20391" y="132529"/>
                </a:cubicBezTo>
                <a:cubicBezTo>
                  <a:pt x="14494" y="123218"/>
                  <a:pt x="7786" y="114341"/>
                  <a:pt x="104" y="106437"/>
                </a:cubicBezTo>
                <a:cubicBezTo>
                  <a:pt x="-962" y="105338"/>
                  <a:pt x="6530" y="84427"/>
                  <a:pt x="7196" y="81731"/>
                </a:cubicBezTo>
                <a:cubicBezTo>
                  <a:pt x="9127" y="73931"/>
                  <a:pt x="12422" y="67018"/>
                  <a:pt x="14277" y="59163"/>
                </a:cubicBezTo>
                <a:cubicBezTo>
                  <a:pt x="18800" y="40017"/>
                  <a:pt x="23215" y="20843"/>
                  <a:pt x="27678" y="1685"/>
                </a:cubicBezTo>
                <a:cubicBezTo>
                  <a:pt x="27845" y="960"/>
                  <a:pt x="28170" y="94"/>
                  <a:pt x="28906" y="7"/>
                </a:cubicBezTo>
                <a:cubicBezTo>
                  <a:pt x="29869" y="-107"/>
                  <a:pt x="30301" y="1166"/>
                  <a:pt x="30383" y="2135"/>
                </a:cubicBezTo>
                <a:cubicBezTo>
                  <a:pt x="32974" y="32173"/>
                  <a:pt x="33661" y="62189"/>
                  <a:pt x="36517" y="92103"/>
                </a:cubicBezTo>
                <a:cubicBezTo>
                  <a:pt x="39606" y="124355"/>
                  <a:pt x="42284" y="156651"/>
                  <a:pt x="44410" y="1889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23"/>
          <p:cNvSpPr/>
          <p:nvPr/>
        </p:nvSpPr>
        <p:spPr>
          <a:xfrm rot="850509">
            <a:off x="4233285" y="4210485"/>
            <a:ext cx="31392" cy="78092"/>
          </a:xfrm>
          <a:custGeom>
            <a:avLst/>
            <a:gdLst/>
            <a:ahLst/>
            <a:cxnLst/>
            <a:rect l="l" t="t" r="r" b="b"/>
            <a:pathLst>
              <a:path w="62754" h="156301" extrusionOk="0">
                <a:moveTo>
                  <a:pt x="62754" y="156301"/>
                </a:moveTo>
                <a:cubicBezTo>
                  <a:pt x="41007" y="151592"/>
                  <a:pt x="19854" y="144609"/>
                  <a:pt x="0" y="134540"/>
                </a:cubicBezTo>
                <a:cubicBezTo>
                  <a:pt x="1244" y="129019"/>
                  <a:pt x="2434" y="123443"/>
                  <a:pt x="3625" y="117921"/>
                </a:cubicBezTo>
                <a:cubicBezTo>
                  <a:pt x="7520" y="99624"/>
                  <a:pt x="11198" y="81274"/>
                  <a:pt x="14553" y="62923"/>
                </a:cubicBezTo>
                <a:cubicBezTo>
                  <a:pt x="17744" y="45449"/>
                  <a:pt x="20887" y="28023"/>
                  <a:pt x="23798" y="10495"/>
                </a:cubicBezTo>
                <a:cubicBezTo>
                  <a:pt x="24388" y="6949"/>
                  <a:pt x="25978" y="-3980"/>
                  <a:pt x="32075" y="1520"/>
                </a:cubicBezTo>
                <a:cubicBezTo>
                  <a:pt x="33595" y="2889"/>
                  <a:pt x="34277" y="4936"/>
                  <a:pt x="34867" y="6895"/>
                </a:cubicBezTo>
                <a:cubicBezTo>
                  <a:pt x="40374" y="25257"/>
                  <a:pt x="41872" y="44344"/>
                  <a:pt x="44853" y="63193"/>
                </a:cubicBezTo>
                <a:cubicBezTo>
                  <a:pt x="48045" y="83276"/>
                  <a:pt x="51615" y="103197"/>
                  <a:pt x="55510" y="123118"/>
                </a:cubicBezTo>
                <a:cubicBezTo>
                  <a:pt x="57723" y="134269"/>
                  <a:pt x="60103" y="145312"/>
                  <a:pt x="62754" y="15630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Rounded Rectangular Callout 11">
            <a:extLst>
              <a:ext uri="{FF2B5EF4-FFF2-40B4-BE49-F238E27FC236}">
                <a16:creationId xmlns:a16="http://schemas.microsoft.com/office/drawing/2014/main" id="{3F938E8F-67E7-8D6C-3A8F-004A06F2AC82}"/>
              </a:ext>
            </a:extLst>
          </p:cNvPr>
          <p:cNvSpPr/>
          <p:nvPr/>
        </p:nvSpPr>
        <p:spPr>
          <a:xfrm>
            <a:off x="6652689" y="1621549"/>
            <a:ext cx="1225514" cy="439686"/>
          </a:xfrm>
          <a:prstGeom prst="wedgeRoundRectCallout">
            <a:avLst>
              <a:gd name="adj1" fmla="val -106076"/>
              <a:gd name="adj2" fmla="val 6500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3787439-37B1-4B23-B104-125695269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14496" y="3666996"/>
            <a:ext cx="2086690" cy="150621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9201186" cy="1683138"/>
            <a:chOff x="0" y="77837"/>
            <a:chExt cx="9201186" cy="1683138"/>
          </a:xfrm>
        </p:grpSpPr>
        <p:sp>
          <p:nvSpPr>
            <p:cNvPr id="2" name="Hình ngũ giác 1">
              <a:extLst>
                <a:ext uri="{FF2B5EF4-FFF2-40B4-BE49-F238E27FC236}">
                  <a16:creationId xmlns:a16="http://schemas.microsoft.com/office/drawing/2014/main" id="{382AAFE9-C957-7CBE-F4BA-114FF3B398C2}"/>
                </a:ext>
              </a:extLst>
            </p:cNvPr>
            <p:cNvSpPr/>
            <p:nvPr/>
          </p:nvSpPr>
          <p:spPr>
            <a:xfrm>
              <a:off x="0" y="77837"/>
              <a:ext cx="3463131" cy="785812"/>
            </a:xfrm>
            <a:prstGeom prst="pen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33F51803-B527-A061-F59A-48987D999C92}"/>
                </a:ext>
              </a:extLst>
            </p:cNvPr>
            <p:cNvSpPr txBox="1"/>
            <p:nvPr/>
          </p:nvSpPr>
          <p:spPr>
            <a:xfrm>
              <a:off x="190893" y="375980"/>
              <a:ext cx="901029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Ox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A, B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OA = 2cm, OB = 9cm.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Oy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M, N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OM = 3cm, ON = 6cm.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5477231"/>
                </p:ext>
              </p:extLst>
            </p:nvPr>
          </p:nvGraphicFramePr>
          <p:xfrm>
            <a:off x="7639074" y="1295078"/>
            <a:ext cx="1504926" cy="4043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20" name="Equation" r:id="rId6" imgW="850680" imgH="228600" progId="Equation.DSMT4">
                    <p:embed/>
                  </p:oleObj>
                </mc:Choice>
                <mc:Fallback>
                  <p:oleObj name="Equation" r:id="rId6" imgW="8506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639074" y="1295078"/>
                          <a:ext cx="1504926" cy="40430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86" y="1798270"/>
            <a:ext cx="3261977" cy="240956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091541" y="1830402"/>
            <a:ext cx="1158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879819"/>
              </p:ext>
            </p:extLst>
          </p:nvPr>
        </p:nvGraphicFramePr>
        <p:xfrm>
          <a:off x="4121085" y="1798270"/>
          <a:ext cx="2660788" cy="1256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1" name="Equation" r:id="rId9" imgW="1777680" imgH="838080" progId="Equation.DSMT4">
                  <p:embed/>
                </p:oleObj>
              </mc:Choice>
              <mc:Fallback>
                <p:oleObj name="Equation" r:id="rId9" imgW="1777680" imgH="838080" progId="Equation.DSMT4">
                  <p:embed/>
                  <p:pic>
                    <p:nvPicPr>
                      <p:cNvPr id="94" name="Object 9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21085" y="1798270"/>
                        <a:ext cx="2660788" cy="12564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2874554" y="2984394"/>
            <a:ext cx="4915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OMB,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220653" y="4460192"/>
            <a:ext cx="4186490" cy="461665"/>
            <a:chOff x="3330575" y="4467426"/>
            <a:chExt cx="4186490" cy="461665"/>
          </a:xfrm>
        </p:grpSpPr>
        <p:graphicFrame>
          <p:nvGraphicFramePr>
            <p:cNvPr id="37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8277417"/>
                </p:ext>
              </p:extLst>
            </p:nvPr>
          </p:nvGraphicFramePr>
          <p:xfrm>
            <a:off x="3330575" y="4488629"/>
            <a:ext cx="1650436" cy="3675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22" name="Equation" r:id="rId11" imgW="1028520" imgH="228600" progId="Equation.DSMT4">
                    <p:embed/>
                  </p:oleObj>
                </mc:Choice>
                <mc:Fallback>
                  <p:oleObj name="Equation" r:id="rId11" imgW="1028520" imgH="228600" progId="Equation.DSMT4">
                    <p:embed/>
                    <p:pic>
                      <p:nvPicPr>
                        <p:cNvPr id="99" name="Object 98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330575" y="4488629"/>
                          <a:ext cx="1650436" cy="3675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Box 37"/>
            <p:cNvSpPr txBox="1"/>
            <p:nvPr/>
          </p:nvSpPr>
          <p:spPr>
            <a:xfrm>
              <a:off x="4867763" y="4467426"/>
              <a:ext cx="26493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13299" y="3429264"/>
            <a:ext cx="3846512" cy="1108785"/>
            <a:chOff x="3511918" y="3450514"/>
            <a:chExt cx="3727450" cy="918131"/>
          </a:xfrm>
        </p:grpSpPr>
        <p:graphicFrame>
          <p:nvGraphicFramePr>
            <p:cNvPr id="35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62730231"/>
                </p:ext>
              </p:extLst>
            </p:nvPr>
          </p:nvGraphicFramePr>
          <p:xfrm>
            <a:off x="3511918" y="3450514"/>
            <a:ext cx="3727450" cy="893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23" name="Equation" r:id="rId13" imgW="2857320" imgH="685800" progId="Equation.DSMT4">
                    <p:embed/>
                  </p:oleObj>
                </mc:Choice>
                <mc:Fallback>
                  <p:oleObj name="Equation" r:id="rId13" imgW="2857320" imgH="685800" progId="Equation.DSMT4">
                    <p:embed/>
                    <p:pic>
                      <p:nvPicPr>
                        <p:cNvPr id="97" name="Object 96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511918" y="3450514"/>
                          <a:ext cx="3727450" cy="8937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TextBox 38"/>
            <p:cNvSpPr txBox="1"/>
            <p:nvPr/>
          </p:nvSpPr>
          <p:spPr>
            <a:xfrm>
              <a:off x="3723491" y="3968535"/>
              <a:ext cx="11719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1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19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37"/>
          <p:cNvSpPr txBox="1">
            <a:spLocks noGrp="1"/>
          </p:cNvSpPr>
          <p:nvPr>
            <p:ph type="title"/>
          </p:nvPr>
        </p:nvSpPr>
        <p:spPr>
          <a:xfrm>
            <a:off x="1934595" y="56342"/>
            <a:ext cx="5532452" cy="5726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 CẦN ĐẠT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3" name="Google Shape;993;p37"/>
          <p:cNvSpPr txBox="1">
            <a:spLocks noGrp="1"/>
          </p:cNvSpPr>
          <p:nvPr>
            <p:ph type="subTitle" idx="1"/>
          </p:nvPr>
        </p:nvSpPr>
        <p:spPr>
          <a:xfrm>
            <a:off x="388792" y="541090"/>
            <a:ext cx="2117341" cy="455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575"/>
              </a:spcAft>
            </a:pP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6" name="Google Shape;996;p37"/>
          <p:cNvSpPr txBox="1">
            <a:spLocks noGrp="1"/>
          </p:cNvSpPr>
          <p:nvPr>
            <p:ph type="body" idx="6"/>
          </p:nvPr>
        </p:nvSpPr>
        <p:spPr>
          <a:xfrm>
            <a:off x="667525" y="2238151"/>
            <a:ext cx="8066591" cy="12425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FontTx/>
              <a:buChar char="-"/>
            </a:pP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endParaRPr dirty="0">
              <a:solidFill>
                <a:srgbClr val="FFFF00"/>
              </a:solidFill>
            </a:endParaRPr>
          </a:p>
          <a:p>
            <a:pPr marL="0" indent="0">
              <a:spcBef>
                <a:spcPts val="1575"/>
              </a:spcBef>
              <a:spcAft>
                <a:spcPts val="1575"/>
              </a:spcAft>
              <a:buNone/>
            </a:pPr>
            <a:endParaRPr dirty="0">
              <a:solidFill>
                <a:srgbClr val="FFFF00"/>
              </a:solidFill>
            </a:endParaRPr>
          </a:p>
        </p:txBody>
      </p:sp>
      <p:sp>
        <p:nvSpPr>
          <p:cNvPr id="997" name="Google Shape;997;p37"/>
          <p:cNvSpPr txBox="1">
            <a:spLocks noGrp="1"/>
          </p:cNvSpPr>
          <p:nvPr>
            <p:ph type="subTitle" idx="3"/>
          </p:nvPr>
        </p:nvSpPr>
        <p:spPr>
          <a:xfrm>
            <a:off x="388790" y="1843370"/>
            <a:ext cx="2117341" cy="455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575"/>
              </a:spcAft>
            </a:pP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Năng lực: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8" name="Google Shape;998;p37"/>
          <p:cNvSpPr txBox="1">
            <a:spLocks noGrp="1"/>
          </p:cNvSpPr>
          <p:nvPr>
            <p:ph type="body" idx="4"/>
          </p:nvPr>
        </p:nvSpPr>
        <p:spPr>
          <a:xfrm>
            <a:off x="699571" y="946672"/>
            <a:ext cx="8472991" cy="9462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42900">
              <a:lnSpc>
                <a:spcPct val="100000"/>
              </a:lnSpc>
              <a:spcAft>
                <a:spcPts val="1575"/>
              </a:spcAft>
              <a:buFontTx/>
              <a:buChar char="-"/>
            </a:pPr>
            <a:r>
              <a:rPr lang="e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được tỉ số hai đoạn thẳng.</a:t>
            </a:r>
          </a:p>
          <a:p>
            <a:pPr indent="-342900">
              <a:lnSpc>
                <a:spcPct val="100000"/>
              </a:lnSpc>
              <a:spcAft>
                <a:spcPts val="1575"/>
              </a:spcAft>
              <a:buFontTx/>
              <a:buChar char="-"/>
            </a:pPr>
            <a:r>
              <a:rPr lang="e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được trường hợp đồng dạng thứ hai của tam giác: c.g.c</a:t>
            </a:r>
          </a:p>
          <a:p>
            <a:pPr indent="-342900">
              <a:spcAft>
                <a:spcPts val="1575"/>
              </a:spcAft>
              <a:buFontTx/>
              <a:buChar char="-"/>
            </a:pP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997;p37"/>
          <p:cNvSpPr txBox="1">
            <a:spLocks/>
          </p:cNvSpPr>
          <p:nvPr/>
        </p:nvSpPr>
        <p:spPr>
          <a:xfrm>
            <a:off x="388789" y="3253097"/>
            <a:ext cx="2117341" cy="4551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arme"/>
              <a:buNone/>
              <a:defRPr sz="1350" b="1" i="0" u="none" strike="noStrike" cap="none">
                <a:solidFill>
                  <a:schemeClr val="accent3"/>
                </a:solidFill>
                <a:latin typeface="Carme"/>
                <a:ea typeface="Carme"/>
                <a:cs typeface="Carme"/>
                <a:sym typeface="Carme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arme"/>
              <a:buNone/>
              <a:defRPr sz="1350" b="1" i="0" u="none" strike="noStrike" cap="none">
                <a:solidFill>
                  <a:schemeClr val="accent3"/>
                </a:solidFill>
                <a:latin typeface="Carme"/>
                <a:ea typeface="Carme"/>
                <a:cs typeface="Carme"/>
                <a:sym typeface="Carme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arme"/>
              <a:buNone/>
              <a:defRPr sz="1350" b="1" i="0" u="none" strike="noStrike" cap="none">
                <a:solidFill>
                  <a:schemeClr val="accent3"/>
                </a:solidFill>
                <a:latin typeface="Carme"/>
                <a:ea typeface="Carme"/>
                <a:cs typeface="Carme"/>
                <a:sym typeface="Carme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arme"/>
              <a:buNone/>
              <a:defRPr sz="1350" b="1" i="0" u="none" strike="noStrike" cap="none">
                <a:solidFill>
                  <a:schemeClr val="accent3"/>
                </a:solidFill>
                <a:latin typeface="Carme"/>
                <a:ea typeface="Carme"/>
                <a:cs typeface="Carme"/>
                <a:sym typeface="Carme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arme"/>
              <a:buNone/>
              <a:defRPr sz="1350" b="1" i="0" u="none" strike="noStrike" cap="none">
                <a:solidFill>
                  <a:schemeClr val="accent3"/>
                </a:solidFill>
                <a:latin typeface="Carme"/>
                <a:ea typeface="Carme"/>
                <a:cs typeface="Carme"/>
                <a:sym typeface="Carme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arme"/>
              <a:buNone/>
              <a:defRPr sz="1350" b="1" i="0" u="none" strike="noStrike" cap="none">
                <a:solidFill>
                  <a:schemeClr val="accent3"/>
                </a:solidFill>
                <a:latin typeface="Carme"/>
                <a:ea typeface="Carme"/>
                <a:cs typeface="Carme"/>
                <a:sym typeface="Carme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arme"/>
              <a:buNone/>
              <a:defRPr sz="1350" b="1" i="0" u="none" strike="noStrike" cap="none">
                <a:solidFill>
                  <a:schemeClr val="accent3"/>
                </a:solidFill>
                <a:latin typeface="Carme"/>
                <a:ea typeface="Carme"/>
                <a:cs typeface="Carme"/>
                <a:sym typeface="Carme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arme"/>
              <a:buNone/>
              <a:defRPr sz="1350" b="1" i="0" u="none" strike="noStrike" cap="none">
                <a:solidFill>
                  <a:schemeClr val="accent3"/>
                </a:solidFill>
                <a:latin typeface="Carme"/>
                <a:ea typeface="Carme"/>
                <a:cs typeface="Carme"/>
                <a:sym typeface="Carme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1575"/>
              </a:spcBef>
              <a:spcAft>
                <a:spcPts val="1575"/>
              </a:spcAft>
              <a:buClr>
                <a:schemeClr val="accent3"/>
              </a:buClr>
              <a:buSzPts val="1800"/>
              <a:buFont typeface="Carme"/>
              <a:buNone/>
              <a:defRPr sz="1350" b="1" i="0" u="none" strike="noStrike" cap="none">
                <a:solidFill>
                  <a:schemeClr val="accent3"/>
                </a:solidFill>
                <a:latin typeface="Carme"/>
                <a:ea typeface="Carme"/>
                <a:cs typeface="Carme"/>
                <a:sym typeface="Carme"/>
              </a:defRPr>
            </a:lvl9pPr>
          </a:lstStyle>
          <a:p>
            <a:pPr marL="0" indent="0">
              <a:spcAft>
                <a:spcPts val="1575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Google Shape;996;p37"/>
          <p:cNvSpPr txBox="1">
            <a:spLocks noGrp="1"/>
          </p:cNvSpPr>
          <p:nvPr>
            <p:ph type="body" idx="6"/>
          </p:nvPr>
        </p:nvSpPr>
        <p:spPr>
          <a:xfrm>
            <a:off x="638962" y="3708272"/>
            <a:ext cx="8505038" cy="12425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FontTx/>
              <a:buChar char="-"/>
            </a:pP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logic,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endParaRPr dirty="0">
              <a:solidFill>
                <a:srgbClr val="FFFF00"/>
              </a:solidFill>
            </a:endParaRPr>
          </a:p>
          <a:p>
            <a:pPr marL="0" indent="0">
              <a:spcBef>
                <a:spcPts val="1575"/>
              </a:spcBef>
              <a:spcAft>
                <a:spcPts val="1575"/>
              </a:spcAft>
              <a:buNone/>
            </a:pPr>
            <a:endParaRPr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59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B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8"/>
          <a:stretch>
            <a:fillRect/>
          </a:stretch>
        </p:blipFill>
        <p:spPr>
          <a:xfrm>
            <a:off x="4229053" y="1282021"/>
            <a:ext cx="4772126" cy="306137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402668" y="1676907"/>
            <a:ext cx="4135842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919"/>
              </a:lnSpc>
              <a:buClrTx/>
            </a:pPr>
            <a:r>
              <a:rPr lang="en-US" sz="3200" b="1" kern="1200" dirty="0">
                <a:solidFill>
                  <a:srgbClr val="E16F1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SGK, </a:t>
            </a:r>
            <a:r>
              <a:rPr lang="en-US" sz="3200" b="1" kern="1200" dirty="0" err="1">
                <a:solidFill>
                  <a:srgbClr val="E16F1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thước</a:t>
            </a:r>
            <a:r>
              <a:rPr lang="en-US" sz="3200" b="1" kern="1200" dirty="0">
                <a:solidFill>
                  <a:srgbClr val="E16F1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E16F1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lang="en-US" sz="3200" b="1" kern="1200" dirty="0">
                <a:solidFill>
                  <a:srgbClr val="E16F1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200" b="1" kern="1200" dirty="0" err="1">
                <a:solidFill>
                  <a:srgbClr val="E16F1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compa</a:t>
            </a:r>
            <a:r>
              <a:rPr lang="en-US" sz="3200" b="1" kern="1200" dirty="0">
                <a:solidFill>
                  <a:srgbClr val="E16F1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200" b="1" kern="1200" dirty="0" err="1">
                <a:solidFill>
                  <a:srgbClr val="E16F1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thước</a:t>
            </a:r>
            <a:r>
              <a:rPr lang="en-US" sz="3200" b="1" kern="1200" dirty="0">
                <a:solidFill>
                  <a:srgbClr val="E16F1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E16F1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lang="en-US" sz="3200" b="1" kern="1200" dirty="0">
                <a:solidFill>
                  <a:srgbClr val="E16F1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E16F1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3200" b="1" kern="1200" dirty="0">
                <a:solidFill>
                  <a:srgbClr val="E16F1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200" b="1" kern="1200" dirty="0" err="1">
                <a:solidFill>
                  <a:srgbClr val="E16F1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lang="en-US" sz="3200" b="1" kern="1200" dirty="0">
                <a:solidFill>
                  <a:srgbClr val="E16F1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E16F1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lang="en-US" sz="3200" b="1" kern="1200" dirty="0">
              <a:solidFill>
                <a:srgbClr val="E16F1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457200">
              <a:lnSpc>
                <a:spcPts val="4919"/>
              </a:lnSpc>
              <a:buClrTx/>
            </a:pPr>
            <a:endParaRPr lang="en-US" sz="4169" kern="1200" dirty="0">
              <a:solidFill>
                <a:srgbClr val="E16F1F"/>
              </a:solidFill>
              <a:latin typeface="Barriecito Bold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0564" y="1105897"/>
            <a:ext cx="2233397" cy="352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296561" y="879187"/>
            <a:ext cx="5306243" cy="66224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55" b="37313"/>
          <a:stretch>
            <a:fillRect/>
          </a:stretch>
        </p:blipFill>
        <p:spPr>
          <a:xfrm>
            <a:off x="4599210" y="3492574"/>
            <a:ext cx="3695323" cy="76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55850">
            <a:off x="-449134" y="2168734"/>
            <a:ext cx="1172129" cy="90147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78421" y="1094194"/>
            <a:ext cx="600254" cy="629249"/>
            <a:chOff x="0" y="0"/>
            <a:chExt cx="1600678" cy="167799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78460" y="0"/>
              <a:ext cx="1022218" cy="100363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6370" y="1151713"/>
              <a:ext cx="484181" cy="52628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501816"/>
              <a:ext cx="336370" cy="311295"/>
            </a:xfrm>
            <a:prstGeom prst="rect">
              <a:avLst/>
            </a:prstGeom>
          </p:spPr>
        </p:pic>
      </p:grpSp>
      <p:sp>
        <p:nvSpPr>
          <p:cNvPr id="13" name="Cloud Callout 12"/>
          <p:cNvSpPr/>
          <p:nvPr/>
        </p:nvSpPr>
        <p:spPr>
          <a:xfrm>
            <a:off x="2070579" y="81452"/>
            <a:ext cx="8146473" cy="1252807"/>
          </a:xfrm>
          <a:prstGeom prst="cloudCallout">
            <a:avLst>
              <a:gd name="adj1" fmla="val -46581"/>
              <a:gd name="adj2" fmla="val 63517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CỦA HỌC SINH</a:t>
            </a:r>
          </a:p>
        </p:txBody>
      </p:sp>
    </p:spTree>
    <p:extLst>
      <p:ext uri="{BB962C8B-B14F-4D97-AF65-F5344CB8AC3E}">
        <p14:creationId xmlns:p14="http://schemas.microsoft.com/office/powerpoint/2010/main" val="3673993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2793380" y="0"/>
            <a:ext cx="635062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93" name="组合 92"/>
          <p:cNvGrpSpPr/>
          <p:nvPr/>
        </p:nvGrpSpPr>
        <p:grpSpPr>
          <a:xfrm>
            <a:off x="296202" y="457677"/>
            <a:ext cx="3613144" cy="3613144"/>
            <a:chOff x="3051715" y="1629522"/>
            <a:chExt cx="7107908" cy="7107908"/>
          </a:xfrm>
        </p:grpSpPr>
        <p:sp>
          <p:nvSpPr>
            <p:cNvPr id="94" name="弧形 93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95" name="弧形 94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96" name="弧形 95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97" name="弧形 96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98" name="弧形 97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83" name="任意多边形 82"/>
          <p:cNvSpPr/>
          <p:nvPr/>
        </p:nvSpPr>
        <p:spPr>
          <a:xfrm rot="5400000">
            <a:off x="1029040" y="701399"/>
            <a:ext cx="1481996" cy="3540071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endParaRPr lang="zh-CN" altLang="en-US" sz="1350" kern="120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333050" y="1997168"/>
            <a:ext cx="879443" cy="884597"/>
            <a:chOff x="1267237" y="4149067"/>
            <a:chExt cx="1172591" cy="1179462"/>
          </a:xfrm>
        </p:grpSpPr>
        <p:sp>
          <p:nvSpPr>
            <p:cNvPr id="4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96257" y="4521472"/>
              <a:ext cx="556136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altLang="zh-CN" sz="2400" kern="1200" dirty="0">
                  <a:ln w="25400">
                    <a:solidFill>
                      <a:srgbClr val="FF8FA7"/>
                    </a:solidFill>
                  </a:ln>
                  <a:solidFill>
                    <a:srgbClr val="FFFFFF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  <a:cs typeface="+mn-cs"/>
                </a:rPr>
                <a:t>01</a:t>
              </a:r>
              <a:endParaRPr lang="zh-CN" altLang="en-US" sz="2400" kern="1200" dirty="0">
                <a:ln w="25400">
                  <a:solidFill>
                    <a:srgbClr val="FF8FA7"/>
                  </a:solidFill>
                </a:ln>
                <a:solidFill>
                  <a:srgbClr val="FFFFFF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  <a:cs typeface="+mn-cs"/>
              </a:endParaRPr>
            </a:p>
          </p:txBody>
        </p:sp>
      </p:grpSp>
      <p:sp>
        <p:nvSpPr>
          <p:cNvPr id="6" name="椭圆 5"/>
          <p:cNvSpPr/>
          <p:nvPr/>
        </p:nvSpPr>
        <p:spPr>
          <a:xfrm>
            <a:off x="2170365" y="1850991"/>
            <a:ext cx="1232587" cy="1232587"/>
          </a:xfrm>
          <a:prstGeom prst="ellipse">
            <a:avLst/>
          </a:prstGeom>
          <a:noFill/>
          <a:ln>
            <a:solidFill>
              <a:srgbClr val="22F1F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十字星 6"/>
          <p:cNvSpPr/>
          <p:nvPr/>
        </p:nvSpPr>
        <p:spPr>
          <a:xfrm rot="20953261">
            <a:off x="3799783" y="517223"/>
            <a:ext cx="425131" cy="425131"/>
          </a:xfrm>
          <a:prstGeom prst="star4">
            <a:avLst/>
          </a:prstGeom>
          <a:solidFill>
            <a:srgbClr val="06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6773" y="2123060"/>
            <a:ext cx="2162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altLang="zh-CN" sz="24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CẤU TRÚC BÀI HỌC</a:t>
            </a:r>
            <a:endParaRPr lang="zh-CN" altLang="en-US" sz="2400" b="1" kern="1200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2963744" y="1619742"/>
            <a:ext cx="562073" cy="974261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>
            <a:off x="2378293" y="2728295"/>
            <a:ext cx="1810816" cy="1135738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758754" y="155884"/>
            <a:ext cx="4184871" cy="843202"/>
          </a:xfrm>
          <a:prstGeom prst="roundRect">
            <a:avLst>
              <a:gd name="adj" fmla="val 50000"/>
            </a:avLst>
          </a:prstGeom>
          <a:solidFill>
            <a:srgbClr val="FF89A8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168193" y="57264"/>
            <a:ext cx="1038090" cy="1049462"/>
            <a:chOff x="3955953" y="108034"/>
            <a:chExt cx="885628" cy="887348"/>
          </a:xfrm>
        </p:grpSpPr>
        <p:grpSp>
          <p:nvGrpSpPr>
            <p:cNvPr id="73" name="组合 72"/>
            <p:cNvGrpSpPr/>
            <p:nvPr/>
          </p:nvGrpSpPr>
          <p:grpSpPr>
            <a:xfrm>
              <a:off x="3955953" y="108034"/>
              <a:ext cx="885628" cy="887348"/>
              <a:chOff x="11934016" y="4450536"/>
              <a:chExt cx="1601919" cy="1605030"/>
            </a:xfrm>
          </p:grpSpPr>
          <p:sp>
            <p:nvSpPr>
              <p:cNvPr id="71" name="椭圆 70"/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grpSp>
            <p:nvGrpSpPr>
              <p:cNvPr id="41" name="组合 40"/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42" name="椭圆 41"/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zh-CN" altLang="en-US" sz="1350" kern="1200">
                    <a:solidFill>
                      <a:srgbClr val="FFFFFF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3" name="椭圆 42"/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zh-CN" altLang="en-US" sz="1350" kern="1200">
                    <a:solidFill>
                      <a:srgbClr val="FFFFFF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4" name="弧形 43"/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zh-CN" altLang="en-US" sz="1350" kern="1200">
                    <a:solidFill>
                      <a:srgbClr val="000000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5" name="弧形 44"/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zh-CN" altLang="en-US" sz="1350" kern="1200">
                    <a:solidFill>
                      <a:srgbClr val="000000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</p:grpSp>
        </p:grpSp>
        <p:pic>
          <p:nvPicPr>
            <p:cNvPr id="79" name="Picture 79">
              <a:extLst>
                <a:ext uri="{FF2B5EF4-FFF2-40B4-BE49-F238E27FC236}">
                  <a16:creationId xmlns:a16="http://schemas.microsoft.com/office/drawing/2014/main" id="{F9A1C03C-B2B9-FBB5-3056-6D405C39A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8666" y="155614"/>
              <a:ext cx="800100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9" name="Rounded Rectangle 128"/>
          <p:cNvSpPr/>
          <p:nvPr/>
        </p:nvSpPr>
        <p:spPr>
          <a:xfrm>
            <a:off x="4373642" y="1225271"/>
            <a:ext cx="4833683" cy="818130"/>
          </a:xfrm>
          <a:prstGeom prst="roundRect">
            <a:avLst>
              <a:gd name="adj" fmla="val 50000"/>
            </a:avLst>
          </a:prstGeom>
          <a:solidFill>
            <a:srgbClr val="B7E24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561840" y="1063363"/>
            <a:ext cx="1183942" cy="1181241"/>
            <a:chOff x="4639257" y="1020365"/>
            <a:chExt cx="990462" cy="985838"/>
          </a:xfrm>
        </p:grpSpPr>
        <p:grpSp>
          <p:nvGrpSpPr>
            <p:cNvPr id="77" name="组合 76"/>
            <p:cNvGrpSpPr/>
            <p:nvPr/>
          </p:nvGrpSpPr>
          <p:grpSpPr>
            <a:xfrm>
              <a:off x="4639257" y="1076191"/>
              <a:ext cx="882914" cy="887349"/>
              <a:chOff x="6204695" y="728767"/>
              <a:chExt cx="1597009" cy="1605031"/>
            </a:xfrm>
          </p:grpSpPr>
          <p:sp>
            <p:nvSpPr>
              <p:cNvPr id="75" name="椭圆 74"/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grpSp>
            <p:nvGrpSpPr>
              <p:cNvPr id="49" name="组合 48"/>
              <p:cNvGrpSpPr/>
              <p:nvPr/>
            </p:nvGrpSpPr>
            <p:grpSpPr>
              <a:xfrm>
                <a:off x="6204695" y="736789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50" name="椭圆 49"/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zh-CN" altLang="en-US" sz="1350" kern="1200">
                    <a:solidFill>
                      <a:srgbClr val="FFFFFF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" name="椭圆 50"/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40000">
                      <a:srgbClr val="D6F133"/>
                    </a:gs>
                    <a:gs pos="100000">
                      <a:srgbClr val="92D05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D6F13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zh-CN" altLang="en-US" sz="1350" kern="1200">
                    <a:solidFill>
                      <a:srgbClr val="FFFFFF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2" name="弧形 51"/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zh-CN" altLang="en-US" sz="1350" kern="1200">
                    <a:solidFill>
                      <a:srgbClr val="000000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3" name="弧形 52"/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zh-CN" altLang="en-US" sz="1350" kern="1200">
                    <a:solidFill>
                      <a:srgbClr val="000000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</p:grpSp>
        </p:grpSp>
        <p:pic>
          <p:nvPicPr>
            <p:cNvPr id="80" name="Picture 80">
              <a:extLst>
                <a:ext uri="{FF2B5EF4-FFF2-40B4-BE49-F238E27FC236}">
                  <a16:creationId xmlns:a16="http://schemas.microsoft.com/office/drawing/2014/main" id="{A5DF72B4-B569-E1A2-F5C2-C84120D3FB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881" y="1020365"/>
              <a:ext cx="985838" cy="98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0" name="Rounded Rectangle 129"/>
          <p:cNvSpPr/>
          <p:nvPr/>
        </p:nvSpPr>
        <p:spPr>
          <a:xfrm>
            <a:off x="4795783" y="2192809"/>
            <a:ext cx="4316286" cy="901759"/>
          </a:xfrm>
          <a:prstGeom prst="roundRect">
            <a:avLst>
              <a:gd name="adj" fmla="val 50000"/>
            </a:avLst>
          </a:prstGeom>
          <a:solidFill>
            <a:srgbClr val="21D5D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445447" y="2106398"/>
            <a:ext cx="993917" cy="1010727"/>
            <a:chOff x="4968276" y="2104893"/>
            <a:chExt cx="882914" cy="897847"/>
          </a:xfrm>
        </p:grpSpPr>
        <p:grpSp>
          <p:nvGrpSpPr>
            <p:cNvPr id="78" name="组合 77"/>
            <p:cNvGrpSpPr/>
            <p:nvPr/>
          </p:nvGrpSpPr>
          <p:grpSpPr>
            <a:xfrm>
              <a:off x="4968276" y="2106523"/>
              <a:ext cx="882914" cy="896217"/>
              <a:chOff x="9272337" y="-1404832"/>
              <a:chExt cx="1597009" cy="1621072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grpSp>
            <p:nvGrpSpPr>
              <p:cNvPr id="39" name="组合 38"/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34" name="椭圆 33"/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zh-CN" altLang="en-US" sz="1350" kern="1200">
                    <a:solidFill>
                      <a:srgbClr val="FFFFFF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5" name="椭圆 34"/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zh-CN" altLang="en-US" sz="1350" kern="1200">
                    <a:solidFill>
                      <a:srgbClr val="FFFFFF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7" name="弧形 36"/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zh-CN" altLang="en-US" sz="1350" kern="1200">
                    <a:solidFill>
                      <a:srgbClr val="000000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8" name="弧形 37"/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zh-CN" altLang="en-US" sz="1350" kern="1200">
                    <a:solidFill>
                      <a:srgbClr val="000000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</p:grpSp>
        </p:grpSp>
        <p:pic>
          <p:nvPicPr>
            <p:cNvPr id="84" name="Picture 81">
              <a:extLst>
                <a:ext uri="{FF2B5EF4-FFF2-40B4-BE49-F238E27FC236}">
                  <a16:creationId xmlns:a16="http://schemas.microsoft.com/office/drawing/2014/main" id="{66B95680-1C67-CF17-9598-E1C5AF5D4D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898" y="2104893"/>
              <a:ext cx="869950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1" name="Rounded Rectangle 130"/>
          <p:cNvSpPr/>
          <p:nvPr/>
        </p:nvSpPr>
        <p:spPr>
          <a:xfrm>
            <a:off x="4321038" y="3221924"/>
            <a:ext cx="3470789" cy="856208"/>
          </a:xfrm>
          <a:prstGeom prst="roundRect">
            <a:avLst>
              <a:gd name="adj" fmla="val 50000"/>
            </a:avLst>
          </a:prstGeom>
          <a:solidFill>
            <a:srgbClr val="0066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835013" y="3137113"/>
            <a:ext cx="998083" cy="994218"/>
            <a:chOff x="4720275" y="3217887"/>
            <a:chExt cx="886894" cy="883460"/>
          </a:xfrm>
        </p:grpSpPr>
        <p:grpSp>
          <p:nvGrpSpPr>
            <p:cNvPr id="76" name="组合 75"/>
            <p:cNvGrpSpPr/>
            <p:nvPr/>
          </p:nvGrpSpPr>
          <p:grpSpPr>
            <a:xfrm>
              <a:off x="4720275" y="3217887"/>
              <a:ext cx="886894" cy="883460"/>
              <a:chOff x="7953284" y="6299301"/>
              <a:chExt cx="1604209" cy="1597996"/>
            </a:xfrm>
          </p:grpSpPr>
          <p:sp>
            <p:nvSpPr>
              <p:cNvPr id="72" name="椭圆 71"/>
              <p:cNvSpPr/>
              <p:nvPr/>
            </p:nvSpPr>
            <p:spPr>
              <a:xfrm>
                <a:off x="7963595" y="6303399"/>
                <a:ext cx="1593898" cy="159389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grpSp>
            <p:nvGrpSpPr>
              <p:cNvPr id="54" name="组合 53"/>
              <p:cNvGrpSpPr/>
              <p:nvPr/>
            </p:nvGrpSpPr>
            <p:grpSpPr>
              <a:xfrm>
                <a:off x="7953284" y="6299301"/>
                <a:ext cx="1597008" cy="1597008"/>
                <a:chOff x="9437178" y="1562958"/>
                <a:chExt cx="1597009" cy="1597009"/>
              </a:xfrm>
            </p:grpSpPr>
            <p:sp>
              <p:nvSpPr>
                <p:cNvPr id="55" name="椭圆 54"/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zh-CN" altLang="en-US" sz="1350" kern="1200">
                    <a:solidFill>
                      <a:srgbClr val="FFFFFF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6" name="椭圆 55"/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solidFill>
                  <a:srgbClr val="0066FF"/>
                </a:solidFill>
                <a:ln w="31750">
                  <a:solidFill>
                    <a:srgbClr val="FFFF00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zh-CN" altLang="en-US" sz="1350" kern="1200">
                    <a:solidFill>
                      <a:srgbClr val="FFFFFF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7" name="弧形 56"/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zh-CN" altLang="en-US" sz="1350" kern="1200">
                    <a:solidFill>
                      <a:srgbClr val="000000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8" name="弧形 57"/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zh-CN" altLang="en-US" sz="1350" kern="1200">
                    <a:solidFill>
                      <a:srgbClr val="000000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</p:grpSp>
        </p:grpSp>
        <p:pic>
          <p:nvPicPr>
            <p:cNvPr id="85" name="Picture 82">
              <a:extLst>
                <a:ext uri="{FF2B5EF4-FFF2-40B4-BE49-F238E27FC236}">
                  <a16:creationId xmlns:a16="http://schemas.microsoft.com/office/drawing/2014/main" id="{63E126D2-4CF5-2830-3383-512ABA5AC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3818" y="3297931"/>
              <a:ext cx="5842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" name="组合 102"/>
          <p:cNvGrpSpPr/>
          <p:nvPr/>
        </p:nvGrpSpPr>
        <p:grpSpPr>
          <a:xfrm>
            <a:off x="7731443" y="3660157"/>
            <a:ext cx="1108687" cy="1212299"/>
            <a:chOff x="9886950" y="4535871"/>
            <a:chExt cx="1834461" cy="2005899"/>
          </a:xfrm>
        </p:grpSpPr>
        <p:sp>
          <p:nvSpPr>
            <p:cNvPr id="104" name="圆角矩形 103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5" name="圆角矩形 104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106" name="组合 105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18" name="椭圆 117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22" name="梯形 121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07" name="椭圆 106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cxnSp>
          <p:nvCxnSpPr>
            <p:cNvPr id="108" name="直接连接符 107"/>
            <p:cNvCxnSpPr>
              <a:stCxn id="104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矩形 113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15" name="矩形 114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16" name="矩形 115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17" name="矩形 116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32" name="Rounded Rectangle 131"/>
          <p:cNvSpPr/>
          <p:nvPr/>
        </p:nvSpPr>
        <p:spPr>
          <a:xfrm>
            <a:off x="3850393" y="4224043"/>
            <a:ext cx="4222305" cy="820254"/>
          </a:xfrm>
          <a:prstGeom prst="roundRect">
            <a:avLst>
              <a:gd name="adj" fmla="val 50000"/>
            </a:avLst>
          </a:prstGeom>
          <a:solidFill>
            <a:srgbClr val="CC00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BÀI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001711" y="4098058"/>
            <a:ext cx="1089623" cy="1033449"/>
            <a:chOff x="3915651" y="4107365"/>
            <a:chExt cx="886894" cy="883460"/>
          </a:xfrm>
        </p:grpSpPr>
        <p:grpSp>
          <p:nvGrpSpPr>
            <p:cNvPr id="87" name="组合 75"/>
            <p:cNvGrpSpPr/>
            <p:nvPr/>
          </p:nvGrpSpPr>
          <p:grpSpPr>
            <a:xfrm>
              <a:off x="3915651" y="4107365"/>
              <a:ext cx="886894" cy="883460"/>
              <a:chOff x="7953284" y="6299301"/>
              <a:chExt cx="1604209" cy="1597996"/>
            </a:xfrm>
          </p:grpSpPr>
          <p:sp>
            <p:nvSpPr>
              <p:cNvPr id="88" name="椭圆 71"/>
              <p:cNvSpPr/>
              <p:nvPr/>
            </p:nvSpPr>
            <p:spPr>
              <a:xfrm>
                <a:off x="7963595" y="6303399"/>
                <a:ext cx="1593898" cy="159389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grpSp>
            <p:nvGrpSpPr>
              <p:cNvPr id="90" name="组合 53"/>
              <p:cNvGrpSpPr/>
              <p:nvPr/>
            </p:nvGrpSpPr>
            <p:grpSpPr>
              <a:xfrm>
                <a:off x="7953284" y="6299301"/>
                <a:ext cx="1597008" cy="1597008"/>
                <a:chOff x="9437178" y="1562958"/>
                <a:chExt cx="1597009" cy="1597009"/>
              </a:xfrm>
            </p:grpSpPr>
            <p:sp>
              <p:nvSpPr>
                <p:cNvPr id="92" name="椭圆 54"/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zh-CN" altLang="en-US" sz="1350" kern="1200">
                    <a:solidFill>
                      <a:srgbClr val="FFFFFF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3" name="椭圆 55"/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solidFill>
                  <a:srgbClr val="CC00CC"/>
                </a:solidFill>
                <a:ln w="31750">
                  <a:solidFill>
                    <a:srgbClr val="FFFF00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zh-CN" altLang="en-US" sz="1350" kern="1200">
                    <a:solidFill>
                      <a:srgbClr val="FFFFFF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4" name="弧形 56"/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zh-CN" altLang="en-US" sz="1350" kern="1200">
                    <a:solidFill>
                      <a:srgbClr val="000000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5" name="弧形 57"/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zh-CN" altLang="en-US" sz="1350" kern="1200">
                    <a:solidFill>
                      <a:srgbClr val="000000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</p:grpSp>
        </p:grp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11DEAF7-1914-C019-25E9-7BFAB352E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07" y="4273539"/>
              <a:ext cx="739775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857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10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2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5" dur="125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1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3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9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5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2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2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2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2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3" grpId="0" animBg="1"/>
          <p:bldP spid="6" grpId="0" animBg="1"/>
          <p:bldP spid="6" grpId="1" animBg="1"/>
          <p:bldP spid="7" grpId="0" animBg="1"/>
          <p:bldP spid="2" grpId="0"/>
          <p:bldP spid="8" grpId="0" animBg="1"/>
          <p:bldP spid="129" grpId="0" animBg="1"/>
          <p:bldP spid="130" grpId="0" animBg="1"/>
          <p:bldP spid="131" grpId="0" animBg="1"/>
          <p:bldP spid="1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10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2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5" dur="125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1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3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9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5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2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2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2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2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3" grpId="0" animBg="1"/>
          <p:bldP spid="6" grpId="0" animBg="1"/>
          <p:bldP spid="6" grpId="1" animBg="1"/>
          <p:bldP spid="7" grpId="0" animBg="1"/>
          <p:bldP spid="2" grpId="0"/>
          <p:bldP spid="8" grpId="0" animBg="1"/>
          <p:bldP spid="129" grpId="0" animBg="1"/>
          <p:bldP spid="130" grpId="0" animBg="1"/>
          <p:bldP spid="131" grpId="0" animBg="1"/>
          <p:bldP spid="13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235" y="-22622"/>
            <a:ext cx="3071813" cy="10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8241" y="4830367"/>
            <a:ext cx="3071813" cy="1071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-304800" y="-33337"/>
            <a:ext cx="10254853" cy="5199460"/>
            <a:chOff x="912019" y="-33337"/>
            <a:chExt cx="7680723" cy="5199460"/>
          </a:xfrm>
        </p:grpSpPr>
        <p:pic>
          <p:nvPicPr>
            <p:cNvPr id="89" name="Google Shape;89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43000" y="2286000"/>
              <a:ext cx="6858000" cy="285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43000" y="0"/>
              <a:ext cx="6858000" cy="434340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91" name="Google Shape;91;p2"/>
            <p:cNvSpPr/>
            <p:nvPr/>
          </p:nvSpPr>
          <p:spPr>
            <a:xfrm>
              <a:off x="6552010" y="4077891"/>
              <a:ext cx="1428750" cy="3429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350" b="1">
                  <a:solidFill>
                    <a:srgbClr val="E36C09"/>
                  </a:solidFill>
                </a:rPr>
                <a:t>1        200</a:t>
              </a:r>
              <a:endParaRPr sz="105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541294" y="3829050"/>
              <a:ext cx="1428750" cy="3429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350" b="1">
                  <a:solidFill>
                    <a:srgbClr val="E36C09"/>
                  </a:solidFill>
                </a:rPr>
                <a:t>2        400</a:t>
              </a:r>
              <a:endParaRPr sz="105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541294" y="3543300"/>
              <a:ext cx="1428750" cy="3429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350" b="1">
                  <a:solidFill>
                    <a:srgbClr val="E36C09"/>
                  </a:solidFill>
                </a:rPr>
                <a:t>3        600</a:t>
              </a:r>
              <a:endParaRPr sz="105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572250" y="3257550"/>
              <a:ext cx="1428750" cy="3429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350" b="1">
                  <a:solidFill>
                    <a:srgbClr val="E36C09"/>
                  </a:solidFill>
                </a:rPr>
                <a:t>4        1000</a:t>
              </a:r>
              <a:endParaRPr sz="105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613922" y="2971800"/>
              <a:ext cx="1428750" cy="3429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350" b="1">
                  <a:solidFill>
                    <a:srgbClr val="F2F2F2"/>
                  </a:solidFill>
                </a:rPr>
                <a:t>5        2,000</a:t>
              </a:r>
              <a:endParaRPr sz="105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603206" y="2686050"/>
              <a:ext cx="1428750" cy="3429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350" b="1">
                  <a:solidFill>
                    <a:srgbClr val="E36C09"/>
                  </a:solidFill>
                </a:rPr>
                <a:t>6        3,000</a:t>
              </a:r>
              <a:endParaRPr sz="105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603206" y="2457450"/>
              <a:ext cx="1428750" cy="3429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350" b="1">
                  <a:solidFill>
                    <a:srgbClr val="E36C09"/>
                  </a:solidFill>
                </a:rPr>
                <a:t>7        6,000</a:t>
              </a:r>
              <a:endParaRPr sz="105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6613922" y="2171700"/>
              <a:ext cx="1428750" cy="3429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350" b="1">
                  <a:solidFill>
                    <a:srgbClr val="E36C09"/>
                  </a:solidFill>
                </a:rPr>
                <a:t>8        10,000</a:t>
              </a:r>
              <a:endParaRPr sz="105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613922" y="1885950"/>
              <a:ext cx="1428750" cy="3429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350" b="1">
                  <a:solidFill>
                    <a:srgbClr val="E36C09"/>
                  </a:solidFill>
                </a:rPr>
                <a:t>9        14,000</a:t>
              </a:r>
              <a:endParaRPr sz="105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572250" y="1600200"/>
              <a:ext cx="1428750" cy="3429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350" b="1">
                  <a:solidFill>
                    <a:srgbClr val="F2F2F2"/>
                  </a:solidFill>
                </a:rPr>
                <a:t>10        20,000</a:t>
              </a:r>
              <a:endParaRPr sz="105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572250" y="1314450"/>
              <a:ext cx="1428750" cy="3429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350" b="1">
                  <a:solidFill>
                    <a:srgbClr val="E36C09"/>
                  </a:solidFill>
                </a:rPr>
                <a:t>11        30,000</a:t>
              </a:r>
              <a:endParaRPr sz="105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6561535" y="1085850"/>
              <a:ext cx="1428750" cy="3429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350" b="1">
                  <a:solidFill>
                    <a:srgbClr val="E36C09"/>
                  </a:solidFill>
                </a:rPr>
                <a:t>12        40,000</a:t>
              </a:r>
              <a:endParaRPr sz="105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561535" y="800100"/>
              <a:ext cx="1428750" cy="3429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350" b="1">
                  <a:solidFill>
                    <a:srgbClr val="E36C09"/>
                  </a:solidFill>
                </a:rPr>
                <a:t>13        60,000</a:t>
              </a:r>
              <a:endParaRPr sz="105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556772" y="514350"/>
              <a:ext cx="1428750" cy="3429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350" b="1">
                  <a:solidFill>
                    <a:srgbClr val="E36C09"/>
                  </a:solidFill>
                </a:rPr>
                <a:t>14        85,000</a:t>
              </a:r>
              <a:endParaRPr sz="105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572250" y="228600"/>
              <a:ext cx="1428750" cy="3429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350" b="1">
                  <a:solidFill>
                    <a:srgbClr val="F2F2F2"/>
                  </a:solidFill>
                </a:rPr>
                <a:t>15        100,000</a:t>
              </a:r>
              <a:endParaRPr sz="105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721078" y="4114800"/>
              <a:ext cx="1222772" cy="2286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721078" y="3857625"/>
              <a:ext cx="1222772" cy="2286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6721078" y="3604022"/>
              <a:ext cx="1222772" cy="2286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721078" y="3320654"/>
              <a:ext cx="1222772" cy="2286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721078" y="3034904"/>
              <a:ext cx="1214438" cy="2286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721078" y="2755106"/>
              <a:ext cx="1214438" cy="2286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721079" y="2491979"/>
              <a:ext cx="1208484" cy="2286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721079" y="2216944"/>
              <a:ext cx="1208484" cy="2286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721079" y="1949054"/>
              <a:ext cx="1208484" cy="2286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721079" y="1669256"/>
              <a:ext cx="1208484" cy="2286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709172" y="1377554"/>
              <a:ext cx="1209675" cy="2286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703219" y="1114425"/>
              <a:ext cx="1209675" cy="2286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703219" y="851297"/>
              <a:ext cx="1209675" cy="2286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703219" y="577454"/>
              <a:ext cx="1209675" cy="2286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686550" y="279797"/>
              <a:ext cx="1226344" cy="2286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721079" y="3034904"/>
              <a:ext cx="1215628" cy="2286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716316" y="1668066"/>
              <a:ext cx="1213247" cy="2286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684169" y="284560"/>
              <a:ext cx="1228725" cy="2286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4" name="Google Shape;12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924300" y="4400550"/>
              <a:ext cx="1314450" cy="347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543550" y="4391025"/>
              <a:ext cx="1314450" cy="34766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6" name="Google Shape;126;p2"/>
            <p:cNvGrpSpPr/>
            <p:nvPr/>
          </p:nvGrpSpPr>
          <p:grpSpPr>
            <a:xfrm>
              <a:off x="1348978" y="1943101"/>
              <a:ext cx="822722" cy="822722"/>
              <a:chOff x="274638" y="2590800"/>
              <a:chExt cx="1096962" cy="1096963"/>
            </a:xfrm>
          </p:grpSpPr>
          <p:sp>
            <p:nvSpPr>
              <p:cNvPr id="127" name="Google Shape;127;p2"/>
              <p:cNvSpPr/>
              <p:nvPr/>
            </p:nvSpPr>
            <p:spPr>
              <a:xfrm>
                <a:off x="274638" y="2590800"/>
                <a:ext cx="1096962" cy="1096963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28" name="Google Shape;128;p2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381000" y="2667000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9" name="Google Shape;129;p2"/>
            <p:cNvGrpSpPr/>
            <p:nvPr/>
          </p:nvGrpSpPr>
          <p:grpSpPr>
            <a:xfrm>
              <a:off x="1375172" y="3006328"/>
              <a:ext cx="822722" cy="822722"/>
              <a:chOff x="309563" y="4008438"/>
              <a:chExt cx="1096962" cy="1096962"/>
            </a:xfrm>
          </p:grpSpPr>
          <p:sp>
            <p:nvSpPr>
              <p:cNvPr id="130" name="Google Shape;130;p2"/>
              <p:cNvSpPr/>
              <p:nvPr/>
            </p:nvSpPr>
            <p:spPr>
              <a:xfrm>
                <a:off x="309563" y="4008438"/>
                <a:ext cx="1096962" cy="1096962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31" name="Google Shape;131;p2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457200" y="4046538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2" name="Google Shape;132;p2"/>
            <p:cNvGrpSpPr/>
            <p:nvPr/>
          </p:nvGrpSpPr>
          <p:grpSpPr>
            <a:xfrm>
              <a:off x="1348978" y="876301"/>
              <a:ext cx="822722" cy="822722"/>
              <a:chOff x="274638" y="1168400"/>
              <a:chExt cx="1096962" cy="1096963"/>
            </a:xfrm>
          </p:grpSpPr>
          <p:sp>
            <p:nvSpPr>
              <p:cNvPr id="133" name="Google Shape;133;p2"/>
              <p:cNvSpPr/>
              <p:nvPr/>
            </p:nvSpPr>
            <p:spPr>
              <a:xfrm>
                <a:off x="274638" y="1168400"/>
                <a:ext cx="1096962" cy="1096963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34" name="Google Shape;134;p2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368300" y="1260475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7" name="Google Shape;137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78694" y="4819651"/>
              <a:ext cx="3071813" cy="107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092994" y="4929188"/>
              <a:ext cx="1121569" cy="221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183482" y="79772"/>
              <a:ext cx="921544" cy="400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164431" y="79772"/>
              <a:ext cx="642938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090738" y="4932760"/>
              <a:ext cx="1121569" cy="221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084910" y="4933951"/>
              <a:ext cx="1121569" cy="221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082654" y="4937523"/>
              <a:ext cx="1121569" cy="221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072063" y="4941094"/>
              <a:ext cx="1121569" cy="221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069807" y="4944667"/>
              <a:ext cx="1121569" cy="221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063979" y="4944667"/>
              <a:ext cx="1121569" cy="221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130029" y="71438"/>
              <a:ext cx="921544" cy="400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037285" y="72629"/>
              <a:ext cx="921544" cy="400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983832" y="64294"/>
              <a:ext cx="921544" cy="400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891088" y="72629"/>
              <a:ext cx="921544" cy="400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837635" y="64294"/>
              <a:ext cx="921544" cy="400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749654" y="64294"/>
              <a:ext cx="921544" cy="400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671198" y="73819"/>
              <a:ext cx="921544" cy="400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2019" y="-21431"/>
              <a:ext cx="3071813" cy="107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71912" y="-33337"/>
              <a:ext cx="3071813" cy="107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828800" y="71438"/>
              <a:ext cx="642938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506266" y="71438"/>
              <a:ext cx="642938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170635" y="63104"/>
              <a:ext cx="642938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854053" y="59531"/>
              <a:ext cx="642938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518422" y="51197"/>
              <a:ext cx="642938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194697" y="50006"/>
              <a:ext cx="642938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859066" y="41672"/>
              <a:ext cx="642938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6556772" y="59531"/>
              <a:ext cx="642938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221141" y="51197"/>
              <a:ext cx="642938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24300" y="4830367"/>
              <a:ext cx="3071813" cy="107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94347" y="4391025"/>
              <a:ext cx="1314450" cy="3476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5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63579" y="4406945"/>
            <a:ext cx="365522" cy="3655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451" y="59531"/>
            <a:ext cx="2955164" cy="64293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6945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990423" y="2667600"/>
                <a:ext cx="7906113" cy="980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buClrTx/>
                  <a:defRPr/>
                </a:pPr>
                <a:r>
                  <a:rPr lang="en-US" sz="2800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</a:t>
                </a:r>
                <a:r>
                  <a:rPr lang="en-US" sz="2800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hỏi</a:t>
                </a:r>
                <a:r>
                  <a:rPr lang="en-US" sz="2800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1: Cho </a:t>
                </a:r>
                <a:r>
                  <a:rPr lang="en-US" sz="2800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△</a:t>
                </a:r>
                <a:r>
                  <a:rPr lang="en-US" sz="2800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ABC     </a:t>
                </a:r>
                <a:r>
                  <a:rPr lang="en-US" sz="2800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△</a:t>
                </a:r>
                <a:r>
                  <a:rPr lang="en-US" sz="2800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DEF. </a:t>
                </a:r>
                <a:r>
                  <a:rPr lang="en-US" sz="2800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Biết</a:t>
                </a:r>
                <a:r>
                  <a:rPr lang="en-US" sz="2800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kern="120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lang="en-US" sz="2800" b="0" i="1" kern="120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acc>
                    <m:r>
                      <a:rPr lang="en-US" sz="2800" b="0" i="1" kern="12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800" b="0" i="1" kern="120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800" b="0" i="1" kern="120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60</m:t>
                        </m:r>
                      </m:e>
                      <m:sup>
                        <m:r>
                          <a:rPr lang="en-US" sz="2800" b="0" i="1" kern="120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p>
                    </m:sSup>
                    <m:r>
                      <a:rPr lang="en-US" sz="2800" b="0" i="1" kern="12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</m:oMath>
                </a14:m>
                <a:endParaRPr lang="en-US" sz="2800" b="0" i="1" kern="1200" dirty="0">
                  <a:solidFill>
                    <a:prstClr val="white"/>
                  </a:solidFill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defTabSz="685800">
                  <a:buClrTx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kern="120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lang="en-US" sz="2800" b="0" i="1" kern="120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</m:e>
                    </m:acc>
                    <m:r>
                      <a:rPr lang="en-US" sz="2800" b="0" i="1" kern="12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</m:t>
                    </m:r>
                    <m:sSup>
                      <m:sSupPr>
                        <m:ctrlPr>
                          <a:rPr lang="en-US" sz="2800" b="0" i="1" kern="120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800" b="0" i="1" kern="120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80</m:t>
                        </m:r>
                      </m:e>
                      <m:sup>
                        <m:r>
                          <a:rPr lang="en-US" sz="2800" b="0" i="1" kern="120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p>
                    </m:sSup>
                    <m:r>
                      <a:rPr lang="en-US" sz="2800" b="0" i="1" kern="12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. </m:t>
                    </m:r>
                  </m:oMath>
                </a14:m>
                <a:r>
                  <a:rPr lang="en-US" sz="2800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lang="en-US" sz="2800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800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đo</a:t>
                </a:r>
                <a:r>
                  <a:rPr lang="en-US" sz="2800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800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góc</a:t>
                </a:r>
                <a:r>
                  <a:rPr lang="en-US" sz="2800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 </a:t>
                </a:r>
                <a:r>
                  <a:rPr lang="en-US" sz="2800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lang="en-US" sz="2800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423" y="2667600"/>
                <a:ext cx="7906113" cy="980205"/>
              </a:xfrm>
              <a:prstGeom prst="rect">
                <a:avLst/>
              </a:prstGeom>
              <a:blipFill>
                <a:blip r:embed="rId12"/>
                <a:stretch>
                  <a:fillRect l="-1542" t="-5625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382543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3399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3399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5842594" y="3806635"/>
                <a:ext cx="14194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800" kern="1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40</m:t>
                        </m:r>
                      </m:e>
                      <m:sup>
                        <m:r>
                          <a:rPr lang="en-US" sz="2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594" y="3806635"/>
                <a:ext cx="1419474" cy="523220"/>
              </a:xfrm>
              <a:prstGeom prst="rect">
                <a:avLst/>
              </a:prstGeom>
              <a:blipFill>
                <a:blip r:embed="rId13"/>
                <a:stretch>
                  <a:fillRect l="-7296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1594216" y="4448021"/>
                <a:ext cx="18459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800" kern="1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100</m:t>
                        </m:r>
                      </m:e>
                      <m:sup>
                        <m:r>
                          <a:rPr lang="en-US" sz="2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216" y="4448021"/>
                <a:ext cx="1845960" cy="523220"/>
              </a:xfrm>
              <a:prstGeom prst="rect">
                <a:avLst/>
              </a:prstGeom>
              <a:blipFill>
                <a:blip r:embed="rId14"/>
                <a:stretch>
                  <a:fillRect l="-5960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3399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3399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1659014" y="3794349"/>
                <a:ext cx="171636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800" kern="1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20</m:t>
                        </m:r>
                      </m:e>
                      <m:sup>
                        <m:r>
                          <a:rPr lang="en-US" sz="2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014" y="3794349"/>
                <a:ext cx="1716364" cy="523220"/>
              </a:xfrm>
              <a:prstGeom prst="rect">
                <a:avLst/>
              </a:prstGeom>
              <a:blipFill>
                <a:blip r:embed="rId15"/>
                <a:stretch>
                  <a:fillRect l="-602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5842594" y="4456453"/>
                <a:ext cx="16791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800" kern="1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120</m:t>
                        </m:r>
                      </m:e>
                      <m:sup>
                        <m:r>
                          <a:rPr lang="en-US" sz="2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594" y="4456453"/>
                <a:ext cx="1679119" cy="523220"/>
              </a:xfrm>
              <a:prstGeom prst="rect">
                <a:avLst/>
              </a:prstGeom>
              <a:blipFill>
                <a:blip r:embed="rId16"/>
                <a:stretch>
                  <a:fillRect l="-6159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9147621"/>
              </p:ext>
            </p:extLst>
          </p:nvPr>
        </p:nvGraphicFramePr>
        <p:xfrm>
          <a:off x="4345397" y="2829933"/>
          <a:ext cx="513050" cy="381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6" name="Equation" r:id="rId18" imgW="333222" imgH="247504" progId="Equation.DSMT4">
                  <p:embed/>
                </p:oleObj>
              </mc:Choice>
              <mc:Fallback>
                <p:oleObj name="Equation" r:id="rId18" imgW="333222" imgH="24750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345397" y="2829933"/>
                        <a:ext cx="513050" cy="381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990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18756" y="2819743"/>
            <a:ext cx="6870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△ABC      △A’B’C’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3200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382543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3399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3399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4939568" y="3786351"/>
                <a:ext cx="3487814" cy="487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Clr>
                    <a:schemeClr val="bg1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1800" kern="1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1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𝐴𝐵</m:t>
                        </m:r>
                      </m:num>
                      <m:den>
                        <m:sSup>
                          <m:sSupPr>
                            <m:ctrlPr>
                              <a:rPr lang="en-US" sz="1800" b="0" i="1" kern="120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1800" b="0" i="1" kern="120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1800" b="0" i="1" kern="120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𝐵</m:t>
                        </m:r>
                        <m:r>
                          <a:rPr lang="en-US" sz="1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den>
                    </m:f>
                    <m:r>
                      <a:rPr lang="en-US" sz="1800" b="0" i="1" kern="120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sz="1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1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𝐴𝐶</m:t>
                        </m:r>
                      </m:num>
                      <m:den>
                        <m:sSup>
                          <m:sSupPr>
                            <m:ctrlPr>
                              <a:rPr lang="en-US" sz="1800" b="0" i="1" kern="120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1800" b="0" i="1" kern="120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1800" b="0" i="1" kern="120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𝐶</m:t>
                        </m:r>
                        <m:r>
                          <a:rPr lang="en-US" sz="1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den>
                    </m:f>
                    <m:r>
                      <a:rPr lang="en-US" sz="1800" b="0" i="1" kern="120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 </m:t>
                    </m:r>
                    <m:f>
                      <m:fPr>
                        <m:ctrlPr>
                          <a:rPr lang="en-US" sz="1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1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𝐵𝐶</m:t>
                        </m:r>
                      </m:num>
                      <m:den>
                        <m:sSup>
                          <m:sSupPr>
                            <m:ctrlPr>
                              <a:rPr lang="en-US" sz="1800" b="0" i="1" kern="120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1800" b="0" i="1" kern="120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1800" b="0" i="1" kern="120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𝐶</m:t>
                        </m:r>
                        <m:r>
                          <a:rPr lang="en-US" sz="1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den>
                    </m:f>
                  </m:oMath>
                </a14:m>
                <a:endParaRPr lang="en-US" sz="18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9568" y="3786351"/>
                <a:ext cx="3487814" cy="487569"/>
              </a:xfrm>
              <a:prstGeom prst="rect">
                <a:avLst/>
              </a:prstGeom>
              <a:blipFill>
                <a:blip r:embed="rId12"/>
                <a:stretch>
                  <a:fillRect l="-1049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1002238" y="4480914"/>
                <a:ext cx="3487814" cy="399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Clr>
                    <a:schemeClr val="bg1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1800" kern="1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en-US" sz="1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𝐴</m:t>
                        </m:r>
                      </m:e>
                    </m:acc>
                    <m:r>
                      <a:rPr lang="en-US" sz="1800" b="0" i="1" kern="120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1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en-US" sz="1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𝐵</m:t>
                        </m:r>
                        <m:r>
                          <a:rPr lang="en-US" sz="1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e>
                    </m:acc>
                  </m:oMath>
                </a14:m>
                <a:endParaRPr lang="en-US" sz="18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238" y="4480914"/>
                <a:ext cx="3487814" cy="399661"/>
              </a:xfrm>
              <a:prstGeom prst="rect">
                <a:avLst/>
              </a:prstGeom>
              <a:blipFill>
                <a:blip r:embed="rId13"/>
                <a:stretch>
                  <a:fillRect l="-1047" t="-1515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3399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3399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1002238" y="3777920"/>
                <a:ext cx="3487814" cy="531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Clr>
                    <a:schemeClr val="bg1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2000" kern="1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𝐴𝐵</m:t>
                        </m:r>
                      </m:num>
                      <m:den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𝐵</m:t>
                        </m:r>
                        <m:r>
                          <a:rPr lang="en-US" sz="20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den>
                    </m:f>
                    <m:r>
                      <a:rPr lang="en-US" sz="2000" b="0" i="1" kern="120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sz="20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𝐴𝐶</m:t>
                        </m:r>
                      </m:num>
                      <m:den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𝐶</m:t>
                        </m:r>
                        <m:r>
                          <a:rPr lang="en-US" sz="20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den>
                    </m:f>
                    <m:r>
                      <a:rPr lang="en-US" sz="2000" b="0" i="1" kern="120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 </m:t>
                    </m:r>
                    <m:f>
                      <m:fPr>
                        <m:ctrlPr>
                          <a:rPr lang="en-US" sz="20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𝐵𝐶</m:t>
                        </m:r>
                      </m:num>
                      <m:den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𝐶</m:t>
                        </m:r>
                        <m:r>
                          <a:rPr lang="en-US" sz="20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den>
                    </m:f>
                  </m:oMath>
                </a14:m>
                <a:endParaRPr lang="en-US" sz="20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238" y="3777920"/>
                <a:ext cx="3487814" cy="531556"/>
              </a:xfrm>
              <a:prstGeom prst="rect">
                <a:avLst/>
              </a:prstGeom>
              <a:blipFill>
                <a:blip r:embed="rId14"/>
                <a:stretch>
                  <a:fillRect l="-1571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4939568" y="4490936"/>
                <a:ext cx="3487814" cy="399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Clr>
                    <a:schemeClr val="bg1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1800" kern="1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en-US" sz="1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𝐶</m:t>
                        </m:r>
                      </m:e>
                    </m:acc>
                    <m:r>
                      <a:rPr lang="en-US" sz="1800" b="0" i="1" kern="120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en-US" sz="1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𝐵</m:t>
                        </m:r>
                        <m:r>
                          <a:rPr lang="en-US" sz="1800" b="0" i="1" kern="120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e>
                    </m:acc>
                  </m:oMath>
                </a14:m>
                <a:endParaRPr lang="en-US" sz="18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9568" y="4490936"/>
                <a:ext cx="3487814" cy="399661"/>
              </a:xfrm>
              <a:prstGeom prst="rect">
                <a:avLst/>
              </a:prstGeom>
              <a:blipFill>
                <a:blip r:embed="rId15"/>
                <a:stretch>
                  <a:fillRect l="-1049" t="-1538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463674"/>
              </p:ext>
            </p:extLst>
          </p:nvPr>
        </p:nvGraphicFramePr>
        <p:xfrm>
          <a:off x="5317041" y="2940476"/>
          <a:ext cx="632203" cy="486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0" name="Equation" r:id="rId17" imgW="164880" imgH="126720" progId="Equation.DSMT4">
                  <p:embed/>
                </p:oleObj>
              </mc:Choice>
              <mc:Fallback>
                <p:oleObj name="Equation" r:id="rId17" imgW="164880" imgH="126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317041" y="2940476"/>
                        <a:ext cx="632203" cy="4863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158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theme/theme1.xml><?xml version="1.0" encoding="utf-8"?>
<a:theme xmlns:a="http://schemas.openxmlformats.org/drawingml/2006/main" name="Colorful Cute Illustrative Scrapbook Teacher About Me Creative Presentation">
  <a:themeElements>
    <a:clrScheme name="Custom 347">
      <a:dk1>
        <a:srgbClr val="000000"/>
      </a:dk1>
      <a:lt1>
        <a:srgbClr val="FFFFFF"/>
      </a:lt1>
      <a:dk2>
        <a:srgbClr val="C1D4E6"/>
      </a:dk2>
      <a:lt2>
        <a:srgbClr val="D9E1A2"/>
      </a:lt2>
      <a:accent1>
        <a:srgbClr val="6D92B6"/>
      </a:accent1>
      <a:accent2>
        <a:srgbClr val="8CA65C"/>
      </a:accent2>
      <a:accent3>
        <a:srgbClr val="E37364"/>
      </a:accent3>
      <a:accent4>
        <a:srgbClr val="FCE09F"/>
      </a:accent4>
      <a:accent5>
        <a:srgbClr val="FDCFB2"/>
      </a:accent5>
      <a:accent6>
        <a:srgbClr val="FFFFFF"/>
      </a:accent6>
      <a:hlink>
        <a:srgbClr val="E3736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D7436A"/>
      </a:accent1>
      <a:accent2>
        <a:srgbClr val="EB5B85"/>
      </a:accent2>
      <a:accent3>
        <a:srgbClr val="F48BA7"/>
      </a:accent3>
      <a:accent4>
        <a:srgbClr val="FFCDE8"/>
      </a:accent4>
      <a:accent5>
        <a:srgbClr val="FFFF00"/>
      </a:accent5>
      <a:accent6>
        <a:srgbClr val="0000FF"/>
      </a:accent6>
      <a:hlink>
        <a:srgbClr val="EB5B8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993</Words>
  <Application>Microsoft Office PowerPoint</Application>
  <PresentationFormat>On-screen Show (16:9)</PresentationFormat>
  <Paragraphs>139</Paragraphs>
  <Slides>23</Slides>
  <Notes>15</Notes>
  <HiddenSlides>0</HiddenSlides>
  <MMClips>18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Carme</vt:lpstr>
      <vt:lpstr>Cambria Math</vt:lpstr>
      <vt:lpstr>Open Sans</vt:lpstr>
      <vt:lpstr>Calibri</vt:lpstr>
      <vt:lpstr>Barlow Condensed</vt:lpstr>
      <vt:lpstr>Barriecito Bold</vt:lpstr>
      <vt:lpstr>Aldrich</vt:lpstr>
      <vt:lpstr>Times New Roman</vt:lpstr>
      <vt:lpstr>叶根友行书繁</vt:lpstr>
      <vt:lpstr>Griffy</vt:lpstr>
      <vt:lpstr>Calibri Light</vt:lpstr>
      <vt:lpstr>Tahoma</vt:lpstr>
      <vt:lpstr>Mountains of Christmas</vt:lpstr>
      <vt:lpstr>Abril Fatface</vt:lpstr>
      <vt:lpstr>Arial</vt:lpstr>
      <vt:lpstr>微软雅黑</vt:lpstr>
      <vt:lpstr>宋体</vt:lpstr>
      <vt:lpstr>方正超粗黑简体</vt:lpstr>
      <vt:lpstr>Wingdings</vt:lpstr>
      <vt:lpstr>Colorful Cute Illustrative Scrapbook Teacher About Me Creative Presentation</vt:lpstr>
      <vt:lpstr>Office 主题</vt:lpstr>
      <vt:lpstr>1_Office Theme</vt:lpstr>
      <vt:lpstr>SlidesMania</vt:lpstr>
      <vt:lpstr>Equation</vt:lpstr>
      <vt:lpstr>PowerPoint Presentation</vt:lpstr>
      <vt:lpstr>PowerPoint Presentation</vt:lpstr>
      <vt:lpstr>PowerPoint Presentation</vt:lpstr>
      <vt:lpstr>MỤC TIÊU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Linh</cp:lastModifiedBy>
  <cp:revision>137</cp:revision>
  <dcterms:modified xsi:type="dcterms:W3CDTF">2024-05-25T03:59:00Z</dcterms:modified>
</cp:coreProperties>
</file>