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314" r:id="rId5"/>
    <p:sldId id="315" r:id="rId6"/>
    <p:sldId id="316" r:id="rId7"/>
    <p:sldId id="317" r:id="rId8"/>
    <p:sldId id="296" r:id="rId9"/>
    <p:sldId id="308" r:id="rId10"/>
    <p:sldId id="309" r:id="rId11"/>
    <p:sldId id="294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22" autoAdjust="0"/>
  </p:normalViewPr>
  <p:slideViewPr>
    <p:cSldViewPr>
      <p:cViewPr varScale="1">
        <p:scale>
          <a:sx n="57" d="100"/>
          <a:sy n="57" d="100"/>
        </p:scale>
        <p:origin x="73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3.svg"/><Relationship Id="rId18" Type="http://schemas.openxmlformats.org/officeDocument/2006/relationships/image" Target="../media/image93.png"/><Relationship Id="rId26" Type="http://schemas.openxmlformats.org/officeDocument/2006/relationships/image" Target="../media/image870.png"/><Relationship Id="rId3" Type="http://schemas.openxmlformats.org/officeDocument/2006/relationships/image" Target="../media/image86.svg"/><Relationship Id="rId7" Type="http://schemas.openxmlformats.org/officeDocument/2006/relationships/image" Target="../media/image62.svg"/><Relationship Id="rId12" Type="http://schemas.openxmlformats.org/officeDocument/2006/relationships/image" Target="../media/image72.png"/><Relationship Id="rId17" Type="http://schemas.openxmlformats.org/officeDocument/2006/relationships/image" Target="../media/image16.svg"/><Relationship Id="rId2" Type="http://schemas.openxmlformats.org/officeDocument/2006/relationships/image" Target="../media/image8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88.svg"/><Relationship Id="rId15" Type="http://schemas.openxmlformats.org/officeDocument/2006/relationships/image" Target="../media/image10.svg"/><Relationship Id="rId28" Type="http://schemas.microsoft.com/office/2007/relationships/hdphoto" Target="../media/hdphoto6.wdp"/><Relationship Id="rId10" Type="http://schemas.openxmlformats.org/officeDocument/2006/relationships/image" Target="../media/image91.png"/><Relationship Id="rId19" Type="http://schemas.openxmlformats.org/officeDocument/2006/relationships/image" Target="../media/image94.svg"/><Relationship Id="rId4" Type="http://schemas.openxmlformats.org/officeDocument/2006/relationships/image" Target="../media/image87.png"/><Relationship Id="rId9" Type="http://schemas.openxmlformats.org/officeDocument/2006/relationships/image" Target="../media/image75.svg"/><Relationship Id="rId14" Type="http://schemas.openxmlformats.org/officeDocument/2006/relationships/image" Target="../media/image9.png"/><Relationship Id="rId27" Type="http://schemas.openxmlformats.org/officeDocument/2006/relationships/image" Target="../media/image9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2.svg"/><Relationship Id="rId3" Type="http://schemas.openxmlformats.org/officeDocument/2006/relationships/image" Target="../media/image100.svg"/><Relationship Id="rId7" Type="http://schemas.openxmlformats.org/officeDocument/2006/relationships/image" Target="../media/image78.svg"/><Relationship Id="rId12" Type="http://schemas.openxmlformats.org/officeDocument/2006/relationships/image" Target="../media/image21.png"/><Relationship Id="rId17" Type="http://schemas.openxmlformats.org/officeDocument/2006/relationships/image" Target="../media/image104.svg"/><Relationship Id="rId2" Type="http://schemas.openxmlformats.org/officeDocument/2006/relationships/image" Target="../media/image9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46.svg"/><Relationship Id="rId5" Type="http://schemas.openxmlformats.org/officeDocument/2006/relationships/image" Target="../media/image10.svg"/><Relationship Id="rId1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image" Target="../media/image101.png"/><Relationship Id="rId9" Type="http://schemas.openxmlformats.org/officeDocument/2006/relationships/image" Target="../media/image75.sv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32.svg"/><Relationship Id="rId18" Type="http://schemas.openxmlformats.org/officeDocument/2006/relationships/image" Target="../media/image115.png"/><Relationship Id="rId3" Type="http://schemas.openxmlformats.org/officeDocument/2006/relationships/image" Target="../media/image106.svg"/><Relationship Id="rId21" Type="http://schemas.openxmlformats.org/officeDocument/2006/relationships/image" Target="../media/image50.svg"/><Relationship Id="rId7" Type="http://schemas.openxmlformats.org/officeDocument/2006/relationships/image" Target="../media/image92.svg"/><Relationship Id="rId12" Type="http://schemas.openxmlformats.org/officeDocument/2006/relationships/image" Target="../media/image31.png"/><Relationship Id="rId17" Type="http://schemas.openxmlformats.org/officeDocument/2006/relationships/image" Target="../media/image114.svg"/><Relationship Id="rId2" Type="http://schemas.openxmlformats.org/officeDocument/2006/relationships/image" Target="../media/image105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10.svg"/><Relationship Id="rId5" Type="http://schemas.openxmlformats.org/officeDocument/2006/relationships/image" Target="../media/image30.svg"/><Relationship Id="rId15" Type="http://schemas.openxmlformats.org/officeDocument/2006/relationships/image" Target="../media/image112.svg"/><Relationship Id="rId23" Type="http://schemas.openxmlformats.org/officeDocument/2006/relationships/image" Target="../media/image69.svg"/><Relationship Id="rId10" Type="http://schemas.openxmlformats.org/officeDocument/2006/relationships/image" Target="../media/image109.png"/><Relationship Id="rId19" Type="http://schemas.openxmlformats.org/officeDocument/2006/relationships/image" Target="../media/image116.svg"/><Relationship Id="rId4" Type="http://schemas.openxmlformats.org/officeDocument/2006/relationships/image" Target="../media/image29.png"/><Relationship Id="rId9" Type="http://schemas.openxmlformats.org/officeDocument/2006/relationships/image" Target="../media/image108.svg"/><Relationship Id="rId14" Type="http://schemas.openxmlformats.org/officeDocument/2006/relationships/image" Target="../media/image111.png"/><Relationship Id="rId22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76.png"/><Relationship Id="rId18" Type="http://schemas.openxmlformats.org/officeDocument/2006/relationships/image" Target="../media/image65.png"/><Relationship Id="rId3" Type="http://schemas.openxmlformats.org/officeDocument/2006/relationships/image" Target="../media/image56.svg"/><Relationship Id="rId21" Type="http://schemas.openxmlformats.org/officeDocument/2006/relationships/image" Target="../media/image31.png"/><Relationship Id="rId7" Type="http://schemas.openxmlformats.org/officeDocument/2006/relationships/image" Target="../media/image58.svg"/><Relationship Id="rId17" Type="http://schemas.openxmlformats.org/officeDocument/2006/relationships/image" Target="../media/image64.png"/><Relationship Id="rId2" Type="http://schemas.openxmlformats.org/officeDocument/2006/relationships/image" Target="../media/image55.png"/><Relationship Id="rId16" Type="http://schemas.openxmlformats.org/officeDocument/2006/relationships/image" Target="../media/image6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4.svg"/><Relationship Id="rId15" Type="http://schemas.openxmlformats.org/officeDocument/2006/relationships/image" Target="../media/image62.svg"/><Relationship Id="rId19" Type="http://schemas.openxmlformats.org/officeDocument/2006/relationships/image" Target="../media/image66.png"/><Relationship Id="rId4" Type="http://schemas.openxmlformats.org/officeDocument/2006/relationships/image" Target="../media/image33.png"/><Relationship Id="rId9" Type="http://schemas.openxmlformats.org/officeDocument/2006/relationships/image" Target="../media/image60.svg"/><Relationship Id="rId14" Type="http://schemas.openxmlformats.org/officeDocument/2006/relationships/image" Target="../media/image61.png"/><Relationship Id="rId22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9.png"/><Relationship Id="rId18" Type="http://schemas.openxmlformats.org/officeDocument/2006/relationships/image" Target="../media/image67.wmf"/><Relationship Id="rId3" Type="http://schemas.openxmlformats.org/officeDocument/2006/relationships/image" Target="../media/image68.png"/><Relationship Id="rId21" Type="http://schemas.openxmlformats.org/officeDocument/2006/relationships/image" Target="../media/image78.png"/><Relationship Id="rId7" Type="http://schemas.openxmlformats.org/officeDocument/2006/relationships/image" Target="../media/image72.png"/><Relationship Id="rId12" Type="http://schemas.openxmlformats.org/officeDocument/2006/relationships/image" Target="../media/image78.sv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71.sv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5" Type="http://schemas.openxmlformats.org/officeDocument/2006/relationships/image" Target="../media/image81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80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2.png"/><Relationship Id="rId7" Type="http://schemas.openxmlformats.org/officeDocument/2006/relationships/image" Target="../media/image83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2.png"/><Relationship Id="rId4" Type="http://schemas.openxmlformats.org/officeDocument/2006/relationships/image" Target="../media/image7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microsoft.com/office/2007/relationships/hdphoto" Target="../media/hdphoto4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10.sv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3.svg"/><Relationship Id="rId18" Type="http://schemas.openxmlformats.org/officeDocument/2006/relationships/image" Target="../media/image93.png"/><Relationship Id="rId3" Type="http://schemas.openxmlformats.org/officeDocument/2006/relationships/image" Target="../media/image86.svg"/><Relationship Id="rId7" Type="http://schemas.openxmlformats.org/officeDocument/2006/relationships/image" Target="../media/image62.svg"/><Relationship Id="rId12" Type="http://schemas.openxmlformats.org/officeDocument/2006/relationships/image" Target="../media/image72.png"/><Relationship Id="rId17" Type="http://schemas.openxmlformats.org/officeDocument/2006/relationships/image" Target="../media/image16.svg"/><Relationship Id="rId2" Type="http://schemas.openxmlformats.org/officeDocument/2006/relationships/image" Target="../media/image8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32" Type="http://schemas.microsoft.com/office/2007/relationships/hdphoto" Target="../media/hdphoto5.wdp"/><Relationship Id="rId5" Type="http://schemas.openxmlformats.org/officeDocument/2006/relationships/image" Target="../media/image88.svg"/><Relationship Id="rId15" Type="http://schemas.openxmlformats.org/officeDocument/2006/relationships/image" Target="../media/image10.svg"/><Relationship Id="rId10" Type="http://schemas.openxmlformats.org/officeDocument/2006/relationships/image" Target="../media/image91.png"/><Relationship Id="rId19" Type="http://schemas.openxmlformats.org/officeDocument/2006/relationships/image" Target="../media/image94.svg"/><Relationship Id="rId31" Type="http://schemas.openxmlformats.org/officeDocument/2006/relationships/image" Target="../media/image95.png"/><Relationship Id="rId4" Type="http://schemas.openxmlformats.org/officeDocument/2006/relationships/image" Target="../media/image87.png"/><Relationship Id="rId9" Type="http://schemas.openxmlformats.org/officeDocument/2006/relationships/image" Target="../media/image75.svg"/><Relationship Id="rId14" Type="http://schemas.openxmlformats.org/officeDocument/2006/relationships/image" Target="../media/image9.png"/><Relationship Id="rId30" Type="http://schemas.openxmlformats.org/officeDocument/2006/relationships/image" Target="../media/image8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15.png"/><Relationship Id="rId3" Type="http://schemas.openxmlformats.org/officeDocument/2006/relationships/image" Target="../media/image86.svg"/><Relationship Id="rId21" Type="http://schemas.openxmlformats.org/officeDocument/2006/relationships/image" Target="../media/image94.svg"/><Relationship Id="rId7" Type="http://schemas.openxmlformats.org/officeDocument/2006/relationships/image" Target="../media/image62.svg"/><Relationship Id="rId12" Type="http://schemas.openxmlformats.org/officeDocument/2006/relationships/image" Target="../media/image96.png"/><Relationship Id="rId17" Type="http://schemas.openxmlformats.org/officeDocument/2006/relationships/image" Target="../media/image10.svg"/><Relationship Id="rId2" Type="http://schemas.openxmlformats.org/officeDocument/2006/relationships/image" Target="../media/image85.png"/><Relationship Id="rId16" Type="http://schemas.openxmlformats.org/officeDocument/2006/relationships/image" Target="../media/image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2.svg"/><Relationship Id="rId5" Type="http://schemas.openxmlformats.org/officeDocument/2006/relationships/image" Target="../media/image88.svg"/><Relationship Id="rId15" Type="http://schemas.openxmlformats.org/officeDocument/2006/relationships/image" Target="../media/image73.svg"/><Relationship Id="rId28" Type="http://schemas.openxmlformats.org/officeDocument/2006/relationships/image" Target="../media/image860.png"/><Relationship Id="rId10" Type="http://schemas.openxmlformats.org/officeDocument/2006/relationships/image" Target="../media/image91.png"/><Relationship Id="rId19" Type="http://schemas.openxmlformats.org/officeDocument/2006/relationships/image" Target="../media/image16.svg"/><Relationship Id="rId4" Type="http://schemas.openxmlformats.org/officeDocument/2006/relationships/image" Target="../media/image87.png"/><Relationship Id="rId9" Type="http://schemas.openxmlformats.org/officeDocument/2006/relationships/image" Target="../media/image75.sv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679101" y="2734138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7 “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119 - BÀI 6: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:a16="http://schemas.microsoft.com/office/drawing/2014/main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16792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461859" y="9716554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71521" y="2221855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984424" y="348385"/>
            <a:ext cx="161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1318042" y="2157215"/>
            <a:ext cx="10918507" cy="7673195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60)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 = 3, BC = 5, A’B’ = 6, B’C’ = 10.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C’A’.</a:t>
                </a:r>
              </a:p>
              <a:p>
                <a:pPr marL="742950" indent="-742950" algn="just">
                  <a:buAutoNum type="alphaLcParenR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A’B’C’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105" y="2367203"/>
                <a:ext cx="9978968" cy="7919797"/>
              </a:xfrm>
              <a:prstGeom prst="rect">
                <a:avLst/>
              </a:prstGeom>
              <a:blipFill rotWithShape="0">
                <a:blip r:embed="rId13"/>
                <a:stretch>
                  <a:fillRect l="-2505" r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230984" y="5195936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407222" y="1736217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424" y="3961648"/>
            <a:ext cx="5535648" cy="473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0043844">
            <a:off x="10929126" y="1764326"/>
            <a:ext cx="677733" cy="7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7" imgW="1269720" imgH="177480" progId="Equation.DSMT4">
                  <p:embed/>
                </p:oleObj>
              </mc:Choice>
              <mc:Fallback>
                <p:oleObj name="Equation" r:id="rId17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3: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62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:a16="http://schemas.microsoft.com/office/drawing/2014/main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sp>
        <p:nvSpPr>
          <p:cNvPr id="43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488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Tahoma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Linh</cp:lastModifiedBy>
  <cp:revision>75</cp:revision>
  <dcterms:created xsi:type="dcterms:W3CDTF">2006-08-16T00:00:00Z</dcterms:created>
  <dcterms:modified xsi:type="dcterms:W3CDTF">2024-05-25T03:08:16Z</dcterms:modified>
  <dc:identifier>DAFO_vq2ktk</dc:identifier>
</cp:coreProperties>
</file>