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1" r:id="rId3"/>
    <p:sldMasterId id="2147483703" r:id="rId4"/>
    <p:sldMasterId id="2147483729" r:id="rId5"/>
  </p:sldMasterIdLst>
  <p:notesMasterIdLst>
    <p:notesMasterId r:id="rId38"/>
  </p:notesMasterIdLst>
  <p:sldIdLst>
    <p:sldId id="472" r:id="rId6"/>
    <p:sldId id="485" r:id="rId7"/>
    <p:sldId id="478" r:id="rId8"/>
    <p:sldId id="594" r:id="rId9"/>
    <p:sldId id="270" r:id="rId10"/>
    <p:sldId id="483" r:id="rId11"/>
    <p:sldId id="326" r:id="rId12"/>
    <p:sldId id="574" r:id="rId13"/>
    <p:sldId id="599" r:id="rId14"/>
    <p:sldId id="597" r:id="rId15"/>
    <p:sldId id="582" r:id="rId16"/>
    <p:sldId id="588" r:id="rId17"/>
    <p:sldId id="471" r:id="rId18"/>
    <p:sldId id="598" r:id="rId19"/>
    <p:sldId id="589" r:id="rId20"/>
    <p:sldId id="486" r:id="rId21"/>
    <p:sldId id="595" r:id="rId22"/>
    <p:sldId id="596" r:id="rId23"/>
    <p:sldId id="484" r:id="rId24"/>
    <p:sldId id="273" r:id="rId25"/>
    <p:sldId id="274" r:id="rId26"/>
    <p:sldId id="275" r:id="rId27"/>
    <p:sldId id="276" r:id="rId28"/>
    <p:sldId id="277" r:id="rId29"/>
    <p:sldId id="279" r:id="rId30"/>
    <p:sldId id="281" r:id="rId31"/>
    <p:sldId id="543" r:id="rId32"/>
    <p:sldId id="579" r:id="rId33"/>
    <p:sldId id="585" r:id="rId34"/>
    <p:sldId id="586" r:id="rId35"/>
    <p:sldId id="587" r:id="rId36"/>
    <p:sldId id="576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vcb" initials="v" lastIdx="27" clrIdx="2">
    <p:extLst>
      <p:ext uri="{19B8F6BF-5375-455C-9EA6-DF929625EA0E}">
        <p15:presenceInfo xmlns:p15="http://schemas.microsoft.com/office/powerpoint/2012/main" userId="vcb" providerId="None"/>
      </p:ext>
    </p:extLst>
  </p:cmAuthor>
  <p:cmAuthor id="4" name="Admin" initials="A" lastIdx="18" clrIdx="3">
    <p:extLst>
      <p:ext uri="{19B8F6BF-5375-455C-9EA6-DF929625EA0E}">
        <p15:presenceInfo xmlns:p15="http://schemas.microsoft.com/office/powerpoint/2012/main" userId="Admin" providerId="None"/>
      </p:ext>
    </p:extLst>
  </p:cmAuthor>
  <p:cmAuthor id="5" name="Thiệu Khắc Đạt" initials="TKĐ" lastIdx="32" clrIdx="4">
    <p:extLst>
      <p:ext uri="{19B8F6BF-5375-455C-9EA6-DF929625EA0E}">
        <p15:presenceInfo xmlns:p15="http://schemas.microsoft.com/office/powerpoint/2012/main" userId="S::dattk@luyenthi24h.net::e569b862-504c-44d1-b1c6-0a8031f74085" providerId="AD"/>
      </p:ext>
    </p:extLst>
  </p:cmAuthor>
  <p:cmAuthor id="6" name="DELL" initials="D" lastIdx="11" clrIdx="5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3" d="100"/>
          <a:sy n="113" d="100"/>
        </p:scale>
        <p:origin x="61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3-07-26T00:26:35.618" idx="9">
    <p:pos x="2177" y="2553"/>
    <p:text>thời gian kiểm tra đồ dùng, vật liệu</p:text>
    <p:extLst>
      <p:ext uri="{C676402C-5697-4E1C-873F-D02D1690AC5C}">
        <p15:threadingInfo xmlns:p15="http://schemas.microsoft.com/office/powerpoint/2012/main" timeZoneBias="-420"/>
      </p:ext>
    </p:extLst>
  </p:cm>
  <p:cm authorId="5" dt="2023-07-31T08:55:04.706" idx="32">
    <p:pos x="2177" y="2649"/>
    <p:text>đã sửa</p:text>
    <p:extLst>
      <p:ext uri="{C676402C-5697-4E1C-873F-D02D1690AC5C}">
        <p15:threadingInfo xmlns:p15="http://schemas.microsoft.com/office/powerpoint/2012/main" timeZoneBias="-420">
          <p15:parentCm authorId="6" idx="9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7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20s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muỗi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ban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4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14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4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00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12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(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vàng</a:t>
            </a:r>
            <a:r>
              <a:rPr lang="en-US" dirty="0"/>
              <a:t>, </a:t>
            </a:r>
            <a:r>
              <a:rPr lang="en-US" dirty="0" err="1"/>
              <a:t>nâu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, 1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1 con </a:t>
            </a:r>
            <a:r>
              <a:rPr lang="en-US" dirty="0" err="1"/>
              <a:t>muỗi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con </a:t>
            </a:r>
            <a:r>
              <a:rPr lang="en-US" dirty="0" err="1"/>
              <a:t>muỗi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.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muỗi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exit </a:t>
            </a:r>
            <a:r>
              <a:rPr lang="en-US" dirty="0" err="1"/>
              <a:t>để</a:t>
            </a:r>
            <a:r>
              <a:rPr lang="en-US" dirty="0"/>
              <a:t> 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1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20s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C.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muỗi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ban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01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8805D-A9E6-4120-85BC-457F6155A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01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17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nút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chạy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đồng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hồ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đếm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ng</a:t>
            </a: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ợc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trước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đúng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màu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nhạt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</a:t>
            </a: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có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tiếng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vỗ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màu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đúng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này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muỗi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quay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slide ban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đầu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20s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B.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muỗi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ban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9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4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57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2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99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77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40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7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0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0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05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98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0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024270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3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91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29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48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49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0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74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55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03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47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56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99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4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5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574DA7-4CFC-4456-8874-ECA7255B216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1379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D68C66-4EA2-413F-ACB2-091F176EC3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3418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2F7A30-AE5F-40EA-9AE0-483D9E0145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8933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6A6A84-A821-477B-BE38-114022720D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727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974A62-AE20-4981-B466-ED49104C06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6387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CD335B-B670-4F40-BE25-F90D2BD6E3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4033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D703D-5351-4EC1-94EA-2EA7835F57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686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62D463-2B9B-4892-A120-CCF5E135380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5675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52FDFB-3826-4064-B468-D568CF87AC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909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F3C215-D833-4F90-B565-710F2EF614D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381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3C5CC8-C786-45AB-B9D0-F64B0F9AB6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9326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EF0FC0-2723-405F-B3F0-D8941CED87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9003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2" indent="0" algn="ctr">
              <a:buNone/>
              <a:defRPr sz="1500"/>
            </a:lvl2pPr>
            <a:lvl3pPr marL="685684" indent="0" algn="ctr">
              <a:buNone/>
              <a:defRPr sz="1300"/>
            </a:lvl3pPr>
            <a:lvl4pPr marL="1028526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11" indent="0" algn="ctr">
              <a:buNone/>
              <a:defRPr sz="1200"/>
            </a:lvl6pPr>
            <a:lvl7pPr marL="2057053" indent="0" algn="ctr">
              <a:buNone/>
              <a:defRPr sz="1200"/>
            </a:lvl7pPr>
            <a:lvl8pPr marL="2399895" indent="0" algn="ctr">
              <a:buNone/>
              <a:defRPr sz="1200"/>
            </a:lvl8pPr>
            <a:lvl9pPr marL="27427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60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7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3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39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2" indent="0">
              <a:buNone/>
              <a:defRPr sz="1500" b="1"/>
            </a:lvl2pPr>
            <a:lvl3pPr marL="685684" indent="0">
              <a:buNone/>
              <a:defRPr sz="1300" b="1"/>
            </a:lvl3pPr>
            <a:lvl4pPr marL="1028526" indent="0">
              <a:buNone/>
              <a:defRPr sz="1200" b="1"/>
            </a:lvl4pPr>
            <a:lvl5pPr marL="1371368" indent="0">
              <a:buNone/>
              <a:defRPr sz="1200" b="1"/>
            </a:lvl5pPr>
            <a:lvl6pPr marL="1714211" indent="0">
              <a:buNone/>
              <a:defRPr sz="1200" b="1"/>
            </a:lvl6pPr>
            <a:lvl7pPr marL="2057053" indent="0">
              <a:buNone/>
              <a:defRPr sz="1200" b="1"/>
            </a:lvl7pPr>
            <a:lvl8pPr marL="2399895" indent="0">
              <a:buNone/>
              <a:defRPr sz="1200" b="1"/>
            </a:lvl8pPr>
            <a:lvl9pPr marL="27427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2" indent="0">
              <a:buNone/>
              <a:defRPr sz="1500" b="1"/>
            </a:lvl2pPr>
            <a:lvl3pPr marL="685684" indent="0">
              <a:buNone/>
              <a:defRPr sz="1300" b="1"/>
            </a:lvl3pPr>
            <a:lvl4pPr marL="1028526" indent="0">
              <a:buNone/>
              <a:defRPr sz="1200" b="1"/>
            </a:lvl4pPr>
            <a:lvl5pPr marL="1371368" indent="0">
              <a:buNone/>
              <a:defRPr sz="1200" b="1"/>
            </a:lvl5pPr>
            <a:lvl6pPr marL="1714211" indent="0">
              <a:buNone/>
              <a:defRPr sz="1200" b="1"/>
            </a:lvl6pPr>
            <a:lvl7pPr marL="2057053" indent="0">
              <a:buNone/>
              <a:defRPr sz="1200" b="1"/>
            </a:lvl7pPr>
            <a:lvl8pPr marL="2399895" indent="0">
              <a:buNone/>
              <a:defRPr sz="1200" b="1"/>
            </a:lvl8pPr>
            <a:lvl9pPr marL="27427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6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50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8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2" indent="0">
              <a:buNone/>
              <a:defRPr sz="1000"/>
            </a:lvl2pPr>
            <a:lvl3pPr marL="685684" indent="0">
              <a:buNone/>
              <a:defRPr sz="900"/>
            </a:lvl3pPr>
            <a:lvl4pPr marL="1028526" indent="0">
              <a:buNone/>
              <a:defRPr sz="800"/>
            </a:lvl4pPr>
            <a:lvl5pPr marL="1371368" indent="0">
              <a:buNone/>
              <a:defRPr sz="800"/>
            </a:lvl5pPr>
            <a:lvl6pPr marL="1714211" indent="0">
              <a:buNone/>
              <a:defRPr sz="800"/>
            </a:lvl6pPr>
            <a:lvl7pPr marL="2057053" indent="0">
              <a:buNone/>
              <a:defRPr sz="800"/>
            </a:lvl7pPr>
            <a:lvl8pPr marL="2399895" indent="0">
              <a:buNone/>
              <a:defRPr sz="800"/>
            </a:lvl8pPr>
            <a:lvl9pPr marL="274273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8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42" indent="0">
              <a:buNone/>
              <a:defRPr sz="2100"/>
            </a:lvl2pPr>
            <a:lvl3pPr marL="685684" indent="0">
              <a:buNone/>
              <a:defRPr sz="1800"/>
            </a:lvl3pPr>
            <a:lvl4pPr marL="1028526" indent="0">
              <a:buNone/>
              <a:defRPr sz="1500"/>
            </a:lvl4pPr>
            <a:lvl5pPr marL="1371368" indent="0">
              <a:buNone/>
              <a:defRPr sz="1500"/>
            </a:lvl5pPr>
            <a:lvl6pPr marL="1714211" indent="0">
              <a:buNone/>
              <a:defRPr sz="1500"/>
            </a:lvl6pPr>
            <a:lvl7pPr marL="2057053" indent="0">
              <a:buNone/>
              <a:defRPr sz="1500"/>
            </a:lvl7pPr>
            <a:lvl8pPr marL="2399895" indent="0">
              <a:buNone/>
              <a:defRPr sz="1500"/>
            </a:lvl8pPr>
            <a:lvl9pPr marL="274273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2" indent="0">
              <a:buNone/>
              <a:defRPr sz="1000"/>
            </a:lvl2pPr>
            <a:lvl3pPr marL="685684" indent="0">
              <a:buNone/>
              <a:defRPr sz="900"/>
            </a:lvl3pPr>
            <a:lvl4pPr marL="1028526" indent="0">
              <a:buNone/>
              <a:defRPr sz="800"/>
            </a:lvl4pPr>
            <a:lvl5pPr marL="1371368" indent="0">
              <a:buNone/>
              <a:defRPr sz="800"/>
            </a:lvl5pPr>
            <a:lvl6pPr marL="1714211" indent="0">
              <a:buNone/>
              <a:defRPr sz="800"/>
            </a:lvl6pPr>
            <a:lvl7pPr marL="2057053" indent="0">
              <a:buNone/>
              <a:defRPr sz="800"/>
            </a:lvl7pPr>
            <a:lvl8pPr marL="2399895" indent="0">
              <a:buNone/>
              <a:defRPr sz="800"/>
            </a:lvl8pPr>
            <a:lvl9pPr marL="274273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766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03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87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8" y="200030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70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5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70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1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70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3" y="100490"/>
            <a:ext cx="7612381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400350" y="1326373"/>
            <a:ext cx="675000" cy="324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4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8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54147" y="656772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78578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8" y="200030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70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5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70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1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7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3" y="100490"/>
            <a:ext cx="7612381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4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8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80" tIns="32690" rIns="65380" bIns="326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15282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32660" y="40823"/>
            <a:ext cx="9078685" cy="5053693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1" tIns="34271" rIns="68561" bIns="34271" anchor="ctr" anchorCtr="0">
            <a:noAutofit/>
          </a:bodyPr>
          <a:lstStyle/>
          <a:p>
            <a:pPr algn="ctr" defTabSz="685689"/>
            <a:endParaRPr sz="13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796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32660" y="40823"/>
            <a:ext cx="9078685" cy="5053693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1" tIns="34271" rIns="68561" bIns="34271" anchor="ctr" anchorCtr="0">
            <a:noAutofit/>
          </a:bodyPr>
          <a:lstStyle/>
          <a:p>
            <a:pPr algn="ctr" defTabSz="685689"/>
            <a:endParaRPr sz="13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02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8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1FCBF-8CCB-4411-9F2B-D68540F067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2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5380" tIns="32690" rIns="65380" bIns="32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5380" tIns="32690" rIns="65380" bIns="32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5380" tIns="32690" rIns="65380" bIns="32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5380" tIns="32690" rIns="65380" bIns="32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5380" tIns="32690" rIns="65380" bIns="32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8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68568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3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5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7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90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31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4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16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8" indent="-171422" algn="l" defTabSz="6856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2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4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6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11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3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95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7" algn="l" defTabSz="685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1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2.png"/><Relationship Id="rId7" Type="http://schemas.openxmlformats.org/officeDocument/2006/relationships/slide" Target="slide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slide" Target="slide24.xml"/><Relationship Id="rId18" Type="http://schemas.openxmlformats.org/officeDocument/2006/relationships/slide" Target="slide27.xml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40.jpeg"/><Relationship Id="rId17" Type="http://schemas.openxmlformats.org/officeDocument/2006/relationships/slide" Target="slide12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11" Type="http://schemas.openxmlformats.org/officeDocument/2006/relationships/slide" Target="slide23.xml"/><Relationship Id="rId5" Type="http://schemas.microsoft.com/office/2007/relationships/hdphoto" Target="../media/hdphoto3.wdp"/><Relationship Id="rId15" Type="http://schemas.openxmlformats.org/officeDocument/2006/relationships/slide" Target="slide26.xml"/><Relationship Id="rId10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slide" Target="slide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slide" Target="slide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slide" Target="slide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slide" Target="slide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0.xml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DF76E7-D826-A47D-612F-1C19D627E27E}"/>
              </a:ext>
            </a:extLst>
          </p:cNvPr>
          <p:cNvSpPr/>
          <p:nvPr/>
        </p:nvSpPr>
        <p:spPr>
          <a:xfrm>
            <a:off x="1276816" y="2832355"/>
            <a:ext cx="5550503" cy="2145021"/>
          </a:xfrm>
          <a:prstGeom prst="cloudCallout">
            <a:avLst>
              <a:gd name="adj1" fmla="val 85783"/>
              <a:gd name="adj2" fmla="val 5733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Hình ảnh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9F0518-62D5-1C62-F529-E00BC446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73" y="659511"/>
            <a:ext cx="1423035" cy="1651635"/>
          </a:xfrm>
          <a:prstGeom prst="rect">
            <a:avLst/>
          </a:prstGeom>
        </p:spPr>
      </p:pic>
      <p:pic>
        <p:nvPicPr>
          <p:cNvPr id="11" name="Hình ảnh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68F4FB-08E9-1B82-A825-071AAFD02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12" y="499178"/>
            <a:ext cx="1772793" cy="1722501"/>
          </a:xfrm>
          <a:prstGeom prst="rect">
            <a:avLst/>
          </a:prstGeom>
        </p:spPr>
      </p:pic>
      <p:pic>
        <p:nvPicPr>
          <p:cNvPr id="13" name="Hình ảnh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F81E02-2264-98A7-BC18-D4953279C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606" y="133350"/>
            <a:ext cx="1710595" cy="2262044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54AFB0-DE0E-4C8A-9368-A5D8059863EE}"/>
              </a:ext>
            </a:extLst>
          </p:cNvPr>
          <p:cNvSpPr txBox="1"/>
          <p:nvPr/>
        </p:nvSpPr>
        <p:spPr>
          <a:xfrm>
            <a:off x="1190958" y="2221679"/>
            <a:ext cx="142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0" name="TextBox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2E0F2F-51CF-4C64-B1EC-7ACBA3FA9B1E}"/>
              </a:ext>
            </a:extLst>
          </p:cNvPr>
          <p:cNvSpPr txBox="1"/>
          <p:nvPr/>
        </p:nvSpPr>
        <p:spPr>
          <a:xfrm>
            <a:off x="3340551" y="2265464"/>
            <a:ext cx="142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2" name="TextBox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04893F-BC65-47AB-9AA2-1D72E598BAC4}"/>
              </a:ext>
            </a:extLst>
          </p:cNvPr>
          <p:cNvSpPr txBox="1"/>
          <p:nvPr/>
        </p:nvSpPr>
        <p:spPr>
          <a:xfrm>
            <a:off x="5715000" y="2221679"/>
            <a:ext cx="142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pic>
        <p:nvPicPr>
          <p:cNvPr id="15" name="Picture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7E7B17-FF3D-4158-84CD-7FA15F16C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189208"/>
            <a:ext cx="1954292" cy="19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367"/>
            <a:ext cx="9074318" cy="5021315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228601" y="598478"/>
            <a:ext cx="8401050" cy="54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THỰC HÀNH TẠO DỰNG HOLOGRAM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600" y="2199553"/>
            <a:ext cx="2058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9ED5FD-5650-920C-2F0A-B6FEDF8390F4}"/>
              </a:ext>
            </a:extLst>
          </p:cNvPr>
          <p:cNvSpPr txBox="1"/>
          <p:nvPr/>
        </p:nvSpPr>
        <p:spPr>
          <a:xfrm>
            <a:off x="605790" y="1262881"/>
            <a:ext cx="598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NỘI DUNG CHÍNH CỦA CHỦ ĐỀ</a:t>
            </a:r>
          </a:p>
        </p:txBody>
      </p:sp>
      <p:sp>
        <p:nvSpPr>
          <p:cNvPr id="10" name="TextBox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4FBCD3-8ADD-CFA8-D34B-376B3862E0B6}"/>
              </a:ext>
            </a:extLst>
          </p:cNvPr>
          <p:cNvSpPr txBox="1"/>
          <p:nvPr/>
        </p:nvSpPr>
        <p:spPr>
          <a:xfrm>
            <a:off x="605791" y="1617148"/>
            <a:ext cx="5392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Giới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về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Hologram</a:t>
            </a:r>
          </a:p>
        </p:txBody>
      </p:sp>
      <p:sp>
        <p:nvSpPr>
          <p:cNvPr id="8" name="TextBox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AA946F-C842-522B-A31D-36CE61788D0C}"/>
              </a:ext>
            </a:extLst>
          </p:cNvPr>
          <p:cNvSpPr txBox="1"/>
          <p:nvPr/>
        </p:nvSpPr>
        <p:spPr>
          <a:xfrm>
            <a:off x="457200" y="1996906"/>
            <a:ext cx="76352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Hologram (hay Holography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(2D)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6F698-6305-42C9-B582-C1B778948F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20" y="3211476"/>
            <a:ext cx="1501730" cy="150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2" y="1"/>
            <a:ext cx="9074318" cy="5021315"/>
          </a:xfrm>
          <a:prstGeom prst="rect">
            <a:avLst/>
          </a:prstGeom>
        </p:spPr>
      </p:pic>
      <p:sp>
        <p:nvSpPr>
          <p:cNvPr id="19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600" y="2199553"/>
            <a:ext cx="2058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05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nl-NL" altLang="en-US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95B3DB-3E09-67CE-EC82-3765FBDCC165}"/>
              </a:ext>
            </a:extLst>
          </p:cNvPr>
          <p:cNvSpPr txBox="1"/>
          <p:nvPr/>
        </p:nvSpPr>
        <p:spPr>
          <a:xfrm>
            <a:off x="838200" y="1076168"/>
            <a:ext cx="76216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Holography”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holos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“graph”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holos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“graph”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71AB45-EBB8-4FAA-ACEC-62243D687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952750"/>
            <a:ext cx="1744742" cy="17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2" y="1"/>
            <a:ext cx="9074318" cy="5021315"/>
          </a:xfrm>
          <a:prstGeom prst="rect">
            <a:avLst/>
          </a:prstGeom>
        </p:spPr>
      </p:pic>
      <p:sp>
        <p:nvSpPr>
          <p:cNvPr id="19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600" y="2199553"/>
            <a:ext cx="2058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95B3DB-3E09-67CE-EC82-3765FBDCC165}"/>
              </a:ext>
            </a:extLst>
          </p:cNvPr>
          <p:cNvSpPr txBox="1"/>
          <p:nvPr/>
        </p:nvSpPr>
        <p:spPr>
          <a:xfrm>
            <a:off x="517865" y="429838"/>
            <a:ext cx="78752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Hologram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Hologram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92D6BB-DC32-4C6B-A1D9-520188826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70" y="3213142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sp>
        <p:nvSpPr>
          <p:cNvPr id="10255" name="Rectangle 3" descr="OPL20U25GSXzBJYl68kk8uQGfFKzs7yb1M4KJWUiLk6ZEvGF+qCIPSnY57AbBFCvTW2023.15.9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479636" y="621484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2" name="TextBox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EEA279-2350-C44A-739B-D7799AA276EB}"/>
              </a:ext>
            </a:extLst>
          </p:cNvPr>
          <p:cNvSpPr txBox="1"/>
          <p:nvPr/>
        </p:nvSpPr>
        <p:spPr>
          <a:xfrm>
            <a:off x="746843" y="771525"/>
            <a:ext cx="7879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106055-1398-4027-85CA-7F9497C358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3236"/>
          <a:stretch/>
        </p:blipFill>
        <p:spPr>
          <a:xfrm>
            <a:off x="457200" y="1875673"/>
            <a:ext cx="8229600" cy="212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1621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6C6660-BA43-D0A9-D7D6-0236F0D32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1"/>
            <a:ext cx="9144000" cy="5196674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9363AA-2A31-805B-D1A4-386447BF127C}"/>
              </a:ext>
            </a:extLst>
          </p:cNvPr>
          <p:cNvSpPr txBox="1"/>
          <p:nvPr/>
        </p:nvSpPr>
        <p:spPr>
          <a:xfrm>
            <a:off x="381000" y="551646"/>
            <a:ext cx="781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Hologram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302EDE-F7CF-71DD-C1ED-238BCAC7B507}"/>
              </a:ext>
            </a:extLst>
          </p:cNvPr>
          <p:cNvSpPr txBox="1"/>
          <p:nvPr/>
        </p:nvSpPr>
        <p:spPr>
          <a:xfrm>
            <a:off x="457200" y="1505753"/>
            <a:ext cx="8069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S.ABCD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= 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ABCD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C49145-5475-C95F-27FC-45766655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263277"/>
            <a:ext cx="5003387" cy="168695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2959F2-79B8-4A5A-913D-D923ADE34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34027"/>
            <a:ext cx="1598144" cy="15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38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6C6660-BA43-D0A9-D7D6-0236F0D32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302EDE-F7CF-71DD-C1ED-238BCAC7B507}"/>
              </a:ext>
            </a:extLst>
          </p:cNvPr>
          <p:cNvSpPr txBox="1"/>
          <p:nvPr/>
        </p:nvSpPr>
        <p:spPr>
          <a:xfrm>
            <a:off x="561117" y="742950"/>
            <a:ext cx="7909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SA, SB, SC, SD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M, N, P, Q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 = SN = SP = SQ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S.MNPQ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2b)</a:t>
            </a:r>
          </a:p>
        </p:txBody>
      </p:sp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C49145-5475-C95F-27FC-45766655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60036"/>
            <a:ext cx="5621173" cy="1895246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769582-D6D3-4F38-B03F-F068D479A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34027"/>
            <a:ext cx="1598144" cy="15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34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EEEF35-2093-86AD-3625-3498F455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AC4F97-ED65-1D36-A3CD-3C8AB862D292}"/>
              </a:ext>
            </a:extLst>
          </p:cNvPr>
          <p:cNvSpPr txBox="1"/>
          <p:nvPr/>
        </p:nvSpPr>
        <p:spPr>
          <a:xfrm>
            <a:off x="762000" y="514350"/>
            <a:ext cx="7812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LCD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(2D),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(3D).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Hologram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828EAD-6099-B0B1-B5D3-393FE7BC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2419350"/>
            <a:ext cx="4648200" cy="2374747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F512BA-F7C9-4AB2-98C1-40C65D896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34027"/>
            <a:ext cx="1598144" cy="15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05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6C6660-BA43-D0A9-D7D6-0236F0D32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1"/>
            <a:ext cx="9144000" cy="5196674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9363AA-2A31-805B-D1A4-386447BF127C}"/>
              </a:ext>
            </a:extLst>
          </p:cNvPr>
          <p:cNvSpPr txBox="1"/>
          <p:nvPr/>
        </p:nvSpPr>
        <p:spPr>
          <a:xfrm>
            <a:off x="381000" y="551646"/>
            <a:ext cx="78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Hologram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302EDE-F7CF-71DD-C1ED-238BCAC7B507}"/>
              </a:ext>
            </a:extLst>
          </p:cNvPr>
          <p:cNvSpPr txBox="1"/>
          <p:nvPr/>
        </p:nvSpPr>
        <p:spPr>
          <a:xfrm>
            <a:off x="533400" y="1091258"/>
            <a:ext cx="7909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Hologram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E8AA1C-2972-483D-A7A6-98D8DB873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96200" y="356802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29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9FBAD2-12DA-491A-8147-E75BC96AD3B2}"/>
              </a:ext>
            </a:extLst>
          </p:cNvPr>
          <p:cNvSpPr/>
          <p:nvPr/>
        </p:nvSpPr>
        <p:spPr>
          <a:xfrm>
            <a:off x="152400" y="74428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/>
          </a:p>
        </p:txBody>
      </p:sp>
      <p:pic>
        <p:nvPicPr>
          <p:cNvPr id="4" name="Pictur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465B45-5F48-470B-AF65-00627B64F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9" y="1082773"/>
            <a:ext cx="3649770" cy="1841285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F8BEE9-E376-4A80-94C4-FA97B466B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37" y="1052455"/>
            <a:ext cx="3770333" cy="1901919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706CA4-E52C-4C5E-9B0B-ADBB97B7C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12792"/>
            <a:ext cx="3276600" cy="1770775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CD5E5A-0F4D-4644-B4E0-A23504D58EEA}"/>
              </a:ext>
            </a:extLst>
          </p:cNvPr>
          <p:cNvSpPr/>
          <p:nvPr/>
        </p:nvSpPr>
        <p:spPr>
          <a:xfrm>
            <a:off x="0" y="2829160"/>
            <a:ext cx="4195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dirty="0"/>
          </a:p>
        </p:txBody>
      </p:sp>
      <p:sp>
        <p:nvSpPr>
          <p:cNvPr id="11" name="Rectangle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2F24A6-9722-4EDD-88B4-D6CD18A10E1F}"/>
              </a:ext>
            </a:extLst>
          </p:cNvPr>
          <p:cNvSpPr/>
          <p:nvPr/>
        </p:nvSpPr>
        <p:spPr>
          <a:xfrm>
            <a:off x="4951038" y="2829160"/>
            <a:ext cx="3956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dirty="0"/>
          </a:p>
        </p:txBody>
      </p:sp>
      <p:sp>
        <p:nvSpPr>
          <p:cNvPr id="12" name="Rectangl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9BBE80-4773-447F-8E10-1921BCAEA7C2}"/>
              </a:ext>
            </a:extLst>
          </p:cNvPr>
          <p:cNvSpPr/>
          <p:nvPr/>
        </p:nvSpPr>
        <p:spPr>
          <a:xfrm>
            <a:off x="5216334" y="3800892"/>
            <a:ext cx="34259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86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083DD7-2E14-482E-7D38-892D3CAEB274}"/>
              </a:ext>
            </a:extLst>
          </p:cNvPr>
          <p:cNvSpPr txBox="1"/>
          <p:nvPr/>
        </p:nvSpPr>
        <p:spPr>
          <a:xfrm>
            <a:off x="386290" y="2889891"/>
            <a:ext cx="2443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E4ECD9-CA3F-B836-BC4C-80F846DC144D}"/>
              </a:ext>
            </a:extLst>
          </p:cNvPr>
          <p:cNvSpPr txBox="1"/>
          <p:nvPr/>
        </p:nvSpPr>
        <p:spPr>
          <a:xfrm>
            <a:off x="3105326" y="2889891"/>
            <a:ext cx="2860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A7386A-B357-D586-965B-158E22D05FBF}"/>
              </a:ext>
            </a:extLst>
          </p:cNvPr>
          <p:cNvSpPr txBox="1"/>
          <p:nvPr/>
        </p:nvSpPr>
        <p:spPr>
          <a:xfrm>
            <a:off x="6241142" y="2848899"/>
            <a:ext cx="2621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141152-E38E-5B9D-A00F-4624070D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66631"/>
            <a:ext cx="1420491" cy="1652159"/>
          </a:xfrm>
          <a:prstGeom prst="rect">
            <a:avLst/>
          </a:prstGeom>
        </p:spPr>
      </p:pic>
      <p:pic>
        <p:nvPicPr>
          <p:cNvPr id="5" name="Hình ảnh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7E5AED-58A1-FFEF-0831-086D1828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022" y="181675"/>
            <a:ext cx="1774090" cy="2347163"/>
          </a:xfrm>
          <a:prstGeom prst="rect">
            <a:avLst/>
          </a:prstGeom>
        </p:spPr>
      </p:pic>
      <p:pic>
        <p:nvPicPr>
          <p:cNvPr id="6" name="Hình ảnh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98C190-ED27-7CE3-414F-104764A95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613" y="641353"/>
            <a:ext cx="1774090" cy="1725318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1DF3BD-47D9-45D4-8C26-354B109F6D0B}"/>
              </a:ext>
            </a:extLst>
          </p:cNvPr>
          <p:cNvSpPr txBox="1"/>
          <p:nvPr/>
        </p:nvSpPr>
        <p:spPr>
          <a:xfrm>
            <a:off x="838200" y="2333122"/>
            <a:ext cx="142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2" name="TextBox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6041E9-B72E-4973-8456-B25FDEB92529}"/>
              </a:ext>
            </a:extLst>
          </p:cNvPr>
          <p:cNvSpPr txBox="1"/>
          <p:nvPr/>
        </p:nvSpPr>
        <p:spPr>
          <a:xfrm>
            <a:off x="3659704" y="2383501"/>
            <a:ext cx="142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3" name="TextBox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F30485-AAC4-444A-8C51-752BCCA00DD8}"/>
              </a:ext>
            </a:extLst>
          </p:cNvPr>
          <p:cNvSpPr txBox="1"/>
          <p:nvPr/>
        </p:nvSpPr>
        <p:spPr>
          <a:xfrm>
            <a:off x="6718613" y="2366671"/>
            <a:ext cx="142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pic>
        <p:nvPicPr>
          <p:cNvPr id="15" name="Picture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3E2376-514F-4B9F-A6CA-A149755274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15" y="3398758"/>
            <a:ext cx="1744742" cy="17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5" b="97692" l="10000" r="90000">
                        <a14:foregroundMark x1="37889" y1="35385" x2="37889" y2="35385"/>
                        <a14:foregroundMark x1="42778" y1="43077" x2="42778" y2="43077"/>
                        <a14:foregroundMark x1="49556" y1="41538" x2="49556" y2="41538"/>
                        <a14:foregroundMark x1="65111" y1="37692" x2="65111" y2="37692"/>
                        <a14:foregroundMark x1="60222" y1="40192" x2="60222" y2="40192"/>
                        <a14:foregroundMark x1="66444" y1="37115" x2="66444" y2="37115"/>
                        <a14:foregroundMark x1="61333" y1="36346" x2="61333" y2="36346"/>
                        <a14:foregroundMark x1="61667" y1="41154" x2="61667" y2="41154"/>
                        <a14:foregroundMark x1="58111" y1="42115" x2="58111" y2="42115"/>
                        <a14:foregroundMark x1="63333" y1="40962" x2="63333" y2="40962"/>
                        <a14:foregroundMark x1="67889" y1="36731" x2="67889" y2="36731"/>
                        <a14:foregroundMark x1="33778" y1="34423" x2="33778" y2="34423"/>
                        <a14:foregroundMark x1="36556" y1="36154" x2="36556" y2="36154"/>
                        <a14:foregroundMark x1="36444" y1="37885" x2="36444" y2="37885"/>
                        <a14:foregroundMark x1="42222" y1="38846" x2="42222" y2="38846"/>
                        <a14:foregroundMark x1="43556" y1="40000" x2="43556" y2="40000"/>
                        <a14:foregroundMark x1="40556" y1="42308" x2="40556" y2="42308"/>
                        <a14:foregroundMark x1="32889" y1="36731" x2="32889" y2="36731"/>
                        <a14:foregroundMark x1="51667" y1="39615" x2="51667" y2="39615"/>
                        <a14:foregroundMark x1="52111" y1="43462" x2="52111" y2="4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309"/>
          <a:stretch/>
        </p:blipFill>
        <p:spPr>
          <a:xfrm>
            <a:off x="2258462" y="1496589"/>
            <a:ext cx="3944580" cy="3728513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9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" y="55985"/>
            <a:ext cx="8260453" cy="17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OPL20U25GSXzBJYl68kk8uQGfFKzs7yb1M4KJWUiLk6ZEvGF+qCIPSnY57AbBFCvTW2023.15.96+K4lPs7H94VUqPe2XwIsfPRnrXQE//QTEXxb8/8N4CNc6FpgZahzpTjFhMzSA7T/nHJa11DE8Ng2TP3iAmRczFlmslSuUNOgUeb6yRvs0=">
            <a:hlinkClick r:id="" action="ppaction://noaction"/>
          </p:cNvPr>
          <p:cNvSpPr/>
          <p:nvPr/>
        </p:nvSpPr>
        <p:spPr>
          <a:xfrm>
            <a:off x="1379472" y="454534"/>
            <a:ext cx="5660570" cy="643507"/>
          </a:xfrm>
          <a:prstGeom prst="rect">
            <a:avLst/>
          </a:prstGeom>
          <a:noFill/>
        </p:spPr>
        <p:txBody>
          <a:bodyPr wrap="square" lIns="88644" tIns="44322" rIns="88644" bIns="44322">
            <a:spAutoFit/>
          </a:bodyPr>
          <a:lstStyle/>
          <a:p>
            <a:pPr algn="ctr" defTabSz="801534"/>
            <a:r>
              <a:rPr lang="en-US" sz="3600" b="1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MUỖI</a:t>
            </a:r>
          </a:p>
        </p:txBody>
      </p:sp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79" y="3683711"/>
            <a:ext cx="1523119" cy="14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78972" y="337717"/>
            <a:ext cx="8186057" cy="551175"/>
          </a:xfrm>
          <a:prstGeom prst="rect">
            <a:avLst/>
          </a:prstGeom>
          <a:noFill/>
        </p:spPr>
        <p:txBody>
          <a:bodyPr wrap="square" lIns="88644" tIns="44322" rIns="88644" bIns="44322" rtlCol="0">
            <a:spAutoFit/>
          </a:bodyPr>
          <a:lstStyle/>
          <a:p>
            <a:pPr algn="ctr" defTabSz="801534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78972" y="1099048"/>
            <a:ext cx="8186057" cy="3105720"/>
          </a:xfrm>
          <a:prstGeom prst="rect">
            <a:avLst/>
          </a:prstGeom>
          <a:noFill/>
        </p:spPr>
        <p:txBody>
          <a:bodyPr wrap="square" lIns="88644" tIns="44322" rIns="88644" bIns="44322" rtlCol="0">
            <a:spAutoFit/>
          </a:bodyPr>
          <a:lstStyle/>
          <a:p>
            <a:pPr algn="just" defTabSz="801534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01534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01534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F39F9F-69A7-4AE5-9AE6-D5CFA284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04800" y="11652"/>
            <a:ext cx="1371600" cy="1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oi 5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62" b="98652" l="1385" r="92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33" y="2812979"/>
            <a:ext cx="1301052" cy="1103609"/>
          </a:xfrm>
          <a:prstGeom prst="rect">
            <a:avLst/>
          </a:prstGeom>
        </p:spPr>
      </p:pic>
      <p:pic>
        <p:nvPicPr>
          <p:cNvPr id="5" name="Muoi 2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2" b="987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65" y="2042468"/>
            <a:ext cx="1703397" cy="1519149"/>
          </a:xfrm>
          <a:prstGeom prst="rect">
            <a:avLst/>
          </a:prstGeom>
        </p:spPr>
      </p:pic>
      <p:pic>
        <p:nvPicPr>
          <p:cNvPr id="8" name="Muoi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68" y="1021504"/>
            <a:ext cx="1780479" cy="1560968"/>
          </a:xfrm>
          <a:prstGeom prst="rect">
            <a:avLst/>
          </a:prstGeom>
        </p:spPr>
      </p:pic>
      <p:pic>
        <p:nvPicPr>
          <p:cNvPr id="11" name="Muoi 1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30" b="95885" l="20773" r="99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6" t="22663" r="1104" b="8466"/>
          <a:stretch/>
        </p:blipFill>
        <p:spPr>
          <a:xfrm>
            <a:off x="289256" y="1240310"/>
            <a:ext cx="1475014" cy="1480887"/>
          </a:xfrm>
          <a:prstGeom prst="rect">
            <a:avLst/>
          </a:prstGeom>
        </p:spPr>
      </p:pic>
      <p:pic>
        <p:nvPicPr>
          <p:cNvPr id="14" name="1" descr="OPL20U25GSXzBJYl68kk8uQGfFKzs7yb1M4KJWUiLk6ZEvGF+qCIPSnY57AbBFCvTW2023.15.96+K4lPs7H94VUqPe2XwIsfPRnrXQE//QTEXxb8/8N4CNc6FpgZahzpTjFhMzSA7T/nHJa11DE8Ng2TP3iAmRczFlmslSuUNOgUeb6yRvs0=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5" y="181556"/>
            <a:ext cx="477435" cy="4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2" descr="OPL20U25GSXzBJYl68kk8uQGfFKzs7yb1M4KJWUiLk6ZEvGF+qCIPSnY57AbBFCvTW2023.15.96+K4lPs7H94VUqPe2XwIsfPRnrXQE//QTEXxb8/8N4CNc6FpgZahzpTjFhMzSA7T/nHJa11DE8Ng2TP3iAmRczFlmslSuUNOgUeb6yRvs0=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75" y="179949"/>
            <a:ext cx="477435" cy="4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3" descr="OPL20U25GSXzBJYl68kk8uQGfFKzs7yb1M4KJWUiLk6ZEvGF+qCIPSnY57AbBFCvTW2023.15.96+K4lPs7H94VUqPe2XwIsfPRnrXQE//QTEXxb8/8N4CNc6FpgZahzpTjFhMzSA7T/nHJa11DE8Ng2TP3iAmRczFlmslSuUNOgUeb6yRvs0=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96" y="163337"/>
            <a:ext cx="477435" cy="4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" descr="OPL20U25GSXzBJYl68kk8uQGfFKzs7yb1M4KJWUiLk6ZEvGF+qCIPSnY57AbBFCvTW2023.15.96+K4lPs7H94VUqPe2XwIsfPRnrXQE//QTEXxb8/8N4CNc6FpgZahzpTjFhMzSA7T/nHJa11DE8Ng2TP3iAmRczFlmslSuUNOgUeb6yRvs0=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83" y="163337"/>
            <a:ext cx="477435" cy="4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421274" y="657775"/>
            <a:ext cx="548640" cy="5096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644" tIns="44322" rIns="88644" bIns="44322" rtlCol="0" anchor="ctr"/>
          <a:lstStyle/>
          <a:p>
            <a:pPr algn="ctr" defTabSz="801534"/>
            <a:r>
              <a:rPr lang="en-US" sz="1900" b="1" dirty="0">
                <a:solidFill>
                  <a:srgbClr val="FF0000"/>
                </a:solidFill>
                <a:latin typeface="Calibri"/>
              </a:rPr>
              <a:t>1</a:t>
            </a:r>
            <a:endParaRPr lang="vi-VN" sz="19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0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1112180" y="685628"/>
            <a:ext cx="548640" cy="5096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644" tIns="44322" rIns="88644" bIns="44322" rtlCol="0" anchor="ctr"/>
          <a:lstStyle/>
          <a:p>
            <a:pPr algn="ctr" defTabSz="801534"/>
            <a:r>
              <a:rPr lang="en-US" sz="1900" b="1">
                <a:solidFill>
                  <a:srgbClr val="FF0000"/>
                </a:solidFill>
                <a:latin typeface="Calibri"/>
              </a:rPr>
              <a:t>2</a:t>
            </a:r>
            <a:endParaRPr lang="vi-VN" sz="19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61345" y="685628"/>
            <a:ext cx="548640" cy="5096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644" tIns="44322" rIns="88644" bIns="44322" rtlCol="0" anchor="ctr"/>
          <a:lstStyle/>
          <a:p>
            <a:pPr algn="ctr" defTabSz="801534"/>
            <a:r>
              <a:rPr lang="en-US" sz="1900" b="1">
                <a:solidFill>
                  <a:srgbClr val="FF0000"/>
                </a:solidFill>
                <a:latin typeface="Calibri"/>
              </a:rPr>
              <a:t>3</a:t>
            </a:r>
            <a:endParaRPr lang="vi-VN" sz="19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80135" y="685627"/>
            <a:ext cx="548640" cy="5096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644" tIns="44322" rIns="88644" bIns="44322" rtlCol="0" anchor="ctr"/>
          <a:lstStyle/>
          <a:p>
            <a:pPr algn="ctr" defTabSz="801534"/>
            <a:r>
              <a:rPr lang="en-US" sz="1900" b="1" dirty="0">
                <a:solidFill>
                  <a:srgbClr val="FF0000"/>
                </a:solidFill>
                <a:latin typeface="Calibri"/>
              </a:rPr>
              <a:t>4</a:t>
            </a:r>
            <a:endParaRPr lang="vi-VN" sz="19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5826" r="21841" b="24031"/>
          <a:stretch/>
        </p:blipFill>
        <p:spPr>
          <a:xfrm>
            <a:off x="922712" y="2292442"/>
            <a:ext cx="1883689" cy="1591263"/>
          </a:xfrm>
          <a:prstGeom prst="rect">
            <a:avLst/>
          </a:prstGeom>
        </p:spPr>
      </p:pic>
      <p:sp>
        <p:nvSpPr>
          <p:cNvPr id="38" name="Explosion 1 37"/>
          <p:cNvSpPr/>
          <p:nvPr/>
        </p:nvSpPr>
        <p:spPr>
          <a:xfrm>
            <a:off x="356228" y="1734487"/>
            <a:ext cx="1193923" cy="960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algn="ctr" defTabSz="801534"/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5826" r="21841" b="24031"/>
          <a:stretch/>
        </p:blipFill>
        <p:spPr>
          <a:xfrm>
            <a:off x="3414037" y="2940389"/>
            <a:ext cx="1883689" cy="1591263"/>
          </a:xfrm>
          <a:prstGeom prst="rect">
            <a:avLst/>
          </a:prstGeom>
        </p:spPr>
      </p:pic>
      <p:sp>
        <p:nvSpPr>
          <p:cNvPr id="41" name="Explosion 1 40"/>
          <p:cNvSpPr/>
          <p:nvPr/>
        </p:nvSpPr>
        <p:spPr>
          <a:xfrm>
            <a:off x="2847552" y="2382436"/>
            <a:ext cx="1193923" cy="960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algn="ctr" defTabSz="801534"/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5826" r="21841" b="24031"/>
          <a:stretch/>
        </p:blipFill>
        <p:spPr>
          <a:xfrm>
            <a:off x="5292956" y="1739138"/>
            <a:ext cx="1883689" cy="1591263"/>
          </a:xfrm>
          <a:prstGeom prst="rect">
            <a:avLst/>
          </a:prstGeom>
        </p:spPr>
      </p:pic>
      <p:sp>
        <p:nvSpPr>
          <p:cNvPr id="43" name="Explosion 1 42"/>
          <p:cNvSpPr/>
          <p:nvPr/>
        </p:nvSpPr>
        <p:spPr>
          <a:xfrm>
            <a:off x="4726473" y="1181185"/>
            <a:ext cx="1193923" cy="960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algn="ctr" defTabSz="801534"/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5826" r="21841" b="24031"/>
          <a:stretch/>
        </p:blipFill>
        <p:spPr>
          <a:xfrm>
            <a:off x="5920396" y="3459952"/>
            <a:ext cx="1883689" cy="1591263"/>
          </a:xfrm>
          <a:prstGeom prst="rect">
            <a:avLst/>
          </a:prstGeom>
        </p:spPr>
      </p:pic>
      <p:sp>
        <p:nvSpPr>
          <p:cNvPr id="55" name="Explosion 1 54"/>
          <p:cNvSpPr/>
          <p:nvPr/>
        </p:nvSpPr>
        <p:spPr>
          <a:xfrm>
            <a:off x="5259270" y="2867936"/>
            <a:ext cx="1193923" cy="960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algn="ctr" defTabSz="801534"/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Hexagon 57">
            <a:hlinkClick r:id="rId17" action="ppaction://hlinksldjump"/>
          </p:cNvPr>
          <p:cNvSpPr/>
          <p:nvPr/>
        </p:nvSpPr>
        <p:spPr>
          <a:xfrm>
            <a:off x="7808262" y="163337"/>
            <a:ext cx="914464" cy="35101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algn="ctr" defTabSz="801534"/>
            <a:r>
              <a:rPr lang="en-US" sz="1900" dirty="0">
                <a:solidFill>
                  <a:schemeClr val="bg1"/>
                </a:solidFill>
                <a:latin typeface="Calibri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Exit</a:t>
            </a:r>
            <a:endParaRPr lang="vi-VN" sz="19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10295 -0.1106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0.01597 0.7689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10295 -0.1106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1181 0.7101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3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0295 -0.1106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01702 0.8263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4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10295 -0.11065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1649 0.5569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38" grpId="0" animBg="1"/>
      <p:bldP spid="38" grpId="1" animBg="1"/>
      <p:bldP spid="41" grpId="0" animBg="1"/>
      <p:bldP spid="41" grpId="1" animBg="1"/>
      <p:bldP spid="43" grpId="0" animBg="1"/>
      <p:bldP spid="43" grpId="1" animBg="1"/>
      <p:bldP spid="55" grpId="0" animBg="1"/>
      <p:bldP spid="5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145470" y="3817281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thang cân.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145470" y="2735216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giác cân.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33363" y="2735216"/>
            <a:ext cx="4339091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B.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vuông.</a:t>
            </a:r>
            <a:endParaRPr lang="vi-VN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55134" y="3817281"/>
            <a:ext cx="4339091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thang.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5" b="97692" l="10000" r="90000">
                        <a14:foregroundMark x1="37889" y1="35385" x2="37889" y2="35385"/>
                        <a14:foregroundMark x1="42778" y1="43077" x2="42778" y2="43077"/>
                        <a14:foregroundMark x1="49556" y1="41538" x2="49556" y2="41538"/>
                        <a14:foregroundMark x1="65111" y1="37692" x2="65111" y2="37692"/>
                        <a14:foregroundMark x1="60222" y1="40192" x2="60222" y2="40192"/>
                        <a14:foregroundMark x1="66444" y1="37115" x2="66444" y2="37115"/>
                        <a14:foregroundMark x1="61333" y1="36346" x2="61333" y2="36346"/>
                        <a14:foregroundMark x1="61667" y1="41154" x2="61667" y2="41154"/>
                        <a14:foregroundMark x1="58111" y1="42115" x2="58111" y2="42115"/>
                        <a14:foregroundMark x1="63333" y1="40962" x2="63333" y2="40962"/>
                        <a14:foregroundMark x1="67889" y1="36731" x2="67889" y2="36731"/>
                        <a14:foregroundMark x1="33778" y1="34423" x2="33778" y2="34423"/>
                        <a14:foregroundMark x1="36556" y1="36154" x2="36556" y2="36154"/>
                        <a14:foregroundMark x1="36444" y1="37885" x2="36444" y2="37885"/>
                        <a14:foregroundMark x1="42222" y1="38846" x2="42222" y2="38846"/>
                        <a14:foregroundMark x1="43556" y1="40000" x2="43556" y2="40000"/>
                        <a14:foregroundMark x1="40556" y1="42308" x2="40556" y2="42308"/>
                        <a14:foregroundMark x1="32889" y1="36731" x2="32889" y2="36731"/>
                        <a14:foregroundMark x1="51667" y1="39615" x2="51667" y2="39615"/>
                        <a14:foregroundMark x1="52111" y1="43462" x2="52111" y2="4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309"/>
          <a:stretch/>
        </p:blipFill>
        <p:spPr>
          <a:xfrm>
            <a:off x="52828" y="111753"/>
            <a:ext cx="922226" cy="871711"/>
          </a:xfrm>
          <a:prstGeom prst="rect">
            <a:avLst/>
          </a:prstGeom>
        </p:spPr>
      </p:pic>
      <p:sp>
        <p:nvSpPr>
          <p:cNvPr id="26" name="cauhoi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04A413-152E-4484-A4BE-DE686AE49AAD}"/>
              </a:ext>
            </a:extLst>
          </p:cNvPr>
          <p:cNvSpPr/>
          <p:nvPr/>
        </p:nvSpPr>
        <p:spPr>
          <a:xfrm>
            <a:off x="154721" y="1349335"/>
            <a:ext cx="8067881" cy="584156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4350"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mặt hình chiếu của mô hình Hologram</a:t>
            </a:r>
            <a:endParaRPr lang="en-US" sz="3000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514350">
              <a:defRPr/>
            </a:pPr>
            <a:r>
              <a:rPr lang="vi-VN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 được như hình 2 (tr.9</a:t>
            </a:r>
            <a:r>
              <a:rPr lang="en-US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SGK) là hình gì</a:t>
            </a:r>
            <a:r>
              <a:rPr lang="en-US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0 giây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C7C61CF-D367-4C6C-A69A-F863E7341E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4293" y="4479"/>
            <a:ext cx="1549708" cy="8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7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28603" y="2535512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vuông.</a:t>
            </a:r>
            <a:endParaRPr lang="en-US" sz="3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28603" y="3653815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chữ nhật.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80858" y="2553008"/>
            <a:ext cx="4343398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thang.</a:t>
            </a:r>
            <a:endParaRPr lang="vi-VN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85166" y="3653815"/>
            <a:ext cx="4339091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tam giác.</a:t>
            </a:r>
            <a:endParaRPr lang="vi-VN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5" b="97692" l="10000" r="90000">
                        <a14:foregroundMark x1="37889" y1="35385" x2="37889" y2="35385"/>
                        <a14:foregroundMark x1="42778" y1="43077" x2="42778" y2="43077"/>
                        <a14:foregroundMark x1="49556" y1="41538" x2="49556" y2="41538"/>
                        <a14:foregroundMark x1="65111" y1="37692" x2="65111" y2="37692"/>
                        <a14:foregroundMark x1="60222" y1="40192" x2="60222" y2="40192"/>
                        <a14:foregroundMark x1="66444" y1="37115" x2="66444" y2="37115"/>
                        <a14:foregroundMark x1="61333" y1="36346" x2="61333" y2="36346"/>
                        <a14:foregroundMark x1="61667" y1="41154" x2="61667" y2="41154"/>
                        <a14:foregroundMark x1="58111" y1="42115" x2="58111" y2="42115"/>
                        <a14:foregroundMark x1="63333" y1="40962" x2="63333" y2="40962"/>
                        <a14:foregroundMark x1="67889" y1="36731" x2="67889" y2="36731"/>
                        <a14:foregroundMark x1="33778" y1="34423" x2="33778" y2="34423"/>
                        <a14:foregroundMark x1="36556" y1="36154" x2="36556" y2="36154"/>
                        <a14:foregroundMark x1="36444" y1="37885" x2="36444" y2="37885"/>
                        <a14:foregroundMark x1="42222" y1="38846" x2="42222" y2="38846"/>
                        <a14:foregroundMark x1="43556" y1="40000" x2="43556" y2="40000"/>
                        <a14:foregroundMark x1="40556" y1="42308" x2="40556" y2="42308"/>
                        <a14:foregroundMark x1="32889" y1="36731" x2="32889" y2="36731"/>
                        <a14:foregroundMark x1="51667" y1="39615" x2="51667" y2="39615"/>
                        <a14:foregroundMark x1="52111" y1="43462" x2="52111" y2="4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309"/>
          <a:stretch/>
        </p:blipFill>
        <p:spPr>
          <a:xfrm>
            <a:off x="64538" y="40517"/>
            <a:ext cx="1055136" cy="997341"/>
          </a:xfrm>
          <a:prstGeom prst="rect">
            <a:avLst/>
          </a:prstGeom>
        </p:spPr>
      </p:pic>
      <p:pic>
        <p:nvPicPr>
          <p:cNvPr id="31" name="Đồng hồ đếm ngược 20 giây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E9062A7-EF38-4E2B-890E-D7923D422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4293" y="4479"/>
            <a:ext cx="1549708" cy="871711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72DD0E-B908-445A-8A26-A73CEE33CE0B}"/>
              </a:ext>
            </a:extLst>
          </p:cNvPr>
          <p:cNvSpPr/>
          <p:nvPr/>
        </p:nvSpPr>
        <p:spPr>
          <a:xfrm>
            <a:off x="501912" y="1141717"/>
            <a:ext cx="83578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225"/>
              </a:spcBef>
              <a:spcAft>
                <a:spcPts val="225"/>
              </a:spcAft>
            </a:pP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 của mô hình Hologram tạo được như hình 2 (tr.91 SGK) là</a:t>
            </a:r>
            <a:endParaRPr lang="vi-VN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80058" y="2676436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3D.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158180" y="3758501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C.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80058" y="3758501"/>
            <a:ext cx="4339091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4D.</a:t>
            </a:r>
            <a:endParaRPr lang="en-US" sz="3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05772" y="2680727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2D.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5" b="97692" l="10000" r="90000">
                        <a14:foregroundMark x1="37889" y1="35385" x2="37889" y2="35385"/>
                        <a14:foregroundMark x1="42778" y1="43077" x2="42778" y2="43077"/>
                        <a14:foregroundMark x1="49556" y1="41538" x2="49556" y2="41538"/>
                        <a14:foregroundMark x1="65111" y1="37692" x2="65111" y2="37692"/>
                        <a14:foregroundMark x1="60222" y1="40192" x2="60222" y2="40192"/>
                        <a14:foregroundMark x1="66444" y1="37115" x2="66444" y2="37115"/>
                        <a14:foregroundMark x1="61333" y1="36346" x2="61333" y2="36346"/>
                        <a14:foregroundMark x1="61667" y1="41154" x2="61667" y2="41154"/>
                        <a14:foregroundMark x1="58111" y1="42115" x2="58111" y2="42115"/>
                        <a14:foregroundMark x1="63333" y1="40962" x2="63333" y2="40962"/>
                        <a14:foregroundMark x1="67889" y1="36731" x2="67889" y2="36731"/>
                        <a14:foregroundMark x1="33778" y1="34423" x2="33778" y2="34423"/>
                        <a14:foregroundMark x1="36556" y1="36154" x2="36556" y2="36154"/>
                        <a14:foregroundMark x1="36444" y1="37885" x2="36444" y2="37885"/>
                        <a14:foregroundMark x1="42222" y1="38846" x2="42222" y2="38846"/>
                        <a14:foregroundMark x1="43556" y1="40000" x2="43556" y2="40000"/>
                        <a14:foregroundMark x1="40556" y1="42308" x2="40556" y2="42308"/>
                        <a14:foregroundMark x1="32889" y1="36731" x2="32889" y2="36731"/>
                        <a14:foregroundMark x1="51667" y1="39615" x2="51667" y2="39615"/>
                        <a14:foregroundMark x1="52111" y1="43462" x2="52111" y2="4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309"/>
          <a:stretch/>
        </p:blipFill>
        <p:spPr>
          <a:xfrm>
            <a:off x="163287" y="20692"/>
            <a:ext cx="781014" cy="738234"/>
          </a:xfrm>
          <a:prstGeom prst="rect">
            <a:avLst/>
          </a:prstGeom>
        </p:spPr>
      </p:pic>
      <p:pic>
        <p:nvPicPr>
          <p:cNvPr id="27" name="Đồng hồ đếm ngược 20 giây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14C9AB4-FCE2-41CB-9A93-55B69E1A7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1426" y="21420"/>
            <a:ext cx="1549708" cy="871711"/>
          </a:xfrm>
          <a:prstGeom prst="rect">
            <a:avLst/>
          </a:prstGeom>
        </p:spPr>
      </p:pic>
      <p:sp>
        <p:nvSpPr>
          <p:cNvPr id="8" name="Rectangl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7292B8-3559-4915-8FAE-FF812460095C}"/>
              </a:ext>
            </a:extLst>
          </p:cNvPr>
          <p:cNvSpPr/>
          <p:nvPr/>
        </p:nvSpPr>
        <p:spPr>
          <a:xfrm>
            <a:off x="380718" y="1022089"/>
            <a:ext cx="8506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225"/>
              </a:spcBef>
              <a:spcAft>
                <a:spcPts val="225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ảnh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qua màn hình chiếu Hologram tạo được như hình 3 (tr.91 SGK) là </a:t>
            </a:r>
            <a:endParaRPr lang="vi-VN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51838" y="3644138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 học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148765" y="3664599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 flipH="1">
            <a:off x="4653991" y="2571750"/>
            <a:ext cx="4339091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 ninh.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B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148765" y="2571750"/>
            <a:ext cx="4343397" cy="738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8644" tIns="44322" rIns="88644" bIns="44322" rtlCol="0" anchor="ctr"/>
          <a:lstStyle/>
          <a:p>
            <a:pPr defTabSz="801534"/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vi-VN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Quảng cáo.	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5" b="97692" l="10000" r="90000">
                        <a14:foregroundMark x1="37889" y1="35385" x2="37889" y2="35385"/>
                        <a14:foregroundMark x1="42778" y1="43077" x2="42778" y2="43077"/>
                        <a14:foregroundMark x1="49556" y1="41538" x2="49556" y2="41538"/>
                        <a14:foregroundMark x1="65111" y1="37692" x2="65111" y2="37692"/>
                        <a14:foregroundMark x1="60222" y1="40192" x2="60222" y2="40192"/>
                        <a14:foregroundMark x1="66444" y1="37115" x2="66444" y2="37115"/>
                        <a14:foregroundMark x1="61333" y1="36346" x2="61333" y2="36346"/>
                        <a14:foregroundMark x1="61667" y1="41154" x2="61667" y2="41154"/>
                        <a14:foregroundMark x1="58111" y1="42115" x2="58111" y2="42115"/>
                        <a14:foregroundMark x1="63333" y1="40962" x2="63333" y2="40962"/>
                        <a14:foregroundMark x1="67889" y1="36731" x2="67889" y2="36731"/>
                        <a14:foregroundMark x1="33778" y1="34423" x2="33778" y2="34423"/>
                        <a14:foregroundMark x1="36556" y1="36154" x2="36556" y2="36154"/>
                        <a14:foregroundMark x1="36444" y1="37885" x2="36444" y2="37885"/>
                        <a14:foregroundMark x1="42222" y1="38846" x2="42222" y2="38846"/>
                        <a14:foregroundMark x1="43556" y1="40000" x2="43556" y2="40000"/>
                        <a14:foregroundMark x1="40556" y1="42308" x2="40556" y2="42308"/>
                        <a14:foregroundMark x1="32889" y1="36731" x2="32889" y2="36731"/>
                        <a14:foregroundMark x1="51667" y1="39615" x2="51667" y2="39615"/>
                        <a14:foregroundMark x1="52111" y1="43462" x2="52111" y2="4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21309"/>
          <a:stretch/>
        </p:blipFill>
        <p:spPr>
          <a:xfrm>
            <a:off x="139012" y="119761"/>
            <a:ext cx="952988" cy="900788"/>
          </a:xfrm>
          <a:prstGeom prst="rect">
            <a:avLst/>
          </a:prstGeom>
        </p:spPr>
      </p:pic>
      <p:pic>
        <p:nvPicPr>
          <p:cNvPr id="28" name="Đồng hồ đếm ngược 20 giây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ADC54DD-99C1-4E8B-B81A-5461CD0F3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0679" y="24751"/>
            <a:ext cx="1549708" cy="871711"/>
          </a:xfrm>
          <a:prstGeom prst="rect">
            <a:avLst/>
          </a:prstGeom>
        </p:spPr>
      </p:pic>
      <p:sp>
        <p:nvSpPr>
          <p:cNvPr id="29" name="cauhoi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3BE984-18B2-4207-9036-A6A4C92942C0}"/>
              </a:ext>
            </a:extLst>
          </p:cNvPr>
          <p:cNvSpPr/>
          <p:nvPr/>
        </p:nvSpPr>
        <p:spPr>
          <a:xfrm>
            <a:off x="434400" y="1337230"/>
            <a:ext cx="8275201" cy="669665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spcBef>
                <a:spcPts val="225"/>
              </a:spcBef>
              <a:spcAft>
                <a:spcPts val="225"/>
              </a:spcAft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hình ảnh trên hình 4 (tr.92 SGK) là ứng dụng của mô hình Hologram trong lĩnh vực</a:t>
            </a:r>
            <a:r>
              <a:rPr lang="en-US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3000" kern="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7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438400" y="1136477"/>
            <a:ext cx="6324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đ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 dùng, vật liệu xung quanh ta để tạo dựng một 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ologram đơn giản. 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Hình ảnh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0CC602-831B-2C0C-8CE0-643BEEBE6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36886"/>
            <a:ext cx="1676400" cy="1676400"/>
          </a:xfrm>
          <a:prstGeom prst="rect">
            <a:avLst/>
          </a:prstGeom>
        </p:spPr>
      </p:pic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08BFF3-D5C9-EB89-56D5-6DDC1DCC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895350"/>
            <a:ext cx="1265305" cy="1265305"/>
          </a:xfrm>
          <a:prstGeom prst="rect">
            <a:avLst/>
          </a:prstGeom>
        </p:spPr>
      </p:pic>
      <p:pic>
        <p:nvPicPr>
          <p:cNvPr id="2" name="1 Minute Countdown 4K Giant Clock clean - Đồng hồ đếm ngược 1 phút (1)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44BB097-2F4F-4140-A151-F951FC97A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00092"/>
            <a:ext cx="1010356" cy="5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81000" y="514350"/>
            <a:ext cx="830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Kéo, bút, thước, keo,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miếng nhựa trong suốt.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Hình ảnh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768627-A330-130A-CC89-8A0EC2C48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352550"/>
            <a:ext cx="6477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b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104582-6A1F-FA8E-BB87-C7CA681201B3}"/>
              </a:ext>
            </a:extLst>
          </p:cNvPr>
          <p:cNvSpPr/>
          <p:nvPr/>
        </p:nvSpPr>
        <p:spPr>
          <a:xfrm>
            <a:off x="533400" y="1360489"/>
            <a:ext cx="2486025" cy="152161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ube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0E7A3D-7BC7-7244-8D04-0012D1F8EA44}"/>
              </a:ext>
            </a:extLst>
          </p:cNvPr>
          <p:cNvSpPr/>
          <p:nvPr/>
        </p:nvSpPr>
        <p:spPr>
          <a:xfrm>
            <a:off x="685800" y="3307556"/>
            <a:ext cx="1832372" cy="160734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ub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996D2F-EED3-3B5B-E219-414F199D6F06}"/>
              </a:ext>
            </a:extLst>
          </p:cNvPr>
          <p:cNvSpPr/>
          <p:nvPr/>
        </p:nvSpPr>
        <p:spPr>
          <a:xfrm>
            <a:off x="4038600" y="1237298"/>
            <a:ext cx="2486025" cy="152161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ube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E3CDD4-A6B2-01D7-1083-8090ED17E833}"/>
              </a:ext>
            </a:extLst>
          </p:cNvPr>
          <p:cNvSpPr/>
          <p:nvPr/>
        </p:nvSpPr>
        <p:spPr>
          <a:xfrm>
            <a:off x="3962400" y="3181350"/>
            <a:ext cx="1832372" cy="160734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823E89-D4AF-B90A-9964-595F2BD927CB}"/>
                  </a:ext>
                </a:extLst>
              </p:cNvPr>
              <p:cNvSpPr txBox="1"/>
              <p:nvPr/>
            </p:nvSpPr>
            <p:spPr>
              <a:xfrm>
                <a:off x="152400" y="193657"/>
                <a:ext cx="865619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00"/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ả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 defTabSz="685800"/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8823E89-D4AF-B90A-9964-595F2BD92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93657"/>
                <a:ext cx="8656199" cy="954107"/>
              </a:xfrm>
              <a:prstGeom prst="rect">
                <a:avLst/>
              </a:prstGeom>
              <a:blipFill rotWithShape="0">
                <a:blip r:embed="rId2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A9CE4C-2CE0-462F-98D8-479F81E62B76}"/>
              </a:ext>
            </a:extLst>
          </p:cNvPr>
          <p:cNvSpPr/>
          <p:nvPr/>
        </p:nvSpPr>
        <p:spPr>
          <a:xfrm>
            <a:off x="6858000" y="1968728"/>
            <a:ext cx="21014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ra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0428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819400" y="361950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Vỏ chai nhựa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Hình ảnh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2E24D5-8336-C307-6EB1-6BCAB8144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47750"/>
            <a:ext cx="7391400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219200" y="438150"/>
            <a:ext cx="6858000" cy="11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 nhự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suốt trên vỏ hộp bánh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C75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Hình ảnh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9A6B84-1542-27F5-26AB-2A8BEF2A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1200150"/>
            <a:ext cx="5812971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2400" y="13335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Hộp Văn bản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F7C47C-DA00-6C2D-41BB-C5C5E634921F}"/>
              </a:ext>
            </a:extLst>
          </p:cNvPr>
          <p:cNvSpPr txBox="1"/>
          <p:nvPr/>
        </p:nvSpPr>
        <p:spPr>
          <a:xfrm>
            <a:off x="533400" y="895350"/>
            <a:ext cx="8382000" cy="3978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cầu: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hiểu ứng dụng của mô hình </a:t>
            </a:r>
            <a:r>
              <a:rPr lang="vi-VN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hologram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mạng </a:t>
            </a:r>
            <a:r>
              <a:rPr lang="vi-VN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internet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Hoạt động: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viên chia lớp thành các nhóm học sinh (mỗi nhóm khoảng 4 - 6 học sinh) và cử nhóm trưởng của mỗi nhóm.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 nhóm học sinh chuẩn bị 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 nhựa hoặc 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 </a:t>
            </a:r>
            <a:r>
              <a:rPr lang="vi-VN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mica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suốt kích thước 20 </a:t>
            </a:r>
            <a:r>
              <a:rPr lang="vi-VN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30 </a:t>
            </a:r>
            <a:r>
              <a:rPr lang="vi-VN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vi-VN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kéo, thước kẻ, giấy A4, băng keo trong hoặc keo dán.</a:t>
            </a:r>
          </a:p>
          <a:p>
            <a:pPr algn="just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Thời gian kiểm tra đồ dùng, vật liệu: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đầu tiết thứ 2 của bài học này.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2D1A88-ED02-42E2-B8A3-BE9BF75B9065}"/>
                  </a:ext>
                </a:extLst>
              </p:cNvPr>
              <p:cNvSpPr txBox="1"/>
              <p:nvPr/>
            </p:nvSpPr>
            <p:spPr>
              <a:xfrm>
                <a:off x="762000" y="133350"/>
                <a:ext cx="77724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ả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ướ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đâ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62D1A88-ED02-42E2-B8A3-BE9BF75B9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3350"/>
                <a:ext cx="7772400" cy="954107"/>
              </a:xfrm>
              <a:prstGeom prst="rect">
                <a:avLst/>
              </a:prstGeom>
              <a:blipFill rotWithShape="0">
                <a:blip r:embed="rId2"/>
                <a:stretch>
                  <a:fillRect t="-7051" r="-157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A6B5D0-5D66-48AF-B56F-25E5791E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581150"/>
            <a:ext cx="417744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loud Callout 20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5663565" y="2204300"/>
                <a:ext cx="3251835" cy="2834640"/>
              </a:xfrm>
              <a:prstGeom prst="cloudCallout">
                <a:avLst>
                  <a:gd name="adj1" fmla="val 85783"/>
                  <a:gd name="adj2" fmla="val 5733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ả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3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Cloud Callout 20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565" y="2204300"/>
                <a:ext cx="3251835" cy="2834640"/>
              </a:xfrm>
              <a:prstGeom prst="cloudCallout">
                <a:avLst>
                  <a:gd name="adj1" fmla="val 85783"/>
                  <a:gd name="adj2" fmla="val 57330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19CCB5-626A-9264-5D5A-BFD644534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7" y="95008"/>
            <a:ext cx="3255344" cy="20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83988E-ABF8-9C7B-586D-9E8E9863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97" y="104560"/>
            <a:ext cx="3389135" cy="20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F7CBC3-A558-E56E-A429-3E3AABB954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411730" cy="24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965DA1-3DE0-1722-8B00-7130A2C409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912D71-19B3-568F-E75B-C46636937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070" y="2571750"/>
            <a:ext cx="38862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7067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96+K4lPs7H94VUqPe2XwIsfPRnrXQE//QTEXxb8/8N4CNc6FpgZahzpTjFhMzSA7T/nHJa11DE8Ng2TP3iAmRczFlmslSuUNOgUeb6yRvs0="/>
          <p:cNvGrpSpPr/>
          <p:nvPr/>
        </p:nvGrpSpPr>
        <p:grpSpPr>
          <a:xfrm>
            <a:off x="0" y="28797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663719" y="2018210"/>
            <a:ext cx="66479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THỰC HÀNH TẠO DỰNG HOLOGRAM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048000" y="1356584"/>
            <a:ext cx="23134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570397" y="636342"/>
            <a:ext cx="713560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17395" y="143647"/>
            <a:ext cx="239071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4</a:t>
            </a:r>
          </a:p>
        </p:txBody>
      </p:sp>
      <p:sp>
        <p:nvSpPr>
          <p:cNvPr id="9" name="Hình chữ nhật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259595" y="3164366"/>
            <a:ext cx="22787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108)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2400" y="285750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Hộp Văn bả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BF0B5E-0B80-62F5-8D64-576FDF619F79}"/>
              </a:ext>
            </a:extLst>
          </p:cNvPr>
          <p:cNvSpPr txBox="1"/>
          <p:nvPr/>
        </p:nvSpPr>
        <p:spPr>
          <a:xfrm>
            <a:off x="152400" y="1047750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Nhận biết được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Hologram.</a:t>
            </a:r>
          </a:p>
        </p:txBody>
      </p:sp>
      <p:sp>
        <p:nvSpPr>
          <p:cNvPr id="5" name="Hộp Văn bản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272646-F4AD-8916-4B6A-CA1EA2BF71E0}"/>
              </a:ext>
            </a:extLst>
          </p:cNvPr>
          <p:cNvSpPr txBox="1"/>
          <p:nvPr/>
        </p:nvSpPr>
        <p:spPr>
          <a:xfrm>
            <a:off x="149679" y="2190750"/>
            <a:ext cx="861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HS tạo dựng được mô hình Hologram.</a:t>
            </a:r>
            <a:endParaRPr lang="vi-VN" dirty="0"/>
          </a:p>
        </p:txBody>
      </p:sp>
      <p:sp>
        <p:nvSpPr>
          <p:cNvPr id="6" name="Hộp Văn bản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4C2081-FD80-B304-AC85-2C0EDD20EAA1}"/>
              </a:ext>
            </a:extLst>
          </p:cNvPr>
          <p:cNvSpPr txBox="1"/>
          <p:nvPr/>
        </p:nvSpPr>
        <p:spPr>
          <a:xfrm>
            <a:off x="114300" y="1568249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Hologram.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Make 3D Hologram Video Projector at Home - DIY (online-video-cutter.com)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A58128C-40B7-42B1-A1E3-8492CB68D4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04950"/>
            <a:ext cx="7315200" cy="3821886"/>
          </a:xfrm>
          <a:prstGeom prst="rect">
            <a:avLst/>
          </a:prstGeom>
        </p:spPr>
      </p:pic>
      <p:sp>
        <p:nvSpPr>
          <p:cNvPr id="3" name="Hộp Văn bả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300D80-B45F-4CEE-B887-00B247C427EA}"/>
              </a:ext>
            </a:extLst>
          </p:cNvPr>
          <p:cNvSpPr txBox="1"/>
          <p:nvPr/>
        </p:nvSpPr>
        <p:spPr>
          <a:xfrm>
            <a:off x="171123" y="60242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Hologram. </a:t>
            </a:r>
          </a:p>
        </p:txBody>
      </p:sp>
      <p:sp>
        <p:nvSpPr>
          <p:cNvPr id="4" name="Rectangl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DB4F9A-0167-469B-A21C-855F1A415CA7}"/>
              </a:ext>
            </a:extLst>
          </p:cNvPr>
          <p:cNvSpPr/>
          <p:nvPr/>
        </p:nvSpPr>
        <p:spPr>
          <a:xfrm>
            <a:off x="130175" y="896819"/>
            <a:ext cx="8544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Hologram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Hologram?</a:t>
            </a:r>
          </a:p>
        </p:txBody>
      </p:sp>
      <p:pic>
        <p:nvPicPr>
          <p:cNvPr id="5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47C07D-7C38-45DF-862E-5CD6AFC704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54456"/>
            <a:ext cx="1744742" cy="1744742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F483EC-5F7C-4236-9532-87F59A07AD02}"/>
              </a:ext>
            </a:extLst>
          </p:cNvPr>
          <p:cNvSpPr/>
          <p:nvPr/>
        </p:nvSpPr>
        <p:spPr>
          <a:xfrm>
            <a:off x="172895" y="478531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00797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1593</Words>
  <Application>Microsoft Office PowerPoint</Application>
  <PresentationFormat>On-screen Show (16:9)</PresentationFormat>
  <Paragraphs>118</Paragraphs>
  <Slides>32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等线</vt:lpstr>
      <vt:lpstr>Arial</vt:lpstr>
      <vt:lpstr>Calibri</vt:lpstr>
      <vt:lpstr>Calibri Light</vt:lpstr>
      <vt:lpstr>Cambria Math</vt:lpstr>
      <vt:lpstr>Times New Roman</vt:lpstr>
      <vt:lpstr>字魂59号-创粗黑</vt:lpstr>
      <vt:lpstr>思源黑体 Heavy</vt:lpstr>
      <vt:lpstr>Office Theme</vt:lpstr>
      <vt:lpstr>Custom Design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Linh</cp:lastModifiedBy>
  <cp:revision>328</cp:revision>
  <dcterms:created xsi:type="dcterms:W3CDTF">2021-07-22T17:31:00Z</dcterms:created>
  <dcterms:modified xsi:type="dcterms:W3CDTF">2024-05-26T11:11:52Z</dcterms:modified>
</cp:coreProperties>
</file>