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571" r:id="rId2"/>
    <p:sldId id="572" r:id="rId3"/>
    <p:sldId id="591" r:id="rId4"/>
    <p:sldId id="259" r:id="rId5"/>
    <p:sldId id="575" r:id="rId6"/>
    <p:sldId id="258" r:id="rId7"/>
    <p:sldId id="573" r:id="rId8"/>
    <p:sldId id="574" r:id="rId9"/>
    <p:sldId id="576" r:id="rId10"/>
    <p:sldId id="582" r:id="rId11"/>
    <p:sldId id="583" r:id="rId12"/>
    <p:sldId id="584" r:id="rId13"/>
    <p:sldId id="585" r:id="rId14"/>
    <p:sldId id="600" r:id="rId15"/>
    <p:sldId id="587" r:id="rId16"/>
    <p:sldId id="588" r:id="rId17"/>
    <p:sldId id="589" r:id="rId18"/>
    <p:sldId id="590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Nixie One" panose="020B0604020202020204" charset="0"/>
      <p:regular r:id="rId29"/>
    </p:embeddedFont>
    <p:embeddedFont>
      <p:font typeface="Varela Round" panose="020B0604020202020204" charset="-79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>
    <p:extLst>
      <p:ext uri="{19B8F6BF-5375-455C-9EA6-DF929625EA0E}">
        <p15:presenceInfo xmlns:p15="http://schemas.microsoft.com/office/powerpoint/2012/main" userId="e06d5433bda6af4b" providerId="Windows Live"/>
      </p:ext>
    </p:extLst>
  </p:cmAuthor>
  <p:cmAuthor id="2" name="Windows User" initials="WU" lastIdx="1" clrIdx="1"/>
  <p:cmAuthor id="3" name="Ngo" initials="N" lastIdx="1" clrIdx="2">
    <p:extLst>
      <p:ext uri="{19B8F6BF-5375-455C-9EA6-DF929625EA0E}">
        <p15:presenceInfo xmlns:p15="http://schemas.microsoft.com/office/powerpoint/2012/main" userId="Ngo" providerId="None"/>
      </p:ext>
    </p:extLst>
  </p:cmAuthor>
  <p:cmAuthor id="4" name="PC" initials="P" lastIdx="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2B7CB"/>
    <a:srgbClr val="7AC460"/>
    <a:srgbClr val="C4D422"/>
    <a:srgbClr val="EF6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2C48BC-168C-4209-99A1-C06FE84936F9}">
  <a:tblStyle styleId="{802C48BC-168C-4209-99A1-C06FE84936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9E6147D-954D-4BDC-9086-77EEDD9CF80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8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12T17:27:33.288" idx="4">
    <p:pos x="10" y="10"/>
    <p:text>Chưa có tên bài, tiết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12T17:32:38.717" idx="6">
    <p:pos x="10" y="10"/>
    <p:text>Chưa có slide mục tiêu bài học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12T17:21:41.146" idx="1">
    <p:pos x="5064" y="2663"/>
    <p:text>Sai Font chữ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12T17:29:25.223" idx="5">
    <p:pos x="10" y="10"/>
    <p:text>Nên có câu hỏi dẫn dắt để chốt lại kiến thức bằng bản đồ tư duy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9138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1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87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31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387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51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406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72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476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776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82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8008C-9AB4-4B1C-95CE-D7144F8ED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9861AA-8C8D-4063-93A5-090CCD7DCBD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 baseline="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94B53-750F-4688-8AC6-001A06F3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D111ED-CC16-4589-BA58-93349ABB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2BDFCA-5803-4BD5-BE70-D04D386A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87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0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comments" Target="../comments/commen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7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emf"/><Relationship Id="rId11" Type="http://schemas.openxmlformats.org/officeDocument/2006/relationships/comments" Target="../comments/comment1.xml"/><Relationship Id="rId5" Type="http://schemas.openxmlformats.org/officeDocument/2006/relationships/image" Target="../media/image9.emf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8B0C91-1292-40E9-9DB0-A58E6F8C2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94" y="299946"/>
            <a:ext cx="825998" cy="685892"/>
          </a:xfrm>
          <a:prstGeom prst="rect">
            <a:avLst/>
          </a:prstGeom>
        </p:spPr>
      </p:pic>
      <p:pic>
        <p:nvPicPr>
          <p:cNvPr id="9" name="图片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F0E043-6F3F-424F-8E66-CA300C639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39"/>
          <a:stretch/>
        </p:blipFill>
        <p:spPr>
          <a:xfrm>
            <a:off x="6509982" y="2723042"/>
            <a:ext cx="2587466" cy="2181165"/>
          </a:xfrm>
          <a:prstGeom prst="rect">
            <a:avLst/>
          </a:prstGeom>
        </p:spPr>
      </p:pic>
      <p:sp>
        <p:nvSpPr>
          <p:cNvPr id="2" name="任意多边形: 形状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0723AB-D5D9-486D-94E7-CC67D57C7A5C}"/>
              </a:ext>
            </a:extLst>
          </p:cNvPr>
          <p:cNvSpPr/>
          <p:nvPr/>
        </p:nvSpPr>
        <p:spPr>
          <a:xfrm>
            <a:off x="161925" y="200025"/>
            <a:ext cx="8820150" cy="4705350"/>
          </a:xfrm>
          <a:custGeom>
            <a:avLst/>
            <a:gdLst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10579100 w 11760200"/>
              <a:gd name="connsiteY7" fmla="*/ 1168400 h 6273800"/>
              <a:gd name="connsiteX8" fmla="*/ 10147300 w 11760200"/>
              <a:gd name="connsiteY8" fmla="*/ 990600 h 6273800"/>
              <a:gd name="connsiteX9" fmla="*/ 11760200 w 11760200"/>
              <a:gd name="connsiteY9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588500 w 11760200"/>
              <a:gd name="connsiteY7" fmla="*/ 1193800 h 6273800"/>
              <a:gd name="connsiteX8" fmla="*/ 10147300 w 11760200"/>
              <a:gd name="connsiteY8" fmla="*/ 990600 h 6273800"/>
              <a:gd name="connsiteX9" fmla="*/ 11760200 w 11760200"/>
              <a:gd name="connsiteY9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588500 w 11760200"/>
              <a:gd name="connsiteY7" fmla="*/ 1193800 h 6273800"/>
              <a:gd name="connsiteX8" fmla="*/ 11760200 w 11760200"/>
              <a:gd name="connsiteY8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10083800 w 11760200"/>
              <a:gd name="connsiteY7" fmla="*/ 736600 h 6273800"/>
              <a:gd name="connsiteX8" fmla="*/ 11760200 w 11760200"/>
              <a:gd name="connsiteY8" fmla="*/ 0 h 6273800"/>
              <a:gd name="connsiteX0" fmla="*/ 0 w 11760200"/>
              <a:gd name="connsiteY0" fmla="*/ 6273800 h 6273800"/>
              <a:gd name="connsiteX1" fmla="*/ 660400 w 11760200"/>
              <a:gd name="connsiteY1" fmla="*/ 50038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982200 w 11760200"/>
              <a:gd name="connsiteY7" fmla="*/ 673100 h 6273800"/>
              <a:gd name="connsiteX8" fmla="*/ 11760200 w 11760200"/>
              <a:gd name="connsiteY8" fmla="*/ 0 h 6273800"/>
              <a:gd name="connsiteX0" fmla="*/ 0 w 11760200"/>
              <a:gd name="connsiteY0" fmla="*/ 6273800 h 6273800"/>
              <a:gd name="connsiteX1" fmla="*/ 838200 w 11760200"/>
              <a:gd name="connsiteY1" fmla="*/ 5232400 h 6273800"/>
              <a:gd name="connsiteX2" fmla="*/ 2628900 w 11760200"/>
              <a:gd name="connsiteY2" fmla="*/ 5029200 h 6273800"/>
              <a:gd name="connsiteX3" fmla="*/ 3568700 w 11760200"/>
              <a:gd name="connsiteY3" fmla="*/ 3810000 h 6273800"/>
              <a:gd name="connsiteX4" fmla="*/ 5435600 w 11760200"/>
              <a:gd name="connsiteY4" fmla="*/ 3352800 h 6273800"/>
              <a:gd name="connsiteX5" fmla="*/ 6870700 w 11760200"/>
              <a:gd name="connsiteY5" fmla="*/ 2095500 h 6273800"/>
              <a:gd name="connsiteX6" fmla="*/ 8966200 w 11760200"/>
              <a:gd name="connsiteY6" fmla="*/ 2095500 h 6273800"/>
              <a:gd name="connsiteX7" fmla="*/ 9982200 w 11760200"/>
              <a:gd name="connsiteY7" fmla="*/ 673100 h 6273800"/>
              <a:gd name="connsiteX8" fmla="*/ 11760200 w 11760200"/>
              <a:gd name="connsiteY8" fmla="*/ 0 h 627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0200" h="6273800">
                <a:moveTo>
                  <a:pt x="0" y="6273800"/>
                </a:moveTo>
                <a:cubicBezTo>
                  <a:pt x="111125" y="5742516"/>
                  <a:pt x="400050" y="5439833"/>
                  <a:pt x="838200" y="5232400"/>
                </a:cubicBezTo>
                <a:cubicBezTo>
                  <a:pt x="1276350" y="5024967"/>
                  <a:pt x="2173817" y="5266267"/>
                  <a:pt x="2628900" y="5029200"/>
                </a:cubicBezTo>
                <a:cubicBezTo>
                  <a:pt x="3083983" y="4792133"/>
                  <a:pt x="3100917" y="4089400"/>
                  <a:pt x="3568700" y="3810000"/>
                </a:cubicBezTo>
                <a:cubicBezTo>
                  <a:pt x="4036483" y="3530600"/>
                  <a:pt x="4885267" y="3638550"/>
                  <a:pt x="5435600" y="3352800"/>
                </a:cubicBezTo>
                <a:cubicBezTo>
                  <a:pt x="5985933" y="3067050"/>
                  <a:pt x="6282267" y="2305050"/>
                  <a:pt x="6870700" y="2095500"/>
                </a:cubicBezTo>
                <a:cubicBezTo>
                  <a:pt x="7459133" y="1885950"/>
                  <a:pt x="8447617" y="2332567"/>
                  <a:pt x="8966200" y="2095500"/>
                </a:cubicBezTo>
                <a:cubicBezTo>
                  <a:pt x="9484783" y="1858433"/>
                  <a:pt x="9516533" y="1022350"/>
                  <a:pt x="9982200" y="673100"/>
                </a:cubicBezTo>
                <a:cubicBezTo>
                  <a:pt x="10447867" y="323850"/>
                  <a:pt x="11307763" y="248708"/>
                  <a:pt x="11760200" y="0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>
                <a:latin typeface="+mj-lt"/>
                <a:ea typeface="汉仪夏日体W" panose="00020600040101010101" pitchFamily="18" charset="-122"/>
                <a:sym typeface="HYXiaRiTiW" panose="00020600040101010101" pitchFamily="18" charset="-122"/>
              </a:rPr>
              <a:t> </a:t>
            </a:r>
          </a:p>
          <a:p>
            <a:pPr algn="ctr"/>
            <a:endParaRPr lang="zh-CN" altLang="en-US" sz="1050" dirty="0">
              <a:latin typeface="+mj-lt"/>
              <a:ea typeface="汉仪夏日体W" panose="00020600040101010101" pitchFamily="18" charset="-122"/>
              <a:sym typeface="HYXiaRiTiW" panose="00020600040101010101" pitchFamily="18" charset="-122"/>
            </a:endParaRPr>
          </a:p>
        </p:txBody>
      </p:sp>
      <p:pic>
        <p:nvPicPr>
          <p:cNvPr id="12" name="图片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9575FB-29F3-4604-9B59-9307783AA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b="19126"/>
          <a:stretch/>
        </p:blipFill>
        <p:spPr>
          <a:xfrm rot="5126995" flipV="1">
            <a:off x="455690" y="2415162"/>
            <a:ext cx="1242524" cy="1201969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AC1A5C-A52C-483C-9A1D-CB336CDFE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b="19126"/>
          <a:stretch/>
        </p:blipFill>
        <p:spPr>
          <a:xfrm rot="5126995" flipV="1">
            <a:off x="1934758" y="1321716"/>
            <a:ext cx="1242524" cy="1201969"/>
          </a:xfrm>
          <a:prstGeom prst="rect">
            <a:avLst/>
          </a:prstGeom>
        </p:spPr>
      </p:pic>
      <p:pic>
        <p:nvPicPr>
          <p:cNvPr id="14" name="图片 1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1E040F-46AB-465D-A875-86C9E504CB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b="19126"/>
          <a:stretch/>
        </p:blipFill>
        <p:spPr>
          <a:xfrm rot="5126995" flipV="1">
            <a:off x="4599114" y="348129"/>
            <a:ext cx="1242524" cy="1201969"/>
          </a:xfrm>
          <a:prstGeom prst="rect">
            <a:avLst/>
          </a:prstGeom>
        </p:spPr>
      </p:pic>
      <p:sp>
        <p:nvSpPr>
          <p:cNvPr id="21" name="TextBox 20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167647" y="409923"/>
            <a:ext cx="251863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CHÚ THÍCH</a:t>
            </a:r>
          </a:p>
        </p:txBody>
      </p:sp>
      <p:sp>
        <p:nvSpPr>
          <p:cNvPr id="3" name="Flowchart: Display 2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6858000" y="1551431"/>
            <a:ext cx="2101497" cy="1069535"/>
          </a:xfrm>
          <a:prstGeom prst="flowChartDisplay">
            <a:avLst/>
          </a:prstGeom>
          <a:solidFill>
            <a:srgbClr val="FCC062"/>
          </a:solidFill>
          <a:ln>
            <a:solidFill>
              <a:srgbClr val="FCC06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Flowchart: Display 21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4389417" y="2328892"/>
            <a:ext cx="1905990" cy="1112999"/>
          </a:xfrm>
          <a:prstGeom prst="flowChartDisplay">
            <a:avLst/>
          </a:prstGeom>
          <a:solidFill>
            <a:srgbClr val="FCC062"/>
          </a:solidFill>
          <a:ln>
            <a:solidFill>
              <a:srgbClr val="FCC06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Flowchart: Display 22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027159" y="3792376"/>
            <a:ext cx="1905990" cy="1112999"/>
          </a:xfrm>
          <a:prstGeom prst="flowChartDisplay">
            <a:avLst/>
          </a:prstGeom>
          <a:solidFill>
            <a:srgbClr val="FCC062"/>
          </a:solidFill>
          <a:ln>
            <a:solidFill>
              <a:srgbClr val="FCC06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16" y="1551431"/>
            <a:ext cx="1457493" cy="1457493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66" y="361706"/>
            <a:ext cx="1745754" cy="1745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90895" y="3286590"/>
            <a:ext cx="1310985" cy="1310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4186" y="1887762"/>
            <a:ext cx="19960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4558" y="2571750"/>
            <a:ext cx="1548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01880" y="4041832"/>
            <a:ext cx="1356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F93D91-6EC0-4DEA-9B01-12CAE64406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800" smtClean="0"/>
              <a:t>10</a:t>
            </a:fld>
            <a:endParaRPr lang="en" sz="2800"/>
          </a:p>
        </p:txBody>
      </p:sp>
      <p:pic>
        <p:nvPicPr>
          <p:cNvPr id="4" name="图片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30FF52-6DCF-45C1-A33E-5592FFFCF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615" y="3735426"/>
            <a:ext cx="1809860" cy="1500960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E4907-8D45-447B-8324-D016F659A980}"/>
              </a:ext>
            </a:extLst>
          </p:cNvPr>
          <p:cNvSpPr txBox="1"/>
          <p:nvPr/>
        </p:nvSpPr>
        <p:spPr>
          <a:xfrm>
            <a:off x="2612441" y="267027"/>
            <a:ext cx="4306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988EAD-B6A8-40A4-8BA5-661CDE666B52}"/>
              </a:ext>
            </a:extLst>
          </p:cNvPr>
          <p:cNvSpPr txBox="1"/>
          <p:nvPr/>
        </p:nvSpPr>
        <p:spPr>
          <a:xfrm>
            <a:off x="971111" y="868831"/>
            <a:ext cx="7813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2.Đánh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CA62C2-384C-4CC0-9FAA-1EB071EF5B29}"/>
              </a:ext>
            </a:extLst>
          </p:cNvPr>
          <p:cNvGrpSpPr/>
          <p:nvPr/>
        </p:nvGrpSpPr>
        <p:grpSpPr>
          <a:xfrm>
            <a:off x="1564406" y="1620354"/>
            <a:ext cx="5965947" cy="3101813"/>
            <a:chOff x="5915596" y="2830873"/>
            <a:chExt cx="4870087" cy="4135751"/>
          </a:xfrm>
        </p:grpSpPr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BF63B429-912E-440B-8418-4D49D6C50D88}"/>
                </a:ext>
              </a:extLst>
            </p:cNvPr>
            <p:cNvSpPr/>
            <p:nvPr/>
          </p:nvSpPr>
          <p:spPr>
            <a:xfrm>
              <a:off x="5986954" y="2954343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" name="Flowchart: Decision 10">
              <a:extLst>
                <a:ext uri="{FF2B5EF4-FFF2-40B4-BE49-F238E27FC236}">
                  <a16:creationId xmlns:a16="http://schemas.microsoft.com/office/drawing/2014/main" id="{0E3C8490-4F97-499A-922E-8377D43BD9AA}"/>
                </a:ext>
              </a:extLst>
            </p:cNvPr>
            <p:cNvSpPr/>
            <p:nvPr/>
          </p:nvSpPr>
          <p:spPr>
            <a:xfrm>
              <a:off x="5986954" y="4179199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Flowchart: Decision 11">
              <a:extLst>
                <a:ext uri="{FF2B5EF4-FFF2-40B4-BE49-F238E27FC236}">
                  <a16:creationId xmlns:a16="http://schemas.microsoft.com/office/drawing/2014/main" id="{99B48943-38CF-4398-9141-C4A3FCB9E7C5}"/>
                </a:ext>
              </a:extLst>
            </p:cNvPr>
            <p:cNvSpPr/>
            <p:nvPr/>
          </p:nvSpPr>
          <p:spPr>
            <a:xfrm>
              <a:off x="5915596" y="5264192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829E5A-2CC3-4639-9C15-64E62053007A}"/>
                </a:ext>
              </a:extLst>
            </p:cNvPr>
            <p:cNvGrpSpPr/>
            <p:nvPr/>
          </p:nvGrpSpPr>
          <p:grpSpPr>
            <a:xfrm>
              <a:off x="6503482" y="2830873"/>
              <a:ext cx="4282201" cy="4135751"/>
              <a:chOff x="5367024" y="2093684"/>
              <a:chExt cx="4282201" cy="413575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3E2C34-FB23-4DB4-830F-25D516D222C3}"/>
                  </a:ext>
                </a:extLst>
              </p:cNvPr>
              <p:cNvSpPr txBox="1"/>
              <p:nvPr/>
            </p:nvSpPr>
            <p:spPr>
              <a:xfrm>
                <a:off x="5588459" y="2093684"/>
                <a:ext cx="4060766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tưởng</a:t>
                </a:r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1E6433-8577-4564-88CD-B5A0E7C0CBF2}"/>
                  </a:ext>
                </a:extLst>
              </p:cNvPr>
              <p:cNvSpPr txBox="1"/>
              <p:nvPr/>
            </p:nvSpPr>
            <p:spPr>
              <a:xfrm>
                <a:off x="5588459" y="3261313"/>
                <a:ext cx="3992277" cy="1272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dung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7F0E7B-8331-42CD-B3EC-6A285A243167}"/>
                  </a:ext>
                </a:extLst>
              </p:cNvPr>
              <p:cNvSpPr txBox="1"/>
              <p:nvPr/>
            </p:nvSpPr>
            <p:spPr>
              <a:xfrm>
                <a:off x="5367024" y="4382775"/>
                <a:ext cx="3454762" cy="184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bày</a:t>
                </a:r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98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4A4358-FD64-4BB4-A230-CA58701971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800" smtClean="0"/>
              <a:t>11</a:t>
            </a:fld>
            <a:endParaRPr lang="en" sz="2800"/>
          </a:p>
        </p:txBody>
      </p:sp>
      <p:pic>
        <p:nvPicPr>
          <p:cNvPr id="4" name="图片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CC82D0-BF24-40CA-9050-05F6C4D87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26" y="3503483"/>
            <a:ext cx="2150608" cy="1783550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C0A148-79B5-419E-B668-8A1599222667}"/>
              </a:ext>
            </a:extLst>
          </p:cNvPr>
          <p:cNvSpPr txBox="1"/>
          <p:nvPr/>
        </p:nvSpPr>
        <p:spPr>
          <a:xfrm>
            <a:off x="2742951" y="296809"/>
            <a:ext cx="4959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22BA8F-C3AB-453C-83D4-3DA126078484}"/>
              </a:ext>
            </a:extLst>
          </p:cNvPr>
          <p:cNvSpPr txBox="1"/>
          <p:nvPr/>
        </p:nvSpPr>
        <p:spPr>
          <a:xfrm>
            <a:off x="1166579" y="859423"/>
            <a:ext cx="7280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77F04D-5B99-4A0B-9DAC-152754F4CA49}"/>
              </a:ext>
            </a:extLst>
          </p:cNvPr>
          <p:cNvGrpSpPr/>
          <p:nvPr/>
        </p:nvGrpSpPr>
        <p:grpSpPr>
          <a:xfrm>
            <a:off x="940376" y="1928293"/>
            <a:ext cx="7733045" cy="1829831"/>
            <a:chOff x="5986954" y="2898057"/>
            <a:chExt cx="4826320" cy="2439774"/>
          </a:xfrm>
        </p:grpSpPr>
        <p:sp>
          <p:nvSpPr>
            <p:cNvPr id="9" name="Flowchart: Decision 8">
              <a:extLst>
                <a:ext uri="{FF2B5EF4-FFF2-40B4-BE49-F238E27FC236}">
                  <a16:creationId xmlns:a16="http://schemas.microsoft.com/office/drawing/2014/main" id="{0E7A8048-359D-4FA3-B96A-21C3699EB9DE}"/>
                </a:ext>
              </a:extLst>
            </p:cNvPr>
            <p:cNvSpPr/>
            <p:nvPr/>
          </p:nvSpPr>
          <p:spPr>
            <a:xfrm>
              <a:off x="5986954" y="2923863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AD086042-740E-46A6-A1A2-8B40EA5ADE84}"/>
                </a:ext>
              </a:extLst>
            </p:cNvPr>
            <p:cNvSpPr/>
            <p:nvPr/>
          </p:nvSpPr>
          <p:spPr>
            <a:xfrm>
              <a:off x="5986954" y="4148719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5FA26F0-F735-42AC-B5F7-10C3A1878436}"/>
                </a:ext>
              </a:extLst>
            </p:cNvPr>
            <p:cNvGrpSpPr/>
            <p:nvPr/>
          </p:nvGrpSpPr>
          <p:grpSpPr>
            <a:xfrm>
              <a:off x="6752508" y="2898057"/>
              <a:ext cx="4060766" cy="2439774"/>
              <a:chOff x="5588459" y="2093684"/>
              <a:chExt cx="4060766" cy="243977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F18B6F-1A05-4C6F-B6B0-C54136CB642A}"/>
                  </a:ext>
                </a:extLst>
              </p:cNvPr>
              <p:cNvSpPr txBox="1"/>
              <p:nvPr/>
            </p:nvSpPr>
            <p:spPr>
              <a:xfrm>
                <a:off x="5588459" y="2093684"/>
                <a:ext cx="4060766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A00A11-6CBC-4213-BE0A-13CE2DAA4B38}"/>
                  </a:ext>
                </a:extLst>
              </p:cNvPr>
              <p:cNvSpPr txBox="1"/>
              <p:nvPr/>
            </p:nvSpPr>
            <p:spPr>
              <a:xfrm>
                <a:off x="5588459" y="3261316"/>
                <a:ext cx="3992277" cy="1272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ngân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28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689412" y="829684"/>
            <a:ext cx="3765176" cy="3484132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Tổng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kết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HYXiaRiTiW" panose="00020600040101010101" pitchFamily="18" charset="-122"/>
            </a:endParaRPr>
          </a:p>
        </p:txBody>
      </p:sp>
      <p:sp>
        <p:nvSpPr>
          <p:cNvPr id="242" name="Google Shape;242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280771" y="571650"/>
            <a:ext cx="4582608" cy="400035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367243" y="650059"/>
            <a:ext cx="1267459" cy="1267459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5338363" y="3026755"/>
            <a:ext cx="1116225" cy="1116225"/>
          </a:xfrm>
          <a:prstGeom prst="donut">
            <a:avLst>
              <a:gd name="adj" fmla="val 12811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 descr="OPL20U25GSXzBJYl68kk8uQGfFKzs7yb1M4KJWUiLk6ZEvGF+qCIPSnY57AbBFCvTW2023.15.96+K4lPs7H94VUqPe2XwIsfPRnrXQE//QTEXxb8/8N4CNc6FpgZahzpTjFhMzSA7T/nHJa11DE8Ng2TP3iAmRczFlmslSuUNOgUeb6yRvs0=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41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845CEC-5797-4E4D-99BC-58D9B4C596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Rectangl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71C706-8737-4F91-8A4E-2F147EF5B05D}"/>
              </a:ext>
            </a:extLst>
          </p:cNvPr>
          <p:cNvSpPr/>
          <p:nvPr/>
        </p:nvSpPr>
        <p:spPr>
          <a:xfrm>
            <a:off x="1832487" y="-237815"/>
            <a:ext cx="6618338" cy="83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ĐÁNH GIÁ CÁ NHÂN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025A4F-87A9-4024-BF01-876829BB5189}"/>
              </a:ext>
            </a:extLst>
          </p:cNvPr>
          <p:cNvSpPr/>
          <p:nvPr/>
        </p:nvSpPr>
        <p:spPr>
          <a:xfrm>
            <a:off x="473523" y="181050"/>
            <a:ext cx="8858519" cy="252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48A5D0-1FED-4524-A283-1F202EC0E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28874"/>
              </p:ext>
            </p:extLst>
          </p:nvPr>
        </p:nvGraphicFramePr>
        <p:xfrm>
          <a:off x="141953" y="2709627"/>
          <a:ext cx="8860095" cy="2327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9101">
                  <a:extLst>
                    <a:ext uri="{9D8B030D-6E8A-4147-A177-3AD203B41FA5}">
                      <a16:colId xmlns:a16="http://schemas.microsoft.com/office/drawing/2014/main" val="461591098"/>
                    </a:ext>
                  </a:extLst>
                </a:gridCol>
                <a:gridCol w="574859">
                  <a:extLst>
                    <a:ext uri="{9D8B030D-6E8A-4147-A177-3AD203B41FA5}">
                      <a16:colId xmlns:a16="http://schemas.microsoft.com/office/drawing/2014/main" val="290431963"/>
                    </a:ext>
                  </a:extLst>
                </a:gridCol>
                <a:gridCol w="903347">
                  <a:extLst>
                    <a:ext uri="{9D8B030D-6E8A-4147-A177-3AD203B41FA5}">
                      <a16:colId xmlns:a16="http://schemas.microsoft.com/office/drawing/2014/main" val="4257271845"/>
                    </a:ext>
                  </a:extLst>
                </a:gridCol>
                <a:gridCol w="1231835">
                  <a:extLst>
                    <a:ext uri="{9D8B030D-6E8A-4147-A177-3AD203B41FA5}">
                      <a16:colId xmlns:a16="http://schemas.microsoft.com/office/drawing/2014/main" val="2518119518"/>
                    </a:ext>
                  </a:extLst>
                </a:gridCol>
                <a:gridCol w="1231835">
                  <a:extLst>
                    <a:ext uri="{9D8B030D-6E8A-4147-A177-3AD203B41FA5}">
                      <a16:colId xmlns:a16="http://schemas.microsoft.com/office/drawing/2014/main" val="3977576157"/>
                    </a:ext>
                  </a:extLst>
                </a:gridCol>
                <a:gridCol w="1231835">
                  <a:extLst>
                    <a:ext uri="{9D8B030D-6E8A-4147-A177-3AD203B41FA5}">
                      <a16:colId xmlns:a16="http://schemas.microsoft.com/office/drawing/2014/main" val="791953658"/>
                    </a:ext>
                  </a:extLst>
                </a:gridCol>
                <a:gridCol w="1362320">
                  <a:extLst>
                    <a:ext uri="{9D8B030D-6E8A-4147-A177-3AD203B41FA5}">
                      <a16:colId xmlns:a16="http://schemas.microsoft.com/office/drawing/2014/main" val="3543578373"/>
                    </a:ext>
                  </a:extLst>
                </a:gridCol>
                <a:gridCol w="819400">
                  <a:extLst>
                    <a:ext uri="{9D8B030D-6E8A-4147-A177-3AD203B41FA5}">
                      <a16:colId xmlns:a16="http://schemas.microsoft.com/office/drawing/2014/main" val="3216093991"/>
                    </a:ext>
                  </a:extLst>
                </a:gridCol>
                <a:gridCol w="765563">
                  <a:extLst>
                    <a:ext uri="{9D8B030D-6E8A-4147-A177-3AD203B41FA5}">
                      <a16:colId xmlns:a16="http://schemas.microsoft.com/office/drawing/2014/main" val="1735955821"/>
                    </a:ext>
                  </a:extLst>
                </a:gridCol>
              </a:tblGrid>
              <a:tr h="16890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608024"/>
                  </a:ext>
                </a:extLst>
              </a:tr>
              <a:tr h="3193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34696"/>
                  </a:ext>
                </a:extLst>
              </a:tr>
              <a:tr h="3193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88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3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9FA986-3EE5-4C46-96EA-8559E338F4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14</a:t>
            </a:fld>
            <a:endParaRPr lang="en"/>
          </a:p>
        </p:txBody>
      </p:sp>
      <p:graphicFrame>
        <p:nvGraphicFramePr>
          <p:cNvPr id="3" name="Tabl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98E4DF-F282-451F-85F5-ED04C7683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21644"/>
              </p:ext>
            </p:extLst>
          </p:nvPr>
        </p:nvGraphicFramePr>
        <p:xfrm>
          <a:off x="324464" y="398207"/>
          <a:ext cx="8495072" cy="4535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5820">
                  <a:extLst>
                    <a:ext uri="{9D8B030D-6E8A-4147-A177-3AD203B41FA5}">
                      <a16:colId xmlns:a16="http://schemas.microsoft.com/office/drawing/2014/main" val="310821576"/>
                    </a:ext>
                  </a:extLst>
                </a:gridCol>
                <a:gridCol w="4598493">
                  <a:extLst>
                    <a:ext uri="{9D8B030D-6E8A-4147-A177-3AD203B41FA5}">
                      <a16:colId xmlns:a16="http://schemas.microsoft.com/office/drawing/2014/main" val="1684040965"/>
                    </a:ext>
                  </a:extLst>
                </a:gridCol>
                <a:gridCol w="696862">
                  <a:extLst>
                    <a:ext uri="{9D8B030D-6E8A-4147-A177-3AD203B41FA5}">
                      <a16:colId xmlns:a16="http://schemas.microsoft.com/office/drawing/2014/main" val="3974066577"/>
                    </a:ext>
                  </a:extLst>
                </a:gridCol>
                <a:gridCol w="943897">
                  <a:extLst>
                    <a:ext uri="{9D8B030D-6E8A-4147-A177-3AD203B41FA5}">
                      <a16:colId xmlns:a16="http://schemas.microsoft.com/office/drawing/2014/main" val="1768600847"/>
                    </a:ext>
                  </a:extLst>
                </a:gridCol>
              </a:tblGrid>
              <a:tr h="34333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601124"/>
                  </a:ext>
                </a:extLst>
              </a:tr>
              <a:tr h="686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tối đa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718875"/>
                  </a:ext>
                </a:extLst>
              </a:tr>
              <a:tr h="686659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1.Đánh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4,5)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Sự tham gia của các thành viên: tham gia đầy đủ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70799"/>
                  </a:ext>
                </a:extLst>
              </a:tr>
              <a:tr h="686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256889"/>
                  </a:ext>
                </a:extLst>
              </a:tr>
              <a:tr h="38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172084"/>
                  </a:ext>
                </a:extLst>
              </a:tr>
              <a:tr h="34333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5,5)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Ý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039106"/>
                  </a:ext>
                </a:extLst>
              </a:tr>
              <a:tr h="686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63804"/>
                  </a:ext>
                </a:extLst>
              </a:tr>
              <a:tr h="38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24479"/>
                  </a:ext>
                </a:extLst>
              </a:tr>
              <a:tr h="3275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 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613543"/>
                  </a:ext>
                </a:extLst>
              </a:tr>
            </a:tbl>
          </a:graphicData>
        </a:graphic>
      </p:graphicFrame>
      <p:sp>
        <p:nvSpPr>
          <p:cNvPr id="4" name="Rectangl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4D39BD-DEA3-47B0-AD9D-F38BC9361531}"/>
              </a:ext>
            </a:extLst>
          </p:cNvPr>
          <p:cNvSpPr/>
          <p:nvPr/>
        </p:nvSpPr>
        <p:spPr>
          <a:xfrm>
            <a:off x="1767535" y="261"/>
            <a:ext cx="5144358" cy="421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ĐÁNH GIÁ HOẠT ĐỘNG NHÓM</a:t>
            </a:r>
            <a:endParaRPr lang="en-US" sz="2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04A349-1CDA-4446-AC2B-8A471F078B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" name="Picture 1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496271-B424-4157-BC8B-BDE290909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309787"/>
            <a:ext cx="2025650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A2BB99-554D-4EDC-99BF-C45954FF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800"/>
            <a:ext cx="1555750" cy="144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8E18BA-1C2B-475D-8B98-7813B37E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536550"/>
            <a:ext cx="203835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3A0A45-CED8-4E1E-B959-7E4485FD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2049437"/>
            <a:ext cx="3363912" cy="4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60D697-51B0-44D2-B9B5-3B78808F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682975"/>
            <a:ext cx="1190625" cy="10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0BF5D2-352D-4EC8-BEEB-9C437044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2725712"/>
            <a:ext cx="1185862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C925E0-F943-452C-9DCD-605F73EA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2741587"/>
            <a:ext cx="1065213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8BDDE7-CCEE-4E3E-9A8F-4C4DB487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1858937"/>
            <a:ext cx="1182687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BCD379-69AC-47BF-AC4D-A4EDF15FB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2170087"/>
            <a:ext cx="2578100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27CCBF4-6716-40CD-9878-E2B5226A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874687"/>
            <a:ext cx="1081087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A042270-8464-4847-9F0E-39F847CF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293787"/>
            <a:ext cx="14319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AE6F7C3-4EE8-4E27-8A39-35E57BBD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68" y="1704244"/>
            <a:ext cx="1333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689412" y="829684"/>
            <a:ext cx="3765176" cy="3484132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Vận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dụng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HYXiaRiTiW" panose="00020600040101010101" pitchFamily="18" charset="-122"/>
            </a:endParaRPr>
          </a:p>
        </p:txBody>
      </p:sp>
      <p:sp>
        <p:nvSpPr>
          <p:cNvPr id="242" name="Google Shape;242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280771" y="571650"/>
            <a:ext cx="4582608" cy="400035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367243" y="650059"/>
            <a:ext cx="1267459" cy="1267459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5338363" y="3026755"/>
            <a:ext cx="1116225" cy="1116225"/>
          </a:xfrm>
          <a:prstGeom prst="donut">
            <a:avLst>
              <a:gd name="adj" fmla="val 12811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 descr="OPL20U25GSXzBJYl68kk8uQGfFKzs7yb1M4KJWUiLk6ZEvGF+qCIPSnY57AbBFCvTW2023.15.96+K4lPs7H94VUqPe2XwIsfPRnrXQE//QTEXxb8/8N4CNc6FpgZahzpTjFhMzSA7T/nHJa11DE8Ng2TP3iAmRczFlmslSuUNOgUeb6yRvs0=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993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B9B8FE-B4F8-4D4F-ADA2-1511B9DBCF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图片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600D27-D280-4622-A6A9-693A38987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671" y="-710207"/>
            <a:ext cx="2826022" cy="2826022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A4E48F-5FA7-48FC-B312-5B811D120D37}"/>
              </a:ext>
            </a:extLst>
          </p:cNvPr>
          <p:cNvSpPr/>
          <p:nvPr/>
        </p:nvSpPr>
        <p:spPr>
          <a:xfrm>
            <a:off x="116782" y="105199"/>
            <a:ext cx="89104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AF0DD8-5872-4CBC-AC03-D729D3C897D5}"/>
              </a:ext>
            </a:extLst>
          </p:cNvPr>
          <p:cNvSpPr txBox="1"/>
          <p:nvPr/>
        </p:nvSpPr>
        <p:spPr>
          <a:xfrm>
            <a:off x="62114" y="1356945"/>
            <a:ext cx="9163050" cy="3484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21" name="5 Minute Timer (Nho)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1F59A91-5F65-4727-86E7-1BE8A9BE5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5924" y="3487851"/>
            <a:ext cx="1055237" cy="613588"/>
          </a:xfrm>
          <a:prstGeom prst="rect">
            <a:avLst/>
          </a:prstGeom>
        </p:spPr>
      </p:pic>
      <p:pic>
        <p:nvPicPr>
          <p:cNvPr id="22" name="Picture 2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38F03D-9031-4E1B-AECE-B823A19166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016" y="3228562"/>
            <a:ext cx="1745754" cy="17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E0F6F8-FE9D-421A-A739-7ECF1137D4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图片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20D881-C2BA-4079-A156-DD27E6E88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26" y="139135"/>
            <a:ext cx="7437392" cy="4865229"/>
          </a:xfrm>
          <a:prstGeom prst="rect">
            <a:avLst/>
          </a:prstGeom>
        </p:spPr>
      </p:pic>
      <p:pic>
        <p:nvPicPr>
          <p:cNvPr id="4" name="图片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1855DC-673D-48F3-8339-CC2BD0F6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288682" y="0"/>
            <a:ext cx="3480286" cy="165406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F2FFE4-ACB2-4A14-BE06-5D959C94E7FA}"/>
              </a:ext>
            </a:extLst>
          </p:cNvPr>
          <p:cNvSpPr txBox="1"/>
          <p:nvPr/>
        </p:nvSpPr>
        <p:spPr>
          <a:xfrm>
            <a:off x="439782" y="863493"/>
            <a:ext cx="29225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2D4C79-A628-4E9A-A8F7-4FFD21E0CA2B}"/>
              </a:ext>
            </a:extLst>
          </p:cNvPr>
          <p:cNvSpPr txBox="1"/>
          <p:nvPr/>
        </p:nvSpPr>
        <p:spPr>
          <a:xfrm>
            <a:off x="2171700" y="1462558"/>
            <a:ext cx="6486525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GV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9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1C84F1-ADAA-4D21-B584-1470DAE14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/>
        </p:blipFill>
        <p:spPr>
          <a:xfrm>
            <a:off x="8055287" y="194492"/>
            <a:ext cx="900113" cy="1148596"/>
          </a:xfrm>
          <a:prstGeom prst="rect">
            <a:avLst/>
          </a:prstGeom>
        </p:spPr>
      </p:pic>
      <p:pic>
        <p:nvPicPr>
          <p:cNvPr id="10" name="图片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D30299-16B9-40C3-886C-D26D3668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/>
        </p:blipFill>
        <p:spPr>
          <a:xfrm>
            <a:off x="180811" y="3624708"/>
            <a:ext cx="979448" cy="1324301"/>
          </a:xfrm>
          <a:prstGeom prst="rect">
            <a:avLst/>
          </a:prstGeom>
        </p:spPr>
      </p:pic>
      <p:pic>
        <p:nvPicPr>
          <p:cNvPr id="12" name="图片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3227EA-9B5A-46E6-86D4-43F0852F4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93"/>
          <a:stretch/>
        </p:blipFill>
        <p:spPr>
          <a:xfrm>
            <a:off x="180811" y="194492"/>
            <a:ext cx="1267103" cy="839804"/>
          </a:xfrm>
          <a:prstGeom prst="rect">
            <a:avLst/>
          </a:prstGeom>
        </p:spPr>
      </p:pic>
      <p:pic>
        <p:nvPicPr>
          <p:cNvPr id="16" name="图片 1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29FA4F-C814-48E1-A176-FD91444C0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7" y="2193168"/>
            <a:ext cx="1067034" cy="886043"/>
          </a:xfrm>
          <a:prstGeom prst="rect">
            <a:avLst/>
          </a:prstGeom>
        </p:spPr>
      </p:pic>
      <p:grpSp>
        <p:nvGrpSpPr>
          <p:cNvPr id="23" name="组合 2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0880D7-D85E-4A76-8206-3B56DE026C30}"/>
              </a:ext>
            </a:extLst>
          </p:cNvPr>
          <p:cNvGrpSpPr/>
          <p:nvPr/>
        </p:nvGrpSpPr>
        <p:grpSpPr>
          <a:xfrm>
            <a:off x="7673127" y="3471863"/>
            <a:ext cx="1286803" cy="1471704"/>
            <a:chOff x="8194080" y="3408873"/>
            <a:chExt cx="2724693" cy="318254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23A5C81-BB92-42C7-BBDA-00D785ED1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9213"/>
            <a:stretch/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F12F273-4548-4B78-A714-65F49E914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6" name="TextBox 68" descr="OPL20U25GSXzBJYl68kk8uQGfFKzs7yb1M4KJWUiLk6ZEvGF+qCIPSnY57AbBFCvTW2023.15.96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4635074" y="1864117"/>
            <a:ext cx="1956610" cy="1215094"/>
          </a:xfrm>
          <a:prstGeom prst="rect">
            <a:avLst/>
          </a:prstGeom>
        </p:spPr>
        <p:txBody>
          <a:bodyPr vert="horz" wrap="square" lIns="0" tIns="54000" rIns="0" bIns="0" anchor="t" anchorCtr="1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Rectangle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202" y="1356215"/>
            <a:ext cx="5616624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</a:rPr>
              <a:t>SGK, </a:t>
            </a:r>
            <a:r>
              <a:rPr lang="en-US" sz="2100" dirty="0" err="1">
                <a:solidFill>
                  <a:srgbClr val="002060"/>
                </a:solidFill>
              </a:rPr>
              <a:t>giáo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án</a:t>
            </a:r>
            <a:r>
              <a:rPr lang="en-US" sz="2100" dirty="0">
                <a:solidFill>
                  <a:srgbClr val="002060"/>
                </a:solidFill>
              </a:rPr>
              <a:t>, </a:t>
            </a:r>
            <a:r>
              <a:rPr lang="en-US" sz="2100" dirty="0" err="1">
                <a:solidFill>
                  <a:srgbClr val="002060"/>
                </a:solidFill>
              </a:rPr>
              <a:t>bảng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phụ</a:t>
            </a:r>
            <a:r>
              <a:rPr lang="en-US" sz="2100" dirty="0">
                <a:solidFill>
                  <a:srgbClr val="002060"/>
                </a:solidFill>
              </a:rPr>
              <a:t>, </a:t>
            </a:r>
            <a:r>
              <a:rPr lang="en-US" sz="2100" dirty="0" err="1">
                <a:solidFill>
                  <a:srgbClr val="002060"/>
                </a:solidFill>
              </a:rPr>
              <a:t>máy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chiếu</a:t>
            </a:r>
            <a:endParaRPr lang="en-US" sz="21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2060"/>
                </a:solidFill>
              </a:rPr>
              <a:t>Phiếu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đánh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giá</a:t>
            </a:r>
            <a:r>
              <a:rPr lang="en-US" sz="2100" dirty="0">
                <a:solidFill>
                  <a:srgbClr val="002060"/>
                </a:solidFill>
              </a:rPr>
              <a:t>…</a:t>
            </a:r>
          </a:p>
          <a:p>
            <a:pPr marL="385763" indent="-385763" algn="just" eaLnBrk="0" hangingPunct="0">
              <a:spcAft>
                <a:spcPts val="450"/>
              </a:spcAft>
              <a:buAutoNum type="arabicPeriod"/>
            </a:pPr>
            <a:endParaRPr lang="en-US" alt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020669" y="3173248"/>
            <a:ext cx="6056795" cy="151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1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A0, A4…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450"/>
              </a:spcAft>
            </a:pPr>
            <a:endParaRPr lang="en-US" sz="2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2378103" y="416344"/>
            <a:ext cx="42434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7" y="1213480"/>
            <a:ext cx="780185" cy="78018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61" y="3090673"/>
            <a:ext cx="697350" cy="6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286A3C-B360-4B1D-B7FE-86B043DDBB80}"/>
              </a:ext>
            </a:extLst>
          </p:cNvPr>
          <p:cNvSpPr/>
          <p:nvPr/>
        </p:nvSpPr>
        <p:spPr>
          <a:xfrm>
            <a:off x="3409628" y="970031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  <p:sp>
        <p:nvSpPr>
          <p:cNvPr id="21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4C96A9-A777-4CAC-AC71-C2C81FB96082}"/>
              </a:ext>
            </a:extLst>
          </p:cNvPr>
          <p:cNvSpPr/>
          <p:nvPr/>
        </p:nvSpPr>
        <p:spPr>
          <a:xfrm>
            <a:off x="-1028700" y="1547112"/>
            <a:ext cx="11201400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THỰC HÀNH VÀ TRẢI NGHIỆM</a:t>
            </a:r>
          </a:p>
        </p:txBody>
      </p:sp>
      <p:sp>
        <p:nvSpPr>
          <p:cNvPr id="22" name="Rectangle 2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003765-3191-4D23-8EC0-1A86F39F9030}"/>
              </a:ext>
            </a:extLst>
          </p:cNvPr>
          <p:cNvSpPr/>
          <p:nvPr/>
        </p:nvSpPr>
        <p:spPr>
          <a:xfrm>
            <a:off x="3453373" y="2325669"/>
            <a:ext cx="23134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sp>
        <p:nvSpPr>
          <p:cNvPr id="23" name="Rectangle 2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08C368-E613-4DB0-BE7F-02A80D3B3798}"/>
              </a:ext>
            </a:extLst>
          </p:cNvPr>
          <p:cNvSpPr/>
          <p:nvPr/>
        </p:nvSpPr>
        <p:spPr>
          <a:xfrm>
            <a:off x="907097" y="3072430"/>
            <a:ext cx="7906332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QUẢN LÍ TÀI CHÍNH CÁ NHÂN</a:t>
            </a:r>
          </a:p>
        </p:txBody>
      </p:sp>
      <p:sp>
        <p:nvSpPr>
          <p:cNvPr id="24" name="Hình chữ nhật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7638A3-C0CF-4477-B4A5-98E9B5AC6548}"/>
              </a:ext>
            </a:extLst>
          </p:cNvPr>
          <p:cNvSpPr/>
          <p:nvPr/>
        </p:nvSpPr>
        <p:spPr>
          <a:xfrm>
            <a:off x="3427938" y="3911525"/>
            <a:ext cx="228812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107)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1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D3E613-3F65-4BB9-85F8-F66D4FADBCFC}"/>
              </a:ext>
            </a:extLst>
          </p:cNvPr>
          <p:cNvSpPr/>
          <p:nvPr/>
        </p:nvSpPr>
        <p:spPr>
          <a:xfrm>
            <a:off x="2650210" y="495946"/>
            <a:ext cx="2913682" cy="596685"/>
          </a:xfrm>
          <a:prstGeom prst="roundRect">
            <a:avLst/>
          </a:prstGeom>
          <a:solidFill>
            <a:srgbClr val="EF6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D96DC4-1A11-43D3-BEDB-213FA33F4C6F}"/>
              </a:ext>
            </a:extLst>
          </p:cNvPr>
          <p:cNvSpPr/>
          <p:nvPr/>
        </p:nvSpPr>
        <p:spPr>
          <a:xfrm>
            <a:off x="4599548" y="1875719"/>
            <a:ext cx="3851329" cy="596685"/>
          </a:xfrm>
          <a:prstGeom prst="roundRect">
            <a:avLst/>
          </a:prstGeom>
          <a:solidFill>
            <a:srgbClr val="C4D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4AD9D2-4E14-496A-9EE6-FA532DDFB9B7}"/>
              </a:ext>
            </a:extLst>
          </p:cNvPr>
          <p:cNvSpPr/>
          <p:nvPr/>
        </p:nvSpPr>
        <p:spPr>
          <a:xfrm>
            <a:off x="1370975" y="2940159"/>
            <a:ext cx="2913682" cy="596685"/>
          </a:xfrm>
          <a:prstGeom prst="roundRect">
            <a:avLst/>
          </a:prstGeom>
          <a:solidFill>
            <a:srgbClr val="7AC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58BC20-5F66-4A02-90ED-D15144F5895A}"/>
              </a:ext>
            </a:extLst>
          </p:cNvPr>
          <p:cNvSpPr/>
          <p:nvPr/>
        </p:nvSpPr>
        <p:spPr>
          <a:xfrm>
            <a:off x="4530831" y="3852178"/>
            <a:ext cx="2913682" cy="596685"/>
          </a:xfrm>
          <a:prstGeom prst="roundRect">
            <a:avLst/>
          </a:prstGeom>
          <a:solidFill>
            <a:srgbClr val="22B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BD7613-584F-4192-924D-3F7B419EA0ED}"/>
              </a:ext>
            </a:extLst>
          </p:cNvPr>
          <p:cNvSpPr txBox="1"/>
          <p:nvPr/>
        </p:nvSpPr>
        <p:spPr>
          <a:xfrm>
            <a:off x="674176" y="138524"/>
            <a:ext cx="178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689412" y="829684"/>
            <a:ext cx="3765176" cy="3484132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Mở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đầu</a:t>
            </a:r>
            <a:endParaRPr lang="zh-CN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HYXiaRiTiW" panose="00020600040101010101" pitchFamily="18" charset="-122"/>
            </a:endParaRPr>
          </a:p>
        </p:txBody>
      </p:sp>
      <p:sp>
        <p:nvSpPr>
          <p:cNvPr id="242" name="Google Shape;242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280771" y="571650"/>
            <a:ext cx="4582608" cy="400035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367243" y="650059"/>
            <a:ext cx="1267459" cy="1267459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5338363" y="3026755"/>
            <a:ext cx="1116225" cy="1116225"/>
          </a:xfrm>
          <a:prstGeom prst="donut">
            <a:avLst>
              <a:gd name="adj" fmla="val 12811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 descr="OPL20U25GSXzBJYl68kk8uQGfFKzs7yb1M4KJWUiLk6ZEvGF+qCIPSnY57AbBFCvTW2023.15.96+K4lPs7H94VUqPe2XwIsfPRnrXQE//QTEXxb8/8N4CNc6FpgZahzpTjFhMzSA7T/nHJa11DE8Ng2TP3iAmRczFlmslSuUNOgUeb6yRvs0=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84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 descr="OPL20U25GSXzBJYl68kk8uQGfFKzs7yb1M4KJWUiLk6ZEvGF+qCIPSnY57AbBFCvTW2023.15.96+K4lPs7H94VUqPe2XwIsfPRnrXQE//QTEXxb8/8N4CNc6FpgZahzpTjFhMzSA7T/nHJa11DE8Ng2TP3iAmRczFlmslSuUNOgUeb6yRvs0=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" name="TextBox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974B97-D44D-456D-8031-26AAB0E8AF6E}"/>
              </a:ext>
            </a:extLst>
          </p:cNvPr>
          <p:cNvSpPr txBox="1"/>
          <p:nvPr/>
        </p:nvSpPr>
        <p:spPr>
          <a:xfrm>
            <a:off x="997215" y="0"/>
            <a:ext cx="6679769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48F-398B-4A8A-9776-497B075B23C0}"/>
              </a:ext>
            </a:extLst>
          </p:cNvPr>
          <p:cNvSpPr txBox="1"/>
          <p:nvPr/>
        </p:nvSpPr>
        <p:spPr>
          <a:xfrm>
            <a:off x="470272" y="1016055"/>
            <a:ext cx="784214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DCD285-19ED-4975-AF0F-D091C7699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94172"/>
              </p:ext>
            </p:extLst>
          </p:nvPr>
        </p:nvGraphicFramePr>
        <p:xfrm>
          <a:off x="854469" y="1914914"/>
          <a:ext cx="7435062" cy="311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7016">
                  <a:extLst>
                    <a:ext uri="{9D8B030D-6E8A-4147-A177-3AD203B41FA5}">
                      <a16:colId xmlns:a16="http://schemas.microsoft.com/office/drawing/2014/main" val="719519330"/>
                    </a:ext>
                  </a:extLst>
                </a:gridCol>
                <a:gridCol w="1159367">
                  <a:extLst>
                    <a:ext uri="{9D8B030D-6E8A-4147-A177-3AD203B41FA5}">
                      <a16:colId xmlns:a16="http://schemas.microsoft.com/office/drawing/2014/main" val="893692000"/>
                    </a:ext>
                  </a:extLst>
                </a:gridCol>
                <a:gridCol w="988679">
                  <a:extLst>
                    <a:ext uri="{9D8B030D-6E8A-4147-A177-3AD203B41FA5}">
                      <a16:colId xmlns:a16="http://schemas.microsoft.com/office/drawing/2014/main" val="1514949208"/>
                    </a:ext>
                  </a:extLst>
                </a:gridCol>
              </a:tblGrid>
              <a:tr h="587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Khoản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875335"/>
                  </a:ext>
                </a:extLst>
              </a:tr>
              <a:tr h="5274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con,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sóc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116671"/>
                  </a:ext>
                </a:extLst>
              </a:tr>
              <a:tr h="2568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nhu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656234"/>
                  </a:ext>
                </a:extLst>
              </a:tr>
              <a:tr h="2568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525578"/>
                  </a:ext>
                </a:extLst>
              </a:tr>
              <a:tr h="2568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kiệm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4155" marR="541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9584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 descr="OPL20U25GSXzBJYl68kk8uQGfFKzs7yb1M4KJWUiLk6ZEvGF+qCIPSnY57AbBFCvTW2023.15.96+K4lPs7H94VUqPe2XwIsfPRnrXQE//QTEXxb8/8N4CNc6FpgZahzpTjFhMzSA7T/nHJa11DE8Ng2TP3iAmRczFlmslSuUNOgUeb6yRvs0=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8" name="TextBox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B43557-814A-447F-90FD-63A7DB3FD55B}"/>
              </a:ext>
            </a:extLst>
          </p:cNvPr>
          <p:cNvSpPr txBox="1"/>
          <p:nvPr/>
        </p:nvSpPr>
        <p:spPr>
          <a:xfrm>
            <a:off x="184530" y="577005"/>
            <a:ext cx="9244739" cy="3989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ngân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6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689412" y="829684"/>
            <a:ext cx="3765176" cy="3484132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Luyện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HYXiaRiTiW" panose="00020600040101010101" pitchFamily="18" charset="-122"/>
              </a:rPr>
              <a:t>tập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HYXiaRiTiW" panose="00020600040101010101" pitchFamily="18" charset="-122"/>
            </a:endParaRPr>
          </a:p>
        </p:txBody>
      </p:sp>
      <p:sp>
        <p:nvSpPr>
          <p:cNvPr id="242" name="Google Shape;242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280771" y="571650"/>
            <a:ext cx="4582608" cy="400035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367243" y="650059"/>
            <a:ext cx="1267459" cy="1267459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5338363" y="3026755"/>
            <a:ext cx="1116225" cy="1116225"/>
          </a:xfrm>
          <a:prstGeom prst="donut">
            <a:avLst>
              <a:gd name="adj" fmla="val 12811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 descr="OPL20U25GSXzBJYl68kk8uQGfFKzs7yb1M4KJWUiLk6ZEvGF+qCIPSnY57AbBFCvTW2023.15.96+K4lPs7H94VUqPe2XwIsfPRnrXQE//QTEXxb8/8N4CNc6FpgZahzpTjFhMzSA7T/nHJa11DE8Ng2TP3iAmRczFlmslSuUNOgUeb6yRvs0=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96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 descr="OPL20U25GSXzBJYl68kk8uQGfFKzs7yb1M4KJWUiLk6ZEvGF+qCIPSnY57AbBFCvTW2023.15.96+K4lPs7H94VUqPe2XwIsfPRnrXQE//QTEXxb8/8N4CNc6FpgZahzpTjFhMzSA7T/nHJa11DE8Ng2TP3iAmRczFlmslSuUNOgUeb6yRvs0=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800"/>
              <a:t>9</a:t>
            </a:fld>
            <a:endParaRPr sz="2800"/>
          </a:p>
        </p:txBody>
      </p:sp>
      <p:pic>
        <p:nvPicPr>
          <p:cNvPr id="8" name="图片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5D13B2-4DAF-47A2-86AD-8E748163C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56" y="3732904"/>
            <a:ext cx="2188054" cy="1814606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7E8463-B67D-415A-BE99-90299B246E34}"/>
              </a:ext>
            </a:extLst>
          </p:cNvPr>
          <p:cNvSpPr txBox="1"/>
          <p:nvPr/>
        </p:nvSpPr>
        <p:spPr>
          <a:xfrm>
            <a:off x="588571" y="506022"/>
            <a:ext cx="536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E5C199-7678-45A3-9033-48BA06547557}"/>
              </a:ext>
            </a:extLst>
          </p:cNvPr>
          <p:cNvSpPr txBox="1"/>
          <p:nvPr/>
        </p:nvSpPr>
        <p:spPr>
          <a:xfrm>
            <a:off x="588571" y="1118548"/>
            <a:ext cx="8359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1.Đánh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0C1102-10D2-4F65-BA86-6F907760BC3D}"/>
              </a:ext>
            </a:extLst>
          </p:cNvPr>
          <p:cNvGrpSpPr/>
          <p:nvPr/>
        </p:nvGrpSpPr>
        <p:grpSpPr>
          <a:xfrm>
            <a:off x="588571" y="1794493"/>
            <a:ext cx="8194349" cy="3210603"/>
            <a:chOff x="4818316" y="2093684"/>
            <a:chExt cx="4830909" cy="4280804"/>
          </a:xfrm>
        </p:grpSpPr>
        <p:sp>
          <p:nvSpPr>
            <p:cNvPr id="14" name="Flowchart: Decision 13">
              <a:extLst>
                <a:ext uri="{FF2B5EF4-FFF2-40B4-BE49-F238E27FC236}">
                  <a16:creationId xmlns:a16="http://schemas.microsoft.com/office/drawing/2014/main" id="{966FABEA-6AD3-41CF-882B-E7533A4E627E}"/>
                </a:ext>
              </a:extLst>
            </p:cNvPr>
            <p:cNvSpPr/>
            <p:nvPr/>
          </p:nvSpPr>
          <p:spPr>
            <a:xfrm>
              <a:off x="4818316" y="2329503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Flowchart: Decision 14">
              <a:extLst>
                <a:ext uri="{FF2B5EF4-FFF2-40B4-BE49-F238E27FC236}">
                  <a16:creationId xmlns:a16="http://schemas.microsoft.com/office/drawing/2014/main" id="{68826685-110D-44A1-B330-21D87A67CACD}"/>
                </a:ext>
              </a:extLst>
            </p:cNvPr>
            <p:cNvSpPr/>
            <p:nvPr/>
          </p:nvSpPr>
          <p:spPr>
            <a:xfrm>
              <a:off x="4818316" y="3554359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Flowchart: Decision 15">
              <a:extLst>
                <a:ext uri="{FF2B5EF4-FFF2-40B4-BE49-F238E27FC236}">
                  <a16:creationId xmlns:a16="http://schemas.microsoft.com/office/drawing/2014/main" id="{4493418F-94B0-4E39-B500-64D739143660}"/>
                </a:ext>
              </a:extLst>
            </p:cNvPr>
            <p:cNvSpPr/>
            <p:nvPr/>
          </p:nvSpPr>
          <p:spPr>
            <a:xfrm>
              <a:off x="4818316" y="4837472"/>
              <a:ext cx="438912" cy="304800"/>
            </a:xfrm>
            <a:prstGeom prst="flowChartDecis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42C60B9-DA90-4A52-9701-A1D9B0280013}"/>
                </a:ext>
              </a:extLst>
            </p:cNvPr>
            <p:cNvGrpSpPr/>
            <p:nvPr/>
          </p:nvGrpSpPr>
          <p:grpSpPr>
            <a:xfrm>
              <a:off x="5588459" y="2093684"/>
              <a:ext cx="4060766" cy="4280804"/>
              <a:chOff x="5588459" y="2093684"/>
              <a:chExt cx="4060766" cy="428080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7A1B77-F4CC-4331-B6C0-35ECA69548C7}"/>
                  </a:ext>
                </a:extLst>
              </p:cNvPr>
              <p:cNvSpPr txBox="1"/>
              <p:nvPr/>
            </p:nvSpPr>
            <p:spPr>
              <a:xfrm>
                <a:off x="5588459" y="2093684"/>
                <a:ext cx="4060766" cy="184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đầy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đủ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36179B-BB89-4F84-9DD6-2F488D8D766B}"/>
                  </a:ext>
                </a:extLst>
              </p:cNvPr>
              <p:cNvSpPr txBox="1"/>
              <p:nvPr/>
            </p:nvSpPr>
            <p:spPr>
              <a:xfrm>
                <a:off x="5588459" y="3261313"/>
                <a:ext cx="3992277" cy="184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04627F-48A1-4E8F-9598-9F5B0B8F0FC7}"/>
                  </a:ext>
                </a:extLst>
              </p:cNvPr>
              <p:cNvSpPr txBox="1"/>
              <p:nvPr/>
            </p:nvSpPr>
            <p:spPr>
              <a:xfrm>
                <a:off x="5588459" y="4527828"/>
                <a:ext cx="3454762" cy="1846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chóng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gàng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2" name="TextBox 2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64AFF5-178A-4824-B7AE-5A6EC2519AC2}"/>
              </a:ext>
            </a:extLst>
          </p:cNvPr>
          <p:cNvSpPr txBox="1"/>
          <p:nvPr/>
        </p:nvSpPr>
        <p:spPr>
          <a:xfrm>
            <a:off x="1" y="0"/>
            <a:ext cx="767698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870</Words>
  <Application>Microsoft Office PowerPoint</Application>
  <PresentationFormat>On-screen Show (16:9)</PresentationFormat>
  <Paragraphs>161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汉仪夏日体W</vt:lpstr>
      <vt:lpstr>HYXiaRiTiW</vt:lpstr>
      <vt:lpstr>Nixie One</vt:lpstr>
      <vt:lpstr>Comic Sans MS</vt:lpstr>
      <vt:lpstr>Arial</vt:lpstr>
      <vt:lpstr>Calibri</vt:lpstr>
      <vt:lpstr>Times New Roman</vt:lpstr>
      <vt:lpstr>Varela Round</vt:lpstr>
      <vt:lpstr>Puck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Linh</cp:lastModifiedBy>
  <cp:revision>17</cp:revision>
  <dcterms:modified xsi:type="dcterms:W3CDTF">2024-05-26T11:05:25Z</dcterms:modified>
</cp:coreProperties>
</file>