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4.xml" ContentType="application/vnd.openxmlformats-officedocument.presentationml.comments+xml"/>
  <Override PartName="/ppt/notesSlides/notesSlide7.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7.xml" ContentType="application/vnd.openxmlformats-officedocument.presentationml.comment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848aa82e2622461a" Type="http://schemas.microsoft.com/office/2007/relationships/ui/extensibility" Target="customUI/customUI14.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9" r:id="rId2"/>
    <p:sldId id="283" r:id="rId3"/>
    <p:sldId id="264" r:id="rId4"/>
    <p:sldId id="258" r:id="rId5"/>
    <p:sldId id="290" r:id="rId6"/>
    <p:sldId id="572" r:id="rId7"/>
    <p:sldId id="573" r:id="rId8"/>
    <p:sldId id="284" r:id="rId9"/>
    <p:sldId id="592" r:id="rId10"/>
    <p:sldId id="593" r:id="rId11"/>
    <p:sldId id="599" r:id="rId12"/>
    <p:sldId id="594" r:id="rId13"/>
    <p:sldId id="289" r:id="rId14"/>
    <p:sldId id="595" r:id="rId15"/>
    <p:sldId id="597" r:id="rId16"/>
    <p:sldId id="596" r:id="rId17"/>
    <p:sldId id="257" r:id="rId18"/>
    <p:sldId id="600" r:id="rId19"/>
    <p:sldId id="276" r:id="rId20"/>
    <p:sldId id="598"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3" clrIdx="0"/>
  <p:cmAuthor id="1" name="pc" initials="p" lastIdx="7" clrIdx="1">
    <p:extLst>
      <p:ext uri="{19B8F6BF-5375-455C-9EA6-DF929625EA0E}">
        <p15:presenceInfo xmlns:p15="http://schemas.microsoft.com/office/powerpoint/2012/main" userId="e06d5433bda6af4b" providerId="Windows Live"/>
      </p:ext>
    </p:extLst>
  </p:cmAuthor>
  <p:cmAuthor id="2" name="Ngo" initials="N" lastIdx="5" clrIdx="2">
    <p:extLst>
      <p:ext uri="{19B8F6BF-5375-455C-9EA6-DF929625EA0E}">
        <p15:presenceInfo xmlns:p15="http://schemas.microsoft.com/office/powerpoint/2012/main" userId="Ngo" providerId="None"/>
      </p:ext>
    </p:extLst>
  </p:cmAuthor>
  <p:cmAuthor id="3" name="ADMIN" initials="A" lastIdx="1" clrIdx="3"/>
  <p:cmAuthor id="4" name="PC" initials="P" lastIdx="5" clrIdx="4"/>
  <p:cmAuthor id="5" name="Nguyễn Vân" initials="NV" lastIdx="1" clrIdx="5">
    <p:extLst>
      <p:ext uri="{19B8F6BF-5375-455C-9EA6-DF929625EA0E}">
        <p15:presenceInfo xmlns:p15="http://schemas.microsoft.com/office/powerpoint/2012/main" userId="fb815b5c8469941c" providerId="Windows Live"/>
      </p:ext>
    </p:extLst>
  </p:cmAuthor>
  <p:cmAuthor id="6" name="Nhung Đàm" initials="NĐ" lastIdx="2" clrIdx="6">
    <p:extLst>
      <p:ext uri="{19B8F6BF-5375-455C-9EA6-DF929625EA0E}">
        <p15:presenceInfo xmlns:p15="http://schemas.microsoft.com/office/powerpoint/2012/main" userId="96c188b4052815a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66"/>
    <a:srgbClr val="202020"/>
    <a:srgbClr val="9A3A3A"/>
    <a:srgbClr val="FCC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showGuides="1">
      <p:cViewPr varScale="1">
        <p:scale>
          <a:sx n="85" d="100"/>
          <a:sy n="85" d="100"/>
        </p:scale>
        <p:origin x="590" y="110"/>
      </p:cViewPr>
      <p:guideLst>
        <p:guide orient="horz" pos="2160"/>
        <p:guide pos="3864"/>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26T09:13:38.569" idx="6">
    <p:pos x="10" y="10"/>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1-07-23T16:36:12.022" idx="3">
    <p:pos x="10" y="10"/>
    <p:text>- Chưa có tên bài, tiết
- Chưa có slide nêu mục tiêu của tiết </p:text>
  </p:cm>
  <p:cm authorId="1" dt="2021-07-23T19:59:04.825" idx="2">
    <p:pos x="10" y="106"/>
    <p:text>Theo slie mẫu các slie đc nhắc tới ở trên sau phần khởi động</p:text>
    <p:extLst>
      <p:ext uri="{C676402C-5697-4E1C-873F-D02D1690AC5C}">
        <p15:threadingInfo xmlns:p15="http://schemas.microsoft.com/office/powerpoint/2012/main" timeZoneBias="-480">
          <p15:parentCm authorId="0" idx="3"/>
        </p15:threadingInfo>
      </p:ext>
    </p:extLst>
  </p:cm>
  <p:cm authorId="6" dt="2023-07-27T06:20:12.300" idx="1">
    <p:pos x="10" y="202"/>
    <p:text>ĐÃ CHỈNH SỬA</p:text>
    <p:extLst>
      <p:ext uri="{C676402C-5697-4E1C-873F-D02D1690AC5C}">
        <p15:threadingInfo xmlns:p15="http://schemas.microsoft.com/office/powerpoint/2012/main" timeZoneBias="-420">
          <p15:parentCm authorId="0" idx="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7-25T22:35:49.863" idx="1">
    <p:pos x="10" y="10"/>
    <p:text>Sai chính tả chữ Khởi động</p:text>
    <p:extLst>
      <p:ext uri="{C676402C-5697-4E1C-873F-D02D1690AC5C}">
        <p15:threadingInfo xmlns:p15="http://schemas.microsoft.com/office/powerpoint/2012/main" timeZoneBias="-420"/>
      </p:ext>
    </p:extLst>
  </p:cm>
  <p:cm authorId="6" dt="2023-07-27T06:20:32.109" idx="2">
    <p:pos x="10" y="106"/>
    <p:text>đã chỉnh sửa</p:text>
    <p:extLst>
      <p:ext uri="{C676402C-5697-4E1C-873F-D02D1690AC5C}">
        <p15:threadingInfo xmlns:p15="http://schemas.microsoft.com/office/powerpoint/2012/main" timeZoneBias="-420">
          <p15:parentCm authorId="2" idx="1"/>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5" dt="2023-07-20T22:34:26.039" idx="1">
    <p:pos x="5949" y="1771"/>
    <p:text>chỉnh sửa lại từ ngữ=&gt; đã chỉnh</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23-07-12T16:26:57.702" idx="1">
    <p:pos x="308" y="247"/>
    <p:text>Tên chủ đề</p:text>
  </p:cm>
</p:cmLst>
</file>

<file path=ppt/comments/comment6.xml><?xml version="1.0" encoding="utf-8"?>
<p:cmLst xmlns:a="http://schemas.openxmlformats.org/drawingml/2006/main" xmlns:r="http://schemas.openxmlformats.org/officeDocument/2006/relationships" xmlns:p="http://schemas.openxmlformats.org/presentationml/2006/main">
  <p:cm authorId="4" dt="2023-07-12T16:49:10.730" idx="2">
    <p:pos x="452" y="298"/>
    <p:text>Các số, phép tính bắt buộc đánh trong mathtype</p:text>
  </p:cm>
</p:cmLst>
</file>

<file path=ppt/comments/comment7.xml><?xml version="1.0" encoding="utf-8"?>
<p:cmLst xmlns:a="http://schemas.openxmlformats.org/drawingml/2006/main" xmlns:r="http://schemas.openxmlformats.org/officeDocument/2006/relationships" xmlns:p="http://schemas.openxmlformats.org/presentationml/2006/main">
  <p:cm authorId="4" dt="2023-07-12T17:13:00.277" idx="4">
    <p:pos x="10" y="10"/>
    <p:text>Cho khung điểm cho mỗi nội dung</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F0243-0E4C-45E6-AC08-D9A9C5D42826}" type="datetimeFigureOut">
              <a:rPr lang="zh-CN" altLang="en-US" smtClean="0"/>
              <a:pPr/>
              <a:t>2024/5/26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97F697-5284-4A62-9B07-370CE14EBE5B}" type="slidenum">
              <a:rPr lang="zh-CN" altLang="en-US" smtClean="0"/>
              <a:pPr/>
              <a:t>‹#›</a:t>
            </a:fld>
            <a:endParaRPr lang="zh-CN" altLang="en-US"/>
          </a:p>
        </p:txBody>
      </p:sp>
    </p:spTree>
    <p:extLst>
      <p:ext uri="{BB962C8B-B14F-4D97-AF65-F5344CB8AC3E}">
        <p14:creationId xmlns:p14="http://schemas.microsoft.com/office/powerpoint/2010/main" val="16364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a:t>
            </a:fld>
            <a:endParaRPr lang="zh-CN" altLang="en-US"/>
          </a:p>
        </p:txBody>
      </p:sp>
    </p:spTree>
    <p:extLst>
      <p:ext uri="{BB962C8B-B14F-4D97-AF65-F5344CB8AC3E}">
        <p14:creationId xmlns:p14="http://schemas.microsoft.com/office/powerpoint/2010/main" val="2643110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19</a:t>
            </a:fld>
            <a:endParaRPr lang="zh-CN" altLang="en-US"/>
          </a:p>
        </p:txBody>
      </p:sp>
    </p:spTree>
    <p:extLst>
      <p:ext uri="{BB962C8B-B14F-4D97-AF65-F5344CB8AC3E}">
        <p14:creationId xmlns:p14="http://schemas.microsoft.com/office/powerpoint/2010/main" val="175450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2</a:t>
            </a:fld>
            <a:endParaRPr lang="zh-CN" altLang="en-US"/>
          </a:p>
        </p:txBody>
      </p:sp>
    </p:spTree>
    <p:extLst>
      <p:ext uri="{BB962C8B-B14F-4D97-AF65-F5344CB8AC3E}">
        <p14:creationId xmlns:p14="http://schemas.microsoft.com/office/powerpoint/2010/main" val="404131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3</a:t>
            </a:fld>
            <a:endParaRPr lang="zh-CN" altLang="en-US"/>
          </a:p>
        </p:txBody>
      </p:sp>
    </p:spTree>
    <p:extLst>
      <p:ext uri="{BB962C8B-B14F-4D97-AF65-F5344CB8AC3E}">
        <p14:creationId xmlns:p14="http://schemas.microsoft.com/office/powerpoint/2010/main" val="3168097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4</a:t>
            </a:fld>
            <a:endParaRPr lang="zh-CN" altLang="en-US"/>
          </a:p>
        </p:txBody>
      </p:sp>
    </p:spTree>
    <p:extLst>
      <p:ext uri="{BB962C8B-B14F-4D97-AF65-F5344CB8AC3E}">
        <p14:creationId xmlns:p14="http://schemas.microsoft.com/office/powerpoint/2010/main" val="429148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5</a:t>
            </a:fld>
            <a:endParaRPr lang="zh-CN" altLang="en-US"/>
          </a:p>
        </p:txBody>
      </p:sp>
    </p:spTree>
    <p:extLst>
      <p:ext uri="{BB962C8B-B14F-4D97-AF65-F5344CB8AC3E}">
        <p14:creationId xmlns:p14="http://schemas.microsoft.com/office/powerpoint/2010/main" val="2011992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6</a:t>
            </a:fld>
            <a:endParaRPr lang="zh-CN" altLang="en-US"/>
          </a:p>
        </p:txBody>
      </p:sp>
    </p:spTree>
    <p:extLst>
      <p:ext uri="{BB962C8B-B14F-4D97-AF65-F5344CB8AC3E}">
        <p14:creationId xmlns:p14="http://schemas.microsoft.com/office/powerpoint/2010/main" val="323340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8</a:t>
            </a:fld>
            <a:endParaRPr lang="zh-CN" altLang="en-US"/>
          </a:p>
        </p:txBody>
      </p:sp>
    </p:spTree>
    <p:extLst>
      <p:ext uri="{BB962C8B-B14F-4D97-AF65-F5344CB8AC3E}">
        <p14:creationId xmlns:p14="http://schemas.microsoft.com/office/powerpoint/2010/main" val="2991765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13</a:t>
            </a:fld>
            <a:endParaRPr lang="zh-CN" altLang="en-US"/>
          </a:p>
        </p:txBody>
      </p:sp>
    </p:spTree>
    <p:extLst>
      <p:ext uri="{BB962C8B-B14F-4D97-AF65-F5344CB8AC3E}">
        <p14:creationId xmlns:p14="http://schemas.microsoft.com/office/powerpoint/2010/main" val="162951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17</a:t>
            </a:fld>
            <a:endParaRPr lang="zh-CN" altLang="en-US"/>
          </a:p>
        </p:txBody>
      </p:sp>
    </p:spTree>
    <p:extLst>
      <p:ext uri="{BB962C8B-B14F-4D97-AF65-F5344CB8AC3E}">
        <p14:creationId xmlns:p14="http://schemas.microsoft.com/office/powerpoint/2010/main" val="3653064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E16912-C71D-4B42-85B0-8CED62DA7EBA}"/>
              </a:ext>
            </a:extLst>
          </p:cNvPr>
          <p:cNvSpPr>
            <a:spLocks noGrp="1"/>
          </p:cNvSpPr>
          <p:nvPr>
            <p:ph type="ctrTitle" hasCustomPrompt="1"/>
          </p:nvPr>
        </p:nvSpPr>
        <p:spPr>
          <a:xfrm>
            <a:off x="1524000" y="1122363"/>
            <a:ext cx="9144000" cy="2387600"/>
          </a:xfrm>
        </p:spPr>
        <p:txBody>
          <a:bodyPr anchor="b"/>
          <a:lstStyle>
            <a:lvl1pPr algn="ctr">
              <a:defRPr sz="6000">
                <a:latin typeface="Arial" pitchFamily="34" charset="0"/>
                <a:cs typeface="Arial" pitchFamily="34" charset="0"/>
              </a:defRPr>
            </a:lvl1pPr>
          </a:lstStyle>
          <a:p>
            <a:r>
              <a:rPr lang="en-US" altLang="zh-CN"/>
              <a:t>Title</a:t>
            </a:r>
            <a:endParaRPr lang="zh-CN" altLang="en-US"/>
          </a:p>
        </p:txBody>
      </p:sp>
      <p:sp>
        <p:nvSpPr>
          <p:cNvPr id="3" name="副标题 2">
            <a:extLst>
              <a:ext uri="{FF2B5EF4-FFF2-40B4-BE49-F238E27FC236}">
                <a16:creationId xmlns:a16="http://schemas.microsoft.com/office/drawing/2014/main" id="{4D5C65C3-9A14-4CD2-B8FB-90C92B877125}"/>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Arial" pitchFamily="34" charset="0"/>
                <a:cs typeface="Arial"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a:extLst>
              <a:ext uri="{FF2B5EF4-FFF2-40B4-BE49-F238E27FC236}">
                <a16:creationId xmlns:a16="http://schemas.microsoft.com/office/drawing/2014/main" id="{7F82EA7C-9BF2-42B7-9667-3FBC20A9C6DD}"/>
              </a:ext>
            </a:extLst>
          </p:cNvPr>
          <p:cNvSpPr>
            <a:spLocks noGrp="1"/>
          </p:cNvSpPr>
          <p:nvPr>
            <p:ph type="dt" sz="half" idx="10"/>
          </p:nvPr>
        </p:nvSpPr>
        <p:spPr/>
        <p:txBody>
          <a:bodyPr/>
          <a:lstStyle/>
          <a:p>
            <a:fld id="{4E08E231-020E-454B-814C-04386EE4B12D}" type="datetimeFigureOut">
              <a:rPr lang="zh-CN" altLang="en-US" smtClean="0"/>
              <a:pPr/>
              <a:t>2024/5/26</a:t>
            </a:fld>
            <a:endParaRPr lang="zh-CN" altLang="en-US"/>
          </a:p>
        </p:txBody>
      </p:sp>
      <p:sp>
        <p:nvSpPr>
          <p:cNvPr id="5" name="页脚占位符 4">
            <a:extLst>
              <a:ext uri="{FF2B5EF4-FFF2-40B4-BE49-F238E27FC236}">
                <a16:creationId xmlns:a16="http://schemas.microsoft.com/office/drawing/2014/main" id="{879416C2-32EA-48B2-89DB-40794FBCA8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A4D41C-C2E9-4E0B-A6FA-BB49AE262773}"/>
              </a:ext>
            </a:extLst>
          </p:cNvPr>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1636281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CF2243-51DC-432B-A42D-13B9BC8CD23B}"/>
              </a:ext>
            </a:extLst>
          </p:cNvPr>
          <p:cNvSpPr>
            <a:spLocks noGrp="1"/>
          </p:cNvSpPr>
          <p:nvPr>
            <p:ph type="title" hasCustomPrompt="1"/>
          </p:nvPr>
        </p:nvSpPr>
        <p:spPr/>
        <p:txBody>
          <a:bodyPr/>
          <a:lstStyle>
            <a:lvl1pPr>
              <a:defRPr>
                <a:latin typeface="Arial" pitchFamily="34" charset="0"/>
                <a:cs typeface="Arial" pitchFamily="34" charset="0"/>
              </a:defRPr>
            </a:lvl1pPr>
          </a:lstStyle>
          <a:p>
            <a:r>
              <a:rPr lang="en-US" altLang="zh-CN"/>
              <a:t>Title</a:t>
            </a:r>
            <a:endParaRPr lang="zh-CN" altLang="en-US"/>
          </a:p>
        </p:txBody>
      </p:sp>
      <p:sp>
        <p:nvSpPr>
          <p:cNvPr id="3" name="竖排文字占位符 2">
            <a:extLst>
              <a:ext uri="{FF2B5EF4-FFF2-40B4-BE49-F238E27FC236}">
                <a16:creationId xmlns:a16="http://schemas.microsoft.com/office/drawing/2014/main" id="{D3281135-AF1F-4D98-AF0C-467296D8484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1E0480-455A-427B-ADDE-DFD7CDDE395F}"/>
              </a:ext>
            </a:extLst>
          </p:cNvPr>
          <p:cNvSpPr>
            <a:spLocks noGrp="1"/>
          </p:cNvSpPr>
          <p:nvPr>
            <p:ph type="dt" sz="half" idx="10"/>
          </p:nvPr>
        </p:nvSpPr>
        <p:spPr/>
        <p:txBody>
          <a:bodyPr/>
          <a:lstStyle/>
          <a:p>
            <a:fld id="{4E08E231-020E-454B-814C-04386EE4B12D}" type="datetimeFigureOut">
              <a:rPr lang="zh-CN" altLang="en-US" smtClean="0"/>
              <a:pPr/>
              <a:t>2024/5/26</a:t>
            </a:fld>
            <a:endParaRPr lang="zh-CN" altLang="en-US"/>
          </a:p>
        </p:txBody>
      </p:sp>
      <p:sp>
        <p:nvSpPr>
          <p:cNvPr id="5" name="页脚占位符 4">
            <a:extLst>
              <a:ext uri="{FF2B5EF4-FFF2-40B4-BE49-F238E27FC236}">
                <a16:creationId xmlns:a16="http://schemas.microsoft.com/office/drawing/2014/main" id="{FDFFA774-CA80-4815-B9EF-89F23DAC6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2FDC0D-FCC7-4A03-A0EE-D5F33FADD925}"/>
              </a:ext>
            </a:extLst>
          </p:cNvPr>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1761477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9EE9293-3A84-477A-9D09-A9536A5F3652}"/>
              </a:ext>
            </a:extLst>
          </p:cNvPr>
          <p:cNvSpPr>
            <a:spLocks noGrp="1"/>
          </p:cNvSpPr>
          <p:nvPr>
            <p:ph type="title" orient="vert" hasCustomPrompt="1"/>
          </p:nvPr>
        </p:nvSpPr>
        <p:spPr>
          <a:xfrm>
            <a:off x="8724900" y="365125"/>
            <a:ext cx="2628900" cy="5811838"/>
          </a:xfrm>
        </p:spPr>
        <p:txBody>
          <a:bodyPr vert="eaVert"/>
          <a:lstStyle>
            <a:lvl1pPr>
              <a:defRPr>
                <a:latin typeface="Arial" pitchFamily="34" charset="0"/>
                <a:cs typeface="Arial" pitchFamily="34" charset="0"/>
              </a:defRPr>
            </a:lvl1pPr>
          </a:lstStyle>
          <a:p>
            <a:r>
              <a:rPr lang="en-US" altLang="zh-CN"/>
              <a:t>Title</a:t>
            </a:r>
            <a:endParaRPr lang="zh-CN" altLang="en-US"/>
          </a:p>
        </p:txBody>
      </p:sp>
      <p:sp>
        <p:nvSpPr>
          <p:cNvPr id="3" name="竖排文字占位符 2">
            <a:extLst>
              <a:ext uri="{FF2B5EF4-FFF2-40B4-BE49-F238E27FC236}">
                <a16:creationId xmlns:a16="http://schemas.microsoft.com/office/drawing/2014/main" id="{96A4617F-2508-4595-A385-011CD27973B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71AFD0-07C8-45D7-AB4F-BDA8DE95A2A4}"/>
              </a:ext>
            </a:extLst>
          </p:cNvPr>
          <p:cNvSpPr>
            <a:spLocks noGrp="1"/>
          </p:cNvSpPr>
          <p:nvPr>
            <p:ph type="dt" sz="half" idx="10"/>
          </p:nvPr>
        </p:nvSpPr>
        <p:spPr/>
        <p:txBody>
          <a:bodyPr/>
          <a:lstStyle/>
          <a:p>
            <a:fld id="{4E08E231-020E-454B-814C-04386EE4B12D}" type="datetimeFigureOut">
              <a:rPr lang="zh-CN" altLang="en-US" smtClean="0"/>
              <a:pPr/>
              <a:t>2024/5/26</a:t>
            </a:fld>
            <a:endParaRPr lang="zh-CN" altLang="en-US"/>
          </a:p>
        </p:txBody>
      </p:sp>
      <p:sp>
        <p:nvSpPr>
          <p:cNvPr id="5" name="页脚占位符 4">
            <a:extLst>
              <a:ext uri="{FF2B5EF4-FFF2-40B4-BE49-F238E27FC236}">
                <a16:creationId xmlns:a16="http://schemas.microsoft.com/office/drawing/2014/main" id="{E4F3B0D0-648C-407C-9700-F4C308A4AD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197ADA-7070-4D26-A720-860CFC3CC145}"/>
              </a:ext>
            </a:extLst>
          </p:cNvPr>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3656624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68008C-9AB4-4B1C-95CE-D7144F8EDE3C}"/>
              </a:ext>
            </a:extLst>
          </p:cNvPr>
          <p:cNvSpPr>
            <a:spLocks noGrp="1"/>
          </p:cNvSpPr>
          <p:nvPr>
            <p:ph type="title" hasCustomPrompt="1"/>
          </p:nvPr>
        </p:nvSpPr>
        <p:spPr/>
        <p:txBody>
          <a:bodyPr/>
          <a:lstStyle>
            <a:lvl1pPr>
              <a:defRPr>
                <a:latin typeface="Arial" pitchFamily="34" charset="0"/>
                <a:cs typeface="Arial" pitchFamily="34" charset="0"/>
              </a:defRPr>
            </a:lvl1pPr>
          </a:lstStyle>
          <a:p>
            <a:r>
              <a:rPr lang="en-US" altLang="zh-CN"/>
              <a:t>Title</a:t>
            </a:r>
            <a:endParaRPr lang="zh-CN" altLang="en-US"/>
          </a:p>
        </p:txBody>
      </p:sp>
      <p:sp>
        <p:nvSpPr>
          <p:cNvPr id="3" name="内容占位符 2">
            <a:extLst>
              <a:ext uri="{FF2B5EF4-FFF2-40B4-BE49-F238E27FC236}">
                <a16:creationId xmlns:a16="http://schemas.microsoft.com/office/drawing/2014/main" id="{609861AA-8C8D-4063-93A5-090CCD7DCBD9}"/>
              </a:ext>
            </a:extLst>
          </p:cNvPr>
          <p:cNvSpPr>
            <a:spLocks noGrp="1"/>
          </p:cNvSpPr>
          <p:nvPr>
            <p:ph idx="1" hasCustomPrompt="1"/>
          </p:nvPr>
        </p:nvSpPr>
        <p:spPr/>
        <p:txBody>
          <a:bodyPr/>
          <a:lstStyle>
            <a:lvl1pPr>
              <a:defRPr>
                <a:latin typeface="Arial" pitchFamily="34" charset="0"/>
                <a:cs typeface="Arial" pitchFamily="34" charset="0"/>
              </a:defRPr>
            </a:lvl1pPr>
            <a:lvl2pPr>
              <a:defRPr baseline="0">
                <a:latin typeface="Arial" pitchFamily="34" charset="0"/>
                <a:cs typeface="Arial" pitchFamily="34" charset="0"/>
              </a:defRPr>
            </a:lvl2pPr>
            <a:lvl3pPr>
              <a:defRPr baseline="0">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a:extLst>
              <a:ext uri="{FF2B5EF4-FFF2-40B4-BE49-F238E27FC236}">
                <a16:creationId xmlns:a16="http://schemas.microsoft.com/office/drawing/2014/main" id="{11594B53-750F-4688-8AC6-001A06F31CA1}"/>
              </a:ext>
            </a:extLst>
          </p:cNvPr>
          <p:cNvSpPr>
            <a:spLocks noGrp="1"/>
          </p:cNvSpPr>
          <p:nvPr>
            <p:ph type="dt" sz="half" idx="10"/>
          </p:nvPr>
        </p:nvSpPr>
        <p:spPr/>
        <p:txBody>
          <a:bodyPr/>
          <a:lstStyle/>
          <a:p>
            <a:fld id="{4E08E231-020E-454B-814C-04386EE4B12D}" type="datetimeFigureOut">
              <a:rPr lang="zh-CN" altLang="en-US" smtClean="0"/>
              <a:pPr/>
              <a:t>2024/5/26</a:t>
            </a:fld>
            <a:endParaRPr lang="zh-CN" altLang="en-US"/>
          </a:p>
        </p:txBody>
      </p:sp>
      <p:sp>
        <p:nvSpPr>
          <p:cNvPr id="5" name="页脚占位符 4">
            <a:extLst>
              <a:ext uri="{FF2B5EF4-FFF2-40B4-BE49-F238E27FC236}">
                <a16:creationId xmlns:a16="http://schemas.microsoft.com/office/drawing/2014/main" id="{96D111ED-CC16-4589-BA58-93349ABBA9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2BDFCA-5803-4BD5-BE70-D04D386AE4E2}"/>
              </a:ext>
            </a:extLst>
          </p:cNvPr>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67701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94A44E-1614-4548-A675-49C7437D4255}"/>
              </a:ext>
            </a:extLst>
          </p:cNvPr>
          <p:cNvSpPr>
            <a:spLocks noGrp="1"/>
          </p:cNvSpPr>
          <p:nvPr>
            <p:ph type="title" hasCustomPrompt="1"/>
          </p:nvPr>
        </p:nvSpPr>
        <p:spPr>
          <a:xfrm>
            <a:off x="831850" y="1709738"/>
            <a:ext cx="10515600" cy="2852737"/>
          </a:xfrm>
        </p:spPr>
        <p:txBody>
          <a:bodyPr anchor="b"/>
          <a:lstStyle>
            <a:lvl1pPr>
              <a:defRPr sz="6000">
                <a:latin typeface="Arial" pitchFamily="34" charset="0"/>
                <a:cs typeface="Arial" pitchFamily="34" charset="0"/>
              </a:defRPr>
            </a:lvl1pPr>
          </a:lstStyle>
          <a:p>
            <a:r>
              <a:rPr lang="en-US" altLang="zh-CN"/>
              <a:t>Title</a:t>
            </a:r>
            <a:endParaRPr lang="zh-CN" altLang="en-US"/>
          </a:p>
        </p:txBody>
      </p:sp>
      <p:sp>
        <p:nvSpPr>
          <p:cNvPr id="3" name="文本占位符 2">
            <a:extLst>
              <a:ext uri="{FF2B5EF4-FFF2-40B4-BE49-F238E27FC236}">
                <a16:creationId xmlns:a16="http://schemas.microsoft.com/office/drawing/2014/main" id="{0D2CB05D-49F0-4191-9DA1-F87371F5B82F}"/>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itchFamily="34" charset="0"/>
                <a:cs typeface="Arial"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a:extLst>
              <a:ext uri="{FF2B5EF4-FFF2-40B4-BE49-F238E27FC236}">
                <a16:creationId xmlns:a16="http://schemas.microsoft.com/office/drawing/2014/main" id="{4811E541-2AA5-419C-BF5F-D50D9AAB029D}"/>
              </a:ext>
            </a:extLst>
          </p:cNvPr>
          <p:cNvSpPr>
            <a:spLocks noGrp="1"/>
          </p:cNvSpPr>
          <p:nvPr>
            <p:ph type="dt" sz="half" idx="10"/>
          </p:nvPr>
        </p:nvSpPr>
        <p:spPr/>
        <p:txBody>
          <a:bodyPr/>
          <a:lstStyle/>
          <a:p>
            <a:fld id="{4E08E231-020E-454B-814C-04386EE4B12D}" type="datetimeFigureOut">
              <a:rPr lang="zh-CN" altLang="en-US" smtClean="0"/>
              <a:pPr/>
              <a:t>2024/5/26</a:t>
            </a:fld>
            <a:endParaRPr lang="zh-CN" altLang="en-US"/>
          </a:p>
        </p:txBody>
      </p:sp>
      <p:sp>
        <p:nvSpPr>
          <p:cNvPr id="5" name="页脚占位符 4">
            <a:extLst>
              <a:ext uri="{FF2B5EF4-FFF2-40B4-BE49-F238E27FC236}">
                <a16:creationId xmlns:a16="http://schemas.microsoft.com/office/drawing/2014/main" id="{7634BE28-1112-4F77-9A75-ADDF2C9B95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BF65D9-5AB4-4F0B-BBC4-5816BC9C1AB7}"/>
              </a:ext>
            </a:extLst>
          </p:cNvPr>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3785325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81DCB-21D9-4768-81D0-8FDD76BC787B}"/>
              </a:ext>
            </a:extLst>
          </p:cNvPr>
          <p:cNvSpPr>
            <a:spLocks noGrp="1"/>
          </p:cNvSpPr>
          <p:nvPr>
            <p:ph type="title" hasCustomPrompt="1"/>
          </p:nvPr>
        </p:nvSpPr>
        <p:spPr/>
        <p:txBody>
          <a:bodyPr/>
          <a:lstStyle>
            <a:lvl1pPr>
              <a:defRPr>
                <a:latin typeface="Arial" pitchFamily="34" charset="0"/>
                <a:cs typeface="Arial" pitchFamily="34" charset="0"/>
              </a:defRPr>
            </a:lvl1pPr>
          </a:lstStyle>
          <a:p>
            <a:r>
              <a:rPr lang="en-US" altLang="zh-CN"/>
              <a:t>Title</a:t>
            </a:r>
            <a:endParaRPr lang="zh-CN" altLang="en-US"/>
          </a:p>
        </p:txBody>
      </p:sp>
      <p:sp>
        <p:nvSpPr>
          <p:cNvPr id="3" name="内容占位符 2">
            <a:extLst>
              <a:ext uri="{FF2B5EF4-FFF2-40B4-BE49-F238E27FC236}">
                <a16:creationId xmlns:a16="http://schemas.microsoft.com/office/drawing/2014/main" id="{9B01C4A4-B861-4390-9B1E-B9C5CD78435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6184C3B-8F96-4007-A1A5-406860FF0DB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2A2F06-7A08-48FC-B324-61E244BCC6A5}"/>
              </a:ext>
            </a:extLst>
          </p:cNvPr>
          <p:cNvSpPr>
            <a:spLocks noGrp="1"/>
          </p:cNvSpPr>
          <p:nvPr>
            <p:ph type="dt" sz="half" idx="10"/>
          </p:nvPr>
        </p:nvSpPr>
        <p:spPr/>
        <p:txBody>
          <a:bodyPr/>
          <a:lstStyle/>
          <a:p>
            <a:fld id="{4E08E231-020E-454B-814C-04386EE4B12D}" type="datetimeFigureOut">
              <a:rPr lang="zh-CN" altLang="en-US" smtClean="0"/>
              <a:pPr/>
              <a:t>2024/5/26</a:t>
            </a:fld>
            <a:endParaRPr lang="zh-CN" altLang="en-US"/>
          </a:p>
        </p:txBody>
      </p:sp>
      <p:sp>
        <p:nvSpPr>
          <p:cNvPr id="6" name="页脚占位符 5">
            <a:extLst>
              <a:ext uri="{FF2B5EF4-FFF2-40B4-BE49-F238E27FC236}">
                <a16:creationId xmlns:a16="http://schemas.microsoft.com/office/drawing/2014/main" id="{53938B1E-A008-48B0-9842-9518C8E2E7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ACD351-D356-45E6-B055-8D918889AE3B}"/>
              </a:ext>
            </a:extLst>
          </p:cNvPr>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4188447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CDBEF1-2A57-4393-ADBA-7FD459992B0B}"/>
              </a:ext>
            </a:extLst>
          </p:cNvPr>
          <p:cNvSpPr>
            <a:spLocks noGrp="1"/>
          </p:cNvSpPr>
          <p:nvPr>
            <p:ph type="title" hasCustomPrompt="1"/>
          </p:nvPr>
        </p:nvSpPr>
        <p:spPr>
          <a:xfrm>
            <a:off x="839788" y="365125"/>
            <a:ext cx="10515600" cy="1325563"/>
          </a:xfrm>
        </p:spPr>
        <p:txBody>
          <a:bodyPr/>
          <a:lstStyle>
            <a:lvl1pPr>
              <a:defRPr>
                <a:latin typeface="Arial" pitchFamily="34" charset="0"/>
                <a:cs typeface="Arial" pitchFamily="34" charset="0"/>
              </a:defRPr>
            </a:lvl1pPr>
          </a:lstStyle>
          <a:p>
            <a:r>
              <a:rPr lang="en-US" altLang="zh-CN"/>
              <a:t>Title</a:t>
            </a:r>
            <a:endParaRPr lang="zh-CN" altLang="en-US"/>
          </a:p>
        </p:txBody>
      </p:sp>
      <p:sp>
        <p:nvSpPr>
          <p:cNvPr id="3" name="文本占位符 2">
            <a:extLst>
              <a:ext uri="{FF2B5EF4-FFF2-40B4-BE49-F238E27FC236}">
                <a16:creationId xmlns:a16="http://schemas.microsoft.com/office/drawing/2014/main" id="{F15D6B0D-3913-4113-A650-68D6DCDFEEC0}"/>
              </a:ext>
            </a:extLst>
          </p:cNvPr>
          <p:cNvSpPr>
            <a:spLocks noGrp="1"/>
          </p:cNvSpPr>
          <p:nvPr>
            <p:ph type="body" idx="1"/>
          </p:nvPr>
        </p:nvSpPr>
        <p:spPr>
          <a:xfrm>
            <a:off x="839788" y="1681163"/>
            <a:ext cx="5157787" cy="82391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5D2C145-9938-47EA-B8C2-2A3376E4529C}"/>
              </a:ext>
            </a:extLst>
          </p:cNvPr>
          <p:cNvSpPr>
            <a:spLocks noGrp="1"/>
          </p:cNvSpPr>
          <p:nvPr>
            <p:ph sz="half" idx="2"/>
          </p:nvPr>
        </p:nvSpPr>
        <p:spPr>
          <a:xfrm>
            <a:off x="839788" y="2505075"/>
            <a:ext cx="5157787" cy="368458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F4A527F-A113-445E-A2AA-C32EA8D76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D70841D-BFD9-41CE-A016-36088946E8F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1D3FDF1-D9E0-4796-990D-E0A5E1FEA829}"/>
              </a:ext>
            </a:extLst>
          </p:cNvPr>
          <p:cNvSpPr>
            <a:spLocks noGrp="1"/>
          </p:cNvSpPr>
          <p:nvPr>
            <p:ph type="dt" sz="half" idx="10"/>
          </p:nvPr>
        </p:nvSpPr>
        <p:spPr/>
        <p:txBody>
          <a:bodyPr/>
          <a:lstStyle/>
          <a:p>
            <a:fld id="{4E08E231-020E-454B-814C-04386EE4B12D}" type="datetimeFigureOut">
              <a:rPr lang="zh-CN" altLang="en-US" smtClean="0"/>
              <a:pPr/>
              <a:t>2024/5/26</a:t>
            </a:fld>
            <a:endParaRPr lang="zh-CN" altLang="en-US"/>
          </a:p>
        </p:txBody>
      </p:sp>
      <p:sp>
        <p:nvSpPr>
          <p:cNvPr id="8" name="页脚占位符 7">
            <a:extLst>
              <a:ext uri="{FF2B5EF4-FFF2-40B4-BE49-F238E27FC236}">
                <a16:creationId xmlns:a16="http://schemas.microsoft.com/office/drawing/2014/main" id="{6D9ECE8F-0819-46A9-9B35-EDA876B97A9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A9CE455-EC2F-440B-B02A-392EA195FC1E}"/>
              </a:ext>
            </a:extLst>
          </p:cNvPr>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2581967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AADB3-4629-4990-9BEC-DF146B8773E4}"/>
              </a:ext>
            </a:extLst>
          </p:cNvPr>
          <p:cNvSpPr>
            <a:spLocks noGrp="1"/>
          </p:cNvSpPr>
          <p:nvPr>
            <p:ph type="title" hasCustomPrompt="1"/>
          </p:nvPr>
        </p:nvSpPr>
        <p:spPr/>
        <p:txBody>
          <a:bodyPr/>
          <a:lstStyle>
            <a:lvl1pPr>
              <a:defRPr>
                <a:latin typeface="Arial" pitchFamily="34" charset="0"/>
                <a:cs typeface="Arial" pitchFamily="34" charset="0"/>
              </a:defRPr>
            </a:lvl1pPr>
          </a:lstStyle>
          <a:p>
            <a:r>
              <a:rPr lang="en-US" altLang="zh-CN"/>
              <a:t>Title</a:t>
            </a:r>
            <a:endParaRPr lang="zh-CN" altLang="en-US"/>
          </a:p>
        </p:txBody>
      </p:sp>
      <p:sp>
        <p:nvSpPr>
          <p:cNvPr id="3" name="日期占位符 2">
            <a:extLst>
              <a:ext uri="{FF2B5EF4-FFF2-40B4-BE49-F238E27FC236}">
                <a16:creationId xmlns:a16="http://schemas.microsoft.com/office/drawing/2014/main" id="{08882E34-A4CF-48BF-B612-1FC442630B99}"/>
              </a:ext>
            </a:extLst>
          </p:cNvPr>
          <p:cNvSpPr>
            <a:spLocks noGrp="1"/>
          </p:cNvSpPr>
          <p:nvPr>
            <p:ph type="dt" sz="half" idx="10"/>
          </p:nvPr>
        </p:nvSpPr>
        <p:spPr/>
        <p:txBody>
          <a:bodyPr/>
          <a:lstStyle/>
          <a:p>
            <a:fld id="{4E08E231-020E-454B-814C-04386EE4B12D}" type="datetimeFigureOut">
              <a:rPr lang="zh-CN" altLang="en-US" smtClean="0"/>
              <a:pPr/>
              <a:t>2024/5/26</a:t>
            </a:fld>
            <a:endParaRPr lang="zh-CN" altLang="en-US"/>
          </a:p>
        </p:txBody>
      </p:sp>
      <p:sp>
        <p:nvSpPr>
          <p:cNvPr id="4" name="页脚占位符 3">
            <a:extLst>
              <a:ext uri="{FF2B5EF4-FFF2-40B4-BE49-F238E27FC236}">
                <a16:creationId xmlns:a16="http://schemas.microsoft.com/office/drawing/2014/main" id="{8C6FCC9D-A492-419B-A35A-A8ACE98170A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88E80C1-B127-4C64-AD60-CEE94CB494A1}"/>
              </a:ext>
            </a:extLst>
          </p:cNvPr>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2369035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B91717F-38DD-4EEA-AFB7-7BD1FE06A228}"/>
              </a:ext>
            </a:extLst>
          </p:cNvPr>
          <p:cNvSpPr>
            <a:spLocks noGrp="1"/>
          </p:cNvSpPr>
          <p:nvPr>
            <p:ph type="dt" sz="half" idx="10"/>
          </p:nvPr>
        </p:nvSpPr>
        <p:spPr/>
        <p:txBody>
          <a:bodyPr/>
          <a:lstStyle/>
          <a:p>
            <a:fld id="{4E08E231-020E-454B-814C-04386EE4B12D}" type="datetimeFigureOut">
              <a:rPr lang="zh-CN" altLang="en-US" smtClean="0"/>
              <a:pPr/>
              <a:t>2024/5/26</a:t>
            </a:fld>
            <a:endParaRPr lang="zh-CN" altLang="en-US"/>
          </a:p>
        </p:txBody>
      </p:sp>
      <p:sp>
        <p:nvSpPr>
          <p:cNvPr id="3" name="页脚占位符 2">
            <a:extLst>
              <a:ext uri="{FF2B5EF4-FFF2-40B4-BE49-F238E27FC236}">
                <a16:creationId xmlns:a16="http://schemas.microsoft.com/office/drawing/2014/main" id="{8BF10592-DCAF-4E5B-837C-31C8094813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7C08BD7-2A00-493A-BCA2-14FEF6E1FD04}"/>
              </a:ext>
            </a:extLst>
          </p:cNvPr>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97930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447978-01C8-4378-A561-1B6BA17AEDB3}"/>
              </a:ext>
            </a:extLst>
          </p:cNvPr>
          <p:cNvSpPr>
            <a:spLocks noGrp="1"/>
          </p:cNvSpPr>
          <p:nvPr>
            <p:ph type="title" hasCustomPrompt="1"/>
          </p:nvPr>
        </p:nvSpPr>
        <p:spPr>
          <a:xfrm>
            <a:off x="839788" y="457200"/>
            <a:ext cx="3932237" cy="1600200"/>
          </a:xfrm>
        </p:spPr>
        <p:txBody>
          <a:bodyPr anchor="b"/>
          <a:lstStyle>
            <a:lvl1pPr>
              <a:defRPr sz="3200">
                <a:latin typeface="Arial" pitchFamily="34" charset="0"/>
                <a:cs typeface="Arial" pitchFamily="34" charset="0"/>
              </a:defRPr>
            </a:lvl1pPr>
          </a:lstStyle>
          <a:p>
            <a:r>
              <a:rPr lang="en-US" altLang="zh-CN"/>
              <a:t>Title</a:t>
            </a:r>
            <a:endParaRPr lang="zh-CN" altLang="en-US"/>
          </a:p>
        </p:txBody>
      </p:sp>
      <p:sp>
        <p:nvSpPr>
          <p:cNvPr id="3" name="内容占位符 2">
            <a:extLst>
              <a:ext uri="{FF2B5EF4-FFF2-40B4-BE49-F238E27FC236}">
                <a16:creationId xmlns:a16="http://schemas.microsoft.com/office/drawing/2014/main" id="{28E268C2-337B-4A81-AA37-C0752A110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A07D8C3-9924-40F5-A382-A24EA6797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A502612-5A1D-4D4D-86C7-8B3A07025284}"/>
              </a:ext>
            </a:extLst>
          </p:cNvPr>
          <p:cNvSpPr>
            <a:spLocks noGrp="1"/>
          </p:cNvSpPr>
          <p:nvPr>
            <p:ph type="dt" sz="half" idx="10"/>
          </p:nvPr>
        </p:nvSpPr>
        <p:spPr/>
        <p:txBody>
          <a:bodyPr/>
          <a:lstStyle/>
          <a:p>
            <a:fld id="{4E08E231-020E-454B-814C-04386EE4B12D}" type="datetimeFigureOut">
              <a:rPr lang="zh-CN" altLang="en-US" smtClean="0"/>
              <a:pPr/>
              <a:t>2024/5/26</a:t>
            </a:fld>
            <a:endParaRPr lang="zh-CN" altLang="en-US"/>
          </a:p>
        </p:txBody>
      </p:sp>
      <p:sp>
        <p:nvSpPr>
          <p:cNvPr id="6" name="页脚占位符 5">
            <a:extLst>
              <a:ext uri="{FF2B5EF4-FFF2-40B4-BE49-F238E27FC236}">
                <a16:creationId xmlns:a16="http://schemas.microsoft.com/office/drawing/2014/main" id="{31E46F2C-3ED7-44C9-B04D-3FE1B270709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7FB1D80-305F-4E6E-99FC-BF3D95C7CC7B}"/>
              </a:ext>
            </a:extLst>
          </p:cNvPr>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745211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72CE05-210F-4D4E-B74C-434F9B7C592F}"/>
              </a:ext>
            </a:extLst>
          </p:cNvPr>
          <p:cNvSpPr>
            <a:spLocks noGrp="1"/>
          </p:cNvSpPr>
          <p:nvPr>
            <p:ph type="title" hasCustomPrompt="1"/>
          </p:nvPr>
        </p:nvSpPr>
        <p:spPr>
          <a:xfrm>
            <a:off x="839788" y="457200"/>
            <a:ext cx="3932237" cy="1600200"/>
          </a:xfrm>
        </p:spPr>
        <p:txBody>
          <a:bodyPr anchor="b"/>
          <a:lstStyle>
            <a:lvl1pPr>
              <a:defRPr sz="3200">
                <a:latin typeface="Arial" pitchFamily="34" charset="0"/>
                <a:cs typeface="Arial" pitchFamily="34" charset="0"/>
              </a:defRPr>
            </a:lvl1pPr>
          </a:lstStyle>
          <a:p>
            <a:r>
              <a:rPr lang="en-US" altLang="zh-CN"/>
              <a:t>Title</a:t>
            </a:r>
            <a:endParaRPr lang="zh-CN" altLang="en-US"/>
          </a:p>
        </p:txBody>
      </p:sp>
      <p:sp>
        <p:nvSpPr>
          <p:cNvPr id="3" name="图片占位符 2">
            <a:extLst>
              <a:ext uri="{FF2B5EF4-FFF2-40B4-BE49-F238E27FC236}">
                <a16:creationId xmlns:a16="http://schemas.microsoft.com/office/drawing/2014/main" id="{2AD01294-2AE0-4D49-B58D-0B86194B88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5FC8DDA-8110-4E55-A4F0-19A120E56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F0375A7-5AD1-411F-91A2-6BA102C3BF4E}"/>
              </a:ext>
            </a:extLst>
          </p:cNvPr>
          <p:cNvSpPr>
            <a:spLocks noGrp="1"/>
          </p:cNvSpPr>
          <p:nvPr>
            <p:ph type="dt" sz="half" idx="10"/>
          </p:nvPr>
        </p:nvSpPr>
        <p:spPr/>
        <p:txBody>
          <a:bodyPr/>
          <a:lstStyle/>
          <a:p>
            <a:fld id="{4E08E231-020E-454B-814C-04386EE4B12D}" type="datetimeFigureOut">
              <a:rPr lang="zh-CN" altLang="en-US" smtClean="0"/>
              <a:pPr/>
              <a:t>2024/5/26</a:t>
            </a:fld>
            <a:endParaRPr lang="zh-CN" altLang="en-US"/>
          </a:p>
        </p:txBody>
      </p:sp>
      <p:sp>
        <p:nvSpPr>
          <p:cNvPr id="6" name="页脚占位符 5">
            <a:extLst>
              <a:ext uri="{FF2B5EF4-FFF2-40B4-BE49-F238E27FC236}">
                <a16:creationId xmlns:a16="http://schemas.microsoft.com/office/drawing/2014/main" id="{CFA55CF4-5A26-4CE9-900A-3370011994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0F477B4-025B-457B-A180-3F3263EB34CB}"/>
              </a:ext>
            </a:extLst>
          </p:cNvPr>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54993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000DE4C-A71B-4BBC-999B-48C3C9C85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39E175D-1D69-44EB-B3D8-FFD0C2FA0B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59DA452-E5E0-48AD-9CA5-82CC812D4A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2024/5/26</a:t>
            </a:fld>
            <a:endParaRPr lang="zh-CN" altLang="en-US"/>
          </a:p>
        </p:txBody>
      </p:sp>
      <p:sp>
        <p:nvSpPr>
          <p:cNvPr id="5" name="页脚占位符 4">
            <a:extLst>
              <a:ext uri="{FF2B5EF4-FFF2-40B4-BE49-F238E27FC236}">
                <a16:creationId xmlns:a16="http://schemas.microsoft.com/office/drawing/2014/main" id="{3F079151-4CDB-4A0A-A5A6-1E1E65488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2267CBD-68D9-47A2-B24B-EF4FD30FE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a:extLst>
              <a:ext uri="{FF2B5EF4-FFF2-40B4-BE49-F238E27FC236}">
                <a16:creationId xmlns:a16="http://schemas.microsoft.com/office/drawing/2014/main" id="{E02C84A7-A93A-49C8-AD38-B907AD80F54B}"/>
              </a:ext>
            </a:extLst>
          </p:cNvPr>
          <p:cNvGrpSpPr/>
          <p:nvPr userDrawn="1"/>
        </p:nvGrpSpPr>
        <p:grpSpPr>
          <a:xfrm>
            <a:off x="0" y="0"/>
            <a:ext cx="12192000" cy="6858000"/>
            <a:chOff x="0" y="0"/>
            <a:chExt cx="12192000" cy="6858000"/>
          </a:xfrm>
        </p:grpSpPr>
        <p:sp>
          <p:nvSpPr>
            <p:cNvPr id="8" name="矩形 7">
              <a:extLst>
                <a:ext uri="{FF2B5EF4-FFF2-40B4-BE49-F238E27FC236}">
                  <a16:creationId xmlns:a16="http://schemas.microsoft.com/office/drawing/2014/main" id="{6CE3C2D8-EB6E-45D7-A678-7F969FC7928A}"/>
                </a:ext>
              </a:extLst>
            </p:cNvPr>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63E64FD-1C22-438B-B135-0B4A59D478C0}"/>
                </a:ext>
              </a:extLst>
            </p:cNvPr>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47754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6.xml"/><Relationship Id="rId3" Type="http://schemas.openxmlformats.org/officeDocument/2006/relationships/image" Target="../media/image21.emf"/><Relationship Id="rId7" Type="http://schemas.openxmlformats.org/officeDocument/2006/relationships/image" Target="../media/image2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emf"/><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8.emf"/><Relationship Id="rId7"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20.emf"/><Relationship Id="rId10" Type="http://schemas.openxmlformats.org/officeDocument/2006/relationships/image" Target="../media/image1.emf"/><Relationship Id="rId4" Type="http://schemas.openxmlformats.org/officeDocument/2006/relationships/image" Target="../media/image19.emf"/><Relationship Id="rId9"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30.png"/><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image" Target="../media/image22.emf"/><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comments" Target="../comments/comment7.xml"/><Relationship Id="rId3" Type="http://schemas.openxmlformats.org/officeDocument/2006/relationships/image" Target="../media/image8.emf"/><Relationship Id="rId7" Type="http://schemas.openxmlformats.org/officeDocument/2006/relationships/image" Target="../media/image20.emf"/><Relationship Id="rId12"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emf"/><Relationship Id="rId11" Type="http://schemas.microsoft.com/office/2007/relationships/hdphoto" Target="../media/hdphoto1.wdp"/><Relationship Id="rId5" Type="http://schemas.openxmlformats.org/officeDocument/2006/relationships/image" Target="../media/image1.emf"/><Relationship Id="rId10" Type="http://schemas.openxmlformats.org/officeDocument/2006/relationships/image" Target="../media/image33.png"/><Relationship Id="rId4" Type="http://schemas.openxmlformats.org/officeDocument/2006/relationships/image" Target="../media/image9.emf"/><Relationship Id="rId9" Type="http://schemas.openxmlformats.org/officeDocument/2006/relationships/image" Target="../media/image1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7.emf"/><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emf"/><Relationship Id="rId11" Type="http://schemas.openxmlformats.org/officeDocument/2006/relationships/comments" Target="../comments/comment2.xml"/><Relationship Id="rId5" Type="http://schemas.openxmlformats.org/officeDocument/2006/relationships/image" Target="../media/image9.emf"/><Relationship Id="rId10" Type="http://schemas.openxmlformats.org/officeDocument/2006/relationships/image" Target="../media/image13.png"/><Relationship Id="rId4" Type="http://schemas.openxmlformats.org/officeDocument/2006/relationships/image" Target="../media/image8.emf"/><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emf"/><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emf"/><Relationship Id="rId9" Type="http://schemas.openxmlformats.org/officeDocument/2006/relationships/comments" Target="../comments/comment3.xml"/></Relationships>
</file>

<file path=ppt/slides/_rels/slide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8.emf"/><Relationship Id="rId7"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20.emf"/><Relationship Id="rId10" Type="http://schemas.openxmlformats.org/officeDocument/2006/relationships/image" Target="../media/image1.emf"/><Relationship Id="rId4" Type="http://schemas.openxmlformats.org/officeDocument/2006/relationships/image" Target="../media/image19.emf"/><Relationship Id="rId9" Type="http://schemas.openxmlformats.org/officeDocument/2006/relationships/image" Target="../media/image22.emf"/></Relationships>
</file>

<file path=ppt/slides/_rels/slide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8.emf"/><Relationship Id="rId7"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8.emf"/><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10" Type="http://schemas.openxmlformats.org/officeDocument/2006/relationships/comments" Target="../comments/comment4.xml"/><Relationship Id="rId4" Type="http://schemas.openxmlformats.org/officeDocument/2006/relationships/image" Target="../media/image2.emf"/><Relationship Id="rId9"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8.emf"/><Relationship Id="rId7"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emf"/><Relationship Id="rId11" Type="http://schemas.openxmlformats.org/officeDocument/2006/relationships/comments" Target="../comments/comment5.xml"/><Relationship Id="rId5" Type="http://schemas.openxmlformats.org/officeDocument/2006/relationships/image" Target="../media/image20.emf"/><Relationship Id="rId10" Type="http://schemas.openxmlformats.org/officeDocument/2006/relationships/image" Target="../media/image1.emf"/><Relationship Id="rId4" Type="http://schemas.openxmlformats.org/officeDocument/2006/relationships/image" Target="../media/image19.emf"/><Relationship Id="rId9"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578B0C91-1292-40E9-9DB0-A58E6F8C2781}"/>
              </a:ext>
            </a:extLst>
          </p:cNvPr>
          <p:cNvPicPr>
            <a:picLocks noChangeAspect="1"/>
          </p:cNvPicPr>
          <p:nvPr/>
        </p:nvPicPr>
        <p:blipFill>
          <a:blip r:embed="rId3"/>
          <a:stretch>
            <a:fillRect/>
          </a:stretch>
        </p:blipFill>
        <p:spPr>
          <a:xfrm>
            <a:off x="386659" y="399928"/>
            <a:ext cx="1101330" cy="914522"/>
          </a:xfrm>
          <a:prstGeom prst="rect">
            <a:avLst/>
          </a:prstGeom>
        </p:spPr>
      </p:pic>
      <p:pic>
        <p:nvPicPr>
          <p:cNvPr id="9" name="图片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05F0E043-6F3F-424F-8E66-CA300C639F33}"/>
              </a:ext>
            </a:extLst>
          </p:cNvPr>
          <p:cNvPicPr>
            <a:picLocks noChangeAspect="1"/>
          </p:cNvPicPr>
          <p:nvPr/>
        </p:nvPicPr>
        <p:blipFill rotWithShape="1">
          <a:blip r:embed="rId4"/>
          <a:srcRect r="29439"/>
          <a:stretch/>
        </p:blipFill>
        <p:spPr>
          <a:xfrm>
            <a:off x="8679976" y="3630723"/>
            <a:ext cx="3449954" cy="2908220"/>
          </a:xfrm>
          <a:prstGeom prst="rect">
            <a:avLst/>
          </a:prstGeom>
        </p:spPr>
      </p:pic>
      <p:sp>
        <p:nvSpPr>
          <p:cNvPr id="2" name="任意多边形: 形状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5A0723AB-D5D9-486D-94E7-CC67D57C7A5C}"/>
              </a:ext>
            </a:extLst>
          </p:cNvPr>
          <p:cNvSpPr/>
          <p:nvPr/>
        </p:nvSpPr>
        <p:spPr>
          <a:xfrm>
            <a:off x="215900" y="266700"/>
            <a:ext cx="11760200" cy="6273800"/>
          </a:xfrm>
          <a:custGeom>
            <a:avLst/>
            <a:gdLst>
              <a:gd name="connsiteX0" fmla="*/ 0 w 11760200"/>
              <a:gd name="connsiteY0" fmla="*/ 6273800 h 6273800"/>
              <a:gd name="connsiteX1" fmla="*/ 660400 w 11760200"/>
              <a:gd name="connsiteY1" fmla="*/ 5003800 h 6273800"/>
              <a:gd name="connsiteX2" fmla="*/ 2628900 w 11760200"/>
              <a:gd name="connsiteY2" fmla="*/ 5029200 h 6273800"/>
              <a:gd name="connsiteX3" fmla="*/ 3568700 w 11760200"/>
              <a:gd name="connsiteY3" fmla="*/ 3810000 h 6273800"/>
              <a:gd name="connsiteX4" fmla="*/ 5435600 w 11760200"/>
              <a:gd name="connsiteY4" fmla="*/ 3352800 h 6273800"/>
              <a:gd name="connsiteX5" fmla="*/ 6870700 w 11760200"/>
              <a:gd name="connsiteY5" fmla="*/ 2095500 h 6273800"/>
              <a:gd name="connsiteX6" fmla="*/ 8966200 w 11760200"/>
              <a:gd name="connsiteY6" fmla="*/ 2095500 h 6273800"/>
              <a:gd name="connsiteX7" fmla="*/ 10579100 w 11760200"/>
              <a:gd name="connsiteY7" fmla="*/ 1168400 h 6273800"/>
              <a:gd name="connsiteX8" fmla="*/ 10147300 w 11760200"/>
              <a:gd name="connsiteY8" fmla="*/ 990600 h 6273800"/>
              <a:gd name="connsiteX9" fmla="*/ 11760200 w 11760200"/>
              <a:gd name="connsiteY9" fmla="*/ 0 h 6273800"/>
              <a:gd name="connsiteX0" fmla="*/ 0 w 11760200"/>
              <a:gd name="connsiteY0" fmla="*/ 6273800 h 6273800"/>
              <a:gd name="connsiteX1" fmla="*/ 660400 w 11760200"/>
              <a:gd name="connsiteY1" fmla="*/ 5003800 h 6273800"/>
              <a:gd name="connsiteX2" fmla="*/ 2628900 w 11760200"/>
              <a:gd name="connsiteY2" fmla="*/ 5029200 h 6273800"/>
              <a:gd name="connsiteX3" fmla="*/ 3568700 w 11760200"/>
              <a:gd name="connsiteY3" fmla="*/ 3810000 h 6273800"/>
              <a:gd name="connsiteX4" fmla="*/ 5435600 w 11760200"/>
              <a:gd name="connsiteY4" fmla="*/ 3352800 h 6273800"/>
              <a:gd name="connsiteX5" fmla="*/ 6870700 w 11760200"/>
              <a:gd name="connsiteY5" fmla="*/ 2095500 h 6273800"/>
              <a:gd name="connsiteX6" fmla="*/ 8966200 w 11760200"/>
              <a:gd name="connsiteY6" fmla="*/ 2095500 h 6273800"/>
              <a:gd name="connsiteX7" fmla="*/ 9588500 w 11760200"/>
              <a:gd name="connsiteY7" fmla="*/ 1193800 h 6273800"/>
              <a:gd name="connsiteX8" fmla="*/ 10147300 w 11760200"/>
              <a:gd name="connsiteY8" fmla="*/ 990600 h 6273800"/>
              <a:gd name="connsiteX9" fmla="*/ 11760200 w 11760200"/>
              <a:gd name="connsiteY9" fmla="*/ 0 h 6273800"/>
              <a:gd name="connsiteX0" fmla="*/ 0 w 11760200"/>
              <a:gd name="connsiteY0" fmla="*/ 6273800 h 6273800"/>
              <a:gd name="connsiteX1" fmla="*/ 660400 w 11760200"/>
              <a:gd name="connsiteY1" fmla="*/ 5003800 h 6273800"/>
              <a:gd name="connsiteX2" fmla="*/ 2628900 w 11760200"/>
              <a:gd name="connsiteY2" fmla="*/ 5029200 h 6273800"/>
              <a:gd name="connsiteX3" fmla="*/ 3568700 w 11760200"/>
              <a:gd name="connsiteY3" fmla="*/ 3810000 h 6273800"/>
              <a:gd name="connsiteX4" fmla="*/ 5435600 w 11760200"/>
              <a:gd name="connsiteY4" fmla="*/ 3352800 h 6273800"/>
              <a:gd name="connsiteX5" fmla="*/ 6870700 w 11760200"/>
              <a:gd name="connsiteY5" fmla="*/ 2095500 h 6273800"/>
              <a:gd name="connsiteX6" fmla="*/ 8966200 w 11760200"/>
              <a:gd name="connsiteY6" fmla="*/ 2095500 h 6273800"/>
              <a:gd name="connsiteX7" fmla="*/ 9588500 w 11760200"/>
              <a:gd name="connsiteY7" fmla="*/ 1193800 h 6273800"/>
              <a:gd name="connsiteX8" fmla="*/ 11760200 w 11760200"/>
              <a:gd name="connsiteY8" fmla="*/ 0 h 6273800"/>
              <a:gd name="connsiteX0" fmla="*/ 0 w 11760200"/>
              <a:gd name="connsiteY0" fmla="*/ 6273800 h 6273800"/>
              <a:gd name="connsiteX1" fmla="*/ 660400 w 11760200"/>
              <a:gd name="connsiteY1" fmla="*/ 5003800 h 6273800"/>
              <a:gd name="connsiteX2" fmla="*/ 2628900 w 11760200"/>
              <a:gd name="connsiteY2" fmla="*/ 5029200 h 6273800"/>
              <a:gd name="connsiteX3" fmla="*/ 3568700 w 11760200"/>
              <a:gd name="connsiteY3" fmla="*/ 3810000 h 6273800"/>
              <a:gd name="connsiteX4" fmla="*/ 5435600 w 11760200"/>
              <a:gd name="connsiteY4" fmla="*/ 3352800 h 6273800"/>
              <a:gd name="connsiteX5" fmla="*/ 6870700 w 11760200"/>
              <a:gd name="connsiteY5" fmla="*/ 2095500 h 6273800"/>
              <a:gd name="connsiteX6" fmla="*/ 8966200 w 11760200"/>
              <a:gd name="connsiteY6" fmla="*/ 2095500 h 6273800"/>
              <a:gd name="connsiteX7" fmla="*/ 10083800 w 11760200"/>
              <a:gd name="connsiteY7" fmla="*/ 736600 h 6273800"/>
              <a:gd name="connsiteX8" fmla="*/ 11760200 w 11760200"/>
              <a:gd name="connsiteY8" fmla="*/ 0 h 6273800"/>
              <a:gd name="connsiteX0" fmla="*/ 0 w 11760200"/>
              <a:gd name="connsiteY0" fmla="*/ 6273800 h 6273800"/>
              <a:gd name="connsiteX1" fmla="*/ 660400 w 11760200"/>
              <a:gd name="connsiteY1" fmla="*/ 5003800 h 6273800"/>
              <a:gd name="connsiteX2" fmla="*/ 2628900 w 11760200"/>
              <a:gd name="connsiteY2" fmla="*/ 5029200 h 6273800"/>
              <a:gd name="connsiteX3" fmla="*/ 3568700 w 11760200"/>
              <a:gd name="connsiteY3" fmla="*/ 3810000 h 6273800"/>
              <a:gd name="connsiteX4" fmla="*/ 5435600 w 11760200"/>
              <a:gd name="connsiteY4" fmla="*/ 3352800 h 6273800"/>
              <a:gd name="connsiteX5" fmla="*/ 6870700 w 11760200"/>
              <a:gd name="connsiteY5" fmla="*/ 2095500 h 6273800"/>
              <a:gd name="connsiteX6" fmla="*/ 8966200 w 11760200"/>
              <a:gd name="connsiteY6" fmla="*/ 2095500 h 6273800"/>
              <a:gd name="connsiteX7" fmla="*/ 9982200 w 11760200"/>
              <a:gd name="connsiteY7" fmla="*/ 673100 h 6273800"/>
              <a:gd name="connsiteX8" fmla="*/ 11760200 w 11760200"/>
              <a:gd name="connsiteY8" fmla="*/ 0 h 6273800"/>
              <a:gd name="connsiteX0" fmla="*/ 0 w 11760200"/>
              <a:gd name="connsiteY0" fmla="*/ 6273800 h 6273800"/>
              <a:gd name="connsiteX1" fmla="*/ 838200 w 11760200"/>
              <a:gd name="connsiteY1" fmla="*/ 5232400 h 6273800"/>
              <a:gd name="connsiteX2" fmla="*/ 2628900 w 11760200"/>
              <a:gd name="connsiteY2" fmla="*/ 5029200 h 6273800"/>
              <a:gd name="connsiteX3" fmla="*/ 3568700 w 11760200"/>
              <a:gd name="connsiteY3" fmla="*/ 3810000 h 6273800"/>
              <a:gd name="connsiteX4" fmla="*/ 5435600 w 11760200"/>
              <a:gd name="connsiteY4" fmla="*/ 3352800 h 6273800"/>
              <a:gd name="connsiteX5" fmla="*/ 6870700 w 11760200"/>
              <a:gd name="connsiteY5" fmla="*/ 2095500 h 6273800"/>
              <a:gd name="connsiteX6" fmla="*/ 8966200 w 11760200"/>
              <a:gd name="connsiteY6" fmla="*/ 2095500 h 6273800"/>
              <a:gd name="connsiteX7" fmla="*/ 9982200 w 11760200"/>
              <a:gd name="connsiteY7" fmla="*/ 673100 h 6273800"/>
              <a:gd name="connsiteX8" fmla="*/ 11760200 w 11760200"/>
              <a:gd name="connsiteY8" fmla="*/ 0 h 627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200" h="6273800">
                <a:moveTo>
                  <a:pt x="0" y="6273800"/>
                </a:moveTo>
                <a:cubicBezTo>
                  <a:pt x="111125" y="5742516"/>
                  <a:pt x="400050" y="5439833"/>
                  <a:pt x="838200" y="5232400"/>
                </a:cubicBezTo>
                <a:cubicBezTo>
                  <a:pt x="1276350" y="5024967"/>
                  <a:pt x="2173817" y="5266267"/>
                  <a:pt x="2628900" y="5029200"/>
                </a:cubicBezTo>
                <a:cubicBezTo>
                  <a:pt x="3083983" y="4792133"/>
                  <a:pt x="3100917" y="4089400"/>
                  <a:pt x="3568700" y="3810000"/>
                </a:cubicBezTo>
                <a:cubicBezTo>
                  <a:pt x="4036483" y="3530600"/>
                  <a:pt x="4885267" y="3638550"/>
                  <a:pt x="5435600" y="3352800"/>
                </a:cubicBezTo>
                <a:cubicBezTo>
                  <a:pt x="5985933" y="3067050"/>
                  <a:pt x="6282267" y="2305050"/>
                  <a:pt x="6870700" y="2095500"/>
                </a:cubicBezTo>
                <a:cubicBezTo>
                  <a:pt x="7459133" y="1885950"/>
                  <a:pt x="8447617" y="2332567"/>
                  <a:pt x="8966200" y="2095500"/>
                </a:cubicBezTo>
                <a:cubicBezTo>
                  <a:pt x="9484783" y="1858433"/>
                  <a:pt x="9516533" y="1022350"/>
                  <a:pt x="9982200" y="673100"/>
                </a:cubicBezTo>
                <a:cubicBezTo>
                  <a:pt x="10447867" y="323850"/>
                  <a:pt x="11307763" y="248708"/>
                  <a:pt x="11760200" y="0"/>
                </a:cubicBezTo>
              </a:path>
            </a:pathLst>
          </a:custGeom>
          <a:noFill/>
          <a:ln w="1905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lt"/>
                <a:ea typeface="汉仪夏日体W" panose="00020600040101010101" pitchFamily="18" charset="-122"/>
                <a:sym typeface="HYXiaRiTiW" panose="00020600040101010101" pitchFamily="18" charset="-122"/>
              </a:rPr>
              <a:t> </a:t>
            </a:r>
          </a:p>
          <a:p>
            <a:pPr algn="ctr"/>
            <a:endParaRPr lang="zh-CN" altLang="en-US" dirty="0">
              <a:latin typeface="+mj-lt"/>
              <a:ea typeface="汉仪夏日体W" panose="00020600040101010101" pitchFamily="18" charset="-122"/>
              <a:sym typeface="HYXiaRiTiW" panose="00020600040101010101" pitchFamily="18" charset="-122"/>
            </a:endParaRPr>
          </a:p>
        </p:txBody>
      </p:sp>
      <p:pic>
        <p:nvPicPr>
          <p:cNvPr id="12" name="图片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7B9575FB-29F3-4604-9B59-9307783AA157}"/>
              </a:ext>
            </a:extLst>
          </p:cNvPr>
          <p:cNvPicPr>
            <a:picLocks noChangeAspect="1"/>
          </p:cNvPicPr>
          <p:nvPr/>
        </p:nvPicPr>
        <p:blipFill rotWithShape="1">
          <a:blip r:embed="rId5"/>
          <a:srcRect l="44566" b="19126"/>
          <a:stretch/>
        </p:blipFill>
        <p:spPr>
          <a:xfrm rot="5126995" flipV="1">
            <a:off x="607586" y="3220216"/>
            <a:ext cx="1656699" cy="1602625"/>
          </a:xfrm>
          <a:prstGeom prst="rect">
            <a:avLst/>
          </a:prstGeom>
        </p:spPr>
      </p:pic>
      <p:pic>
        <p:nvPicPr>
          <p:cNvPr id="13" name="图片 1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D7AC1A5C-A52C-483C-9A1D-CB336CDFE613}"/>
              </a:ext>
            </a:extLst>
          </p:cNvPr>
          <p:cNvPicPr>
            <a:picLocks noChangeAspect="1"/>
          </p:cNvPicPr>
          <p:nvPr/>
        </p:nvPicPr>
        <p:blipFill rotWithShape="1">
          <a:blip r:embed="rId5"/>
          <a:srcRect l="44566" b="19126"/>
          <a:stretch/>
        </p:blipFill>
        <p:spPr>
          <a:xfrm rot="5126995" flipV="1">
            <a:off x="2579677" y="1762288"/>
            <a:ext cx="1656699" cy="1602625"/>
          </a:xfrm>
          <a:prstGeom prst="rect">
            <a:avLst/>
          </a:prstGeom>
        </p:spPr>
      </p:pic>
      <p:pic>
        <p:nvPicPr>
          <p:cNvPr id="14" name="图片 1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E1E040F-46AB-465D-A875-86C9E504CBF8}"/>
              </a:ext>
            </a:extLst>
          </p:cNvPr>
          <p:cNvPicPr>
            <a:picLocks noChangeAspect="1"/>
          </p:cNvPicPr>
          <p:nvPr/>
        </p:nvPicPr>
        <p:blipFill rotWithShape="1">
          <a:blip r:embed="rId5"/>
          <a:srcRect l="44566" b="19126"/>
          <a:stretch/>
        </p:blipFill>
        <p:spPr>
          <a:xfrm rot="5126995" flipV="1">
            <a:off x="6132151" y="464172"/>
            <a:ext cx="1656699" cy="1602625"/>
          </a:xfrm>
          <a:prstGeom prst="rect">
            <a:avLst/>
          </a:prstGeom>
        </p:spPr>
      </p:pic>
      <p:sp>
        <p:nvSpPr>
          <p:cNvPr id="21" name="TextBox 20" descr="OPL20U25GSXzBJYl68kk8uQGfFKzs7yb1M4KJWUiLk6ZEvGF+qCIPSnY57AbBFCvTW2023.15.96+K4lPs7H94VUqPe2XwIsfPRnrXQE//QTEXxb8/8N4CNc6FpgZahzpTjFhMzSA7T/nHJa11DE8Ng2TP3iAmRczFlmslSuUNOgUeb6yRvs0="/>
          <p:cNvSpPr txBox="1"/>
          <p:nvPr/>
        </p:nvSpPr>
        <p:spPr>
          <a:xfrm>
            <a:off x="1556863" y="546564"/>
            <a:ext cx="3291286" cy="738664"/>
          </a:xfrm>
          <a:prstGeom prst="rect">
            <a:avLst/>
          </a:prstGeom>
          <a:noFill/>
        </p:spPr>
        <p:txBody>
          <a:bodyPr wrap="none" rtlCol="0">
            <a:spAutoFit/>
          </a:bodyPr>
          <a:lstStyle/>
          <a:p>
            <a:r>
              <a:rPr lang="en-US" sz="4200" dirty="0">
                <a:solidFill>
                  <a:schemeClr val="accent2">
                    <a:lumMod val="75000"/>
                  </a:schemeClr>
                </a:solidFill>
                <a:latin typeface="Comic Sans MS" pitchFamily="66" charset="0"/>
              </a:rPr>
              <a:t>CHÚ THÍCH</a:t>
            </a:r>
          </a:p>
        </p:txBody>
      </p:sp>
      <p:sp>
        <p:nvSpPr>
          <p:cNvPr id="3" name="Flowchart: Display 2" descr="OPL20U25GSXzBJYl68kk8uQGfFKzs7yb1M4KJWUiLk6ZEvGF+qCIPSnY57AbBFCvTW2023.15.96+K4lPs7H94VUqPe2XwIsfPRnrXQE//QTEXxb8/8N4CNc6FpgZahzpTjFhMzSA7T/nHJa11DE8Ng2TP3iAmRczFlmslSuUNOgUeb6yRvs0="/>
          <p:cNvSpPr/>
          <p:nvPr/>
        </p:nvSpPr>
        <p:spPr>
          <a:xfrm>
            <a:off x="9144000" y="2068575"/>
            <a:ext cx="2801996" cy="1426046"/>
          </a:xfrm>
          <a:prstGeom prst="flowChartDisplay">
            <a:avLst/>
          </a:prstGeom>
          <a:solidFill>
            <a:srgbClr val="FCC062"/>
          </a:solidFill>
          <a:ln>
            <a:solidFill>
              <a:srgbClr val="FCC06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isplay 21" descr="OPL20U25GSXzBJYl68kk8uQGfFKzs7yb1M4KJWUiLk6ZEvGF+qCIPSnY57AbBFCvTW2023.15.96+K4lPs7H94VUqPe2XwIsfPRnrXQE//QTEXxb8/8N4CNc6FpgZahzpTjFhMzSA7T/nHJa11DE8Ng2TP3iAmRczFlmslSuUNOgUeb6yRvs0="/>
          <p:cNvSpPr/>
          <p:nvPr/>
        </p:nvSpPr>
        <p:spPr>
          <a:xfrm>
            <a:off x="5852556" y="3105189"/>
            <a:ext cx="2541320" cy="1483999"/>
          </a:xfrm>
          <a:prstGeom prst="flowChartDisplay">
            <a:avLst/>
          </a:prstGeom>
          <a:solidFill>
            <a:srgbClr val="FCC062"/>
          </a:solidFill>
          <a:ln>
            <a:solidFill>
              <a:srgbClr val="FCC06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isplay 22" descr="OPL20U25GSXzBJYl68kk8uQGfFKzs7yb1M4KJWUiLk6ZEvGF+qCIPSnY57AbBFCvTW2023.15.96+K4lPs7H94VUqPe2XwIsfPRnrXQE//QTEXxb8/8N4CNc6FpgZahzpTjFhMzSA7T/nHJa11DE8Ng2TP3iAmRczFlmslSuUNOgUeb6yRvs0="/>
          <p:cNvSpPr/>
          <p:nvPr/>
        </p:nvSpPr>
        <p:spPr>
          <a:xfrm>
            <a:off x="2702879" y="5056501"/>
            <a:ext cx="2541320" cy="1483999"/>
          </a:xfrm>
          <a:prstGeom prst="flowChartDisplay">
            <a:avLst/>
          </a:prstGeom>
          <a:solidFill>
            <a:srgbClr val="FCC062"/>
          </a:solidFill>
          <a:ln>
            <a:solidFill>
              <a:srgbClr val="FCC06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354" y="2068574"/>
            <a:ext cx="1943324" cy="1943324"/>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8488" y="482274"/>
            <a:ext cx="2327672" cy="2327672"/>
          </a:xfrm>
          <a:prstGeom prst="rect">
            <a:avLst/>
          </a:prstGeom>
        </p:spPr>
      </p:pic>
      <p:pic>
        <p:nvPicPr>
          <p:cNvPr id="17" name="Picture 16">
            <a:extLst>
              <a:ext uri="{FF2B5EF4-FFF2-40B4-BE49-F238E27FC236}">
                <a16:creationId xmlns:a16="http://schemas.microsoft.com/office/drawing/2014/main" id="{453B174F-EE32-44C0-AEBD-2414C6D6BB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454526" y="4382120"/>
            <a:ext cx="1747980" cy="1747980"/>
          </a:xfrm>
          <a:prstGeom prst="rect">
            <a:avLst/>
          </a:prstGeom>
        </p:spPr>
      </p:pic>
      <p:sp>
        <p:nvSpPr>
          <p:cNvPr id="4" name="TextBox 3"/>
          <p:cNvSpPr txBox="1"/>
          <p:nvPr/>
        </p:nvSpPr>
        <p:spPr>
          <a:xfrm>
            <a:off x="9378914" y="2517016"/>
            <a:ext cx="2597186" cy="523220"/>
          </a:xfrm>
          <a:prstGeom prst="rect">
            <a:avLst/>
          </a:prstGeom>
          <a:noFill/>
        </p:spPr>
        <p:txBody>
          <a:bodyPr wrap="non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Hoạt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406077" y="3429000"/>
            <a:ext cx="2064714" cy="954107"/>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Hoạt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cặp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đôi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202506" y="5389109"/>
            <a:ext cx="1808141" cy="954107"/>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Hoạt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4798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6"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1000"/>
                                        <p:tgtEl>
                                          <p:spTgt spid="15"/>
                                        </p:tgtEl>
                                      </p:cBhvr>
                                    </p:animEffect>
                                  </p:childTnLst>
                                </p:cTn>
                              </p:par>
                              <p:par>
                                <p:cTn id="32" presetID="6"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1000"/>
                                        <p:tgtEl>
                                          <p:spTgt spid="16"/>
                                        </p:tgtEl>
                                      </p:cBhvr>
                                    </p:animEffect>
                                  </p:childTnLst>
                                </p:cTn>
                              </p:par>
                              <p:par>
                                <p:cTn id="35" presetID="6" presetClass="entr" presetSubtype="16"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0ABB2ACF-ED90-47C9-8F02-992C6F431D47}"/>
              </a:ext>
            </a:extLst>
          </p:cNvPr>
          <p:cNvSpPr txBox="1"/>
          <p:nvPr/>
        </p:nvSpPr>
        <p:spPr>
          <a:xfrm>
            <a:off x="4671708" y="394130"/>
            <a:ext cx="6094378" cy="646331"/>
          </a:xfrm>
          <a:prstGeom prst="rect">
            <a:avLst/>
          </a:prstGeom>
          <a:noFill/>
        </p:spPr>
        <p:txBody>
          <a:bodyPr wrap="square">
            <a:spAutoFit/>
          </a:bodyPr>
          <a:lstStyle/>
          <a:p>
            <a:r>
              <a:rPr lang="en-US" sz="3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lang="en-US" sz="3600" b="1" dirty="0">
              <a:solidFill>
                <a:srgbClr val="002060"/>
              </a:solidFill>
            </a:endParaRPr>
          </a:p>
        </p:txBody>
      </p:sp>
      <p:sp>
        <p:nvSpPr>
          <p:cNvPr id="7" name="TextBox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E0E58985-D18D-47E6-99D2-69556C7948EE}"/>
              </a:ext>
            </a:extLst>
          </p:cNvPr>
          <p:cNvSpPr txBox="1"/>
          <p:nvPr/>
        </p:nvSpPr>
        <p:spPr>
          <a:xfrm>
            <a:off x="1153538" y="1196103"/>
            <a:ext cx="11038462" cy="4226222"/>
          </a:xfrm>
          <a:prstGeom prst="rect">
            <a:avLst/>
          </a:prstGeom>
          <a:noFill/>
        </p:spPr>
        <p:txBody>
          <a:bodyPr wrap="square">
            <a:spAutoFit/>
          </a:bodyPr>
          <a:lstStyle/>
          <a:p>
            <a:pPr marL="457200" indent="-457200" algn="just">
              <a:lnSpc>
                <a:spcPct val="125000"/>
              </a:lnSpc>
              <a:spcBef>
                <a:spcPts val="300"/>
              </a:spcBef>
              <a:spcAft>
                <a:spcPts val="300"/>
              </a:spcAft>
              <a:buFont typeface="Wingdings" panose="05000000000000000000" pitchFamily="2" charset="2"/>
              <a:buChar char="v"/>
            </a:pPr>
            <a:r>
              <a:rPr lang="nl-NL"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Số tiền mà gia đình bác Châu phải trả lãi mỗi tháng là:</a:t>
            </a:r>
          </a:p>
          <a:p>
            <a:pPr algn="just">
              <a:lnSpc>
                <a:spcPct val="125000"/>
              </a:lnSpc>
              <a:spcBef>
                <a:spcPts val="300"/>
              </a:spcBef>
              <a:spcAft>
                <a:spcPts val="300"/>
              </a:spcAft>
            </a:pPr>
            <a:r>
              <a:rPr lang="nl-NL"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900 000 000 . 0,8125 % = 7 312 500 (đồng)</a:t>
            </a:r>
          </a:p>
          <a:p>
            <a:pPr marL="457200" indent="-457200" algn="just">
              <a:lnSpc>
                <a:spcPct val="125000"/>
              </a:lnSpc>
              <a:spcBef>
                <a:spcPts val="300"/>
              </a:spcBef>
              <a:spcAft>
                <a:spcPts val="300"/>
              </a:spcAft>
              <a:buFont typeface="Wingdings" panose="05000000000000000000" pitchFamily="2" charset="2"/>
              <a:buChar char="v"/>
            </a:pPr>
            <a:r>
              <a:rPr lang="nl-NL"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Số tiền mà gia đình bác Châu phải trả nợ gốc mỗi tháng là:</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5000"/>
              </a:lnSpc>
              <a:spcBef>
                <a:spcPts val="300"/>
              </a:spcBef>
              <a:spcAft>
                <a:spcPts val="300"/>
              </a:spcAft>
            </a:pPr>
            <a:r>
              <a:rPr lang="nl-NL"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(đồng)</a:t>
            </a:r>
          </a:p>
          <a:p>
            <a:pPr algn="just">
              <a:lnSpc>
                <a:spcPct val="125000"/>
              </a:lnSpc>
              <a:spcBef>
                <a:spcPts val="300"/>
              </a:spcBef>
              <a:spcAft>
                <a:spcPts val="300"/>
              </a:spcAft>
            </a:pPr>
            <a:r>
              <a:rPr lang="nl-NL"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Vậy tổng số tiền bác Châu mỗi tháng phải trả cho ngân hàng là:</a:t>
            </a:r>
          </a:p>
          <a:p>
            <a:pPr algn="just">
              <a:lnSpc>
                <a:spcPct val="125000"/>
              </a:lnSpc>
              <a:spcBef>
                <a:spcPts val="300"/>
              </a:spcBef>
              <a:spcAft>
                <a:spcPts val="300"/>
              </a:spcAft>
            </a:pPr>
            <a:r>
              <a:rPr lang="nl-NL"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7 312 500 + 18 750 000 = 26 062 500 (đồng)</a:t>
            </a:r>
          </a:p>
          <a:p>
            <a:pPr algn="just">
              <a:lnSpc>
                <a:spcPct val="107000"/>
              </a:lnSpc>
              <a:spcBef>
                <a:spcPts val="300"/>
              </a:spcBef>
              <a:spcAft>
                <a:spcPts val="300"/>
              </a:spcAft>
            </a:pP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组合 2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96DBD41E-310A-4BBA-AA6F-51F90AFA66F6}"/>
              </a:ext>
            </a:extLst>
          </p:cNvPr>
          <p:cNvGrpSpPr/>
          <p:nvPr/>
        </p:nvGrpSpPr>
        <p:grpSpPr>
          <a:xfrm>
            <a:off x="80089" y="5176465"/>
            <a:ext cx="1377671" cy="1681535"/>
            <a:chOff x="355595" y="3741685"/>
            <a:chExt cx="2346316" cy="2893987"/>
          </a:xfrm>
        </p:grpSpPr>
        <p:pic>
          <p:nvPicPr>
            <p:cNvPr id="10" name="图片 18">
              <a:extLst>
                <a:ext uri="{FF2B5EF4-FFF2-40B4-BE49-F238E27FC236}">
                  <a16:creationId xmlns:a16="http://schemas.microsoft.com/office/drawing/2014/main" id="{43355719-17AF-499D-ADA0-8FC4825E0C6C}"/>
                </a:ext>
              </a:extLst>
            </p:cNvPr>
            <p:cNvPicPr>
              <a:picLocks noChangeAspect="1"/>
            </p:cNvPicPr>
            <p:nvPr/>
          </p:nvPicPr>
          <p:blipFill>
            <a:blip r:embed="rId3"/>
            <a:stretch>
              <a:fillRect/>
            </a:stretch>
          </p:blipFill>
          <p:spPr>
            <a:xfrm rot="13973291">
              <a:off x="592238" y="4525999"/>
              <a:ext cx="2070935" cy="2148411"/>
            </a:xfrm>
            <a:prstGeom prst="rect">
              <a:avLst/>
            </a:prstGeom>
          </p:spPr>
        </p:pic>
        <p:pic>
          <p:nvPicPr>
            <p:cNvPr id="11" name="图片 19">
              <a:extLst>
                <a:ext uri="{FF2B5EF4-FFF2-40B4-BE49-F238E27FC236}">
                  <a16:creationId xmlns:a16="http://schemas.microsoft.com/office/drawing/2014/main" id="{9A04F6C1-B9F3-4042-A165-46615AC0AF68}"/>
                </a:ext>
              </a:extLst>
            </p:cNvPr>
            <p:cNvPicPr>
              <a:picLocks noChangeAspect="1"/>
            </p:cNvPicPr>
            <p:nvPr/>
          </p:nvPicPr>
          <p:blipFill>
            <a:blip r:embed="rId4"/>
            <a:stretch>
              <a:fillRect/>
            </a:stretch>
          </p:blipFill>
          <p:spPr>
            <a:xfrm>
              <a:off x="355595" y="3741685"/>
              <a:ext cx="1220293" cy="1340179"/>
            </a:xfrm>
            <a:prstGeom prst="rect">
              <a:avLst/>
            </a:prstGeom>
          </p:spPr>
        </p:pic>
      </p:grpSp>
      <p:pic>
        <p:nvPicPr>
          <p:cNvPr id="12" name="图片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BB44E10-C8FB-4939-9BA4-0993A5E74F29}"/>
              </a:ext>
            </a:extLst>
          </p:cNvPr>
          <p:cNvPicPr>
            <a:picLocks noChangeAspect="1"/>
          </p:cNvPicPr>
          <p:nvPr/>
        </p:nvPicPr>
        <p:blipFill rotWithShape="1">
          <a:blip r:embed="rId5"/>
          <a:srcRect t="24673" r="17857"/>
          <a:stretch/>
        </p:blipFill>
        <p:spPr>
          <a:xfrm>
            <a:off x="10815867" y="196513"/>
            <a:ext cx="1262046" cy="1060913"/>
          </a:xfrm>
          <a:prstGeom prst="rect">
            <a:avLst/>
          </a:prstGeom>
        </p:spPr>
      </p:pic>
      <p:graphicFrame>
        <p:nvGraphicFramePr>
          <p:cNvPr id="2" name="Object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6AE94D76-08BB-B8AC-9C02-FA0262BF8548}"/>
              </a:ext>
            </a:extLst>
          </p:cNvPr>
          <p:cNvGraphicFramePr>
            <a:graphicFrameLocks noChangeAspect="1"/>
          </p:cNvGraphicFramePr>
          <p:nvPr>
            <p:extLst>
              <p:ext uri="{D42A27DB-BD31-4B8C-83A1-F6EECF244321}">
                <p14:modId xmlns:p14="http://schemas.microsoft.com/office/powerpoint/2010/main" val="3619337404"/>
              </p:ext>
            </p:extLst>
          </p:nvPr>
        </p:nvGraphicFramePr>
        <p:xfrm>
          <a:off x="2965787" y="2962838"/>
          <a:ext cx="4064000" cy="838200"/>
        </p:xfrm>
        <a:graphic>
          <a:graphicData uri="http://schemas.openxmlformats.org/presentationml/2006/ole">
            <mc:AlternateContent xmlns:mc="http://schemas.openxmlformats.org/markup-compatibility/2006">
              <mc:Choice xmlns:v="urn:schemas-microsoft-com:vml" Requires="v">
                <p:oleObj spid="_x0000_s1028" name="Equation" r:id="rId6" imgW="4063680" imgH="838080" progId="Equation.DSMT4">
                  <p:embed/>
                </p:oleObj>
              </mc:Choice>
              <mc:Fallback>
                <p:oleObj name="Equation" r:id="rId6" imgW="4063680" imgH="838080" progId="Equation.DSMT4">
                  <p:embed/>
                  <p:pic>
                    <p:nvPicPr>
                      <p:cNvPr id="0" name=""/>
                      <p:cNvPicPr/>
                      <p:nvPr/>
                    </p:nvPicPr>
                    <p:blipFill>
                      <a:blip r:embed="rId7"/>
                      <a:stretch>
                        <a:fillRect/>
                      </a:stretch>
                    </p:blipFill>
                    <p:spPr>
                      <a:xfrm>
                        <a:off x="2965787" y="2962838"/>
                        <a:ext cx="4064000" cy="838200"/>
                      </a:xfrm>
                      <a:prstGeom prst="rect">
                        <a:avLst/>
                      </a:prstGeom>
                    </p:spPr>
                  </p:pic>
                </p:oleObj>
              </mc:Fallback>
            </mc:AlternateContent>
          </a:graphicData>
        </a:graphic>
      </p:graphicFrame>
    </p:spTree>
    <p:extLst>
      <p:ext uri="{BB962C8B-B14F-4D97-AF65-F5344CB8AC3E}">
        <p14:creationId xmlns:p14="http://schemas.microsoft.com/office/powerpoint/2010/main" val="4203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arn(inVertical)">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barn(inVertical)">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barn(inVertical)">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1000"/>
                                        <p:tgtEl>
                                          <p:spTgt spid="2"/>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barn(inVertical)">
                                      <p:cBhvr>
                                        <p:cTn id="34" dur="500"/>
                                        <p:tgtEl>
                                          <p:spTgt spid="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barn(inVertical)">
                                      <p:cBhvr>
                                        <p:cTn id="39" dur="500"/>
                                        <p:tgtEl>
                                          <p:spTgt spid="7">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Effect transition="in" filter="barn(inVertical)">
                                      <p:cBhvr>
                                        <p:cTn id="4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0ABB2ACF-ED90-47C9-8F02-992C6F431D47}"/>
              </a:ext>
            </a:extLst>
          </p:cNvPr>
          <p:cNvSpPr txBox="1"/>
          <p:nvPr/>
        </p:nvSpPr>
        <p:spPr>
          <a:xfrm>
            <a:off x="2727294" y="611095"/>
            <a:ext cx="6094378" cy="646331"/>
          </a:xfrm>
          <a:prstGeom prst="rect">
            <a:avLst/>
          </a:prstGeom>
          <a:noFill/>
        </p:spPr>
        <p:txBody>
          <a:bodyPr wrap="square">
            <a:spAutoFit/>
          </a:bodyPr>
          <a:lstStyle/>
          <a:p>
            <a:pPr algn="ctr"/>
            <a:r>
              <a:rPr lang="en-US" sz="3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NHẬN XÉT</a:t>
            </a:r>
            <a:endParaRPr lang="en-US" sz="3600" b="1" dirty="0">
              <a:solidFill>
                <a:srgbClr val="002060"/>
              </a:solidFill>
            </a:endParaRPr>
          </a:p>
        </p:txBody>
      </p:sp>
      <p:grpSp>
        <p:nvGrpSpPr>
          <p:cNvPr id="9" name="组合 2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96DBD41E-310A-4BBA-AA6F-51F90AFA66F6}"/>
              </a:ext>
            </a:extLst>
          </p:cNvPr>
          <p:cNvGrpSpPr/>
          <p:nvPr/>
        </p:nvGrpSpPr>
        <p:grpSpPr>
          <a:xfrm>
            <a:off x="80089" y="5176465"/>
            <a:ext cx="1377671" cy="1681535"/>
            <a:chOff x="355595" y="3741685"/>
            <a:chExt cx="2346316" cy="2893987"/>
          </a:xfrm>
        </p:grpSpPr>
        <p:pic>
          <p:nvPicPr>
            <p:cNvPr id="10" name="图片 18">
              <a:extLst>
                <a:ext uri="{FF2B5EF4-FFF2-40B4-BE49-F238E27FC236}">
                  <a16:creationId xmlns:a16="http://schemas.microsoft.com/office/drawing/2014/main" id="{43355719-17AF-499D-ADA0-8FC4825E0C6C}"/>
                </a:ext>
              </a:extLst>
            </p:cNvPr>
            <p:cNvPicPr>
              <a:picLocks noChangeAspect="1"/>
            </p:cNvPicPr>
            <p:nvPr/>
          </p:nvPicPr>
          <p:blipFill>
            <a:blip r:embed="rId2"/>
            <a:stretch>
              <a:fillRect/>
            </a:stretch>
          </p:blipFill>
          <p:spPr>
            <a:xfrm rot="13973291">
              <a:off x="592238" y="4525999"/>
              <a:ext cx="2070935" cy="2148411"/>
            </a:xfrm>
            <a:prstGeom prst="rect">
              <a:avLst/>
            </a:prstGeom>
          </p:spPr>
        </p:pic>
        <p:pic>
          <p:nvPicPr>
            <p:cNvPr id="11" name="图片 19">
              <a:extLst>
                <a:ext uri="{FF2B5EF4-FFF2-40B4-BE49-F238E27FC236}">
                  <a16:creationId xmlns:a16="http://schemas.microsoft.com/office/drawing/2014/main" id="{9A04F6C1-B9F3-4042-A165-46615AC0AF68}"/>
                </a:ext>
              </a:extLst>
            </p:cNvPr>
            <p:cNvPicPr>
              <a:picLocks noChangeAspect="1"/>
            </p:cNvPicPr>
            <p:nvPr/>
          </p:nvPicPr>
          <p:blipFill>
            <a:blip r:embed="rId3"/>
            <a:stretch>
              <a:fillRect/>
            </a:stretch>
          </p:blipFill>
          <p:spPr>
            <a:xfrm>
              <a:off x="355595" y="3741685"/>
              <a:ext cx="1220293" cy="1340179"/>
            </a:xfrm>
            <a:prstGeom prst="rect">
              <a:avLst/>
            </a:prstGeom>
          </p:spPr>
        </p:pic>
      </p:grpSp>
      <p:pic>
        <p:nvPicPr>
          <p:cNvPr id="12" name="图片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BB44E10-C8FB-4939-9BA4-0993A5E74F29}"/>
              </a:ext>
            </a:extLst>
          </p:cNvPr>
          <p:cNvPicPr>
            <a:picLocks noChangeAspect="1"/>
          </p:cNvPicPr>
          <p:nvPr/>
        </p:nvPicPr>
        <p:blipFill rotWithShape="1">
          <a:blip r:embed="rId4"/>
          <a:srcRect t="24673" r="17857"/>
          <a:stretch/>
        </p:blipFill>
        <p:spPr>
          <a:xfrm>
            <a:off x="10815867" y="196513"/>
            <a:ext cx="1262046" cy="1060913"/>
          </a:xfrm>
          <a:prstGeom prst="rect">
            <a:avLst/>
          </a:prstGeom>
        </p:spPr>
      </p:pic>
      <p:sp>
        <p:nvSpPr>
          <p:cNvPr id="2" name="Cloud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C14FFA6C-CCC4-ED5A-5AF8-C0D476463A78}"/>
              </a:ext>
            </a:extLst>
          </p:cNvPr>
          <p:cNvSpPr/>
          <p:nvPr/>
        </p:nvSpPr>
        <p:spPr>
          <a:xfrm>
            <a:off x="1471448" y="1156138"/>
            <a:ext cx="9743090" cy="509076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1" dirty="0" err="1">
                <a:solidFill>
                  <a:srgbClr val="002060"/>
                </a:solidFill>
                <a:effectLst/>
                <a:latin typeface="Times New Roman" panose="02020603050405020304" pitchFamily="18" charset="0"/>
                <a:ea typeface="Calibri" panose="020F0502020204030204" pitchFamily="34" charset="0"/>
              </a:rPr>
              <a:t>Trướ</a:t>
            </a:r>
            <a:r>
              <a:rPr lang="en-US" sz="3600" b="1" i="1" dirty="0">
                <a:solidFill>
                  <a:srgbClr val="002060"/>
                </a:solidFill>
                <a:latin typeface="Times New Roman" panose="02020603050405020304" pitchFamily="18" charset="0"/>
                <a:ea typeface="Calibri" panose="020F0502020204030204" pitchFamily="34" charset="0"/>
              </a:rPr>
              <a:t>c </a:t>
            </a:r>
            <a:r>
              <a:rPr lang="en-US" sz="3600" b="1" i="1" dirty="0" err="1">
                <a:solidFill>
                  <a:srgbClr val="002060"/>
                </a:solidFill>
                <a:latin typeface="Times New Roman" panose="02020603050405020304" pitchFamily="18" charset="0"/>
                <a:ea typeface="Calibri" panose="020F0502020204030204" pitchFamily="34" charset="0"/>
              </a:rPr>
              <a:t>khi</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vay</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nợ</a:t>
            </a:r>
            <a:r>
              <a:rPr lang="en-US" sz="3600" b="1" i="1" dirty="0">
                <a:solidFill>
                  <a:srgbClr val="002060"/>
                </a:solidFill>
                <a:latin typeface="Times New Roman" panose="02020603050405020304" pitchFamily="18" charset="0"/>
                <a:ea typeface="Calibri" panose="020F0502020204030204" pitchFamily="34" charset="0"/>
              </a:rPr>
              <a:t>, ta </a:t>
            </a:r>
            <a:r>
              <a:rPr lang="en-US" sz="3600" b="1" i="1" dirty="0" err="1">
                <a:solidFill>
                  <a:srgbClr val="002060"/>
                </a:solidFill>
                <a:latin typeface="Times New Roman" panose="02020603050405020304" pitchFamily="18" charset="0"/>
                <a:ea typeface="Calibri" panose="020F0502020204030204" pitchFamily="34" charset="0"/>
              </a:rPr>
              <a:t>phải</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cân</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nhắc</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kĩ</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lưỡng</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khả</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năng</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thanh</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toán</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khoản</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vay</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nợ</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đó</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bởi</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lẽ</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việc</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thanh</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toán</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khoản</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vay</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nợ</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có</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thể</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dẫn</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đến</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không</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quản</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lý</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được</a:t>
            </a:r>
            <a:r>
              <a:rPr lang="en-US" sz="3600" b="1" i="1" dirty="0">
                <a:solidFill>
                  <a:srgbClr val="002060"/>
                </a:solidFill>
                <a:latin typeface="Times New Roman" panose="02020603050405020304" pitchFamily="18" charset="0"/>
                <a:ea typeface="Calibri" panose="020F0502020204030204" pitchFamily="34" charset="0"/>
              </a:rPr>
              <a:t> chi </a:t>
            </a:r>
            <a:r>
              <a:rPr lang="en-US" sz="3600" b="1" i="1" dirty="0" err="1">
                <a:solidFill>
                  <a:srgbClr val="002060"/>
                </a:solidFill>
                <a:latin typeface="Times New Roman" panose="02020603050405020304" pitchFamily="18" charset="0"/>
                <a:ea typeface="Calibri" panose="020F0502020204030204" pitchFamily="34" charset="0"/>
              </a:rPr>
              <a:t>tiêu</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của</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cá</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nhân</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hoặc</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gia</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đình</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và</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gây</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thiếu</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hụt</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tài</a:t>
            </a:r>
            <a:r>
              <a:rPr lang="en-US" sz="3600" b="1" i="1" dirty="0">
                <a:solidFill>
                  <a:srgbClr val="002060"/>
                </a:solidFill>
                <a:latin typeface="Times New Roman" panose="02020603050405020304" pitchFamily="18" charset="0"/>
                <a:ea typeface="Calibri" panose="020F0502020204030204" pitchFamily="34" charset="0"/>
              </a:rPr>
              <a:t> </a:t>
            </a:r>
            <a:r>
              <a:rPr lang="en-US" sz="3600" b="1" i="1" dirty="0" err="1">
                <a:solidFill>
                  <a:srgbClr val="002060"/>
                </a:solidFill>
                <a:latin typeface="Times New Roman" panose="02020603050405020304" pitchFamily="18" charset="0"/>
                <a:ea typeface="Calibri" panose="020F0502020204030204" pitchFamily="34" charset="0"/>
              </a:rPr>
              <a:t>chính</a:t>
            </a:r>
            <a:r>
              <a:rPr lang="en-US" sz="3600" b="1" i="1" dirty="0">
                <a:solidFill>
                  <a:srgbClr val="002060"/>
                </a:solidFill>
                <a:latin typeface="Times New Roman" panose="02020603050405020304" pitchFamily="18" charset="0"/>
                <a:ea typeface="Calibri" panose="020F0502020204030204" pitchFamily="34" charset="0"/>
              </a:rPr>
              <a:t>.</a:t>
            </a:r>
            <a:endParaRPr lang="en-US" sz="3600" b="1" i="1" dirty="0">
              <a:solidFill>
                <a:srgbClr val="002060"/>
              </a:solidFill>
            </a:endParaRPr>
          </a:p>
        </p:txBody>
      </p:sp>
    </p:spTree>
    <p:extLst>
      <p:ext uri="{BB962C8B-B14F-4D97-AF65-F5344CB8AC3E}">
        <p14:creationId xmlns:p14="http://schemas.microsoft.com/office/powerpoint/2010/main" val="28022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1E1B6A5-74F0-4293-BDD4-381730814CE3}"/>
              </a:ext>
            </a:extLst>
          </p:cNvPr>
          <p:cNvSpPr/>
          <p:nvPr/>
        </p:nvSpPr>
        <p:spPr>
          <a:xfrm>
            <a:off x="419356" y="222495"/>
            <a:ext cx="9009198" cy="1607620"/>
          </a:xfrm>
          <a:prstGeom prst="rect">
            <a:avLst/>
          </a:prstGeom>
        </p:spPr>
        <p:txBody>
          <a:bodyPr wrap="none">
            <a:spAutoFit/>
          </a:bodyPr>
          <a:lstStyle/>
          <a:p>
            <a:pPr algn="just">
              <a:lnSpc>
                <a:spcPct val="115000"/>
              </a:lnSpc>
              <a:spcAft>
                <a:spcPts val="1067"/>
              </a:spcAft>
            </a:pPr>
            <a:r>
              <a:rPr lang="nl-NL"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67"/>
              </a:spcAft>
            </a:pPr>
            <a:endParaRPr lang="en-US" sz="4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8" name="TextBox 10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A226D4C6-2D37-4C54-9549-74B2656948D3}"/>
              </a:ext>
            </a:extLst>
          </p:cNvPr>
          <p:cNvSpPr txBox="1"/>
          <p:nvPr/>
        </p:nvSpPr>
        <p:spPr>
          <a:xfrm>
            <a:off x="419356" y="1062184"/>
            <a:ext cx="11216531" cy="5573321"/>
          </a:xfrm>
          <a:prstGeom prst="rect">
            <a:avLst/>
          </a:prstGeom>
          <a:noFill/>
        </p:spPr>
        <p:txBody>
          <a:bodyPr wrap="square">
            <a:spAutoFit/>
          </a:bodyPr>
          <a:lstStyle/>
          <a:p>
            <a:pPr algn="just">
              <a:lnSpc>
                <a:spcPct val="107000"/>
              </a:lnSpc>
              <a:spcBef>
                <a:spcPts val="300"/>
              </a:spcBef>
              <a:spcAft>
                <a:spcPts val="300"/>
              </a:spcAft>
              <a:tabLst>
                <a:tab pos="180340" algn="l"/>
              </a:tabLs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Bef>
                <a:spcPts val="300"/>
              </a:spcBef>
              <a:spcAft>
                <a:spcPts val="300"/>
              </a:spcAft>
              <a:buFont typeface="Arial" panose="020B0604020202020204" pitchFamily="34" charset="0"/>
              <a:buChar char="•"/>
              <a:tabLst>
                <a:tab pos="180340" algn="l"/>
              </a:tabLs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nghiệm</a:t>
            </a:r>
            <a:endPar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tabLst>
                <a:tab pos="180340" algn="l"/>
              </a:tabLst>
            </a:pP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Bef>
                <a:spcPts val="300"/>
              </a:spcBef>
              <a:spcAft>
                <a:spcPts val="300"/>
              </a:spcAft>
              <a:buFont typeface="Arial" panose="020B0604020202020204" pitchFamily="34" charset="0"/>
              <a:buChar char="•"/>
              <a:tabLst>
                <a:tab pos="180340" algn="l"/>
              </a:tabLs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lai</a:t>
            </a:r>
            <a:endPar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tabLst>
                <a:tab pos="180340" algn="l"/>
              </a:tabLst>
            </a:pP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Bef>
                <a:spcPts val="300"/>
              </a:spcBef>
              <a:spcAft>
                <a:spcPts val="300"/>
              </a:spcAft>
              <a:buFont typeface="Arial" panose="020B0604020202020204" pitchFamily="34" charset="0"/>
              <a:buChar char="•"/>
              <a:tabLst>
                <a:tab pos="180340" algn="l"/>
              </a:tabLs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D1FAEC68-9605-416C-9DF9-C731E1E456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612877" y="126619"/>
            <a:ext cx="1384570" cy="1384570"/>
          </a:xfrm>
          <a:prstGeom prst="rect">
            <a:avLst/>
          </a:prstGeom>
        </p:spPr>
      </p:pic>
      <p:sp>
        <p:nvSpPr>
          <p:cNvPr id="6" name="Cloud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5D0FE01-5FD6-45F8-BAC7-8D82019DB663}"/>
              </a:ext>
            </a:extLst>
          </p:cNvPr>
          <p:cNvSpPr/>
          <p:nvPr/>
        </p:nvSpPr>
        <p:spPr>
          <a:xfrm>
            <a:off x="3095848" y="1511189"/>
            <a:ext cx="6332706" cy="3704684"/>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a:solidFill>
                  <a:srgbClr val="002060"/>
                </a:solidFill>
                <a:effectLst/>
                <a:latin typeface="Times New Roman" panose="02020603050405020304" pitchFamily="18" charset="0"/>
                <a:ea typeface="Calibri" panose="020F0502020204030204" pitchFamily="34" charset="0"/>
              </a:rPr>
              <a:t>Quản</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lý</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tài</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chính</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cá</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nhân</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hợp</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lý</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và</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hiệu</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quả</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giúp</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chúng</a:t>
            </a:r>
            <a:r>
              <a:rPr lang="en-US" sz="3600" b="1" i="1" dirty="0">
                <a:solidFill>
                  <a:srgbClr val="002060"/>
                </a:solidFill>
                <a:effectLst/>
                <a:latin typeface="Times New Roman" panose="02020603050405020304" pitchFamily="18" charset="0"/>
                <a:ea typeface="Calibri" panose="020F0502020204030204" pitchFamily="34" charset="0"/>
              </a:rPr>
              <a:t> ta </a:t>
            </a:r>
            <a:r>
              <a:rPr lang="en-US" sz="3600" b="1" i="1" dirty="0" err="1">
                <a:solidFill>
                  <a:srgbClr val="002060"/>
                </a:solidFill>
                <a:effectLst/>
                <a:latin typeface="Times New Roman" panose="02020603050405020304" pitchFamily="18" charset="0"/>
                <a:ea typeface="Calibri" panose="020F0502020204030204" pitchFamily="34" charset="0"/>
              </a:rPr>
              <a:t>điều</a:t>
            </a:r>
            <a:r>
              <a:rPr lang="en-US" sz="3600" b="1" i="1" dirty="0">
                <a:solidFill>
                  <a:srgbClr val="002060"/>
                </a:solidFill>
                <a:effectLst/>
                <a:latin typeface="Times New Roman" panose="02020603050405020304" pitchFamily="18" charset="0"/>
                <a:ea typeface="Calibri" panose="020F0502020204030204" pitchFamily="34" charset="0"/>
              </a:rPr>
              <a:t> </a:t>
            </a:r>
            <a:r>
              <a:rPr lang="en-US" sz="3600" b="1" i="1" dirty="0" err="1">
                <a:solidFill>
                  <a:srgbClr val="002060"/>
                </a:solidFill>
                <a:effectLst/>
                <a:latin typeface="Times New Roman" panose="02020603050405020304" pitchFamily="18" charset="0"/>
                <a:ea typeface="Calibri" panose="020F0502020204030204" pitchFamily="34" charset="0"/>
              </a:rPr>
              <a:t>gì</a:t>
            </a:r>
            <a:r>
              <a:rPr lang="en-US" sz="3600" b="1" i="1" dirty="0">
                <a:solidFill>
                  <a:srgbClr val="002060"/>
                </a:solidFill>
                <a:effectLst/>
                <a:latin typeface="Times New Roman" panose="02020603050405020304" pitchFamily="18" charset="0"/>
                <a:ea typeface="Calibri" panose="020F0502020204030204" pitchFamily="34" charset="0"/>
              </a:rPr>
              <a:t>?</a:t>
            </a:r>
            <a:endParaRPr lang="en-US" sz="3600" b="1" i="1" dirty="0">
              <a:solidFill>
                <a:srgbClr val="002060"/>
              </a:solidFill>
            </a:endParaRPr>
          </a:p>
        </p:txBody>
      </p:sp>
    </p:spTree>
    <p:extLst>
      <p:ext uri="{BB962C8B-B14F-4D97-AF65-F5344CB8AC3E}">
        <p14:creationId xmlns:p14="http://schemas.microsoft.com/office/powerpoint/2010/main" val="145939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barn(inVertical)">
                                      <p:cBhvr>
                                        <p:cTn id="21" dur="500"/>
                                        <p:tgtEl>
                                          <p:spTgt spid="10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8">
                                            <p:txEl>
                                              <p:pRg st="0" end="0"/>
                                            </p:txEl>
                                          </p:spTgt>
                                        </p:tgtEl>
                                        <p:attrNameLst>
                                          <p:attrName>style.visibility</p:attrName>
                                        </p:attrNameLst>
                                      </p:cBhvr>
                                      <p:to>
                                        <p:strVal val="visible"/>
                                      </p:to>
                                    </p:set>
                                    <p:animEffect transition="in" filter="wipe(down)">
                                      <p:cBhvr>
                                        <p:cTn id="26" dur="500"/>
                                        <p:tgtEl>
                                          <p:spTgt spid="10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8">
                                            <p:txEl>
                                              <p:pRg st="1" end="1"/>
                                            </p:txEl>
                                          </p:spTgt>
                                        </p:tgtEl>
                                        <p:attrNameLst>
                                          <p:attrName>style.visibility</p:attrName>
                                        </p:attrNameLst>
                                      </p:cBhvr>
                                      <p:to>
                                        <p:strVal val="visible"/>
                                      </p:to>
                                    </p:set>
                                    <p:animEffect transition="in" filter="wipe(down)">
                                      <p:cBhvr>
                                        <p:cTn id="31" dur="500"/>
                                        <p:tgtEl>
                                          <p:spTgt spid="10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8">
                                            <p:txEl>
                                              <p:pRg st="3" end="3"/>
                                            </p:txEl>
                                          </p:spTgt>
                                        </p:tgtEl>
                                        <p:attrNameLst>
                                          <p:attrName>style.visibility</p:attrName>
                                        </p:attrNameLst>
                                      </p:cBhvr>
                                      <p:to>
                                        <p:strVal val="visible"/>
                                      </p:to>
                                    </p:set>
                                    <p:animEffect transition="in" filter="wipe(down)">
                                      <p:cBhvr>
                                        <p:cTn id="36" dur="500"/>
                                        <p:tgtEl>
                                          <p:spTgt spid="10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8">
                                            <p:txEl>
                                              <p:pRg st="5" end="5"/>
                                            </p:txEl>
                                          </p:spTgt>
                                        </p:tgtEl>
                                        <p:attrNameLst>
                                          <p:attrName>style.visibility</p:attrName>
                                        </p:attrNameLst>
                                      </p:cBhvr>
                                      <p:to>
                                        <p:strVal val="visible"/>
                                      </p:to>
                                    </p:set>
                                    <p:animEffect transition="in" filter="wipe(down)">
                                      <p:cBhvr>
                                        <p:cTn id="41" dur="500"/>
                                        <p:tgtEl>
                                          <p:spTgt spid="1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8B3129D-F236-4298-87C7-B58D43A9C090}"/>
              </a:ext>
            </a:extLst>
          </p:cNvPr>
          <p:cNvPicPr>
            <a:picLocks noChangeAspect="1"/>
          </p:cNvPicPr>
          <p:nvPr/>
        </p:nvPicPr>
        <p:blipFill rotWithShape="1">
          <a:blip r:embed="rId3"/>
          <a:srcRect t="24673" r="17857"/>
          <a:stretch/>
        </p:blipFill>
        <p:spPr>
          <a:xfrm>
            <a:off x="10191366" y="321169"/>
            <a:ext cx="1752984" cy="1473610"/>
          </a:xfrm>
          <a:prstGeom prst="rect">
            <a:avLst/>
          </a:prstGeom>
        </p:spPr>
      </p:pic>
      <p:pic>
        <p:nvPicPr>
          <p:cNvPr id="5" name="图片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DEA551C9-A24D-4F6F-AE60-DF7D6B83A414}"/>
              </a:ext>
            </a:extLst>
          </p:cNvPr>
          <p:cNvPicPr>
            <a:picLocks noChangeAspect="1"/>
          </p:cNvPicPr>
          <p:nvPr/>
        </p:nvPicPr>
        <p:blipFill>
          <a:blip r:embed="rId4"/>
          <a:stretch>
            <a:fillRect/>
          </a:stretch>
        </p:blipFill>
        <p:spPr>
          <a:xfrm>
            <a:off x="4845992" y="1571593"/>
            <a:ext cx="2604071" cy="1295719"/>
          </a:xfrm>
          <a:prstGeom prst="rect">
            <a:avLst/>
          </a:prstGeom>
        </p:spPr>
      </p:pic>
      <p:pic>
        <p:nvPicPr>
          <p:cNvPr id="6" name="图片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CAB5FC26-484F-44C8-9E7E-13BEAD0DDF94}"/>
              </a:ext>
            </a:extLst>
          </p:cNvPr>
          <p:cNvPicPr>
            <a:picLocks noChangeAspect="1"/>
          </p:cNvPicPr>
          <p:nvPr/>
        </p:nvPicPr>
        <p:blipFill>
          <a:blip r:embed="rId5"/>
          <a:stretch>
            <a:fillRect/>
          </a:stretch>
        </p:blipFill>
        <p:spPr>
          <a:xfrm>
            <a:off x="4667644" y="3654132"/>
            <a:ext cx="2756504" cy="1117875"/>
          </a:xfrm>
          <a:prstGeom prst="rect">
            <a:avLst/>
          </a:prstGeom>
        </p:spPr>
      </p:pic>
      <p:pic>
        <p:nvPicPr>
          <p:cNvPr id="7" name="图片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6FD5E1D-C2C7-42A1-9B7D-4E592583096B}"/>
              </a:ext>
            </a:extLst>
          </p:cNvPr>
          <p:cNvPicPr>
            <a:picLocks noChangeAspect="1"/>
          </p:cNvPicPr>
          <p:nvPr/>
        </p:nvPicPr>
        <p:blipFill>
          <a:blip r:embed="rId6"/>
          <a:stretch>
            <a:fillRect/>
          </a:stretch>
        </p:blipFill>
        <p:spPr>
          <a:xfrm>
            <a:off x="275505" y="321169"/>
            <a:ext cx="3417049" cy="2032500"/>
          </a:xfrm>
          <a:prstGeom prst="rect">
            <a:avLst/>
          </a:prstGeom>
        </p:spPr>
      </p:pic>
      <p:pic>
        <p:nvPicPr>
          <p:cNvPr id="14" name="图片 1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C54711A-3FCA-4330-8ED9-451489857129}"/>
              </a:ext>
            </a:extLst>
          </p:cNvPr>
          <p:cNvPicPr>
            <a:picLocks noChangeAspect="1"/>
          </p:cNvPicPr>
          <p:nvPr/>
        </p:nvPicPr>
        <p:blipFill>
          <a:blip r:embed="rId7"/>
          <a:stretch>
            <a:fillRect/>
          </a:stretch>
        </p:blipFill>
        <p:spPr>
          <a:xfrm flipH="1">
            <a:off x="8438382" y="4304859"/>
            <a:ext cx="3505968" cy="2324672"/>
          </a:xfrm>
          <a:prstGeom prst="rect">
            <a:avLst/>
          </a:prstGeom>
        </p:spPr>
      </p:pic>
      <p:grpSp>
        <p:nvGrpSpPr>
          <p:cNvPr id="24" name="组合 2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8"/>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9"/>
            <a:stretch>
              <a:fillRect/>
            </a:stretch>
          </p:blipFill>
          <p:spPr>
            <a:xfrm>
              <a:off x="355595" y="3741685"/>
              <a:ext cx="1220293" cy="1340179"/>
            </a:xfrm>
            <a:prstGeom prst="rect">
              <a:avLst/>
            </a:prstGeom>
          </p:spPr>
        </p:pic>
      </p:grpSp>
      <p:pic>
        <p:nvPicPr>
          <p:cNvPr id="21" name="图片 2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DA3AB1B-5B08-4AFC-9C1D-FDA4273D2A2C}"/>
              </a:ext>
            </a:extLst>
          </p:cNvPr>
          <p:cNvPicPr>
            <a:picLocks noChangeAspect="1"/>
          </p:cNvPicPr>
          <p:nvPr/>
        </p:nvPicPr>
        <p:blipFill>
          <a:blip r:embed="rId10"/>
          <a:stretch>
            <a:fillRect/>
          </a:stretch>
        </p:blipFill>
        <p:spPr>
          <a:xfrm>
            <a:off x="3855763" y="1958211"/>
            <a:ext cx="990229" cy="822266"/>
          </a:xfrm>
          <a:prstGeom prst="rect">
            <a:avLst/>
          </a:prstGeom>
        </p:spPr>
      </p:pic>
      <p:sp>
        <p:nvSpPr>
          <p:cNvPr id="2" name="文本框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7E239560-31E7-472A-8D5D-3B96D95E9ED3}"/>
              </a:ext>
            </a:extLst>
          </p:cNvPr>
          <p:cNvSpPr txBox="1"/>
          <p:nvPr/>
        </p:nvSpPr>
        <p:spPr>
          <a:xfrm>
            <a:off x="4323832" y="2816165"/>
            <a:ext cx="8229099" cy="923330"/>
          </a:xfrm>
          <a:prstGeom prst="rect">
            <a:avLst/>
          </a:prstGeom>
          <a:noFill/>
        </p:spPr>
        <p:txBody>
          <a:bodyPr wrap="square" rtlCol="0">
            <a:spAutoFit/>
          </a:bodyPr>
          <a:lstStyle/>
          <a:p>
            <a:r>
              <a:rPr lang="en-US" altLang="zh-CN" sz="5400" b="1" dirty="0" err="1">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Luyện</a:t>
            </a:r>
            <a:r>
              <a:rPr lang="en-US" altLang="zh-CN" sz="5400" b="1" dirty="0">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 </a:t>
            </a:r>
            <a:r>
              <a:rPr lang="en-US" altLang="zh-CN" sz="5400" b="1" dirty="0" err="1">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tập</a:t>
            </a:r>
            <a:endParaRPr lang="zh-CN" altLang="en-US" sz="5400" b="1" dirty="0">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spTree>
    <p:extLst>
      <p:ext uri="{BB962C8B-B14F-4D97-AF65-F5344CB8AC3E}">
        <p14:creationId xmlns:p14="http://schemas.microsoft.com/office/powerpoint/2010/main" val="34133536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A226D4C6-2D37-4C54-9549-74B2656948D3}"/>
              </a:ext>
            </a:extLst>
          </p:cNvPr>
          <p:cNvSpPr txBox="1"/>
          <p:nvPr/>
        </p:nvSpPr>
        <p:spPr>
          <a:xfrm>
            <a:off x="1223118" y="1320137"/>
            <a:ext cx="9745764" cy="4662367"/>
          </a:xfrm>
          <a:prstGeom prst="rect">
            <a:avLst/>
          </a:prstGeom>
          <a:noFill/>
        </p:spPr>
        <p:txBody>
          <a:bodyPr wrap="square">
            <a:spAutoFit/>
          </a:bodyPr>
          <a:lstStyle/>
          <a:p>
            <a:pPr algn="just">
              <a:lnSpc>
                <a:spcPct val="107000"/>
              </a:lnSpc>
              <a:spcBef>
                <a:spcPts val="300"/>
              </a:spcBef>
              <a:spcAft>
                <a:spcPts val="300"/>
              </a:spcAft>
            </a:pPr>
            <a:r>
              <a:rPr lang="nl-NL" sz="2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Luyện tập 1. </a:t>
            </a:r>
            <a:r>
              <a:rPr lang="nl-NL"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 đình bác An quyết định vay nợ ngân hàng để mua nhà trả góp. Hợp đồng tín dụng giữa đại diện ngân hàng (bên cho vay) và gia đình bác An  (bên vay) nêu rõ những điều khoản sau:</a:t>
            </a:r>
          </a:p>
          <a:p>
            <a:pPr marL="285750" indent="-285750" algn="just">
              <a:lnSpc>
                <a:spcPct val="107000"/>
              </a:lnSpc>
              <a:spcBef>
                <a:spcPts val="300"/>
              </a:spcBef>
              <a:spcAft>
                <a:spcPts val="300"/>
              </a:spcAft>
              <a:buFont typeface="Arial" panose="020B0604020202020204" pitchFamily="34" charset="0"/>
              <a:buChar char="•"/>
            </a:pPr>
            <a:r>
              <a:rPr kumimoji="0" lang="nl-NL" altLang="en-US" sz="26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 số tiền ngân hàng cho vay một lần là 600 triệu đồng</a:t>
            </a:r>
          </a:p>
          <a:p>
            <a:pPr marL="285750" indent="-285750" algn="just">
              <a:lnSpc>
                <a:spcPct val="107000"/>
              </a:lnSpc>
              <a:spcBef>
                <a:spcPts val="300"/>
              </a:spcBef>
              <a:spcAft>
                <a:spcPts val="300"/>
              </a:spcAft>
              <a:buFont typeface="Arial" panose="020B0604020202020204" pitchFamily="34" charset="0"/>
              <a:buChar char="•"/>
            </a:pPr>
            <a:r>
              <a:rPr lang="nl-NL"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 hạn cho vay là 48 tháng tính từ ngày bác </a:t>
            </a:r>
            <a:r>
              <a:rPr lang="nl-NL" sz="2600" dirty="0">
                <a:effectLst/>
                <a:latin typeface="Times New Roman" panose="02020603050405020304" pitchFamily="18" charset="0"/>
                <a:ea typeface="Calibri" panose="020F0502020204030204" pitchFamily="34" charset="0"/>
                <a:cs typeface="Times New Roman" panose="02020603050405020304" pitchFamily="18" charset="0"/>
              </a:rPr>
              <a:t>An</a:t>
            </a:r>
            <a:r>
              <a:rPr lang="nl-NL"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nhận được khoản tiền vay trên. Lãi suất cho vay là </a:t>
            </a:r>
            <a:r>
              <a:rPr lang="nl-NL"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12</a:t>
            </a:r>
            <a:r>
              <a:rPr lang="nl-NL"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năm và không thay đổi trong suốt thời hạn hợp đồng (48 tháng) và tính lãi theo dư nợ ban đầu. </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nl-NL"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ỏi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nl-NL"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6" name="Picture 12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919A9A69-D83A-4EBF-9274-9681A3752D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9471" y="0"/>
            <a:ext cx="1401658" cy="1401658"/>
          </a:xfrm>
          <a:prstGeom prst="rect">
            <a:avLst/>
          </a:prstGeom>
        </p:spPr>
      </p:pic>
      <p:pic>
        <p:nvPicPr>
          <p:cNvPr id="9" name="图片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80AEFA8C-30A6-43A8-B607-9174241ED55D}"/>
              </a:ext>
            </a:extLst>
          </p:cNvPr>
          <p:cNvPicPr>
            <a:picLocks noChangeAspect="1"/>
          </p:cNvPicPr>
          <p:nvPr/>
        </p:nvPicPr>
        <p:blipFill>
          <a:blip r:embed="rId3"/>
          <a:stretch>
            <a:fillRect/>
          </a:stretch>
        </p:blipFill>
        <p:spPr>
          <a:xfrm>
            <a:off x="133322" y="5204291"/>
            <a:ext cx="1217172" cy="1556426"/>
          </a:xfrm>
          <a:prstGeom prst="rect">
            <a:avLst/>
          </a:prstGeom>
        </p:spPr>
      </p:pic>
    </p:spTree>
    <p:extLst>
      <p:ext uri="{BB962C8B-B14F-4D97-AF65-F5344CB8AC3E}">
        <p14:creationId xmlns:p14="http://schemas.microsoft.com/office/powerpoint/2010/main" val="275785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circle(in)">
                                      <p:cBhvr>
                                        <p:cTn id="7"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0ABB2ACF-ED90-47C9-8F02-992C6F431D47}"/>
              </a:ext>
            </a:extLst>
          </p:cNvPr>
          <p:cNvSpPr txBox="1"/>
          <p:nvPr/>
        </p:nvSpPr>
        <p:spPr>
          <a:xfrm>
            <a:off x="4671708" y="394130"/>
            <a:ext cx="6094378" cy="646331"/>
          </a:xfrm>
          <a:prstGeom prst="rect">
            <a:avLst/>
          </a:prstGeom>
          <a:noFill/>
        </p:spPr>
        <p:txBody>
          <a:bodyPr wrap="square">
            <a:spAutoFit/>
          </a:bodyPr>
          <a:lstStyle/>
          <a:p>
            <a:r>
              <a:rPr lang="en-US" sz="3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lang="en-US" sz="3600" b="1" dirty="0">
              <a:solidFill>
                <a:srgbClr val="002060"/>
              </a:solidFill>
            </a:endParaRPr>
          </a:p>
        </p:txBody>
      </p:sp>
      <mc:AlternateContent xmlns:mc="http://schemas.openxmlformats.org/markup-compatibility/2006" xmlns:a14="http://schemas.microsoft.com/office/drawing/2010/main">
        <mc:Choice Requires="a14">
          <p:sp>
            <p:nvSpPr>
              <p:cNvPr id="7" name="TextBox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E0E58985-D18D-47E6-99D2-69556C7948EE}"/>
                  </a:ext>
                </a:extLst>
              </p:cNvPr>
              <p:cNvSpPr txBox="1"/>
              <p:nvPr/>
            </p:nvSpPr>
            <p:spPr>
              <a:xfrm>
                <a:off x="1573734" y="1169359"/>
                <a:ext cx="9980160" cy="5019066"/>
              </a:xfrm>
              <a:prstGeom prst="rect">
                <a:avLst/>
              </a:prstGeom>
              <a:noFill/>
            </p:spPr>
            <p:txBody>
              <a:bodyPr wrap="square">
                <a:spAutoFit/>
              </a:bodyPr>
              <a:lstStyle/>
              <a:p>
                <a:pPr marL="457200" indent="-457200" algn="just">
                  <a:lnSpc>
                    <a:spcPct val="107000"/>
                  </a:lnSpc>
                  <a:spcBef>
                    <a:spcPts val="300"/>
                  </a:spcBef>
                  <a:spcAft>
                    <a:spcPts val="300"/>
                  </a:spcAft>
                  <a:buFont typeface="Wingdings" panose="05000000000000000000" pitchFamily="2" charset="2"/>
                  <a:buChar char="v"/>
                </a:pPr>
                <a:r>
                  <a:rPr lang="nl-NL"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Lãi trả hằng tháng là 1% của số tiền vay 600 triệu đồng. </a:t>
                </a:r>
              </a:p>
              <a:p>
                <a:pPr marL="457200" indent="-457200" algn="just">
                  <a:lnSpc>
                    <a:spcPct val="107000"/>
                  </a:lnSpc>
                  <a:spcBef>
                    <a:spcPts val="300"/>
                  </a:spcBef>
                  <a:spcAft>
                    <a:spcPts val="300"/>
                  </a:spcAft>
                  <a:buFont typeface="Wingdings" panose="05000000000000000000" pitchFamily="2" charset="2"/>
                  <a:buChar char="v"/>
                </a:pPr>
                <a:r>
                  <a:rPr lang="nl-NL"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 tiền mà gia đình bác An phải trả lãi mỗi tháng là:</a:t>
                </a:r>
              </a:p>
              <a:p>
                <a:pPr algn="just">
                  <a:lnSpc>
                    <a:spcPct val="107000"/>
                  </a:lnSpc>
                  <a:spcBef>
                    <a:spcPts val="300"/>
                  </a:spcBef>
                  <a:spcAft>
                    <a:spcPts val="300"/>
                  </a:spcAft>
                </a:pPr>
                <a:r>
                  <a:rPr lang="nl-NL"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600 000 000 . 1% = 6 000 000 (đồng)</a:t>
                </a:r>
              </a:p>
              <a:p>
                <a:pPr marL="457200" indent="-457200" algn="just">
                  <a:lnSpc>
                    <a:spcPct val="107000"/>
                  </a:lnSpc>
                  <a:spcBef>
                    <a:spcPts val="300"/>
                  </a:spcBef>
                  <a:spcAft>
                    <a:spcPts val="300"/>
                  </a:spcAft>
                  <a:buFont typeface="Wingdings" panose="05000000000000000000" pitchFamily="2" charset="2"/>
                  <a:buChar char="v"/>
                </a:pPr>
                <a:r>
                  <a:rPr lang="nl-NL"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Trả nợ gốc hằng tháng là </a:t>
                </a:r>
                <a14:m>
                  <m:oMath xmlns:m="http://schemas.openxmlformats.org/officeDocument/2006/math">
                    <m:f>
                      <m:fPr>
                        <m:ctrlPr>
                          <a:rPr lang="nl-NL" sz="2800" i="1" smtClean="0">
                            <a:solidFill>
                              <a:srgbClr val="002060"/>
                            </a:solidFill>
                            <a:latin typeface="Cambria Math" panose="02040503050406030204" pitchFamily="18" charset="0"/>
                            <a:cs typeface="Times New Roman" panose="02020603050405020304" pitchFamily="18" charset="0"/>
                          </a:rPr>
                        </m:ctrlPr>
                      </m:fPr>
                      <m:num>
                        <m:r>
                          <a:rPr lang="en-US" sz="2800" b="0" i="1" smtClean="0">
                            <a:solidFill>
                              <a:srgbClr val="002060"/>
                            </a:solidFill>
                            <a:latin typeface="Cambria Math" panose="02040503050406030204" pitchFamily="18" charset="0"/>
                            <a:cs typeface="Times New Roman" panose="02020603050405020304" pitchFamily="18" charset="0"/>
                          </a:rPr>
                          <m:t>1</m:t>
                        </m:r>
                      </m:num>
                      <m:den>
                        <m:r>
                          <a:rPr lang="en-US" sz="2800" b="0" i="1" smtClean="0">
                            <a:solidFill>
                              <a:srgbClr val="002060"/>
                            </a:solidFill>
                            <a:latin typeface="Cambria Math" panose="02040503050406030204" pitchFamily="18" charset="0"/>
                            <a:cs typeface="Times New Roman" panose="02020603050405020304" pitchFamily="18" charset="0"/>
                          </a:rPr>
                          <m:t>48</m:t>
                        </m:r>
                      </m:den>
                    </m:f>
                  </m:oMath>
                </a14:m>
                <a:r>
                  <a:rPr lang="nl-NL"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của số tiền vay 600 triệu đồng</a:t>
                </a:r>
              </a:p>
              <a:p>
                <a:pPr marL="457200" indent="-457200" algn="just">
                  <a:lnSpc>
                    <a:spcPct val="107000"/>
                  </a:lnSpc>
                  <a:spcBef>
                    <a:spcPts val="300"/>
                  </a:spcBef>
                  <a:spcAft>
                    <a:spcPts val="300"/>
                  </a:spcAft>
                  <a:buFont typeface="Wingdings" panose="05000000000000000000" pitchFamily="2" charset="2"/>
                  <a:buChar char="v"/>
                </a:pPr>
                <a:r>
                  <a:rPr lang="nl-NL"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Số tiền mà gia đình bác An phải trả nợ gốc mỗi tháng là:</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nl-NL"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(đồng)</a:t>
                </a:r>
              </a:p>
              <a:p>
                <a:pPr algn="just">
                  <a:lnSpc>
                    <a:spcPct val="107000"/>
                  </a:lnSpc>
                  <a:spcBef>
                    <a:spcPts val="300"/>
                  </a:spcBef>
                  <a:spcAft>
                    <a:spcPts val="300"/>
                  </a:spcAft>
                </a:pPr>
                <a:r>
                  <a:rPr lang="nl-NL"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Vậy tổng số tiền bác An mỗi tháng phải trả cho ngân hàng là:</a:t>
                </a:r>
              </a:p>
              <a:p>
                <a:pPr algn="just">
                  <a:lnSpc>
                    <a:spcPct val="107000"/>
                  </a:lnSpc>
                  <a:spcBef>
                    <a:spcPts val="300"/>
                  </a:spcBef>
                  <a:spcAft>
                    <a:spcPts val="300"/>
                  </a:spcAft>
                </a:pPr>
                <a:r>
                  <a:rPr lang="nl-NL"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6 000 000 + 12 500 000 = 18 500 000 (đồng)</a:t>
                </a:r>
              </a:p>
              <a:p>
                <a:pPr algn="just">
                  <a:lnSpc>
                    <a:spcPct val="107000"/>
                  </a:lnSpc>
                  <a:spcBef>
                    <a:spcPts val="300"/>
                  </a:spcBef>
                  <a:spcAft>
                    <a:spcPts val="300"/>
                  </a:spcAft>
                </a:pP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E0E58985-D18D-47E6-99D2-69556C7948EE}"/>
                  </a:ext>
                </a:extLst>
              </p:cNvPr>
              <p:cNvSpPr txBox="1">
                <a:spLocks noRot="1" noChangeAspect="1" noMove="1" noResize="1" noEditPoints="1" noAdjustHandles="1" noChangeArrowheads="1" noChangeShapeType="1" noTextEdit="1"/>
              </p:cNvSpPr>
              <p:nvPr/>
            </p:nvSpPr>
            <p:spPr>
              <a:xfrm>
                <a:off x="1573734" y="1169359"/>
                <a:ext cx="9980160" cy="5019066"/>
              </a:xfrm>
              <a:prstGeom prst="rect">
                <a:avLst/>
              </a:prstGeom>
              <a:blipFill rotWithShape="0">
                <a:blip r:embed="rId3"/>
                <a:stretch>
                  <a:fillRect l="-1222" t="-1337"/>
                </a:stretch>
              </a:blipFill>
            </p:spPr>
            <p:txBody>
              <a:bodyPr/>
              <a:lstStyle/>
              <a:p>
                <a:r>
                  <a:rPr lang="en-US">
                    <a:noFill/>
                  </a:rPr>
                  <a:t> </a:t>
                </a:r>
              </a:p>
            </p:txBody>
          </p:sp>
        </mc:Fallback>
      </mc:AlternateContent>
      <p:grpSp>
        <p:nvGrpSpPr>
          <p:cNvPr id="9" name="组合 2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96DBD41E-310A-4BBA-AA6F-51F90AFA66F6}"/>
              </a:ext>
            </a:extLst>
          </p:cNvPr>
          <p:cNvGrpSpPr/>
          <p:nvPr/>
        </p:nvGrpSpPr>
        <p:grpSpPr>
          <a:xfrm>
            <a:off x="80089" y="5176465"/>
            <a:ext cx="1377671" cy="1681535"/>
            <a:chOff x="355595" y="3741685"/>
            <a:chExt cx="2346316" cy="2893987"/>
          </a:xfrm>
        </p:grpSpPr>
        <p:pic>
          <p:nvPicPr>
            <p:cNvPr id="10" name="图片 18">
              <a:extLst>
                <a:ext uri="{FF2B5EF4-FFF2-40B4-BE49-F238E27FC236}">
                  <a16:creationId xmlns:a16="http://schemas.microsoft.com/office/drawing/2014/main" id="{43355719-17AF-499D-ADA0-8FC4825E0C6C}"/>
                </a:ext>
              </a:extLst>
            </p:cNvPr>
            <p:cNvPicPr>
              <a:picLocks noChangeAspect="1"/>
            </p:cNvPicPr>
            <p:nvPr/>
          </p:nvPicPr>
          <p:blipFill>
            <a:blip r:embed="rId4"/>
            <a:stretch>
              <a:fillRect/>
            </a:stretch>
          </p:blipFill>
          <p:spPr>
            <a:xfrm rot="13973291">
              <a:off x="592238" y="4525999"/>
              <a:ext cx="2070935" cy="2148411"/>
            </a:xfrm>
            <a:prstGeom prst="rect">
              <a:avLst/>
            </a:prstGeom>
          </p:spPr>
        </p:pic>
        <p:pic>
          <p:nvPicPr>
            <p:cNvPr id="11" name="图片 19">
              <a:extLst>
                <a:ext uri="{FF2B5EF4-FFF2-40B4-BE49-F238E27FC236}">
                  <a16:creationId xmlns:a16="http://schemas.microsoft.com/office/drawing/2014/main" id="{9A04F6C1-B9F3-4042-A165-46615AC0AF68}"/>
                </a:ext>
              </a:extLst>
            </p:cNvPr>
            <p:cNvPicPr>
              <a:picLocks noChangeAspect="1"/>
            </p:cNvPicPr>
            <p:nvPr/>
          </p:nvPicPr>
          <p:blipFill>
            <a:blip r:embed="rId5"/>
            <a:stretch>
              <a:fillRect/>
            </a:stretch>
          </p:blipFill>
          <p:spPr>
            <a:xfrm>
              <a:off x="355595" y="3741685"/>
              <a:ext cx="1220293" cy="1340179"/>
            </a:xfrm>
            <a:prstGeom prst="rect">
              <a:avLst/>
            </a:prstGeom>
          </p:spPr>
        </p:pic>
      </p:grpSp>
      <p:pic>
        <p:nvPicPr>
          <p:cNvPr id="12" name="图片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BB44E10-C8FB-4939-9BA4-0993A5E74F29}"/>
              </a:ext>
            </a:extLst>
          </p:cNvPr>
          <p:cNvPicPr>
            <a:picLocks noChangeAspect="1"/>
          </p:cNvPicPr>
          <p:nvPr/>
        </p:nvPicPr>
        <p:blipFill rotWithShape="1">
          <a:blip r:embed="rId6"/>
          <a:srcRect t="24673" r="17857"/>
          <a:stretch/>
        </p:blipFill>
        <p:spPr>
          <a:xfrm>
            <a:off x="10815867" y="196513"/>
            <a:ext cx="1262046" cy="1060913"/>
          </a:xfrm>
          <a:prstGeom prst="rect">
            <a:avLst/>
          </a:prstGeom>
        </p:spPr>
      </p:pic>
      <p:graphicFrame>
        <p:nvGraphicFramePr>
          <p:cNvPr id="2" name="Object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F4A661C1-8FC3-E3E6-BFE7-EBFA0CA45A0D}"/>
              </a:ext>
            </a:extLst>
          </p:cNvPr>
          <p:cNvGraphicFramePr>
            <a:graphicFrameLocks noChangeAspect="1"/>
          </p:cNvGraphicFramePr>
          <p:nvPr>
            <p:extLst>
              <p:ext uri="{D42A27DB-BD31-4B8C-83A1-F6EECF244321}">
                <p14:modId xmlns:p14="http://schemas.microsoft.com/office/powerpoint/2010/main" val="3569273601"/>
              </p:ext>
            </p:extLst>
          </p:nvPr>
        </p:nvGraphicFramePr>
        <p:xfrm>
          <a:off x="3379788" y="3922591"/>
          <a:ext cx="3797300" cy="787400"/>
        </p:xfrm>
        <a:graphic>
          <a:graphicData uri="http://schemas.openxmlformats.org/presentationml/2006/ole">
            <mc:AlternateContent xmlns:mc="http://schemas.openxmlformats.org/markup-compatibility/2006">
              <mc:Choice xmlns:v="urn:schemas-microsoft-com:vml" Requires="v">
                <p:oleObj spid="_x0000_s2052" name="Equation" r:id="rId7" imgW="3797280" imgH="787320" progId="Equation.DSMT4">
                  <p:embed/>
                </p:oleObj>
              </mc:Choice>
              <mc:Fallback>
                <p:oleObj name="Equation" r:id="rId7" imgW="3797280" imgH="787320" progId="Equation.DSMT4">
                  <p:embed/>
                  <p:pic>
                    <p:nvPicPr>
                      <p:cNvPr id="0" name=""/>
                      <p:cNvPicPr/>
                      <p:nvPr/>
                    </p:nvPicPr>
                    <p:blipFill>
                      <a:blip r:embed="rId8"/>
                      <a:stretch>
                        <a:fillRect/>
                      </a:stretch>
                    </p:blipFill>
                    <p:spPr>
                      <a:xfrm>
                        <a:off x="3379788" y="3922591"/>
                        <a:ext cx="3797300" cy="787400"/>
                      </a:xfrm>
                      <a:prstGeom prst="rect">
                        <a:avLst/>
                      </a:prstGeom>
                    </p:spPr>
                  </p:pic>
                </p:oleObj>
              </mc:Fallback>
            </mc:AlternateContent>
          </a:graphicData>
        </a:graphic>
      </p:graphicFrame>
    </p:spTree>
    <p:extLst>
      <p:ext uri="{BB962C8B-B14F-4D97-AF65-F5344CB8AC3E}">
        <p14:creationId xmlns:p14="http://schemas.microsoft.com/office/powerpoint/2010/main" val="277463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arn(inVertical)">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barn(inVertical)">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barn(inVertical)">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barn(inVertical)">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barn(inVertical)">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ircle(in)">
                                      <p:cBhvr>
                                        <p:cTn id="41" dur="1000"/>
                                        <p:tgtEl>
                                          <p:spTgt spid="2"/>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Effect transition="in" filter="barn(inVertical)">
                                      <p:cBhvr>
                                        <p:cTn id="44" dur="500"/>
                                        <p:tgtEl>
                                          <p:spTgt spid="7">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barn(inVertical)">
                                      <p:cBhvr>
                                        <p:cTn id="49" dur="500"/>
                                        <p:tgtEl>
                                          <p:spTgt spid="7">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xEl>
                                              <p:pRg st="7" end="7"/>
                                            </p:txEl>
                                          </p:spTgt>
                                        </p:tgtEl>
                                        <p:attrNameLst>
                                          <p:attrName>style.visibility</p:attrName>
                                        </p:attrNameLst>
                                      </p:cBhvr>
                                      <p:to>
                                        <p:strVal val="visible"/>
                                      </p:to>
                                    </p:set>
                                    <p:animEffect transition="in" filter="barn(inVertical)">
                                      <p:cBhvr>
                                        <p:cTn id="54"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536DEF33-58A3-4BB8-AA6E-76622030528A}"/>
              </a:ext>
            </a:extLst>
          </p:cNvPr>
          <p:cNvSpPr txBox="1"/>
          <p:nvPr/>
        </p:nvSpPr>
        <p:spPr>
          <a:xfrm>
            <a:off x="363167" y="229694"/>
            <a:ext cx="11614825" cy="6398611"/>
          </a:xfrm>
          <a:prstGeom prst="rect">
            <a:avLst/>
          </a:prstGeom>
          <a:noFill/>
        </p:spPr>
        <p:txBody>
          <a:bodyPr wrap="square">
            <a:spAutoFit/>
          </a:bodyPr>
          <a:lstStyle/>
          <a:p>
            <a:pPr algn="just">
              <a:lnSpc>
                <a:spcPct val="107000"/>
              </a:lnSpc>
              <a:spcBef>
                <a:spcPts val="300"/>
              </a:spcBef>
              <a:spcAft>
                <a:spcPts val="300"/>
              </a:spcAft>
            </a:pPr>
            <a:r>
              <a:rPr lang="en-US" sz="26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514350" indent="-514350" algn="just">
              <a:lnSpc>
                <a:spcPct val="107000"/>
              </a:lnSpc>
              <a:spcBef>
                <a:spcPts val="300"/>
              </a:spcBef>
              <a:spcAft>
                <a:spcPts val="300"/>
              </a:spcAft>
              <a:buAutoNum type="arabicPeriod"/>
            </a:pP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6.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gốc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 name="Picture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D7D3BC5-699F-48FC-8635-4BBF884D9E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3004" y="4972743"/>
            <a:ext cx="1557301" cy="1557301"/>
          </a:xfrm>
          <a:prstGeom prst="rect">
            <a:avLst/>
          </a:prstGeom>
        </p:spPr>
      </p:pic>
      <p:sp>
        <p:nvSpPr>
          <p:cNvPr id="5" name="Rectangle: Rounded Corners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EBA06E6D-8D1A-4298-9CF7-3F7F15F4B2D5}"/>
              </a:ext>
            </a:extLst>
          </p:cNvPr>
          <p:cNvSpPr/>
          <p:nvPr/>
        </p:nvSpPr>
        <p:spPr>
          <a:xfrm>
            <a:off x="9567157" y="2670242"/>
            <a:ext cx="2305454" cy="2966936"/>
          </a:xfrm>
          <a:prstGeom prst="round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Nhiệm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vụ</a:t>
            </a:r>
            <a:endParaRPr lang="en-US" sz="2800" dirty="0">
              <a:solidFill>
                <a:srgbClr val="002060"/>
              </a:solidFill>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v"/>
            </a:pPr>
            <a:r>
              <a:rPr lang="en-US" sz="2800" dirty="0" err="1">
                <a:solidFill>
                  <a:srgbClr val="002060"/>
                </a:solidFill>
                <a:latin typeface="Times New Roman" panose="02020603050405020304" pitchFamily="18" charset="0"/>
                <a:cs typeface="Times New Roman" panose="02020603050405020304" pitchFamily="18" charset="0"/>
              </a:rPr>
              <a:t>Hoạt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4HS</a:t>
            </a:r>
          </a:p>
          <a:p>
            <a:pPr marL="285750" indent="-285750" algn="ctr">
              <a:buFont typeface="Wingdings" panose="05000000000000000000" pitchFamily="2" charset="2"/>
              <a:buChar char="v"/>
            </a:pP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gian</a:t>
            </a:r>
            <a:r>
              <a:rPr lang="en-US" sz="2800" dirty="0">
                <a:solidFill>
                  <a:srgbClr val="002060"/>
                </a:solidFill>
                <a:latin typeface="Times New Roman" panose="02020603050405020304" pitchFamily="18" charset="0"/>
                <a:cs typeface="Times New Roman" panose="02020603050405020304" pitchFamily="18" charset="0"/>
              </a:rPr>
              <a:t> 5 </a:t>
            </a:r>
            <a:r>
              <a:rPr lang="en-US" sz="2800" dirty="0" err="1">
                <a:solidFill>
                  <a:srgbClr val="002060"/>
                </a:solidFill>
                <a:latin typeface="Times New Roman" panose="02020603050405020304" pitchFamily="18" charset="0"/>
                <a:cs typeface="Times New Roman" panose="02020603050405020304" pitchFamily="18" charset="0"/>
              </a:rPr>
              <a:t>phút</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6" name="5 Minute Timer (Nho)" descr="OPL20U25GSXzBJYl68kk8uQGfFKzs7yb1M4KJWUiLk6ZEvGF+qCIPSnY57AbBFCvTW2023.15.96+K4lPs7H94VUqPe2XwIsfPRnrXQE//QTEXxb8/8N4CNc6FpgZahzpTjFhMzSA7T/nHJa11DE8Ng2TP3iAmRczFlmslSuUNOgUeb6yRvs0=">
            <a:hlinkClick r:id="" action="ppaction://media"/>
            <a:extLst>
              <a:ext uri="{FF2B5EF4-FFF2-40B4-BE49-F238E27FC236}">
                <a16:creationId xmlns:a16="http://schemas.microsoft.com/office/drawing/2014/main" id="{19A82926-D94D-4124-B2B3-14D2C52994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86177" y="928171"/>
            <a:ext cx="1794752" cy="1043594"/>
          </a:xfrm>
          <a:prstGeom prst="rect">
            <a:avLst/>
          </a:prstGeom>
        </p:spPr>
      </p:pic>
    </p:spTree>
    <p:extLst>
      <p:ext uri="{BB962C8B-B14F-4D97-AF65-F5344CB8AC3E}">
        <p14:creationId xmlns:p14="http://schemas.microsoft.com/office/powerpoint/2010/main" val="349370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6"/>
                </p:tgtEl>
              </p:cMediaNode>
            </p:video>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9ED30299-16B9-40C3-886C-D26D3668FA20}"/>
              </a:ext>
            </a:extLst>
          </p:cNvPr>
          <p:cNvPicPr>
            <a:picLocks noChangeAspect="1"/>
          </p:cNvPicPr>
          <p:nvPr/>
        </p:nvPicPr>
        <p:blipFill rotWithShape="1">
          <a:blip r:embed="rId3"/>
          <a:srcRect l="46256" t="-41660" r="-22977" b="41660"/>
          <a:stretch/>
        </p:blipFill>
        <p:spPr>
          <a:xfrm>
            <a:off x="241081" y="4832943"/>
            <a:ext cx="1305930" cy="1765735"/>
          </a:xfrm>
          <a:prstGeom prst="rect">
            <a:avLst/>
          </a:prstGeom>
        </p:spPr>
      </p:pic>
      <p:pic>
        <p:nvPicPr>
          <p:cNvPr id="12" name="图片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FA3227EA-9B5A-46E6-86D4-43F0852F4487}"/>
              </a:ext>
            </a:extLst>
          </p:cNvPr>
          <p:cNvPicPr>
            <a:picLocks noChangeAspect="1"/>
          </p:cNvPicPr>
          <p:nvPr/>
        </p:nvPicPr>
        <p:blipFill rotWithShape="1">
          <a:blip r:embed="rId4"/>
          <a:srcRect t="30593"/>
          <a:stretch/>
        </p:blipFill>
        <p:spPr>
          <a:xfrm>
            <a:off x="241081" y="259322"/>
            <a:ext cx="1689470" cy="1119739"/>
          </a:xfrm>
          <a:prstGeom prst="rect">
            <a:avLst/>
          </a:prstGeom>
        </p:spPr>
      </p:pic>
      <p:pic>
        <p:nvPicPr>
          <p:cNvPr id="16" name="图片 1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F29FA4F-C814-48E1-A176-FD91444C0F10}"/>
              </a:ext>
            </a:extLst>
          </p:cNvPr>
          <p:cNvPicPr>
            <a:picLocks noChangeAspect="1"/>
          </p:cNvPicPr>
          <p:nvPr/>
        </p:nvPicPr>
        <p:blipFill>
          <a:blip r:embed="rId5"/>
          <a:stretch>
            <a:fillRect/>
          </a:stretch>
        </p:blipFill>
        <p:spPr>
          <a:xfrm>
            <a:off x="239228" y="2707640"/>
            <a:ext cx="1422712" cy="1181391"/>
          </a:xfrm>
          <a:prstGeom prst="rect">
            <a:avLst/>
          </a:prstGeom>
        </p:spPr>
      </p:pic>
      <p:pic>
        <p:nvPicPr>
          <p:cNvPr id="20" name="图片 1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0F31188D-2617-4A50-B7D7-63B48748F908}"/>
              </a:ext>
            </a:extLst>
          </p:cNvPr>
          <p:cNvPicPr>
            <a:picLocks noChangeAspect="1"/>
          </p:cNvPicPr>
          <p:nvPr/>
        </p:nvPicPr>
        <p:blipFill>
          <a:blip r:embed="rId6"/>
          <a:stretch>
            <a:fillRect/>
          </a:stretch>
        </p:blipFill>
        <p:spPr>
          <a:xfrm rot="21113510">
            <a:off x="1567752" y="1670235"/>
            <a:ext cx="2604071" cy="1295719"/>
          </a:xfrm>
          <a:prstGeom prst="rect">
            <a:avLst/>
          </a:prstGeom>
        </p:spPr>
      </p:pic>
      <p:pic>
        <p:nvPicPr>
          <p:cNvPr id="21" name="图片 2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467A907-6915-4330-9F22-C0F164D48828}"/>
              </a:ext>
            </a:extLst>
          </p:cNvPr>
          <p:cNvPicPr>
            <a:picLocks noChangeAspect="1"/>
          </p:cNvPicPr>
          <p:nvPr/>
        </p:nvPicPr>
        <p:blipFill>
          <a:blip r:embed="rId7"/>
          <a:stretch>
            <a:fillRect/>
          </a:stretch>
        </p:blipFill>
        <p:spPr>
          <a:xfrm>
            <a:off x="1493678" y="4004838"/>
            <a:ext cx="2756504" cy="1117875"/>
          </a:xfrm>
          <a:prstGeom prst="rect">
            <a:avLst/>
          </a:prstGeom>
        </p:spPr>
      </p:pic>
      <p:grpSp>
        <p:nvGrpSpPr>
          <p:cNvPr id="23" name="组合 2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760880D7-D85E-4A76-8206-3B56DE026C30}"/>
              </a:ext>
            </a:extLst>
          </p:cNvPr>
          <p:cNvGrpSpPr/>
          <p:nvPr/>
        </p:nvGrpSpPr>
        <p:grpSpPr>
          <a:xfrm>
            <a:off x="10457315" y="4636406"/>
            <a:ext cx="1715737" cy="1962272"/>
            <a:chOff x="8194080" y="3408873"/>
            <a:chExt cx="2724693" cy="3182549"/>
          </a:xfrm>
        </p:grpSpPr>
        <p:pic>
          <p:nvPicPr>
            <p:cNvPr id="18" name="图片 17">
              <a:extLst>
                <a:ext uri="{FF2B5EF4-FFF2-40B4-BE49-F238E27FC236}">
                  <a16:creationId xmlns:a16="http://schemas.microsoft.com/office/drawing/2014/main" id="{223A5C81-BB92-42C7-BBDA-00D785ED1B8D}"/>
                </a:ext>
              </a:extLst>
            </p:cNvPr>
            <p:cNvPicPr>
              <a:picLocks noChangeAspect="1"/>
            </p:cNvPicPr>
            <p:nvPr/>
          </p:nvPicPr>
          <p:blipFill rotWithShape="1">
            <a:blip r:embed="rId8"/>
            <a:srcRect b="19213"/>
            <a:stretch/>
          </p:blipFill>
          <p:spPr>
            <a:xfrm>
              <a:off x="8194080" y="4487627"/>
              <a:ext cx="2477043" cy="2103795"/>
            </a:xfrm>
            <a:prstGeom prst="rect">
              <a:avLst/>
            </a:prstGeom>
          </p:spPr>
        </p:pic>
        <p:pic>
          <p:nvPicPr>
            <p:cNvPr id="17" name="图片 16">
              <a:extLst>
                <a:ext uri="{FF2B5EF4-FFF2-40B4-BE49-F238E27FC236}">
                  <a16:creationId xmlns:a16="http://schemas.microsoft.com/office/drawing/2014/main" id="{CF12F273-4548-4B78-A714-65F49E914FB8}"/>
                </a:ext>
              </a:extLst>
            </p:cNvPr>
            <p:cNvPicPr>
              <a:picLocks noChangeAspect="1"/>
            </p:cNvPicPr>
            <p:nvPr/>
          </p:nvPicPr>
          <p:blipFill>
            <a:blip r:embed="rId9"/>
            <a:stretch>
              <a:fillRect/>
            </a:stretch>
          </p:blipFill>
          <p:spPr>
            <a:xfrm>
              <a:off x="9445250" y="3408873"/>
              <a:ext cx="1473523" cy="1473563"/>
            </a:xfrm>
            <a:prstGeom prst="rect">
              <a:avLst/>
            </a:prstGeom>
          </p:spPr>
        </p:pic>
      </p:grpSp>
      <p:sp>
        <p:nvSpPr>
          <p:cNvPr id="24" name="文本框 2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820459C5-55FB-403D-8275-826601681079}"/>
              </a:ext>
            </a:extLst>
          </p:cNvPr>
          <p:cNvSpPr txBox="1"/>
          <p:nvPr/>
        </p:nvSpPr>
        <p:spPr>
          <a:xfrm>
            <a:off x="2073212" y="1899820"/>
            <a:ext cx="1423673" cy="2862322"/>
          </a:xfrm>
          <a:prstGeom prst="rect">
            <a:avLst/>
          </a:prstGeom>
          <a:noFill/>
        </p:spPr>
        <p:txBody>
          <a:bodyPr wrap="square" rtlCol="0">
            <a:spAutoFit/>
          </a:bodyPr>
          <a:lstStyle/>
          <a:p>
            <a:pPr algn="ctr"/>
            <a:r>
              <a:rPr lang="en-US" sz="3600" b="1" dirty="0" err="1">
                <a:solidFill>
                  <a:schemeClr val="accent2">
                    <a:lumMod val="75000"/>
                  </a:schemeClr>
                </a:solidFill>
                <a:latin typeface="Times New Roman" panose="02020603050405020304" pitchFamily="18" charset="0"/>
                <a:cs typeface="Times New Roman" panose="02020603050405020304" pitchFamily="18" charset="0"/>
              </a:rPr>
              <a:t>Báo</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cáo</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a:p>
            <a:pPr algn="ct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Đánh</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giá</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6" name="文本框 2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44E3C85C-01F6-4961-9BD5-2058EBD5CB23}"/>
              </a:ext>
            </a:extLst>
          </p:cNvPr>
          <p:cNvSpPr txBox="1"/>
          <p:nvPr/>
        </p:nvSpPr>
        <p:spPr>
          <a:xfrm>
            <a:off x="1494177" y="3257128"/>
            <a:ext cx="2491376" cy="1738626"/>
          </a:xfrm>
          <a:prstGeom prst="rect">
            <a:avLst/>
          </a:prstGeom>
          <a:noFill/>
        </p:spPr>
        <p:txBody>
          <a:bodyPr wrap="square" rtlCol="0">
            <a:prstTxWarp prst="textArchDown">
              <a:avLst>
                <a:gd name="adj" fmla="val 20658267"/>
              </a:avLst>
            </a:prstTxWarp>
            <a:spAutoFit/>
          </a:bodyPr>
          <a:lstStyle/>
          <a:p>
            <a:pPr algn="ctr"/>
            <a:r>
              <a:rPr lang="en-US" altLang="zh-CN" sz="2800" dirty="0">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 Honeybee</a:t>
            </a:r>
            <a:endParaRPr lang="zh-CN" altLang="en-US" sz="2800" dirty="0">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grpSp>
        <p:nvGrpSpPr>
          <p:cNvPr id="3" name="组合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DDFC0D2-A591-469A-9396-6D9783A00476}"/>
              </a:ext>
            </a:extLst>
          </p:cNvPr>
          <p:cNvGrpSpPr/>
          <p:nvPr/>
        </p:nvGrpSpPr>
        <p:grpSpPr>
          <a:xfrm>
            <a:off x="4713425" y="2396252"/>
            <a:ext cx="676275" cy="572576"/>
            <a:chOff x="5995723" y="2676898"/>
            <a:chExt cx="676275" cy="572576"/>
          </a:xfrm>
        </p:grpSpPr>
        <p:pic>
          <p:nvPicPr>
            <p:cNvPr id="30" name="图片 29">
              <a:extLst>
                <a:ext uri="{FF2B5EF4-FFF2-40B4-BE49-F238E27FC236}">
                  <a16:creationId xmlns:a16="http://schemas.microsoft.com/office/drawing/2014/main" id="{2885BFDA-33F1-44C6-9A40-DB61D2EBC54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2" name="文本框 1">
              <a:extLst>
                <a:ext uri="{FF2B5EF4-FFF2-40B4-BE49-F238E27FC236}">
                  <a16:creationId xmlns:a16="http://schemas.microsoft.com/office/drawing/2014/main" id="{0B9D2162-3EF8-49C7-9674-C68B5DD8D3FE}"/>
                </a:ext>
              </a:extLst>
            </p:cNvPr>
            <p:cNvSpPr txBox="1"/>
            <p:nvPr/>
          </p:nvSpPr>
          <p:spPr>
            <a:xfrm>
              <a:off x="5995723" y="2726254"/>
              <a:ext cx="676275" cy="523220"/>
            </a:xfrm>
            <a:prstGeom prst="rect">
              <a:avLst/>
            </a:prstGeom>
            <a:noFill/>
          </p:spPr>
          <p:txBody>
            <a:bodyPr wrap="square" rtlCol="0">
              <a:spAutoFit/>
            </a:bodyPr>
            <a:lstStyle/>
            <a:p>
              <a:pPr algn="ctr"/>
              <a:r>
                <a:rPr lang="en-US" altLang="zh-CN"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02</a:t>
              </a:r>
              <a:endParaRPr lang="zh-CN" altLang="en-US"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grpSp>
      <p:grpSp>
        <p:nvGrpSpPr>
          <p:cNvPr id="33" name="组合 3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893A0DF-AF0F-4E53-A621-5A6C858FF938}"/>
              </a:ext>
            </a:extLst>
          </p:cNvPr>
          <p:cNvGrpSpPr/>
          <p:nvPr/>
        </p:nvGrpSpPr>
        <p:grpSpPr>
          <a:xfrm>
            <a:off x="4713425" y="3344543"/>
            <a:ext cx="676275" cy="572576"/>
            <a:chOff x="5995723" y="2676898"/>
            <a:chExt cx="676275" cy="572576"/>
          </a:xfrm>
        </p:grpSpPr>
        <p:pic>
          <p:nvPicPr>
            <p:cNvPr id="34" name="图片 33">
              <a:extLst>
                <a:ext uri="{FF2B5EF4-FFF2-40B4-BE49-F238E27FC236}">
                  <a16:creationId xmlns:a16="http://schemas.microsoft.com/office/drawing/2014/main" id="{EA13D9C0-9AB9-4219-A5AF-9B464E3C899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35" name="文本框 34">
              <a:extLst>
                <a:ext uri="{FF2B5EF4-FFF2-40B4-BE49-F238E27FC236}">
                  <a16:creationId xmlns:a16="http://schemas.microsoft.com/office/drawing/2014/main" id="{544129BB-5493-4919-918C-3E64DFFCAD6F}"/>
                </a:ext>
              </a:extLst>
            </p:cNvPr>
            <p:cNvSpPr txBox="1"/>
            <p:nvPr/>
          </p:nvSpPr>
          <p:spPr>
            <a:xfrm>
              <a:off x="5995723" y="2726254"/>
              <a:ext cx="676275" cy="523220"/>
            </a:xfrm>
            <a:prstGeom prst="rect">
              <a:avLst/>
            </a:prstGeom>
            <a:noFill/>
          </p:spPr>
          <p:txBody>
            <a:bodyPr wrap="square" rtlCol="0">
              <a:spAutoFit/>
            </a:bodyPr>
            <a:lstStyle/>
            <a:p>
              <a:pPr algn="ctr"/>
              <a:r>
                <a:rPr lang="en-US" altLang="zh-CN"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03</a:t>
              </a:r>
              <a:endParaRPr lang="zh-CN" altLang="en-US"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grpSp>
      <p:grpSp>
        <p:nvGrpSpPr>
          <p:cNvPr id="38" name="组合 37">
            <a:extLst>
              <a:ext uri="{FF2B5EF4-FFF2-40B4-BE49-F238E27FC236}">
                <a16:creationId xmlns:a16="http://schemas.microsoft.com/office/drawing/2014/main" id="{14B440DF-8280-4F29-BEEA-0B52D3366850}"/>
              </a:ext>
            </a:extLst>
          </p:cNvPr>
          <p:cNvGrpSpPr/>
          <p:nvPr/>
        </p:nvGrpSpPr>
        <p:grpSpPr>
          <a:xfrm>
            <a:off x="4713425" y="4511199"/>
            <a:ext cx="676275" cy="572576"/>
            <a:chOff x="5995723" y="2676898"/>
            <a:chExt cx="676275" cy="572576"/>
          </a:xfrm>
        </p:grpSpPr>
        <p:pic>
          <p:nvPicPr>
            <p:cNvPr id="39" name="图片 38">
              <a:extLst>
                <a:ext uri="{FF2B5EF4-FFF2-40B4-BE49-F238E27FC236}">
                  <a16:creationId xmlns:a16="http://schemas.microsoft.com/office/drawing/2014/main" id="{B814FC07-19B1-451C-83CC-AE9698D9BB4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40" name="文本框 39">
              <a:extLst>
                <a:ext uri="{FF2B5EF4-FFF2-40B4-BE49-F238E27FC236}">
                  <a16:creationId xmlns:a16="http://schemas.microsoft.com/office/drawing/2014/main" id="{09CFBC5A-C5C6-4ECC-B43B-409C24DF0BE9}"/>
                </a:ext>
              </a:extLst>
            </p:cNvPr>
            <p:cNvSpPr txBox="1"/>
            <p:nvPr/>
          </p:nvSpPr>
          <p:spPr>
            <a:xfrm>
              <a:off x="5995723" y="2726254"/>
              <a:ext cx="676275" cy="523220"/>
            </a:xfrm>
            <a:prstGeom prst="rect">
              <a:avLst/>
            </a:prstGeom>
            <a:noFill/>
          </p:spPr>
          <p:txBody>
            <a:bodyPr wrap="square" rtlCol="0">
              <a:spAutoFit/>
            </a:bodyPr>
            <a:lstStyle/>
            <a:p>
              <a:pPr algn="ctr"/>
              <a:r>
                <a:rPr lang="en-US" altLang="zh-CN"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04</a:t>
              </a:r>
              <a:endParaRPr lang="zh-CN" altLang="en-US"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grpSp>
      <p:sp>
        <p:nvSpPr>
          <p:cNvPr id="4" name="TextBox 3"/>
          <p:cNvSpPr txBox="1"/>
          <p:nvPr/>
        </p:nvSpPr>
        <p:spPr>
          <a:xfrm>
            <a:off x="5459770" y="2479849"/>
            <a:ext cx="1447832" cy="523220"/>
          </a:xfrm>
          <a:prstGeom prst="rect">
            <a:avLst/>
          </a:prstGeom>
          <a:noFill/>
        </p:spPr>
        <p:txBody>
          <a:bodyPr wrap="non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Ý </a:t>
            </a:r>
            <a:r>
              <a:rPr lang="en-US" sz="2800" b="1" dirty="0" err="1">
                <a:solidFill>
                  <a:srgbClr val="002060"/>
                </a:solidFill>
                <a:latin typeface="Times New Roman" panose="02020603050405020304" pitchFamily="18" charset="0"/>
                <a:cs typeface="Times New Roman" panose="02020603050405020304" pitchFamily="18" charset="0"/>
              </a:rPr>
              <a:t>tưởng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5459770" y="3432600"/>
            <a:ext cx="5280143"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Nội</a:t>
            </a:r>
            <a:r>
              <a:rPr lang="en-US" sz="2800" b="1" dirty="0">
                <a:solidFill>
                  <a:srgbClr val="002060"/>
                </a:solidFill>
                <a:latin typeface="Times New Roman" panose="02020603050405020304" pitchFamily="18" charset="0"/>
                <a:cs typeface="Times New Roman" panose="02020603050405020304" pitchFamily="18" charset="0"/>
              </a:rPr>
              <a:t> dung</a:t>
            </a:r>
          </a:p>
        </p:txBody>
      </p:sp>
      <p:sp>
        <p:nvSpPr>
          <p:cNvPr id="47" name="TextBox 46"/>
          <p:cNvSpPr txBox="1"/>
          <p:nvPr/>
        </p:nvSpPr>
        <p:spPr>
          <a:xfrm>
            <a:off x="5376409" y="4517741"/>
            <a:ext cx="4876718"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Tác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bày</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36" name="Picture 35"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64328" y="-221440"/>
            <a:ext cx="2327672" cy="2327672"/>
          </a:xfrm>
          <a:prstGeom prst="rect">
            <a:avLst/>
          </a:prstGeom>
        </p:spPr>
      </p:pic>
      <p:grpSp>
        <p:nvGrpSpPr>
          <p:cNvPr id="25" name="组合 2">
            <a:extLst>
              <a:ext uri="{FF2B5EF4-FFF2-40B4-BE49-F238E27FC236}">
                <a16:creationId xmlns:a16="http://schemas.microsoft.com/office/drawing/2014/main" id="{584E73D9-07F1-43E1-8D8B-6279549A0C89}"/>
              </a:ext>
            </a:extLst>
          </p:cNvPr>
          <p:cNvGrpSpPr/>
          <p:nvPr/>
        </p:nvGrpSpPr>
        <p:grpSpPr>
          <a:xfrm>
            <a:off x="4764618" y="1538820"/>
            <a:ext cx="676275" cy="572576"/>
            <a:chOff x="5995723" y="2676898"/>
            <a:chExt cx="676275" cy="572576"/>
          </a:xfrm>
        </p:grpSpPr>
        <p:pic>
          <p:nvPicPr>
            <p:cNvPr id="27" name="图片 29">
              <a:extLst>
                <a:ext uri="{FF2B5EF4-FFF2-40B4-BE49-F238E27FC236}">
                  <a16:creationId xmlns:a16="http://schemas.microsoft.com/office/drawing/2014/main" id="{80ACE5B3-2179-4F24-ACB8-DF80EDAA4EF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28" name="文本框 1">
              <a:extLst>
                <a:ext uri="{FF2B5EF4-FFF2-40B4-BE49-F238E27FC236}">
                  <a16:creationId xmlns:a16="http://schemas.microsoft.com/office/drawing/2014/main" id="{C57A1565-FD7F-45CE-945A-64A4B4263113}"/>
                </a:ext>
              </a:extLst>
            </p:cNvPr>
            <p:cNvSpPr txBox="1"/>
            <p:nvPr/>
          </p:nvSpPr>
          <p:spPr>
            <a:xfrm>
              <a:off x="5995723" y="2726254"/>
              <a:ext cx="676275" cy="523220"/>
            </a:xfrm>
            <a:prstGeom prst="rect">
              <a:avLst/>
            </a:prstGeom>
            <a:noFill/>
          </p:spPr>
          <p:txBody>
            <a:bodyPr wrap="square" rtlCol="0">
              <a:spAutoFit/>
            </a:bodyPr>
            <a:lstStyle/>
            <a:p>
              <a:pPr algn="ctr"/>
              <a:r>
                <a:rPr lang="en-US" altLang="zh-CN"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01</a:t>
              </a:r>
              <a:endParaRPr lang="zh-CN" altLang="en-US"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grpSp>
      <p:sp>
        <p:nvSpPr>
          <p:cNvPr id="29" name="TextBox 28">
            <a:extLst>
              <a:ext uri="{FF2B5EF4-FFF2-40B4-BE49-F238E27FC236}">
                <a16:creationId xmlns:a16="http://schemas.microsoft.com/office/drawing/2014/main" id="{68405A42-1170-4020-8A9B-FD7360848ADC}"/>
              </a:ext>
            </a:extLst>
          </p:cNvPr>
          <p:cNvSpPr txBox="1"/>
          <p:nvPr/>
        </p:nvSpPr>
        <p:spPr>
          <a:xfrm>
            <a:off x="5376409" y="1588176"/>
            <a:ext cx="3999813" cy="523220"/>
          </a:xfrm>
          <a:prstGeom prst="rect">
            <a:avLst/>
          </a:prstGeom>
          <a:noFill/>
        </p:spPr>
        <p:txBody>
          <a:bodyPr wrap="non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trình</a:t>
            </a:r>
            <a:r>
              <a:rPr lang="en-US" sz="2800" b="1" dirty="0">
                <a:solidFill>
                  <a:srgbClr val="002060"/>
                </a:solidFill>
                <a:latin typeface="Times New Roman" panose="02020603050405020304" pitchFamily="18" charset="0"/>
                <a:cs typeface="Times New Roman" panose="02020603050405020304" pitchFamily="18" charset="0"/>
              </a:rPr>
              <a:t> HĐN</a:t>
            </a:r>
          </a:p>
        </p:txBody>
      </p:sp>
    </p:spTree>
    <p:extLst>
      <p:ext uri="{BB962C8B-B14F-4D97-AF65-F5344CB8AC3E}">
        <p14:creationId xmlns:p14="http://schemas.microsoft.com/office/powerpoint/2010/main" val="3113370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2" presetClass="entr" presetSubtype="1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1"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0-#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par>
                          <p:cTn id="34" fill="hold">
                            <p:stCondLst>
                              <p:cond delay="20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4"/>
                                        </p:tgtEl>
                                        <p:attrNameLst>
                                          <p:attrName>ppt_y</p:attrName>
                                        </p:attrNameLst>
                                      </p:cBhvr>
                                      <p:tavLst>
                                        <p:tav tm="0">
                                          <p:val>
                                            <p:strVal val="#ppt_y"/>
                                          </p:val>
                                        </p:tav>
                                        <p:tav tm="100000">
                                          <p:val>
                                            <p:strVal val="#ppt_y"/>
                                          </p:val>
                                        </p:tav>
                                      </p:tavLst>
                                    </p:anim>
                                    <p:anim calcmode="lin" valueType="num">
                                      <p:cBhvr>
                                        <p:cTn id="3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4"/>
                                        </p:tgtEl>
                                      </p:cBhvr>
                                    </p:animEffect>
                                  </p:childTnLst>
                                </p:cTn>
                              </p:par>
                            </p:childTnLst>
                          </p:cTn>
                        </p:par>
                        <p:par>
                          <p:cTn id="42" fill="hold">
                            <p:stCondLst>
                              <p:cond delay="3150"/>
                            </p:stCondLst>
                            <p:childTnLst>
                              <p:par>
                                <p:cTn id="43" presetID="37"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anim calcmode="lin" valueType="num">
                                      <p:cBhvr>
                                        <p:cTn id="46" dur="500" fill="hold"/>
                                        <p:tgtEl>
                                          <p:spTgt spid="3"/>
                                        </p:tgtEl>
                                        <p:attrNameLst>
                                          <p:attrName>ppt_x</p:attrName>
                                        </p:attrNameLst>
                                      </p:cBhvr>
                                      <p:tavLst>
                                        <p:tav tm="0">
                                          <p:val>
                                            <p:strVal val="#ppt_x"/>
                                          </p:val>
                                        </p:tav>
                                        <p:tav tm="100000">
                                          <p:val>
                                            <p:strVal val="#ppt_x"/>
                                          </p:val>
                                        </p:tav>
                                      </p:tavLst>
                                    </p:anim>
                                    <p:anim calcmode="lin" valueType="num">
                                      <p:cBhvr>
                                        <p:cTn id="47" dur="450" decel="100000" fill="hold"/>
                                        <p:tgtEl>
                                          <p:spTgt spid="3"/>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anim calcmode="lin" valueType="num">
                                      <p:cBhvr>
                                        <p:cTn id="52" dur="500" fill="hold"/>
                                        <p:tgtEl>
                                          <p:spTgt spid="33"/>
                                        </p:tgtEl>
                                        <p:attrNameLst>
                                          <p:attrName>ppt_x</p:attrName>
                                        </p:attrNameLst>
                                      </p:cBhvr>
                                      <p:tavLst>
                                        <p:tav tm="0">
                                          <p:val>
                                            <p:strVal val="#ppt_x"/>
                                          </p:val>
                                        </p:tav>
                                        <p:tav tm="100000">
                                          <p:val>
                                            <p:strVal val="#ppt_x"/>
                                          </p:val>
                                        </p:tav>
                                      </p:tavLst>
                                    </p:anim>
                                    <p:anim calcmode="lin" valueType="num">
                                      <p:cBhvr>
                                        <p:cTn id="53" dur="450" decel="100000" fill="hold"/>
                                        <p:tgtEl>
                                          <p:spTgt spid="33"/>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33"/>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anim calcmode="lin" valueType="num">
                                      <p:cBhvr>
                                        <p:cTn id="58" dur="500" fill="hold"/>
                                        <p:tgtEl>
                                          <p:spTgt spid="38"/>
                                        </p:tgtEl>
                                        <p:attrNameLst>
                                          <p:attrName>ppt_x</p:attrName>
                                        </p:attrNameLst>
                                      </p:cBhvr>
                                      <p:tavLst>
                                        <p:tav tm="0">
                                          <p:val>
                                            <p:strVal val="#ppt_x"/>
                                          </p:val>
                                        </p:tav>
                                        <p:tav tm="100000">
                                          <p:val>
                                            <p:strVal val="#ppt_x"/>
                                          </p:val>
                                        </p:tav>
                                      </p:tavLst>
                                    </p:anim>
                                    <p:anim calcmode="lin" valueType="num">
                                      <p:cBhvr>
                                        <p:cTn id="59" dur="450" decel="100000" fill="hold"/>
                                        <p:tgtEl>
                                          <p:spTgt spid="38"/>
                                        </p:tgtEl>
                                        <p:attrNameLst>
                                          <p:attrName>ppt_y</p:attrName>
                                        </p:attrNameLst>
                                      </p:cBhvr>
                                      <p:tavLst>
                                        <p:tav tm="0">
                                          <p:val>
                                            <p:strVal val="#ppt_y+1"/>
                                          </p:val>
                                        </p:tav>
                                        <p:tav tm="100000">
                                          <p:val>
                                            <p:strVal val="#ppt_y-.03"/>
                                          </p:val>
                                        </p:tav>
                                      </p:tavLst>
                                    </p:anim>
                                    <p:anim calcmode="lin" valueType="num">
                                      <p:cBhvr>
                                        <p:cTn id="60" dur="50" accel="100000" fill="hold">
                                          <p:stCondLst>
                                            <p:cond delay="450"/>
                                          </p:stCondLst>
                                        </p:cTn>
                                        <p:tgtEl>
                                          <p:spTgt spid="38"/>
                                        </p:tgtEl>
                                        <p:attrNameLst>
                                          <p:attrName>ppt_y</p:attrName>
                                        </p:attrNameLst>
                                      </p:cBhvr>
                                      <p:tavLst>
                                        <p:tav tm="0">
                                          <p:val>
                                            <p:strVal val="#ppt_y-.03"/>
                                          </p:val>
                                        </p:tav>
                                        <p:tav tm="100000">
                                          <p:val>
                                            <p:strVal val="#ppt_y"/>
                                          </p:val>
                                        </p:tav>
                                      </p:tavLst>
                                    </p:anim>
                                  </p:childTnLst>
                                </p:cTn>
                              </p:par>
                              <p:par>
                                <p:cTn id="61" presetID="49" presetClass="entr" presetSubtype="0" decel="10000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500" fill="hold"/>
                                        <p:tgtEl>
                                          <p:spTgt spid="3"/>
                                        </p:tgtEl>
                                        <p:attrNameLst>
                                          <p:attrName>ppt_w</p:attrName>
                                        </p:attrNameLst>
                                      </p:cBhvr>
                                      <p:tavLst>
                                        <p:tav tm="0">
                                          <p:val>
                                            <p:fltVal val="0"/>
                                          </p:val>
                                        </p:tav>
                                        <p:tav tm="100000">
                                          <p:val>
                                            <p:strVal val="#ppt_w"/>
                                          </p:val>
                                        </p:tav>
                                      </p:tavLst>
                                    </p:anim>
                                    <p:anim calcmode="lin" valueType="num">
                                      <p:cBhvr>
                                        <p:cTn id="64" dur="500" fill="hold"/>
                                        <p:tgtEl>
                                          <p:spTgt spid="3"/>
                                        </p:tgtEl>
                                        <p:attrNameLst>
                                          <p:attrName>ppt_h</p:attrName>
                                        </p:attrNameLst>
                                      </p:cBhvr>
                                      <p:tavLst>
                                        <p:tav tm="0">
                                          <p:val>
                                            <p:fltVal val="0"/>
                                          </p:val>
                                        </p:tav>
                                        <p:tav tm="100000">
                                          <p:val>
                                            <p:strVal val="#ppt_h"/>
                                          </p:val>
                                        </p:tav>
                                      </p:tavLst>
                                    </p:anim>
                                    <p:anim calcmode="lin" valueType="num">
                                      <p:cBhvr>
                                        <p:cTn id="65" dur="500" fill="hold"/>
                                        <p:tgtEl>
                                          <p:spTgt spid="3"/>
                                        </p:tgtEl>
                                        <p:attrNameLst>
                                          <p:attrName>style.rotation</p:attrName>
                                        </p:attrNameLst>
                                      </p:cBhvr>
                                      <p:tavLst>
                                        <p:tav tm="0">
                                          <p:val>
                                            <p:fltVal val="360"/>
                                          </p:val>
                                        </p:tav>
                                        <p:tav tm="100000">
                                          <p:val>
                                            <p:fltVal val="0"/>
                                          </p:val>
                                        </p:tav>
                                      </p:tavLst>
                                    </p:anim>
                                    <p:animEffect transition="in" filter="fade">
                                      <p:cBhvr>
                                        <p:cTn id="66" dur="500"/>
                                        <p:tgtEl>
                                          <p:spTgt spid="3"/>
                                        </p:tgtEl>
                                      </p:cBhvr>
                                    </p:animEffect>
                                  </p:childTnLst>
                                </p:cTn>
                              </p:par>
                              <p:par>
                                <p:cTn id="67" presetID="49" presetClass="entr" presetSubtype="0" decel="10000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fltVal val="0"/>
                                          </p:val>
                                        </p:tav>
                                        <p:tav tm="100000">
                                          <p:val>
                                            <p:strVal val="#ppt_h"/>
                                          </p:val>
                                        </p:tav>
                                      </p:tavLst>
                                    </p:anim>
                                    <p:anim calcmode="lin" valueType="num">
                                      <p:cBhvr>
                                        <p:cTn id="71" dur="500" fill="hold"/>
                                        <p:tgtEl>
                                          <p:spTgt spid="33"/>
                                        </p:tgtEl>
                                        <p:attrNameLst>
                                          <p:attrName>style.rotation</p:attrName>
                                        </p:attrNameLst>
                                      </p:cBhvr>
                                      <p:tavLst>
                                        <p:tav tm="0">
                                          <p:val>
                                            <p:fltVal val="360"/>
                                          </p:val>
                                        </p:tav>
                                        <p:tav tm="100000">
                                          <p:val>
                                            <p:fltVal val="0"/>
                                          </p:val>
                                        </p:tav>
                                      </p:tavLst>
                                    </p:anim>
                                    <p:animEffect transition="in" filter="fade">
                                      <p:cBhvr>
                                        <p:cTn id="72" dur="500"/>
                                        <p:tgtEl>
                                          <p:spTgt spid="33"/>
                                        </p:tgtEl>
                                      </p:cBhvr>
                                    </p:animEffect>
                                  </p:childTnLst>
                                </p:cTn>
                              </p:par>
                              <p:par>
                                <p:cTn id="73" presetID="49" presetClass="entr" presetSubtype="0" decel="10000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fltVal val="0"/>
                                          </p:val>
                                        </p:tav>
                                        <p:tav tm="100000">
                                          <p:val>
                                            <p:strVal val="#ppt_h"/>
                                          </p:val>
                                        </p:tav>
                                      </p:tavLst>
                                    </p:anim>
                                    <p:anim calcmode="lin" valueType="num">
                                      <p:cBhvr>
                                        <p:cTn id="77" dur="500" fill="hold"/>
                                        <p:tgtEl>
                                          <p:spTgt spid="38"/>
                                        </p:tgtEl>
                                        <p:attrNameLst>
                                          <p:attrName>style.rotation</p:attrName>
                                        </p:attrNameLst>
                                      </p:cBhvr>
                                      <p:tavLst>
                                        <p:tav tm="0">
                                          <p:val>
                                            <p:fltVal val="360"/>
                                          </p:val>
                                        </p:tav>
                                        <p:tav tm="100000">
                                          <p:val>
                                            <p:fltVal val="0"/>
                                          </p:val>
                                        </p:tav>
                                      </p:tavLst>
                                    </p:anim>
                                    <p:animEffect transition="in" filter="fade">
                                      <p:cBhvr>
                                        <p:cTn id="78" dur="500"/>
                                        <p:tgtEl>
                                          <p:spTgt spid="38"/>
                                        </p:tgtEl>
                                      </p:cBhvr>
                                    </p:animEffect>
                                  </p:childTnLst>
                                </p:cTn>
                              </p:par>
                              <p:par>
                                <p:cTn id="79" presetID="23" presetClass="entr" presetSubtype="16"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 calcmode="lin" valueType="num">
                                      <p:cBhvr>
                                        <p:cTn id="81" dur="500" fill="hold"/>
                                        <p:tgtEl>
                                          <p:spTgt spid="46"/>
                                        </p:tgtEl>
                                        <p:attrNameLst>
                                          <p:attrName>ppt_w</p:attrName>
                                        </p:attrNameLst>
                                      </p:cBhvr>
                                      <p:tavLst>
                                        <p:tav tm="0">
                                          <p:val>
                                            <p:fltVal val="0"/>
                                          </p:val>
                                        </p:tav>
                                        <p:tav tm="100000">
                                          <p:val>
                                            <p:strVal val="#ppt_w"/>
                                          </p:val>
                                        </p:tav>
                                      </p:tavLst>
                                    </p:anim>
                                    <p:anim calcmode="lin" valueType="num">
                                      <p:cBhvr>
                                        <p:cTn id="82" dur="500" fill="hold"/>
                                        <p:tgtEl>
                                          <p:spTgt spid="46"/>
                                        </p:tgtEl>
                                        <p:attrNameLst>
                                          <p:attrName>ppt_h</p:attrName>
                                        </p:attrNameLst>
                                      </p:cBhvr>
                                      <p:tavLst>
                                        <p:tav tm="0">
                                          <p:val>
                                            <p:fltVal val="0"/>
                                          </p:val>
                                        </p:tav>
                                        <p:tav tm="100000">
                                          <p:val>
                                            <p:strVal val="#ppt_h"/>
                                          </p:val>
                                        </p:tav>
                                      </p:tavLst>
                                    </p:anim>
                                  </p:childTnLst>
                                </p:cTn>
                              </p:par>
                              <p:par>
                                <p:cTn id="83" presetID="23" presetClass="entr" presetSubtype="16" fill="hold" grpId="0" nodeType="with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p:cTn id="85" dur="500" fill="hold"/>
                                        <p:tgtEl>
                                          <p:spTgt spid="4"/>
                                        </p:tgtEl>
                                        <p:attrNameLst>
                                          <p:attrName>ppt_w</p:attrName>
                                        </p:attrNameLst>
                                      </p:cBhvr>
                                      <p:tavLst>
                                        <p:tav tm="0">
                                          <p:val>
                                            <p:fltVal val="0"/>
                                          </p:val>
                                        </p:tav>
                                        <p:tav tm="100000">
                                          <p:val>
                                            <p:strVal val="#ppt_w"/>
                                          </p:val>
                                        </p:tav>
                                      </p:tavLst>
                                    </p:anim>
                                    <p:anim calcmode="lin" valueType="num">
                                      <p:cBhvr>
                                        <p:cTn id="86" dur="500" fill="hold"/>
                                        <p:tgtEl>
                                          <p:spTgt spid="4"/>
                                        </p:tgtEl>
                                        <p:attrNameLst>
                                          <p:attrName>ppt_h</p:attrName>
                                        </p:attrNameLst>
                                      </p:cBhvr>
                                      <p:tavLst>
                                        <p:tav tm="0">
                                          <p:val>
                                            <p:fltVal val="0"/>
                                          </p:val>
                                        </p:tav>
                                        <p:tav tm="100000">
                                          <p:val>
                                            <p:strVal val="#ppt_h"/>
                                          </p:val>
                                        </p:tav>
                                      </p:tavLst>
                                    </p:anim>
                                  </p:childTnLst>
                                </p:cTn>
                              </p:par>
                              <p:par>
                                <p:cTn id="87" presetID="23" presetClass="entr" presetSubtype="16"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 calcmode="lin" valueType="num">
                                      <p:cBhvr>
                                        <p:cTn id="89" dur="500" fill="hold"/>
                                        <p:tgtEl>
                                          <p:spTgt spid="47"/>
                                        </p:tgtEl>
                                        <p:attrNameLst>
                                          <p:attrName>ppt_w</p:attrName>
                                        </p:attrNameLst>
                                      </p:cBhvr>
                                      <p:tavLst>
                                        <p:tav tm="0">
                                          <p:val>
                                            <p:fltVal val="0"/>
                                          </p:val>
                                        </p:tav>
                                        <p:tav tm="100000">
                                          <p:val>
                                            <p:strVal val="#ppt_w"/>
                                          </p:val>
                                        </p:tav>
                                      </p:tavLst>
                                    </p:anim>
                                    <p:anim calcmode="lin" valueType="num">
                                      <p:cBhvr>
                                        <p:cTn id="90" dur="500" fill="hold"/>
                                        <p:tgtEl>
                                          <p:spTgt spid="47"/>
                                        </p:tgtEl>
                                        <p:attrNameLst>
                                          <p:attrName>ppt_h</p:attrName>
                                        </p:attrNameLst>
                                      </p:cBhvr>
                                      <p:tavLst>
                                        <p:tav tm="0">
                                          <p:val>
                                            <p:fltVal val="0"/>
                                          </p:val>
                                        </p:tav>
                                        <p:tav tm="100000">
                                          <p:val>
                                            <p:strVal val="#ppt_h"/>
                                          </p:val>
                                        </p:tav>
                                      </p:tavLst>
                                    </p:anim>
                                  </p:childTnLst>
                                </p:cTn>
                              </p:par>
                              <p:par>
                                <p:cTn id="91" presetID="6" presetClass="entr" presetSubtype="16"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circle(in)">
                                      <p:cBhvr>
                                        <p:cTn id="93" dur="1000"/>
                                        <p:tgtEl>
                                          <p:spTgt spid="36"/>
                                        </p:tgtEl>
                                      </p:cBhvr>
                                    </p:animEffect>
                                  </p:childTnLst>
                                </p:cTn>
                              </p:par>
                            </p:childTnLst>
                          </p:cTn>
                        </p:par>
                        <p:par>
                          <p:cTn id="94" fill="hold">
                            <p:stCondLst>
                              <p:cond delay="415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anim calcmode="lin" valueType="num">
                                      <p:cBhvr>
                                        <p:cTn id="98" dur="500" fill="hold"/>
                                        <p:tgtEl>
                                          <p:spTgt spid="25"/>
                                        </p:tgtEl>
                                        <p:attrNameLst>
                                          <p:attrName>ppt_x</p:attrName>
                                        </p:attrNameLst>
                                      </p:cBhvr>
                                      <p:tavLst>
                                        <p:tav tm="0">
                                          <p:val>
                                            <p:strVal val="#ppt_x"/>
                                          </p:val>
                                        </p:tav>
                                        <p:tav tm="100000">
                                          <p:val>
                                            <p:strVal val="#ppt_x"/>
                                          </p:val>
                                        </p:tav>
                                      </p:tavLst>
                                    </p:anim>
                                    <p:anim calcmode="lin" valueType="num">
                                      <p:cBhvr>
                                        <p:cTn id="99" dur="450" decel="100000" fill="hold"/>
                                        <p:tgtEl>
                                          <p:spTgt spid="25"/>
                                        </p:tgtEl>
                                        <p:attrNameLst>
                                          <p:attrName>ppt_y</p:attrName>
                                        </p:attrNameLst>
                                      </p:cBhvr>
                                      <p:tavLst>
                                        <p:tav tm="0">
                                          <p:val>
                                            <p:strVal val="#ppt_y+1"/>
                                          </p:val>
                                        </p:tav>
                                        <p:tav tm="100000">
                                          <p:val>
                                            <p:strVal val="#ppt_y-.03"/>
                                          </p:val>
                                        </p:tav>
                                      </p:tavLst>
                                    </p:anim>
                                    <p:anim calcmode="lin" valueType="num">
                                      <p:cBhvr>
                                        <p:cTn id="100"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par>
                                <p:cTn id="101" presetID="49" presetClass="entr" presetSubtype="0" decel="10000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ppt_w</p:attrName>
                                        </p:attrNameLst>
                                      </p:cBhvr>
                                      <p:tavLst>
                                        <p:tav tm="0">
                                          <p:val>
                                            <p:fltVal val="0"/>
                                          </p:val>
                                        </p:tav>
                                        <p:tav tm="100000">
                                          <p:val>
                                            <p:strVal val="#ppt_w"/>
                                          </p:val>
                                        </p:tav>
                                      </p:tavLst>
                                    </p:anim>
                                    <p:anim calcmode="lin" valueType="num">
                                      <p:cBhvr>
                                        <p:cTn id="104" dur="500" fill="hold"/>
                                        <p:tgtEl>
                                          <p:spTgt spid="25"/>
                                        </p:tgtEl>
                                        <p:attrNameLst>
                                          <p:attrName>ppt_h</p:attrName>
                                        </p:attrNameLst>
                                      </p:cBhvr>
                                      <p:tavLst>
                                        <p:tav tm="0">
                                          <p:val>
                                            <p:fltVal val="0"/>
                                          </p:val>
                                        </p:tav>
                                        <p:tav tm="100000">
                                          <p:val>
                                            <p:strVal val="#ppt_h"/>
                                          </p:val>
                                        </p:tav>
                                      </p:tavLst>
                                    </p:anim>
                                    <p:anim calcmode="lin" valueType="num">
                                      <p:cBhvr>
                                        <p:cTn id="105" dur="500" fill="hold"/>
                                        <p:tgtEl>
                                          <p:spTgt spid="25"/>
                                        </p:tgtEl>
                                        <p:attrNameLst>
                                          <p:attrName>style.rotation</p:attrName>
                                        </p:attrNameLst>
                                      </p:cBhvr>
                                      <p:tavLst>
                                        <p:tav tm="0">
                                          <p:val>
                                            <p:fltVal val="360"/>
                                          </p:val>
                                        </p:tav>
                                        <p:tav tm="100000">
                                          <p:val>
                                            <p:fltVal val="0"/>
                                          </p:val>
                                        </p:tav>
                                      </p:tavLst>
                                    </p:anim>
                                    <p:animEffect transition="in" filter="fade">
                                      <p:cBhvr>
                                        <p:cTn id="106" dur="500"/>
                                        <p:tgtEl>
                                          <p:spTgt spid="25"/>
                                        </p:tgtEl>
                                      </p:cBhvr>
                                    </p:animEffect>
                                  </p:childTnLst>
                                </p:cTn>
                              </p:par>
                              <p:par>
                                <p:cTn id="107" presetID="23" presetClass="entr" presetSubtype="16" fill="hold" grpId="0" nodeType="withEffect">
                                  <p:stCondLst>
                                    <p:cond delay="0"/>
                                  </p:stCondLst>
                                  <p:childTnLst>
                                    <p:set>
                                      <p:cBhvr>
                                        <p:cTn id="108" dur="1" fill="hold">
                                          <p:stCondLst>
                                            <p:cond delay="0"/>
                                          </p:stCondLst>
                                        </p:cTn>
                                        <p:tgtEl>
                                          <p:spTgt spid="29"/>
                                        </p:tgtEl>
                                        <p:attrNameLst>
                                          <p:attrName>style.visibility</p:attrName>
                                        </p:attrNameLst>
                                      </p:cBhvr>
                                      <p:to>
                                        <p:strVal val="visible"/>
                                      </p:to>
                                    </p:set>
                                    <p:anim calcmode="lin" valueType="num">
                                      <p:cBhvr>
                                        <p:cTn id="109" dur="500" fill="hold"/>
                                        <p:tgtEl>
                                          <p:spTgt spid="29"/>
                                        </p:tgtEl>
                                        <p:attrNameLst>
                                          <p:attrName>ppt_w</p:attrName>
                                        </p:attrNameLst>
                                      </p:cBhvr>
                                      <p:tavLst>
                                        <p:tav tm="0">
                                          <p:val>
                                            <p:fltVal val="0"/>
                                          </p:val>
                                        </p:tav>
                                        <p:tav tm="100000">
                                          <p:val>
                                            <p:strVal val="#ppt_w"/>
                                          </p:val>
                                        </p:tav>
                                      </p:tavLst>
                                    </p:anim>
                                    <p:anim calcmode="lin" valueType="num">
                                      <p:cBhvr>
                                        <p:cTn id="110"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4" grpId="0"/>
      <p:bldP spid="46" grpId="0"/>
      <p:bldP spid="47"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0E9FA986-3EE5-4C46-96EA-8559E338F408}"/>
              </a:ext>
            </a:extLst>
          </p:cNvPr>
          <p:cNvSpPr>
            <a:spLocks noGrp="1"/>
          </p:cNvSpPr>
          <p:nvPr>
            <p:ph type="sldNum" idx="12"/>
          </p:nvPr>
        </p:nvSpPr>
        <p:spPr/>
        <p:txBody>
          <a:bodyPr/>
          <a:lstStyle/>
          <a:p>
            <a:pPr algn="ctr"/>
            <a:fld id="{00000000-1234-1234-1234-123412341234}" type="slidenum">
              <a:rPr lang="en" smtClean="0"/>
              <a:pPr algn="ctr"/>
              <a:t>18</a:t>
            </a:fld>
            <a:endParaRPr lang="en"/>
          </a:p>
        </p:txBody>
      </p:sp>
      <p:graphicFrame>
        <p:nvGraphicFramePr>
          <p:cNvPr id="3" name="Tabl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C98E4DF-F282-451F-85F5-ED04C7683D53}"/>
              </a:ext>
            </a:extLst>
          </p:cNvPr>
          <p:cNvGraphicFramePr>
            <a:graphicFrameLocks noGrp="1"/>
          </p:cNvGraphicFramePr>
          <p:nvPr>
            <p:extLst>
              <p:ext uri="{D42A27DB-BD31-4B8C-83A1-F6EECF244321}">
                <p14:modId xmlns:p14="http://schemas.microsoft.com/office/powerpoint/2010/main" val="3378737907"/>
              </p:ext>
            </p:extLst>
          </p:nvPr>
        </p:nvGraphicFramePr>
        <p:xfrm>
          <a:off x="432619" y="530942"/>
          <a:ext cx="11326762" cy="6047660"/>
        </p:xfrm>
        <a:graphic>
          <a:graphicData uri="http://schemas.openxmlformats.org/drawingml/2006/table">
            <a:tbl>
              <a:tblPr firstRow="1" firstCol="1" bandRow="1">
                <a:tableStyleId>{5C22544A-7EE6-4342-B048-85BDC9FD1C3A}</a:tableStyleId>
              </a:tblPr>
              <a:tblGrid>
                <a:gridCol w="3007760">
                  <a:extLst>
                    <a:ext uri="{9D8B030D-6E8A-4147-A177-3AD203B41FA5}">
                      <a16:colId xmlns:a16="http://schemas.microsoft.com/office/drawing/2014/main" val="310821576"/>
                    </a:ext>
                  </a:extLst>
                </a:gridCol>
                <a:gridCol w="6131324">
                  <a:extLst>
                    <a:ext uri="{9D8B030D-6E8A-4147-A177-3AD203B41FA5}">
                      <a16:colId xmlns:a16="http://schemas.microsoft.com/office/drawing/2014/main" val="1684040965"/>
                    </a:ext>
                  </a:extLst>
                </a:gridCol>
                <a:gridCol w="929149">
                  <a:extLst>
                    <a:ext uri="{9D8B030D-6E8A-4147-A177-3AD203B41FA5}">
                      <a16:colId xmlns:a16="http://schemas.microsoft.com/office/drawing/2014/main" val="3974066577"/>
                    </a:ext>
                  </a:extLst>
                </a:gridCol>
                <a:gridCol w="1258529">
                  <a:extLst>
                    <a:ext uri="{9D8B030D-6E8A-4147-A177-3AD203B41FA5}">
                      <a16:colId xmlns:a16="http://schemas.microsoft.com/office/drawing/2014/main" val="1768600847"/>
                    </a:ext>
                  </a:extLst>
                </a:gridCol>
              </a:tblGrid>
              <a:tr h="457773">
                <a:tc rowSpan="2">
                  <a:txBody>
                    <a:bodyPr/>
                    <a:lstStyle/>
                    <a:p>
                      <a:pPr marL="0" marR="0" algn="ctr">
                        <a:lnSpc>
                          <a:spcPct val="107000"/>
                        </a:lnSpc>
                        <a:spcBef>
                          <a:spcPts val="0"/>
                        </a:spcBef>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Mục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đánh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giá</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algn="ctr">
                        <a:lnSpc>
                          <a:spcPct val="107000"/>
                        </a:lnSpc>
                        <a:spcBef>
                          <a:spcPts val="0"/>
                        </a:spcBef>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Tiêu</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chí</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69601124"/>
                  </a:ext>
                </a:extLst>
              </a:tr>
              <a:tr h="915545">
                <a:tc vMerge="1">
                  <a:txBody>
                    <a:bodyPr/>
                    <a:lstStyle/>
                    <a:p>
                      <a:endParaRPr lang="en-US"/>
                    </a:p>
                  </a:txBody>
                  <a:tcPr/>
                </a:tc>
                <a:tc>
                  <a:txBody>
                    <a:bodyPr/>
                    <a:lstStyle/>
                    <a:p>
                      <a:pPr marL="0" marR="0" algn="ctr">
                        <a:lnSpc>
                          <a:spcPct val="107000"/>
                        </a:lnSpc>
                        <a:spcBef>
                          <a:spcPts val="0"/>
                        </a:spcBef>
                        <a:spcAft>
                          <a:spcPts val="0"/>
                        </a:spcAft>
                      </a:pPr>
                      <a:r>
                        <a:rPr lang="en-US" sz="2400" b="1" dirty="0">
                          <a:solidFill>
                            <a:srgbClr val="002060"/>
                          </a:solidFill>
                          <a:effectLst/>
                          <a:latin typeface="Times New Roman" panose="02020603050405020304" pitchFamily="18" charset="0"/>
                          <a:cs typeface="Times New Roman" panose="02020603050405020304" pitchFamily="18" charset="0"/>
                        </a:rPr>
                        <a:t>Chi </a:t>
                      </a:r>
                      <a:r>
                        <a:rPr lang="en-US" sz="2400" b="1" dirty="0" err="1">
                          <a:solidFill>
                            <a:srgbClr val="002060"/>
                          </a:solidFill>
                          <a:effectLst/>
                          <a:latin typeface="Times New Roman" panose="02020603050405020304" pitchFamily="18" charset="0"/>
                          <a:cs typeface="Times New Roman" panose="02020603050405020304" pitchFamily="18" charset="0"/>
                        </a:rPr>
                        <a:t>tiết</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2400" b="1" dirty="0" err="1">
                          <a:solidFill>
                            <a:srgbClr val="002060"/>
                          </a:solidFill>
                          <a:effectLst/>
                          <a:latin typeface="Times New Roman" panose="02020603050405020304" pitchFamily="18" charset="0"/>
                          <a:cs typeface="Times New Roman" panose="02020603050405020304" pitchFamily="18" charset="0"/>
                        </a:rPr>
                        <a:t>Điểm</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tối</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đa</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2400" b="1" dirty="0" err="1">
                          <a:solidFill>
                            <a:srgbClr val="002060"/>
                          </a:solidFill>
                          <a:effectLst/>
                          <a:latin typeface="Times New Roman" panose="02020603050405020304" pitchFamily="18" charset="0"/>
                          <a:cs typeface="Times New Roman" panose="02020603050405020304" pitchFamily="18" charset="0"/>
                        </a:rPr>
                        <a:t>Kết</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quả</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6718875"/>
                  </a:ext>
                </a:extLst>
              </a:tr>
              <a:tr h="915545">
                <a:tc rowSpan="3">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1.Đánh </a:t>
                      </a:r>
                      <a:r>
                        <a:rPr lang="en-US" sz="2400" dirty="0" err="1">
                          <a:solidFill>
                            <a:srgbClr val="002060"/>
                          </a:solidFill>
                          <a:effectLst/>
                          <a:latin typeface="Times New Roman" panose="02020603050405020304" pitchFamily="18" charset="0"/>
                          <a:cs typeface="Times New Roman" panose="02020603050405020304" pitchFamily="18" charset="0"/>
                        </a:rPr>
                        <a:t>giá</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quá</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trình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hoạt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động</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nhóm</a:t>
                      </a:r>
                      <a:endParaRPr lang="en-US" sz="2400" dirty="0">
                        <a:solidFill>
                          <a:srgbClr val="002060"/>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Điểm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tối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đa</a:t>
                      </a:r>
                      <a:r>
                        <a:rPr lang="en-US" sz="2400" dirty="0">
                          <a:solidFill>
                            <a:srgbClr val="002060"/>
                          </a:solidFill>
                          <a:effectLst/>
                          <a:latin typeface="Times New Roman" panose="02020603050405020304" pitchFamily="18" charset="0"/>
                          <a:cs typeface="Times New Roman" panose="02020603050405020304" pitchFamily="18" charset="0"/>
                        </a:rPr>
                        <a:t> 4,5)</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1. </a:t>
                      </a:r>
                      <a:r>
                        <a:rPr lang="en-US" sz="2400" dirty="0" err="1">
                          <a:solidFill>
                            <a:srgbClr val="002060"/>
                          </a:solidFill>
                          <a:effectLst/>
                          <a:latin typeface="Times New Roman" panose="02020603050405020304" pitchFamily="18" charset="0"/>
                          <a:cs typeface="Times New Roman" panose="02020603050405020304" pitchFamily="18" charset="0"/>
                        </a:rPr>
                        <a:t>Sự</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tham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gia</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thành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viên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tham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gia</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đầy</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đủ</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1,5</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70799"/>
                  </a:ext>
                </a:extLst>
              </a:tr>
              <a:tr h="915545">
                <a:tc vMerge="1">
                  <a:txBody>
                    <a:bodyPr/>
                    <a:lstStyle/>
                    <a:p>
                      <a:endParaRPr lang="en-US"/>
                    </a:p>
                  </a:txBody>
                  <a:tcPr/>
                </a:tc>
                <a:tc>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2. </a:t>
                      </a:r>
                      <a:r>
                        <a:rPr lang="en-US" sz="2400" dirty="0" err="1">
                          <a:solidFill>
                            <a:srgbClr val="002060"/>
                          </a:solidFill>
                          <a:effectLst/>
                          <a:latin typeface="Times New Roman" panose="02020603050405020304" pitchFamily="18" charset="0"/>
                          <a:cs typeface="Times New Roman" panose="02020603050405020304" pitchFamily="18" charset="0"/>
                        </a:rPr>
                        <a:t>Sự</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hợp</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tác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thanh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viên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tinh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thần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hợp</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tác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tốt</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1,5</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2400">
                          <a:solidFill>
                            <a:srgbClr val="002060"/>
                          </a:solidFill>
                          <a:effectLst/>
                          <a:latin typeface="Times New Roman" panose="02020603050405020304" pitchFamily="18" charset="0"/>
                          <a:cs typeface="Times New Roman" panose="02020603050405020304" pitchFamily="18" charset="0"/>
                        </a:rPr>
                        <a:t> </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3256889"/>
                  </a:ext>
                </a:extLst>
              </a:tr>
              <a:tr h="516615">
                <a:tc vMerge="1">
                  <a:txBody>
                    <a:bodyPr/>
                    <a:lstStyle/>
                    <a:p>
                      <a:endParaRPr lang="en-US"/>
                    </a:p>
                  </a:txBody>
                  <a:tcPr/>
                </a:tc>
                <a:tc>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3. </a:t>
                      </a:r>
                      <a:r>
                        <a:rPr lang="en-US" sz="2400" dirty="0" err="1">
                          <a:solidFill>
                            <a:srgbClr val="002060"/>
                          </a:solidFill>
                          <a:effectLst/>
                          <a:latin typeface="Times New Roman" panose="02020603050405020304" pitchFamily="18" charset="0"/>
                          <a:cs typeface="Times New Roman" panose="02020603050405020304" pitchFamily="18" charset="0"/>
                        </a:rPr>
                        <a:t>Sự</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sắp</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xếp</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thời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gian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hoạt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động</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nhanh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hợp</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lí</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1,5</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2400">
                          <a:solidFill>
                            <a:srgbClr val="002060"/>
                          </a:solidFill>
                          <a:effectLst/>
                          <a:latin typeface="Times New Roman" panose="02020603050405020304" pitchFamily="18" charset="0"/>
                          <a:cs typeface="Times New Roman" panose="02020603050405020304" pitchFamily="18" charset="0"/>
                        </a:rPr>
                        <a:t> </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3172084"/>
                  </a:ext>
                </a:extLst>
              </a:tr>
              <a:tr h="457773">
                <a:tc rowSpan="3">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2. </a:t>
                      </a:r>
                      <a:r>
                        <a:rPr lang="en-US" sz="2400" dirty="0" err="1">
                          <a:solidFill>
                            <a:srgbClr val="002060"/>
                          </a:solidFill>
                          <a:effectLst/>
                          <a:latin typeface="Times New Roman" panose="02020603050405020304" pitchFamily="18" charset="0"/>
                          <a:cs typeface="Times New Roman" panose="02020603050405020304" pitchFamily="18" charset="0"/>
                        </a:rPr>
                        <a:t>Đánh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giá</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bài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thuyết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trình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kế</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hoạch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nhóm</a:t>
                      </a:r>
                      <a:endParaRPr lang="en-US" sz="2400" dirty="0">
                        <a:solidFill>
                          <a:srgbClr val="002060"/>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a:t>
                      </a:r>
                      <a:r>
                        <a:rPr lang="en-US" sz="2400" dirty="0" err="1">
                          <a:solidFill>
                            <a:srgbClr val="002060"/>
                          </a:solidFill>
                          <a:effectLst/>
                          <a:latin typeface="Times New Roman" panose="02020603050405020304" pitchFamily="18" charset="0"/>
                          <a:cs typeface="Times New Roman" panose="02020603050405020304" pitchFamily="18" charset="0"/>
                        </a:rPr>
                        <a:t>Điểm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tối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đa</a:t>
                      </a:r>
                      <a:r>
                        <a:rPr lang="en-US" sz="2400" dirty="0">
                          <a:solidFill>
                            <a:srgbClr val="002060"/>
                          </a:solidFill>
                          <a:effectLst/>
                          <a:latin typeface="Times New Roman" panose="02020603050405020304" pitchFamily="18" charset="0"/>
                          <a:cs typeface="Times New Roman" panose="02020603050405020304" pitchFamily="18" charset="0"/>
                        </a:rPr>
                        <a:t> 5,5)</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1. Ý </a:t>
                      </a:r>
                      <a:r>
                        <a:rPr lang="en-US" sz="2400" dirty="0" err="1">
                          <a:solidFill>
                            <a:srgbClr val="002060"/>
                          </a:solidFill>
                          <a:effectLst/>
                          <a:latin typeface="Times New Roman" panose="02020603050405020304" pitchFamily="18" charset="0"/>
                          <a:cs typeface="Times New Roman" panose="02020603050405020304" pitchFamily="18" charset="0"/>
                        </a:rPr>
                        <a:t>tưởng</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thu</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hút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sáng</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tạo</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khả</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thi</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1,5</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8039106"/>
                  </a:ext>
                </a:extLst>
              </a:tr>
              <a:tr h="915545">
                <a:tc vMerge="1">
                  <a:txBody>
                    <a:bodyPr/>
                    <a:lstStyle/>
                    <a:p>
                      <a:endParaRPr lang="en-US"/>
                    </a:p>
                  </a:txBody>
                  <a:tcPr/>
                </a:tc>
                <a:tc>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2. </a:t>
                      </a:r>
                      <a:r>
                        <a:rPr lang="en-US" sz="2400" dirty="0" err="1">
                          <a:solidFill>
                            <a:srgbClr val="002060"/>
                          </a:solidFill>
                          <a:effectLst/>
                          <a:latin typeface="Times New Roman" panose="02020603050405020304" pitchFamily="18" charset="0"/>
                          <a:cs typeface="Times New Roman" panose="02020603050405020304" pitchFamily="18" charset="0"/>
                        </a:rPr>
                        <a:t>Nội</a:t>
                      </a:r>
                      <a:r>
                        <a:rPr lang="en-US" sz="2400" dirty="0">
                          <a:solidFill>
                            <a:srgbClr val="002060"/>
                          </a:solidFill>
                          <a:effectLst/>
                          <a:latin typeface="Times New Roman" panose="02020603050405020304" pitchFamily="18" charset="0"/>
                          <a:cs typeface="Times New Roman" panose="02020603050405020304" pitchFamily="18" charset="0"/>
                        </a:rPr>
                        <a:t> dung: </a:t>
                      </a:r>
                      <a:r>
                        <a:rPr lang="en-US" sz="2400" dirty="0" err="1">
                          <a:solidFill>
                            <a:srgbClr val="002060"/>
                          </a:solidFill>
                          <a:effectLst/>
                          <a:latin typeface="Times New Roman" panose="02020603050405020304" pitchFamily="18" charset="0"/>
                          <a:cs typeface="Times New Roman" panose="02020603050405020304" pitchFamily="18" charset="0"/>
                        </a:rPr>
                        <a:t>kế</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hoạch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rõ</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ràng</a:t>
                      </a:r>
                      <a:r>
                        <a:rPr lang="en-US" sz="2400" dirty="0">
                          <a:solidFill>
                            <a:srgbClr val="002060"/>
                          </a:solidFill>
                          <a:effectLst/>
                          <a:latin typeface="Times New Roman" panose="02020603050405020304" pitchFamily="18" charset="0"/>
                          <a:cs typeface="Times New Roman" panose="02020603050405020304" pitchFamily="18" charset="0"/>
                        </a:rPr>
                        <a:t>, chi </a:t>
                      </a:r>
                      <a:r>
                        <a:rPr lang="en-US" sz="2400" dirty="0" err="1">
                          <a:solidFill>
                            <a:srgbClr val="002060"/>
                          </a:solidFill>
                          <a:effectLst/>
                          <a:latin typeface="Times New Roman" panose="02020603050405020304" pitchFamily="18" charset="0"/>
                          <a:cs typeface="Times New Roman" panose="02020603050405020304" pitchFamily="18" charset="0"/>
                        </a:rPr>
                        <a:t>tiết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cụ</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thể</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tính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toán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chính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xác</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2063804"/>
                  </a:ext>
                </a:extLst>
              </a:tr>
              <a:tr h="516615">
                <a:tc vMerge="1">
                  <a:txBody>
                    <a:bodyPr/>
                    <a:lstStyle/>
                    <a:p>
                      <a:endParaRPr lang="en-US"/>
                    </a:p>
                  </a:txBody>
                  <a:tcPr/>
                </a:tc>
                <a:tc>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3. </a:t>
                      </a:r>
                      <a:r>
                        <a:rPr lang="en-US" sz="2400" dirty="0" err="1">
                          <a:solidFill>
                            <a:srgbClr val="002060"/>
                          </a:solidFill>
                          <a:effectLst/>
                          <a:latin typeface="Times New Roman" panose="02020603050405020304" pitchFamily="18" charset="0"/>
                          <a:cs typeface="Times New Roman" panose="02020603050405020304" pitchFamily="18" charset="0"/>
                        </a:rPr>
                        <a:t>Trình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bày</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mạch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lạc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cuốn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hút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thuyết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phục</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224479"/>
                  </a:ext>
                </a:extLst>
              </a:tr>
              <a:tr h="436704">
                <a:tc gridSpan="2">
                  <a:txBody>
                    <a:bodyPr/>
                    <a:lstStyle/>
                    <a:p>
                      <a:pPr marL="0" marR="0" algn="ctr">
                        <a:lnSpc>
                          <a:spcPct val="107000"/>
                        </a:lnSpc>
                        <a:spcBef>
                          <a:spcPts val="0"/>
                        </a:spcBef>
                        <a:spcAft>
                          <a:spcPts val="0"/>
                        </a:spcAft>
                      </a:pPr>
                      <a:r>
                        <a:rPr lang="en-US" sz="2400">
                          <a:solidFill>
                            <a:srgbClr val="002060"/>
                          </a:solidFill>
                          <a:effectLst/>
                          <a:latin typeface="Times New Roman" panose="02020603050405020304" pitchFamily="18" charset="0"/>
                          <a:cs typeface="Times New Roman" panose="02020603050405020304" pitchFamily="18" charset="0"/>
                        </a:rPr>
                        <a:t>TỔNG ĐIỂM </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lgn="ctr">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10</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2400" dirty="0">
                          <a:solidFill>
                            <a:srgbClr val="002060"/>
                          </a:solidFill>
                          <a:effectLst/>
                          <a:latin typeface="Times New Roman" panose="02020603050405020304" pitchFamily="18"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1" marR="653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6613543"/>
                  </a:ext>
                </a:extLst>
              </a:tr>
            </a:tbl>
          </a:graphicData>
        </a:graphic>
      </p:graphicFrame>
      <p:sp>
        <p:nvSpPr>
          <p:cNvPr id="4" name="Rectangle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54D39BD-DEA3-47B0-AD9D-F38BC9361531}"/>
              </a:ext>
            </a:extLst>
          </p:cNvPr>
          <p:cNvSpPr/>
          <p:nvPr/>
        </p:nvSpPr>
        <p:spPr>
          <a:xfrm>
            <a:off x="2391798" y="348"/>
            <a:ext cx="6788973" cy="530594"/>
          </a:xfrm>
          <a:prstGeom prst="rect">
            <a:avLst/>
          </a:prstGeom>
        </p:spPr>
        <p:txBody>
          <a:bodyPr wrap="none">
            <a:spAutoFit/>
          </a:bodyPr>
          <a:lstStyle/>
          <a:p>
            <a:pPr algn="ctr">
              <a:lnSpc>
                <a:spcPct val="107000"/>
              </a:lnSpc>
              <a:spcAft>
                <a:spcPts val="800"/>
              </a:spcAft>
            </a:pP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PHIẾU ĐÁNH GIÁ HOẠT ĐỘNG NHÓM</a:t>
            </a:r>
            <a:endParaRPr lang="en-US" sz="2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226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578B0C91-1292-40E9-9DB0-A58E6F8C2781}"/>
              </a:ext>
            </a:extLst>
          </p:cNvPr>
          <p:cNvPicPr>
            <a:picLocks noChangeAspect="1"/>
          </p:cNvPicPr>
          <p:nvPr/>
        </p:nvPicPr>
        <p:blipFill>
          <a:blip r:embed="rId3"/>
          <a:stretch>
            <a:fillRect/>
          </a:stretch>
        </p:blipFill>
        <p:spPr>
          <a:xfrm>
            <a:off x="10694690" y="374094"/>
            <a:ext cx="1101330" cy="914522"/>
          </a:xfrm>
          <a:prstGeom prst="rect">
            <a:avLst/>
          </a:prstGeom>
        </p:spPr>
      </p:pic>
      <p:pic>
        <p:nvPicPr>
          <p:cNvPr id="7" name="图片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9C4A32D3-7658-44B5-B8F6-7D89AEFBB2F8}"/>
              </a:ext>
            </a:extLst>
          </p:cNvPr>
          <p:cNvPicPr>
            <a:picLocks noChangeAspect="1"/>
          </p:cNvPicPr>
          <p:nvPr/>
        </p:nvPicPr>
        <p:blipFill>
          <a:blip r:embed="rId4"/>
          <a:stretch>
            <a:fillRect/>
          </a:stretch>
        </p:blipFill>
        <p:spPr>
          <a:xfrm>
            <a:off x="360312" y="886543"/>
            <a:ext cx="674126" cy="862020"/>
          </a:xfrm>
          <a:prstGeom prst="rect">
            <a:avLst/>
          </a:prstGeom>
        </p:spPr>
      </p:pic>
      <p:pic>
        <p:nvPicPr>
          <p:cNvPr id="17" name="图片 1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57EBEE71-E604-4DD3-9861-8A508D11DC3B}"/>
              </a:ext>
            </a:extLst>
          </p:cNvPr>
          <p:cNvPicPr>
            <a:picLocks noChangeAspect="1"/>
          </p:cNvPicPr>
          <p:nvPr/>
        </p:nvPicPr>
        <p:blipFill>
          <a:blip r:embed="rId4"/>
          <a:stretch>
            <a:fillRect/>
          </a:stretch>
        </p:blipFill>
        <p:spPr>
          <a:xfrm>
            <a:off x="259566" y="2146985"/>
            <a:ext cx="674126" cy="862020"/>
          </a:xfrm>
          <a:prstGeom prst="rect">
            <a:avLst/>
          </a:prstGeom>
        </p:spPr>
      </p:pic>
      <p:sp>
        <p:nvSpPr>
          <p:cNvPr id="4" name="TextBox 3" descr="OPL20U25GSXzBJYl68kk8uQGfFKzs7yb1M4KJWUiLk6ZEvGF+qCIPSnY57AbBFCvTW2023.15.96+K4lPs7H94VUqPe2XwIsfPRnrXQE//QTEXxb8/8N4CNc6FpgZahzpTjFhMzSA7T/nHJa11DE8Ng2TP3iAmRczFlmslSuUNOgUeb6yRvs0="/>
          <p:cNvSpPr txBox="1"/>
          <p:nvPr/>
        </p:nvSpPr>
        <p:spPr>
          <a:xfrm>
            <a:off x="1151170" y="1077979"/>
            <a:ext cx="8593653" cy="492443"/>
          </a:xfrm>
          <a:prstGeom prst="rect">
            <a:avLst/>
          </a:prstGeom>
          <a:noFill/>
        </p:spPr>
        <p:txBody>
          <a:bodyPr wrap="square" rtlCol="0">
            <a:spAutoFit/>
          </a:bodyPr>
          <a:lstStyle/>
          <a:p>
            <a:r>
              <a:rPr lang="en-US" sz="2600" dirty="0" err="1">
                <a:solidFill>
                  <a:srgbClr val="002060"/>
                </a:solidFill>
                <a:latin typeface="Times New Roman" panose="02020603050405020304" pitchFamily="18" charset="0"/>
                <a:cs typeface="Times New Roman" panose="02020603050405020304" pitchFamily="18" charset="0"/>
              </a:rPr>
              <a:t>Xem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lại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kiến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đã</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học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về</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quản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lí</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tài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chính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cá</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nhân</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19" name="TextBox 18" descr="OPL20U25GSXzBJYl68kk8uQGfFKzs7yb1M4KJWUiLk6ZEvGF+qCIPSnY57AbBFCvTW2023.15.96+K4lPs7H94VUqPe2XwIsfPRnrXQE//QTEXxb8/8N4CNc6FpgZahzpTjFhMzSA7T/nHJa11DE8Ng2TP3iAmRczFlmslSuUNOgUeb6yRvs0="/>
          <p:cNvSpPr txBox="1"/>
          <p:nvPr/>
        </p:nvSpPr>
        <p:spPr>
          <a:xfrm>
            <a:off x="933692" y="1929081"/>
            <a:ext cx="10895141" cy="1452642"/>
          </a:xfrm>
          <a:prstGeom prst="rect">
            <a:avLst/>
          </a:prstGeom>
          <a:noFill/>
        </p:spPr>
        <p:txBody>
          <a:bodyPr wrap="square" rtlCol="0">
            <a:spAutoFit/>
          </a:bodyPr>
          <a:lstStyle/>
          <a:p>
            <a:pPr algn="just">
              <a:lnSpc>
                <a:spcPct val="107000"/>
              </a:lnSpc>
              <a:spcBef>
                <a:spcPts val="300"/>
              </a:spcBef>
              <a:spcAft>
                <a:spcPts val="300"/>
              </a:spcAft>
            </a:pP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1, 2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descr="OPL20U25GSXzBJYl68kk8uQGfFKzs7yb1M4KJWUiLk6ZEvGF+qCIPSnY57AbBFCvTW2023.15.96+K4lPs7H94VUqPe2XwIsfPRnrXQE//QTEXxb8/8N4CNc6FpgZahzpTjFhMzSA7T/nHJa11DE8Ng2TP3iAmRczFlmslSuUNOgUeb6yRvs0="/>
          <p:cNvSpPr txBox="1"/>
          <p:nvPr/>
        </p:nvSpPr>
        <p:spPr>
          <a:xfrm>
            <a:off x="4339376" y="333439"/>
            <a:ext cx="3833101" cy="646331"/>
          </a:xfrm>
          <a:prstGeom prst="rect">
            <a:avLst/>
          </a:prstGeom>
          <a:noFill/>
        </p:spPr>
        <p:txBody>
          <a:bodyPr wrap="none" rtlCol="0">
            <a:spAutoFit/>
          </a:bodyPr>
          <a:lstStyle/>
          <a:p>
            <a:r>
              <a:rPr lang="en-US" sz="3600" b="1" dirty="0">
                <a:solidFill>
                  <a:schemeClr val="accent2">
                    <a:lumMod val="75000"/>
                  </a:schemeClr>
                </a:solidFill>
                <a:latin typeface="Times New Roman" panose="02020603050405020304" pitchFamily="18" charset="0"/>
                <a:cs typeface="Times New Roman" panose="02020603050405020304" pitchFamily="18" charset="0"/>
              </a:rPr>
              <a:t>H</a:t>
            </a:r>
            <a:r>
              <a:rPr lang="vi-VN" sz="3600" b="1" dirty="0">
                <a:solidFill>
                  <a:schemeClr val="accent2">
                    <a:lumMod val="75000"/>
                  </a:schemeClr>
                </a:solidFill>
                <a:latin typeface="Times New Roman" panose="02020603050405020304" pitchFamily="18" charset="0"/>
                <a:cs typeface="Times New Roman" panose="02020603050405020304" pitchFamily="18" charset="0"/>
              </a:rPr>
              <a:t>ướng</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dẫn</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về</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nhà</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10" name="Table 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973631B-4ABD-40CF-907C-A7906EDD3033}"/>
              </a:ext>
            </a:extLst>
          </p:cNvPr>
          <p:cNvGraphicFramePr>
            <a:graphicFrameLocks noGrp="1"/>
          </p:cNvGraphicFramePr>
          <p:nvPr>
            <p:extLst>
              <p:ext uri="{D42A27DB-BD31-4B8C-83A1-F6EECF244321}">
                <p14:modId xmlns:p14="http://schemas.microsoft.com/office/powerpoint/2010/main" val="1628437911"/>
              </p:ext>
            </p:extLst>
          </p:nvPr>
        </p:nvGraphicFramePr>
        <p:xfrm>
          <a:off x="302079" y="3575472"/>
          <a:ext cx="11422991" cy="2541867"/>
        </p:xfrm>
        <a:graphic>
          <a:graphicData uri="http://schemas.openxmlformats.org/drawingml/2006/table">
            <a:tbl>
              <a:tblPr firstRow="1" firstCol="1" bandRow="1">
                <a:tableStyleId>{5C22544A-7EE6-4342-B048-85BDC9FD1C3A}</a:tableStyleId>
              </a:tblPr>
              <a:tblGrid>
                <a:gridCol w="8556171">
                  <a:extLst>
                    <a:ext uri="{9D8B030D-6E8A-4147-A177-3AD203B41FA5}">
                      <a16:colId xmlns:a16="http://schemas.microsoft.com/office/drawing/2014/main" val="719519330"/>
                    </a:ext>
                  </a:extLst>
                </a:gridCol>
                <a:gridCol w="1534886">
                  <a:extLst>
                    <a:ext uri="{9D8B030D-6E8A-4147-A177-3AD203B41FA5}">
                      <a16:colId xmlns:a16="http://schemas.microsoft.com/office/drawing/2014/main" val="893692000"/>
                    </a:ext>
                  </a:extLst>
                </a:gridCol>
                <a:gridCol w="1331934">
                  <a:extLst>
                    <a:ext uri="{9D8B030D-6E8A-4147-A177-3AD203B41FA5}">
                      <a16:colId xmlns:a16="http://schemas.microsoft.com/office/drawing/2014/main" val="1514949208"/>
                    </a:ext>
                  </a:extLst>
                </a:gridCol>
              </a:tblGrid>
              <a:tr h="544840">
                <a:tc>
                  <a:txBody>
                    <a:bodyPr/>
                    <a:lstStyle/>
                    <a:p>
                      <a:pPr algn="ctr">
                        <a:lnSpc>
                          <a:spcPct val="107000"/>
                        </a:lnSpc>
                        <a:spcBef>
                          <a:spcPts val="300"/>
                        </a:spcBef>
                        <a:spcAft>
                          <a:spcPts val="300"/>
                        </a:spcAft>
                      </a:pPr>
                      <a:r>
                        <a:rPr lang="en-US" sz="2600" dirty="0" err="1">
                          <a:solidFill>
                            <a:srgbClr val="002060"/>
                          </a:solidFill>
                          <a:effectLst/>
                          <a:latin typeface="Times New Roman" pitchFamily="18" charset="0"/>
                          <a:cs typeface="Times New Roman" pitchFamily="18" charset="0"/>
                        </a:rPr>
                        <a:t>Khoản</a:t>
                      </a:r>
                      <a:r>
                        <a:rPr lang="en-US" sz="2600" dirty="0">
                          <a:solidFill>
                            <a:srgbClr val="002060"/>
                          </a:solidFill>
                          <a:effectLst/>
                          <a:latin typeface="Times New Roman" pitchFamily="18" charset="0"/>
                          <a:cs typeface="Times New Roman" pitchFamily="18" charset="0"/>
                        </a:rPr>
                        <a:t> chi </a:t>
                      </a:r>
                      <a:r>
                        <a:rPr lang="en-US" sz="2600" dirty="0" err="1">
                          <a:solidFill>
                            <a:srgbClr val="002060"/>
                          </a:solidFill>
                          <a:effectLst/>
                          <a:latin typeface="Times New Roman" pitchFamily="18" charset="0"/>
                          <a:cs typeface="Times New Roman" pitchFamily="18" charset="0"/>
                        </a:rPr>
                        <a:t>tiêu</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Bef>
                          <a:spcPts val="300"/>
                        </a:spcBef>
                        <a:spcAft>
                          <a:spcPts val="300"/>
                        </a:spcAft>
                      </a:pPr>
                      <a:r>
                        <a:rPr lang="en-US" sz="2600" dirty="0" err="1">
                          <a:solidFill>
                            <a:srgbClr val="002060"/>
                          </a:solidFill>
                          <a:effectLst/>
                          <a:latin typeface="Times New Roman" pitchFamily="18" charset="0"/>
                          <a:cs typeface="Times New Roman" pitchFamily="18" charset="0"/>
                        </a:rPr>
                        <a:t>Số</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tiền</a:t>
                      </a:r>
                      <a:endParaRPr lang="en-US" sz="2600" dirty="0">
                        <a:solidFill>
                          <a:srgbClr val="002060"/>
                        </a:solidFill>
                        <a:effectLst/>
                        <a:latin typeface="Times New Roman" pitchFamily="18" charset="0"/>
                        <a:cs typeface="Times New Roman" pitchFamily="18" charset="0"/>
                      </a:endParaRPr>
                    </a:p>
                    <a:p>
                      <a:pPr algn="ctr">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a:t>
                      </a:r>
                      <a:r>
                        <a:rPr lang="en-US" sz="2600" dirty="0" err="1">
                          <a:solidFill>
                            <a:srgbClr val="002060"/>
                          </a:solidFill>
                          <a:effectLst/>
                          <a:latin typeface="Times New Roman" pitchFamily="18" charset="0"/>
                          <a:cs typeface="Times New Roman" pitchFamily="18" charset="0"/>
                        </a:rPr>
                        <a:t>đồng</a:t>
                      </a:r>
                      <a:r>
                        <a:rPr lang="en-US" sz="2600" dirty="0">
                          <a:solidFill>
                            <a:srgbClr val="002060"/>
                          </a:solidFill>
                          <a:effectLst/>
                          <a:latin typeface="Times New Roman" pitchFamily="18" charset="0"/>
                          <a:cs typeface="Times New Roman" pitchFamily="18" charset="0"/>
                        </a:rPr>
                        <a:t>)</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Bef>
                          <a:spcPts val="300"/>
                        </a:spcBef>
                        <a:spcAft>
                          <a:spcPts val="300"/>
                        </a:spcAft>
                      </a:pPr>
                      <a:r>
                        <a:rPr lang="en-US" sz="2600" dirty="0" err="1">
                          <a:solidFill>
                            <a:srgbClr val="002060"/>
                          </a:solidFill>
                          <a:effectLst/>
                          <a:latin typeface="Times New Roman" pitchFamily="18" charset="0"/>
                          <a:cs typeface="Times New Roman" pitchFamily="18" charset="0"/>
                        </a:rPr>
                        <a:t>Tỉ</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lệ</a:t>
                      </a:r>
                      <a:endParaRPr lang="en-US" sz="2600" dirty="0">
                        <a:solidFill>
                          <a:srgbClr val="002060"/>
                        </a:solidFill>
                        <a:effectLst/>
                        <a:latin typeface="Times New Roman" pitchFamily="18" charset="0"/>
                        <a:cs typeface="Times New Roman" pitchFamily="18" charset="0"/>
                      </a:endParaRPr>
                    </a:p>
                    <a:p>
                      <a:pPr algn="ctr">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871875335"/>
                  </a:ext>
                </a:extLst>
              </a:tr>
              <a:tr h="460018">
                <a:tc>
                  <a:txBody>
                    <a:bodyPr/>
                    <a:lstStyle/>
                    <a:p>
                      <a:pPr algn="l">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Cho </a:t>
                      </a:r>
                      <a:r>
                        <a:rPr lang="en-US" sz="2600" dirty="0" err="1">
                          <a:solidFill>
                            <a:srgbClr val="002060"/>
                          </a:solidFill>
                          <a:effectLst/>
                          <a:latin typeface="Times New Roman" pitchFamily="18" charset="0"/>
                          <a:cs typeface="Times New Roman" pitchFamily="18" charset="0"/>
                        </a:rPr>
                        <a:t>học</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tập</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của</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các</a:t>
                      </a:r>
                      <a:r>
                        <a:rPr lang="en-US" sz="2600" dirty="0">
                          <a:solidFill>
                            <a:srgbClr val="002060"/>
                          </a:solidFill>
                          <a:effectLst/>
                          <a:latin typeface="Times New Roman" pitchFamily="18" charset="0"/>
                          <a:cs typeface="Times New Roman" pitchFamily="18" charset="0"/>
                        </a:rPr>
                        <a:t> con, </a:t>
                      </a:r>
                      <a:r>
                        <a:rPr lang="en-US" sz="2600" dirty="0" err="1">
                          <a:solidFill>
                            <a:srgbClr val="002060"/>
                          </a:solidFill>
                          <a:effectLst/>
                          <a:latin typeface="Times New Roman" pitchFamily="18" charset="0"/>
                          <a:cs typeface="Times New Roman" pitchFamily="18" charset="0"/>
                        </a:rPr>
                        <a:t>dịch</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vụ</a:t>
                      </a:r>
                      <a:r>
                        <a:rPr lang="en-US" sz="2600" dirty="0">
                          <a:solidFill>
                            <a:srgbClr val="002060"/>
                          </a:solidFill>
                          <a:effectLst/>
                          <a:latin typeface="Times New Roman" pitchFamily="18" charset="0"/>
                          <a:cs typeface="Times New Roman" pitchFamily="18" charset="0"/>
                        </a:rPr>
                        <a:t> y </a:t>
                      </a:r>
                      <a:r>
                        <a:rPr lang="en-US" sz="2600" dirty="0" err="1">
                          <a:solidFill>
                            <a:srgbClr val="002060"/>
                          </a:solidFill>
                          <a:effectLst/>
                          <a:latin typeface="Times New Roman" pitchFamily="18" charset="0"/>
                          <a:cs typeface="Times New Roman" pitchFamily="18" charset="0"/>
                        </a:rPr>
                        <a:t>tế</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và</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chăm</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sóc</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sức</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khỏe</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 </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 </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300116671"/>
                  </a:ext>
                </a:extLst>
              </a:tr>
              <a:tr h="224071">
                <a:tc>
                  <a:txBody>
                    <a:bodyPr/>
                    <a:lstStyle/>
                    <a:p>
                      <a:pPr algn="l">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Cho </a:t>
                      </a:r>
                      <a:r>
                        <a:rPr lang="en-US" sz="2600" dirty="0" err="1">
                          <a:solidFill>
                            <a:srgbClr val="002060"/>
                          </a:solidFill>
                          <a:effectLst/>
                          <a:latin typeface="Times New Roman" pitchFamily="18" charset="0"/>
                          <a:cs typeface="Times New Roman" pitchFamily="18" charset="0"/>
                        </a:rPr>
                        <a:t>các</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nhu</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cầu</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thiếu</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yếu</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 </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 </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66656234"/>
                  </a:ext>
                </a:extLst>
              </a:tr>
              <a:tr h="224071">
                <a:tc>
                  <a:txBody>
                    <a:bodyPr/>
                    <a:lstStyle/>
                    <a:p>
                      <a:pPr algn="l">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Cho </a:t>
                      </a:r>
                      <a:r>
                        <a:rPr lang="en-US" sz="2600" dirty="0" err="1">
                          <a:solidFill>
                            <a:srgbClr val="002060"/>
                          </a:solidFill>
                          <a:effectLst/>
                          <a:latin typeface="Times New Roman" pitchFamily="18" charset="0"/>
                          <a:cs typeface="Times New Roman" pitchFamily="18" charset="0"/>
                        </a:rPr>
                        <a:t>mua</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sắm</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cá</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nhân</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 </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 </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822525578"/>
                  </a:ext>
                </a:extLst>
              </a:tr>
              <a:tr h="224071">
                <a:tc>
                  <a:txBody>
                    <a:bodyPr/>
                    <a:lstStyle/>
                    <a:p>
                      <a:pPr algn="l">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Cho </a:t>
                      </a:r>
                      <a:r>
                        <a:rPr lang="en-US" sz="2600" dirty="0" err="1">
                          <a:solidFill>
                            <a:srgbClr val="002060"/>
                          </a:solidFill>
                          <a:effectLst/>
                          <a:latin typeface="Times New Roman" pitchFamily="18" charset="0"/>
                          <a:cs typeface="Times New Roman" pitchFamily="18" charset="0"/>
                        </a:rPr>
                        <a:t>tiết</a:t>
                      </a:r>
                      <a:r>
                        <a:rPr lang="en-US" sz="2600" dirty="0">
                          <a:solidFill>
                            <a:srgbClr val="002060"/>
                          </a:solidFill>
                          <a:effectLst/>
                          <a:latin typeface="Times New Roman" pitchFamily="18" charset="0"/>
                          <a:cs typeface="Times New Roman" pitchFamily="18" charset="0"/>
                        </a:rPr>
                        <a:t> </a:t>
                      </a:r>
                      <a:r>
                        <a:rPr lang="en-US" sz="2600" dirty="0" err="1">
                          <a:solidFill>
                            <a:srgbClr val="002060"/>
                          </a:solidFill>
                          <a:effectLst/>
                          <a:latin typeface="Times New Roman" pitchFamily="18" charset="0"/>
                          <a:cs typeface="Times New Roman" pitchFamily="18" charset="0"/>
                        </a:rPr>
                        <a:t>kiệm</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 </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Bef>
                          <a:spcPts val="300"/>
                        </a:spcBef>
                        <a:spcAft>
                          <a:spcPts val="300"/>
                        </a:spcAft>
                      </a:pPr>
                      <a:r>
                        <a:rPr lang="en-US" sz="2600" dirty="0">
                          <a:solidFill>
                            <a:srgbClr val="002060"/>
                          </a:solidFill>
                          <a:effectLst/>
                          <a:latin typeface="Times New Roman" pitchFamily="18" charset="0"/>
                          <a:cs typeface="Times New Roman" pitchFamily="18" charset="0"/>
                        </a:rPr>
                        <a:t> </a:t>
                      </a:r>
                      <a:endParaRPr lang="en-US" sz="2600" dirty="0">
                        <a:solidFill>
                          <a:srgbClr val="002060"/>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77958474"/>
                  </a:ext>
                </a:extLst>
              </a:tr>
            </a:tbl>
          </a:graphicData>
        </a:graphic>
      </p:graphicFrame>
    </p:spTree>
    <p:extLst>
      <p:ext uri="{BB962C8B-B14F-4D97-AF65-F5344CB8AC3E}">
        <p14:creationId xmlns:p14="http://schemas.microsoft.com/office/powerpoint/2010/main" val="1052872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C1C84F1-ADAA-4D21-B584-1470DAE14706}"/>
              </a:ext>
            </a:extLst>
          </p:cNvPr>
          <p:cNvPicPr>
            <a:picLocks noChangeAspect="1"/>
          </p:cNvPicPr>
          <p:nvPr/>
        </p:nvPicPr>
        <p:blipFill rotWithShape="1">
          <a:blip r:embed="rId3"/>
          <a:srcRect t="27347" r="25607" b="-3169"/>
          <a:stretch/>
        </p:blipFill>
        <p:spPr>
          <a:xfrm>
            <a:off x="10740383" y="259322"/>
            <a:ext cx="1200150" cy="1531461"/>
          </a:xfrm>
          <a:prstGeom prst="rect">
            <a:avLst/>
          </a:prstGeom>
        </p:spPr>
      </p:pic>
      <p:pic>
        <p:nvPicPr>
          <p:cNvPr id="10" name="图片 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9ED30299-16B9-40C3-886C-D26D3668FA20}"/>
              </a:ext>
            </a:extLst>
          </p:cNvPr>
          <p:cNvPicPr>
            <a:picLocks noChangeAspect="1"/>
          </p:cNvPicPr>
          <p:nvPr/>
        </p:nvPicPr>
        <p:blipFill rotWithShape="1">
          <a:blip r:embed="rId4"/>
          <a:srcRect l="46256" t="-41660" r="-22977" b="41660"/>
          <a:stretch/>
        </p:blipFill>
        <p:spPr>
          <a:xfrm>
            <a:off x="241081" y="4832943"/>
            <a:ext cx="1305930" cy="1765735"/>
          </a:xfrm>
          <a:prstGeom prst="rect">
            <a:avLst/>
          </a:prstGeom>
        </p:spPr>
      </p:pic>
      <p:pic>
        <p:nvPicPr>
          <p:cNvPr id="12" name="图片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FA3227EA-9B5A-46E6-86D4-43F0852F4487}"/>
              </a:ext>
            </a:extLst>
          </p:cNvPr>
          <p:cNvPicPr>
            <a:picLocks noChangeAspect="1"/>
          </p:cNvPicPr>
          <p:nvPr/>
        </p:nvPicPr>
        <p:blipFill rotWithShape="1">
          <a:blip r:embed="rId5"/>
          <a:srcRect t="30593"/>
          <a:stretch/>
        </p:blipFill>
        <p:spPr>
          <a:xfrm>
            <a:off x="241081" y="259322"/>
            <a:ext cx="1689470" cy="1119739"/>
          </a:xfrm>
          <a:prstGeom prst="rect">
            <a:avLst/>
          </a:prstGeom>
        </p:spPr>
      </p:pic>
      <p:pic>
        <p:nvPicPr>
          <p:cNvPr id="16" name="图片 1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F29FA4F-C814-48E1-A176-FD91444C0F10}"/>
              </a:ext>
            </a:extLst>
          </p:cNvPr>
          <p:cNvPicPr>
            <a:picLocks noChangeAspect="1"/>
          </p:cNvPicPr>
          <p:nvPr/>
        </p:nvPicPr>
        <p:blipFill>
          <a:blip r:embed="rId6"/>
          <a:stretch>
            <a:fillRect/>
          </a:stretch>
        </p:blipFill>
        <p:spPr>
          <a:xfrm>
            <a:off x="92969" y="2924223"/>
            <a:ext cx="1422712" cy="1181391"/>
          </a:xfrm>
          <a:prstGeom prst="rect">
            <a:avLst/>
          </a:prstGeom>
        </p:spPr>
      </p:pic>
      <p:grpSp>
        <p:nvGrpSpPr>
          <p:cNvPr id="23" name="组合 2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760880D7-D85E-4A76-8206-3B56DE026C30}"/>
              </a:ext>
            </a:extLst>
          </p:cNvPr>
          <p:cNvGrpSpPr/>
          <p:nvPr/>
        </p:nvGrpSpPr>
        <p:grpSpPr>
          <a:xfrm>
            <a:off x="10230836" y="4629150"/>
            <a:ext cx="1715737" cy="1962272"/>
            <a:chOff x="8194080" y="3408873"/>
            <a:chExt cx="2724693" cy="3182549"/>
          </a:xfrm>
        </p:grpSpPr>
        <p:pic>
          <p:nvPicPr>
            <p:cNvPr id="18" name="图片 17">
              <a:extLst>
                <a:ext uri="{FF2B5EF4-FFF2-40B4-BE49-F238E27FC236}">
                  <a16:creationId xmlns:a16="http://schemas.microsoft.com/office/drawing/2014/main" id="{223A5C81-BB92-42C7-BBDA-00D785ED1B8D}"/>
                </a:ext>
              </a:extLst>
            </p:cNvPr>
            <p:cNvPicPr>
              <a:picLocks noChangeAspect="1"/>
            </p:cNvPicPr>
            <p:nvPr/>
          </p:nvPicPr>
          <p:blipFill rotWithShape="1">
            <a:blip r:embed="rId7"/>
            <a:srcRect b="19213"/>
            <a:stretch/>
          </p:blipFill>
          <p:spPr>
            <a:xfrm>
              <a:off x="8194080" y="4487627"/>
              <a:ext cx="2477043" cy="2103795"/>
            </a:xfrm>
            <a:prstGeom prst="rect">
              <a:avLst/>
            </a:prstGeom>
          </p:spPr>
        </p:pic>
        <p:pic>
          <p:nvPicPr>
            <p:cNvPr id="17" name="图片 16">
              <a:extLst>
                <a:ext uri="{FF2B5EF4-FFF2-40B4-BE49-F238E27FC236}">
                  <a16:creationId xmlns:a16="http://schemas.microsoft.com/office/drawing/2014/main" id="{CF12F273-4548-4B78-A714-65F49E914FB8}"/>
                </a:ext>
              </a:extLst>
            </p:cNvPr>
            <p:cNvPicPr>
              <a:picLocks noChangeAspect="1"/>
            </p:cNvPicPr>
            <p:nvPr/>
          </p:nvPicPr>
          <p:blipFill>
            <a:blip r:embed="rId8"/>
            <a:stretch>
              <a:fillRect/>
            </a:stretch>
          </p:blipFill>
          <p:spPr>
            <a:xfrm>
              <a:off x="9445250" y="3408873"/>
              <a:ext cx="1473523" cy="1473563"/>
            </a:xfrm>
            <a:prstGeom prst="rect">
              <a:avLst/>
            </a:prstGeom>
          </p:spPr>
        </p:pic>
      </p:grpSp>
      <p:sp>
        <p:nvSpPr>
          <p:cNvPr id="36" name="TextBox 68" descr="OPL20U25GSXzBJYl68kk8uQGfFKzs7yb1M4KJWUiLk6ZEvGF+qCIPSnY57AbBFCvTW2023.15.96+K4lPs7H94VUqPe2XwIsfPRnrXQE//QTEXxb8/8N4CNc6FpgZahzpTjFhMzSA7T/nHJa11DE8Ng2TP3iAmRczFlmslSuUNOgUeb6yRvs0="/>
          <p:cNvSpPr txBox="1">
            <a:spLocks/>
          </p:cNvSpPr>
          <p:nvPr/>
        </p:nvSpPr>
        <p:spPr>
          <a:xfrm>
            <a:off x="6180098" y="2485489"/>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sp>
        <p:nvSpPr>
          <p:cNvPr id="50" name="Rectangle 1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BE76A8EA-3A55-475D-B4E0-76ABD6B3E778}"/>
              </a:ext>
            </a:extLst>
          </p:cNvPr>
          <p:cNvSpPr>
            <a:spLocks noChangeArrowheads="1"/>
          </p:cNvSpPr>
          <p:nvPr/>
        </p:nvSpPr>
        <p:spPr bwMode="auto">
          <a:xfrm>
            <a:off x="2514936" y="1808286"/>
            <a:ext cx="748883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lvl="0" indent="-457200">
              <a:buFont typeface="Arial" panose="020B0604020202020204" pitchFamily="34" charset="0"/>
              <a:buChar char="•"/>
            </a:pPr>
            <a:r>
              <a:rPr lang="en-US" sz="2800" dirty="0">
                <a:solidFill>
                  <a:srgbClr val="002060"/>
                </a:solidFill>
                <a:latin typeface="Times New Roman" panose="02020603050405020304" pitchFamily="18" charset="0"/>
                <a:cs typeface="Times New Roman" panose="02020603050405020304" pitchFamily="18" charset="0"/>
              </a:rPr>
              <a:t>SGK, </a:t>
            </a:r>
            <a:r>
              <a:rPr lang="en-US" sz="2800" dirty="0" err="1">
                <a:solidFill>
                  <a:srgbClr val="002060"/>
                </a:solidFill>
                <a:latin typeface="Times New Roman" panose="02020603050405020304" pitchFamily="18" charset="0"/>
                <a:cs typeface="Times New Roman" panose="02020603050405020304" pitchFamily="18" charset="0"/>
              </a:rPr>
              <a:t>giáo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chiếu</a:t>
            </a:r>
            <a:endParaRPr lang="en-US" sz="2800" dirty="0">
              <a:solidFill>
                <a:srgbClr val="002060"/>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2800" dirty="0" err="1">
                <a:solidFill>
                  <a:srgbClr val="002060"/>
                </a:solidFill>
                <a:latin typeface="Times New Roman" panose="02020603050405020304" pitchFamily="18" charset="0"/>
                <a:cs typeface="Times New Roman" panose="02020603050405020304" pitchFamily="18" charset="0"/>
              </a:rPr>
              <a:t>Phiếu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a:t>
            </a:r>
            <a:r>
              <a:rPr lang="en-US" sz="2800" dirty="0">
                <a:solidFill>
                  <a:srgbClr val="002060"/>
                </a:solidFill>
                <a:latin typeface="Times New Roman" panose="02020603050405020304" pitchFamily="18" charset="0"/>
                <a:cs typeface="Times New Roman" panose="02020603050405020304" pitchFamily="18" charset="0"/>
              </a:rPr>
              <a:t>…</a:t>
            </a:r>
          </a:p>
          <a:p>
            <a:pPr marL="514350" indent="-514350" algn="just" eaLnBrk="0" hangingPunct="0">
              <a:spcAft>
                <a:spcPts val="600"/>
              </a:spcAft>
              <a:buAutoNum type="arabicPeriod"/>
            </a:pPr>
            <a:endParaRPr lang="en-US" altLang="en-US" sz="2800" dirty="0">
              <a:solidFill>
                <a:srgbClr val="002060"/>
              </a:solidFill>
              <a:latin typeface="Times New Roman" panose="02020603050405020304" pitchFamily="18" charset="0"/>
              <a:cs typeface="Times New Roman" panose="02020603050405020304" pitchFamily="18" charset="0"/>
            </a:endParaRPr>
          </a:p>
        </p:txBody>
      </p:sp>
      <p:sp>
        <p:nvSpPr>
          <p:cNvPr id="51" name="Rectangle 5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CD458B6-D56F-44A8-8B13-744797EA0168}"/>
              </a:ext>
            </a:extLst>
          </p:cNvPr>
          <p:cNvSpPr/>
          <p:nvPr/>
        </p:nvSpPr>
        <p:spPr>
          <a:xfrm>
            <a:off x="2694225" y="4230998"/>
            <a:ext cx="8075727" cy="1979966"/>
          </a:xfrm>
          <a:prstGeom prst="rect">
            <a:avLst/>
          </a:prstGeom>
        </p:spPr>
        <p:txBody>
          <a:bodyPr wrap="square">
            <a:spAutoFit/>
          </a:bodyPr>
          <a:lstStyle/>
          <a:p>
            <a:pPr algn="just">
              <a:lnSpc>
                <a:spcPct val="115000"/>
              </a:lnSpc>
              <a:spcAft>
                <a:spcPts val="600"/>
              </a:spcAft>
            </a:pP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lvl="0" indent="-457200">
              <a:buFont typeface="Arial" panose="020B0604020202020204" pitchFamily="34" charset="0"/>
              <a:buChar char="•"/>
            </a:pP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SGK,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cầm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tay</a:t>
            </a:r>
            <a:endParaRPr lang="en-US" sz="2800" dirty="0">
              <a:solidFill>
                <a:srgbClr val="002060"/>
              </a:solidFill>
            </a:endParaRPr>
          </a:p>
          <a:p>
            <a:pPr marL="457200" lvl="0" indent="-457200">
              <a:buFont typeface="Arial" panose="020B0604020202020204" pitchFamily="34" charset="0"/>
              <a:buChar char="•"/>
            </a:pP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A0, A4…</a:t>
            </a:r>
            <a:endParaRPr lang="en-US" sz="2800" dirty="0">
              <a:solidFill>
                <a:srgbClr val="002060"/>
              </a:solidFill>
              <a:latin typeface="Times New Roman" panose="02020603050405020304" pitchFamily="18" charset="0"/>
              <a:cs typeface="Times New Roman" panose="02020603050405020304" pitchFamily="18" charset="0"/>
            </a:endParaRPr>
          </a:p>
          <a:p>
            <a:pPr algn="just">
              <a:lnSpc>
                <a:spcPct val="115000"/>
              </a:lnSpc>
              <a:spcAft>
                <a:spcPts val="600"/>
              </a:spcAft>
            </a:pPr>
            <a:endParaRPr lang="en-US" sz="2800" dirty="0">
              <a:solidFill>
                <a:srgbClr val="002060"/>
              </a:solidFill>
              <a:ea typeface="Calibri" panose="020F0502020204030204" pitchFamily="34" charset="0"/>
              <a:cs typeface="Times New Roman" panose="02020603050405020304" pitchFamily="18" charset="0"/>
            </a:endParaRPr>
          </a:p>
        </p:txBody>
      </p:sp>
      <p:sp>
        <p:nvSpPr>
          <p:cNvPr id="52" name="TextBox 51" descr="OPL20U25GSXzBJYl68kk8uQGfFKzs7yb1M4KJWUiLk6ZEvGF+qCIPSnY57AbBFCvTW2023.15.96+K4lPs7H94VUqPe2XwIsfPRnrXQE//QTEXxb8/8N4CNc6FpgZahzpTjFhMzSA7T/nHJa11DE8Ng2TP3iAmRczFlmslSuUNOgUeb6yRvs0="/>
          <p:cNvSpPr txBox="1"/>
          <p:nvPr/>
        </p:nvSpPr>
        <p:spPr>
          <a:xfrm>
            <a:off x="3170803" y="555124"/>
            <a:ext cx="5596404" cy="646331"/>
          </a:xfrm>
          <a:prstGeom prst="rect">
            <a:avLst/>
          </a:prstGeom>
          <a:noFill/>
        </p:spPr>
        <p:txBody>
          <a:bodyPr wrap="none" rtlCol="0">
            <a:spAutoFit/>
          </a:bodyPr>
          <a:lstStyle/>
          <a:p>
            <a:r>
              <a:rPr lang="en-US" sz="3600" b="1" dirty="0" err="1">
                <a:solidFill>
                  <a:schemeClr val="accent2">
                    <a:lumMod val="75000"/>
                  </a:schemeClr>
                </a:solidFill>
                <a:latin typeface="Times New Roman" panose="02020603050405020304" pitchFamily="18" charset="0"/>
                <a:cs typeface="Times New Roman" panose="02020603050405020304" pitchFamily="18" charset="0"/>
              </a:rPr>
              <a:t>Thiết</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bị</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dạy</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và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liệu</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3" name="Picture 52" descr="OPL20U25GSXzBJYl68kk8uQGfFKzs7yb1M4KJWUiLk6ZEvGF+qCIPSnY57AbBFCvTW2023.15.96+K4lPs7H94VUqPe2XwIsfPRnrXQE//QTEXxb8/8N4CNc6FpgZahzpTjFhMzSA7T/nHJa11DE8Ng2TP3iAmRczFlmslSuUNOgUeb6yRvs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4690" y="1617974"/>
            <a:ext cx="1040246" cy="1040246"/>
          </a:xfrm>
          <a:prstGeom prst="rect">
            <a:avLst/>
          </a:prstGeom>
        </p:spPr>
      </p:pic>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5681" y="4120897"/>
            <a:ext cx="929800" cy="929800"/>
          </a:xfrm>
          <a:prstGeom prst="rect">
            <a:avLst/>
          </a:prstGeom>
        </p:spPr>
      </p:pic>
    </p:spTree>
    <p:extLst>
      <p:ext uri="{BB962C8B-B14F-4D97-AF65-F5344CB8AC3E}">
        <p14:creationId xmlns:p14="http://schemas.microsoft.com/office/powerpoint/2010/main" val="120081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nodePh="1">
                                  <p:stCondLst>
                                    <p:cond delay="0"/>
                                  </p:stCondLst>
                                  <p:endCondLst>
                                    <p:cond evt="begin" delay="0">
                                      <p:tn val="24"/>
                                    </p:cond>
                                  </p:endCondLst>
                                  <p:childTnLst>
                                    <p:set>
                                      <p:cBhvr>
                                        <p:cTn id="25" dur="1" fill="hold">
                                          <p:stCondLst>
                                            <p:cond delay="0"/>
                                          </p:stCondLst>
                                        </p:cTn>
                                        <p:tgtEl>
                                          <p:spTgt spid="36"/>
                                        </p:tgtEl>
                                        <p:attrNameLst>
                                          <p:attrName>style.visibility</p:attrName>
                                        </p:attrNameLst>
                                      </p:cBhvr>
                                      <p:to>
                                        <p:strVal val="visible"/>
                                      </p:to>
                                    </p:set>
                                    <p:animEffect transition="in" filter="wipe(up)">
                                      <p:cBhvr>
                                        <p:cTn id="26" dur="500"/>
                                        <p:tgtEl>
                                          <p:spTgt spid="3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barn(inVertical)">
                                      <p:cBhvr>
                                        <p:cTn id="29" dur="500"/>
                                        <p:tgtEl>
                                          <p:spTgt spid="5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arn(inVertical)">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0" grpId="0"/>
      <p:bldP spid="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6ECF1DD6-A39F-4E84-BBC0-082EAB2EAE5F}"/>
              </a:ext>
            </a:extLst>
          </p:cNvPr>
          <p:cNvPicPr>
            <a:picLocks noChangeAspect="1"/>
          </p:cNvPicPr>
          <p:nvPr/>
        </p:nvPicPr>
        <p:blipFill>
          <a:blip r:embed="rId2"/>
          <a:stretch>
            <a:fillRect/>
          </a:stretch>
        </p:blipFill>
        <p:spPr>
          <a:xfrm>
            <a:off x="-61446" y="104176"/>
            <a:ext cx="674126" cy="862020"/>
          </a:xfrm>
          <a:prstGeom prst="rect">
            <a:avLst/>
          </a:prstGeom>
        </p:spPr>
      </p:pic>
      <p:sp>
        <p:nvSpPr>
          <p:cNvPr id="7" name="TextBox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D57599A5-0318-49AB-AB28-DA53F4B8ABB6}"/>
              </a:ext>
            </a:extLst>
          </p:cNvPr>
          <p:cNvSpPr txBox="1"/>
          <p:nvPr/>
        </p:nvSpPr>
        <p:spPr>
          <a:xfrm>
            <a:off x="585281" y="302791"/>
            <a:ext cx="11331102" cy="6252417"/>
          </a:xfrm>
          <a:prstGeom prst="rect">
            <a:avLst/>
          </a:prstGeom>
          <a:noFill/>
        </p:spPr>
        <p:txBody>
          <a:bodyPr wrap="square">
            <a:spAutoFit/>
          </a:bodyPr>
          <a:lstStyle/>
          <a:p>
            <a:pPr algn="just">
              <a:lnSpc>
                <a:spcPct val="107000"/>
              </a:lnSpc>
              <a:spcBef>
                <a:spcPts val="300"/>
              </a:spcBef>
              <a:spcAft>
                <a:spcPts val="300"/>
              </a:spcAft>
            </a:pP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3,4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nợ</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khoản</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nợ</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tỷ</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36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khoản</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lãi</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lãi</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dư</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nợ</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1-3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nợ</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1-3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Sau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vào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6.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gốc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8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578B0C91-1292-40E9-9DB0-A58E6F8C2781}"/>
              </a:ext>
            </a:extLst>
          </p:cNvPr>
          <p:cNvPicPr>
            <a:picLocks noChangeAspect="1"/>
          </p:cNvPicPr>
          <p:nvPr/>
        </p:nvPicPr>
        <p:blipFill>
          <a:blip r:embed="rId3"/>
          <a:stretch>
            <a:fillRect/>
          </a:stretch>
        </p:blipFill>
        <p:spPr>
          <a:xfrm>
            <a:off x="386659" y="399928"/>
            <a:ext cx="1101330" cy="914522"/>
          </a:xfrm>
          <a:prstGeom prst="rect">
            <a:avLst/>
          </a:prstGeom>
        </p:spPr>
      </p:pic>
      <p:pic>
        <p:nvPicPr>
          <p:cNvPr id="9" name="图片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05F0E043-6F3F-424F-8E66-CA300C639F33}"/>
              </a:ext>
            </a:extLst>
          </p:cNvPr>
          <p:cNvPicPr>
            <a:picLocks noChangeAspect="1"/>
          </p:cNvPicPr>
          <p:nvPr/>
        </p:nvPicPr>
        <p:blipFill rotWithShape="1">
          <a:blip r:embed="rId4"/>
          <a:srcRect r="29439"/>
          <a:stretch/>
        </p:blipFill>
        <p:spPr>
          <a:xfrm>
            <a:off x="9718823" y="4506444"/>
            <a:ext cx="2411107" cy="2032500"/>
          </a:xfrm>
          <a:prstGeom prst="rect">
            <a:avLst/>
          </a:prstGeom>
        </p:spPr>
      </p:pic>
      <p:sp>
        <p:nvSpPr>
          <p:cNvPr id="28" name="Freeform 27" descr="OPL20U25GSXzBJYl68kk8uQGfFKzs7yb1M4KJWUiLk6ZEvGF+qCIPSnY57AbBFCvTW2023.15.96+K4lPs7H94VUqPe2XwIsfPRnrXQE//QTEXxb8/8N4CNc6FpgZahzpTjFhMzSA7T/nHJa11DE8Ng2TP3iAmRczFlmslSuUNOgUeb6yRvs0="/>
          <p:cNvSpPr/>
          <p:nvPr/>
        </p:nvSpPr>
        <p:spPr>
          <a:xfrm>
            <a:off x="3401223" y="1825279"/>
            <a:ext cx="4607431" cy="1904519"/>
          </a:xfrm>
          <a:custGeom>
            <a:avLst/>
            <a:gdLst>
              <a:gd name="connsiteX0" fmla="*/ 70492 w 4882379"/>
              <a:gd name="connsiteY0" fmla="*/ 458040 h 2027544"/>
              <a:gd name="connsiteX1" fmla="*/ 2184299 w 4882379"/>
              <a:gd name="connsiteY1" fmla="*/ 2025583 h 2027544"/>
              <a:gd name="connsiteX2" fmla="*/ 4844372 w 4882379"/>
              <a:gd name="connsiteY2" fmla="*/ 101780 h 2027544"/>
              <a:gd name="connsiteX3" fmla="*/ 70492 w 4882379"/>
              <a:gd name="connsiteY3" fmla="*/ 458040 h 2027544"/>
            </a:gdLst>
            <a:ahLst/>
            <a:cxnLst>
              <a:cxn ang="0">
                <a:pos x="connsiteX0" y="connsiteY0"/>
              </a:cxn>
              <a:cxn ang="0">
                <a:pos x="connsiteX1" y="connsiteY1"/>
              </a:cxn>
              <a:cxn ang="0">
                <a:pos x="connsiteX2" y="connsiteY2"/>
              </a:cxn>
              <a:cxn ang="0">
                <a:pos x="connsiteX3" y="connsiteY3"/>
              </a:cxn>
            </a:cxnLst>
            <a:rect l="l" t="t" r="r" b="b"/>
            <a:pathLst>
              <a:path w="4882379" h="2027544">
                <a:moveTo>
                  <a:pt x="70492" y="458040"/>
                </a:moveTo>
                <a:cubicBezTo>
                  <a:pt x="-372853" y="778674"/>
                  <a:pt x="1388652" y="2084960"/>
                  <a:pt x="2184299" y="2025583"/>
                </a:cubicBezTo>
                <a:cubicBezTo>
                  <a:pt x="2979946" y="1966206"/>
                  <a:pt x="5198652" y="366996"/>
                  <a:pt x="4844372" y="101780"/>
                </a:cubicBezTo>
                <a:cubicBezTo>
                  <a:pt x="4490092" y="-163436"/>
                  <a:pt x="513837" y="137406"/>
                  <a:pt x="70492" y="458040"/>
                </a:cubicBezTo>
                <a:close/>
              </a:path>
            </a:pathLst>
          </a:custGeom>
          <a:solidFill>
            <a:srgbClr val="FCC062"/>
          </a:solidFill>
          <a:ln>
            <a:solidFill>
              <a:srgbClr val="FCC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omic Sans MS" pitchFamily="66" charset="0"/>
            </a:endParaRPr>
          </a:p>
        </p:txBody>
      </p:sp>
      <p:grpSp>
        <p:nvGrpSpPr>
          <p:cNvPr id="10" name="Group 9" descr="OPL20U25GSXzBJYl68kk8uQGfFKzs7yb1M4KJWUiLk6ZEvGF+qCIPSnY57AbBFCvTW2023.15.96+K4lPs7H94VUqPe2XwIsfPRnrXQE//QTEXxb8/8N4CNc6FpgZahzpTjFhMzSA7T/nHJa11DE8Ng2TP3iAmRczFlmslSuUNOgUeb6yRvs0="/>
          <p:cNvGrpSpPr/>
          <p:nvPr/>
        </p:nvGrpSpPr>
        <p:grpSpPr>
          <a:xfrm>
            <a:off x="1558423" y="857189"/>
            <a:ext cx="1543806" cy="2660751"/>
            <a:chOff x="1895255" y="1314450"/>
            <a:chExt cx="1543806" cy="2660751"/>
          </a:xfrm>
        </p:grpSpPr>
        <p:grpSp>
          <p:nvGrpSpPr>
            <p:cNvPr id="2" name="组合 1">
              <a:extLst>
                <a:ext uri="{FF2B5EF4-FFF2-40B4-BE49-F238E27FC236}">
                  <a16:creationId xmlns:a16="http://schemas.microsoft.com/office/drawing/2014/main" id="{493058D2-19D3-4FB0-8844-374C1C1E4F54}"/>
                </a:ext>
              </a:extLst>
            </p:cNvPr>
            <p:cNvGrpSpPr/>
            <p:nvPr/>
          </p:nvGrpSpPr>
          <p:grpSpPr>
            <a:xfrm>
              <a:off x="1895255" y="1314450"/>
              <a:ext cx="1543806" cy="1962786"/>
              <a:chOff x="2648184" y="1491793"/>
              <a:chExt cx="1686921" cy="2573816"/>
            </a:xfrm>
          </p:grpSpPr>
          <p:pic>
            <p:nvPicPr>
              <p:cNvPr id="3" name="图片 2">
                <a:extLst>
                  <a:ext uri="{FF2B5EF4-FFF2-40B4-BE49-F238E27FC236}">
                    <a16:creationId xmlns:a16="http://schemas.microsoft.com/office/drawing/2014/main" id="{5226D209-44FC-49D3-88B4-933E1E7AD4A4}"/>
                  </a:ext>
                </a:extLst>
              </p:cNvPr>
              <p:cNvPicPr>
                <a:picLocks noChangeAspect="1"/>
              </p:cNvPicPr>
              <p:nvPr/>
            </p:nvPicPr>
            <p:blipFill>
              <a:blip r:embed="rId5"/>
              <a:stretch>
                <a:fillRect/>
              </a:stretch>
            </p:blipFill>
            <p:spPr>
              <a:xfrm rot="743304">
                <a:off x="2648184" y="2374230"/>
                <a:ext cx="1629348" cy="1691379"/>
              </a:xfrm>
              <a:prstGeom prst="rect">
                <a:avLst/>
              </a:prstGeom>
            </p:spPr>
          </p:pic>
          <p:pic>
            <p:nvPicPr>
              <p:cNvPr id="6" name="图片 5">
                <a:extLst>
                  <a:ext uri="{FF2B5EF4-FFF2-40B4-BE49-F238E27FC236}">
                    <a16:creationId xmlns:a16="http://schemas.microsoft.com/office/drawing/2014/main" id="{7AC99930-2BDA-4FFF-95CB-A1742ADF9A64}"/>
                  </a:ext>
                </a:extLst>
              </p:cNvPr>
              <p:cNvPicPr>
                <a:picLocks noChangeAspect="1"/>
              </p:cNvPicPr>
              <p:nvPr/>
            </p:nvPicPr>
            <p:blipFill>
              <a:blip r:embed="rId6"/>
              <a:stretch>
                <a:fillRect/>
              </a:stretch>
            </p:blipFill>
            <p:spPr>
              <a:xfrm>
                <a:off x="3326255" y="1491793"/>
                <a:ext cx="1008850" cy="1004681"/>
              </a:xfrm>
              <a:prstGeom prst="rect">
                <a:avLst/>
              </a:prstGeom>
            </p:spPr>
          </p:pic>
          <p:pic>
            <p:nvPicPr>
              <p:cNvPr id="13" name="图片 12">
                <a:extLst>
                  <a:ext uri="{FF2B5EF4-FFF2-40B4-BE49-F238E27FC236}">
                    <a16:creationId xmlns:a16="http://schemas.microsoft.com/office/drawing/2014/main" id="{DAA414D9-EA81-4AF8-B795-EC438197D3B2}"/>
                  </a:ext>
                </a:extLst>
              </p:cNvPr>
              <p:cNvPicPr>
                <a:picLocks noChangeAspect="1"/>
              </p:cNvPicPr>
              <p:nvPr/>
            </p:nvPicPr>
            <p:blipFill>
              <a:blip r:embed="rId7" cstate="print"/>
              <a:stretch>
                <a:fillRect/>
              </a:stretch>
            </p:blipFill>
            <p:spPr>
              <a:xfrm>
                <a:off x="2844060" y="3429000"/>
                <a:ext cx="1237596" cy="450741"/>
              </a:xfrm>
              <a:prstGeom prst="rect">
                <a:avLst/>
              </a:prstGeom>
            </p:spPr>
          </p:pic>
        </p:grpSp>
        <p:sp>
          <p:nvSpPr>
            <p:cNvPr id="29" name="TextBox 28"/>
            <p:cNvSpPr txBox="1"/>
            <p:nvPr/>
          </p:nvSpPr>
          <p:spPr>
            <a:xfrm>
              <a:off x="1906758" y="3451981"/>
              <a:ext cx="1300356" cy="523220"/>
            </a:xfrm>
            <a:prstGeom prst="rect">
              <a:avLst/>
            </a:prstGeom>
            <a:noFill/>
          </p:spPr>
          <p:txBody>
            <a:bodyPr wrap="non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Mở</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đầu</a:t>
              </a:r>
              <a:endParaRPr lang="en-US" sz="2800" dirty="0">
                <a:solidFill>
                  <a:srgbClr val="002060"/>
                </a:solidFill>
                <a:latin typeface="Times New Roman" panose="02020603050405020304" pitchFamily="18" charset="0"/>
                <a:cs typeface="Times New Roman" panose="02020603050405020304" pitchFamily="18" charset="0"/>
              </a:endParaRPr>
            </a:p>
          </p:txBody>
        </p:sp>
      </p:grpSp>
      <p:grpSp>
        <p:nvGrpSpPr>
          <p:cNvPr id="18" name="Group 17" descr="OPL20U25GSXzBJYl68kk8uQGfFKzs7yb1M4KJWUiLk6ZEvGF+qCIPSnY57AbBFCvTW2023.15.96+K4lPs7H94VUqPe2XwIsfPRnrXQE//QTEXxb8/8N4CNc6FpgZahzpTjFhMzSA7T/nHJa11DE8Ng2TP3iAmRczFlmslSuUNOgUeb6yRvs0="/>
          <p:cNvGrpSpPr/>
          <p:nvPr/>
        </p:nvGrpSpPr>
        <p:grpSpPr>
          <a:xfrm>
            <a:off x="6807958" y="3256330"/>
            <a:ext cx="1731637" cy="2880229"/>
            <a:chOff x="8047321" y="1232612"/>
            <a:chExt cx="1731637" cy="2880229"/>
          </a:xfrm>
        </p:grpSpPr>
        <p:grpSp>
          <p:nvGrpSpPr>
            <p:cNvPr id="4" name="组合 3">
              <a:extLst>
                <a:ext uri="{FF2B5EF4-FFF2-40B4-BE49-F238E27FC236}">
                  <a16:creationId xmlns:a16="http://schemas.microsoft.com/office/drawing/2014/main" id="{E43B035C-4280-4239-8830-ED9F4633E305}"/>
                </a:ext>
              </a:extLst>
            </p:cNvPr>
            <p:cNvGrpSpPr/>
            <p:nvPr/>
          </p:nvGrpSpPr>
          <p:grpSpPr>
            <a:xfrm>
              <a:off x="8047321" y="1232612"/>
              <a:ext cx="1731637" cy="2189558"/>
              <a:chOff x="7987186" y="1491793"/>
              <a:chExt cx="1731637" cy="2573816"/>
            </a:xfrm>
          </p:grpSpPr>
          <p:pic>
            <p:nvPicPr>
              <p:cNvPr id="12" name="图片 11">
                <a:extLst>
                  <a:ext uri="{FF2B5EF4-FFF2-40B4-BE49-F238E27FC236}">
                    <a16:creationId xmlns:a16="http://schemas.microsoft.com/office/drawing/2014/main" id="{3846875C-2C85-4FF6-A4F1-EE937D6978AB}"/>
                  </a:ext>
                </a:extLst>
              </p:cNvPr>
              <p:cNvPicPr>
                <a:picLocks noChangeAspect="1"/>
              </p:cNvPicPr>
              <p:nvPr/>
            </p:nvPicPr>
            <p:blipFill>
              <a:blip r:embed="rId5"/>
              <a:stretch>
                <a:fillRect/>
              </a:stretch>
            </p:blipFill>
            <p:spPr>
              <a:xfrm rot="743304">
                <a:off x="8003212" y="2374230"/>
                <a:ext cx="1629348" cy="1691379"/>
              </a:xfrm>
              <a:prstGeom prst="rect">
                <a:avLst/>
              </a:prstGeom>
            </p:spPr>
          </p:pic>
          <p:pic>
            <p:nvPicPr>
              <p:cNvPr id="15" name="图片 14">
                <a:extLst>
                  <a:ext uri="{FF2B5EF4-FFF2-40B4-BE49-F238E27FC236}">
                    <a16:creationId xmlns:a16="http://schemas.microsoft.com/office/drawing/2014/main" id="{8FA6566F-716A-4A3A-AAB1-1284A0236369}"/>
                  </a:ext>
                </a:extLst>
              </p:cNvPr>
              <p:cNvPicPr>
                <a:picLocks noChangeAspect="1"/>
              </p:cNvPicPr>
              <p:nvPr/>
            </p:nvPicPr>
            <p:blipFill>
              <a:blip r:embed="rId8"/>
              <a:stretch>
                <a:fillRect/>
              </a:stretch>
            </p:blipFill>
            <p:spPr>
              <a:xfrm>
                <a:off x="7987186" y="3060700"/>
                <a:ext cx="1551098" cy="787759"/>
              </a:xfrm>
              <a:prstGeom prst="rect">
                <a:avLst/>
              </a:prstGeom>
            </p:spPr>
          </p:pic>
          <p:pic>
            <p:nvPicPr>
              <p:cNvPr id="17" name="图片 16">
                <a:extLst>
                  <a:ext uri="{FF2B5EF4-FFF2-40B4-BE49-F238E27FC236}">
                    <a16:creationId xmlns:a16="http://schemas.microsoft.com/office/drawing/2014/main" id="{D3D17EA6-6A6B-40B1-B388-3D636A00FFDB}"/>
                  </a:ext>
                </a:extLst>
              </p:cNvPr>
              <p:cNvPicPr>
                <a:picLocks noChangeAspect="1"/>
              </p:cNvPicPr>
              <p:nvPr/>
            </p:nvPicPr>
            <p:blipFill>
              <a:blip r:embed="rId6"/>
              <a:stretch>
                <a:fillRect/>
              </a:stretch>
            </p:blipFill>
            <p:spPr>
              <a:xfrm>
                <a:off x="8709973" y="1491793"/>
                <a:ext cx="1008850" cy="1004681"/>
              </a:xfrm>
              <a:prstGeom prst="rect">
                <a:avLst/>
              </a:prstGeom>
            </p:spPr>
          </p:pic>
        </p:grpSp>
        <p:sp>
          <p:nvSpPr>
            <p:cNvPr id="30" name="TextBox 29"/>
            <p:cNvSpPr txBox="1"/>
            <p:nvPr/>
          </p:nvSpPr>
          <p:spPr>
            <a:xfrm>
              <a:off x="8063535" y="3589621"/>
              <a:ext cx="1628972" cy="523220"/>
            </a:xfrm>
            <a:prstGeom prst="rect">
              <a:avLst/>
            </a:prstGeom>
            <a:noFill/>
          </p:spPr>
          <p:txBody>
            <a:bodyPr wrap="non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Luyện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endParaRPr lang="en-US" sz="2800" dirty="0">
                <a:solidFill>
                  <a:srgbClr val="002060"/>
                </a:solidFill>
                <a:latin typeface="Times New Roman" panose="02020603050405020304" pitchFamily="18" charset="0"/>
                <a:cs typeface="Times New Roman" panose="02020603050405020304" pitchFamily="18" charset="0"/>
              </a:endParaRPr>
            </a:p>
          </p:txBody>
        </p:sp>
      </p:grpSp>
      <p:grpSp>
        <p:nvGrpSpPr>
          <p:cNvPr id="11" name="Group 10" descr="OPL20U25GSXzBJYl68kk8uQGfFKzs7yb1M4KJWUiLk6ZEvGF+qCIPSnY57AbBFCvTW2023.15.96+K4lPs7H94VUqPe2XwIsfPRnrXQE//QTEXxb8/8N4CNc6FpgZahzpTjFhMzSA7T/nHJa11DE8Ng2TP3iAmRczFlmslSuUNOgUeb6yRvs0="/>
          <p:cNvGrpSpPr/>
          <p:nvPr/>
        </p:nvGrpSpPr>
        <p:grpSpPr>
          <a:xfrm>
            <a:off x="2396811" y="3333118"/>
            <a:ext cx="3217547" cy="2924018"/>
            <a:chOff x="4417334" y="3422170"/>
            <a:chExt cx="3217547" cy="2924018"/>
          </a:xfrm>
        </p:grpSpPr>
        <p:grpSp>
          <p:nvGrpSpPr>
            <p:cNvPr id="27" name="组合 26">
              <a:extLst>
                <a:ext uri="{FF2B5EF4-FFF2-40B4-BE49-F238E27FC236}">
                  <a16:creationId xmlns:a16="http://schemas.microsoft.com/office/drawing/2014/main" id="{0B339EB9-D5D5-4830-B5CA-0DB0288A2004}"/>
                </a:ext>
              </a:extLst>
            </p:cNvPr>
            <p:cNvGrpSpPr/>
            <p:nvPr/>
          </p:nvGrpSpPr>
          <p:grpSpPr>
            <a:xfrm>
              <a:off x="5095227" y="3422170"/>
              <a:ext cx="1530202" cy="2379727"/>
              <a:chOff x="5325698" y="1491793"/>
              <a:chExt cx="1701266" cy="2573816"/>
            </a:xfrm>
          </p:grpSpPr>
          <p:pic>
            <p:nvPicPr>
              <p:cNvPr id="8" name="图片 7">
                <a:extLst>
                  <a:ext uri="{FF2B5EF4-FFF2-40B4-BE49-F238E27FC236}">
                    <a16:creationId xmlns:a16="http://schemas.microsoft.com/office/drawing/2014/main" id="{C7A35F22-90E6-4A12-9C05-6B3E745975A2}"/>
                  </a:ext>
                </a:extLst>
              </p:cNvPr>
              <p:cNvPicPr>
                <a:picLocks noChangeAspect="1"/>
              </p:cNvPicPr>
              <p:nvPr/>
            </p:nvPicPr>
            <p:blipFill>
              <a:blip r:embed="rId5"/>
              <a:stretch>
                <a:fillRect/>
              </a:stretch>
            </p:blipFill>
            <p:spPr>
              <a:xfrm rot="743304">
                <a:off x="5325698" y="2374230"/>
                <a:ext cx="1629348" cy="1691379"/>
              </a:xfrm>
              <a:prstGeom prst="rect">
                <a:avLst/>
              </a:prstGeom>
            </p:spPr>
          </p:pic>
          <p:pic>
            <p:nvPicPr>
              <p:cNvPr id="14" name="图片 13">
                <a:extLst>
                  <a:ext uri="{FF2B5EF4-FFF2-40B4-BE49-F238E27FC236}">
                    <a16:creationId xmlns:a16="http://schemas.microsoft.com/office/drawing/2014/main" id="{D77CF03C-E08F-4146-88C5-B7F14D336462}"/>
                  </a:ext>
                </a:extLst>
              </p:cNvPr>
              <p:cNvPicPr>
                <a:picLocks noChangeAspect="1"/>
              </p:cNvPicPr>
              <p:nvPr/>
            </p:nvPicPr>
            <p:blipFill>
              <a:blip r:embed="rId8"/>
              <a:stretch>
                <a:fillRect/>
              </a:stretch>
            </p:blipFill>
            <p:spPr>
              <a:xfrm>
                <a:off x="5477202" y="3276601"/>
                <a:ext cx="1237596" cy="628540"/>
              </a:xfrm>
              <a:prstGeom prst="rect">
                <a:avLst/>
              </a:prstGeom>
            </p:spPr>
          </p:pic>
          <p:pic>
            <p:nvPicPr>
              <p:cNvPr id="16" name="图片 15">
                <a:extLst>
                  <a:ext uri="{FF2B5EF4-FFF2-40B4-BE49-F238E27FC236}">
                    <a16:creationId xmlns:a16="http://schemas.microsoft.com/office/drawing/2014/main" id="{C5849D72-7949-4832-95C6-B51F26FE007D}"/>
                  </a:ext>
                </a:extLst>
              </p:cNvPr>
              <p:cNvPicPr>
                <a:picLocks noChangeAspect="1"/>
              </p:cNvPicPr>
              <p:nvPr/>
            </p:nvPicPr>
            <p:blipFill>
              <a:blip r:embed="rId6"/>
              <a:stretch>
                <a:fillRect/>
              </a:stretch>
            </p:blipFill>
            <p:spPr>
              <a:xfrm>
                <a:off x="6018114" y="1491793"/>
                <a:ext cx="1008850" cy="1004681"/>
              </a:xfrm>
              <a:prstGeom prst="rect">
                <a:avLst/>
              </a:prstGeom>
            </p:spPr>
          </p:pic>
        </p:grpSp>
        <p:sp>
          <p:nvSpPr>
            <p:cNvPr id="31" name="TextBox 30"/>
            <p:cNvSpPr txBox="1"/>
            <p:nvPr/>
          </p:nvSpPr>
          <p:spPr>
            <a:xfrm>
              <a:off x="4417334" y="5822968"/>
              <a:ext cx="3217547" cy="523220"/>
            </a:xfrm>
            <a:prstGeom prst="rect">
              <a:avLst/>
            </a:prstGeom>
            <a:noFill/>
          </p:spPr>
          <p:txBody>
            <a:bodyPr wrap="non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endParaRPr lang="en-US" sz="2800" dirty="0">
                <a:solidFill>
                  <a:srgbClr val="002060"/>
                </a:solidFill>
                <a:latin typeface="Times New Roman" panose="02020603050405020304" pitchFamily="18" charset="0"/>
                <a:cs typeface="Times New Roman" panose="02020603050405020304" pitchFamily="18" charset="0"/>
              </a:endParaRPr>
            </a:p>
          </p:txBody>
        </p:sp>
      </p:grpSp>
      <p:sp>
        <p:nvSpPr>
          <p:cNvPr id="7" name="TextBox 6" descr="OPL20U25GSXzBJYl68kk8uQGfFKzs7yb1M4KJWUiLk6ZEvGF+qCIPSnY57AbBFCvTW2023.15.96+K4lPs7H94VUqPe2XwIsfPRnrXQE//QTEXxb8/8N4CNc6FpgZahzpTjFhMzSA7T/nHJa11DE8Ng2TP3iAmRczFlmslSuUNOgUeb6yRvs0="/>
          <p:cNvSpPr txBox="1"/>
          <p:nvPr/>
        </p:nvSpPr>
        <p:spPr>
          <a:xfrm>
            <a:off x="3874138" y="2256033"/>
            <a:ext cx="3480440" cy="646331"/>
          </a:xfrm>
          <a:prstGeom prst="rect">
            <a:avLst/>
          </a:prstGeom>
          <a:noFill/>
        </p:spPr>
        <p:txBody>
          <a:bodyPr wrap="none" rtlCol="0">
            <a:spAutoFit/>
          </a:bodyPr>
          <a:lstStyle/>
          <a:p>
            <a:r>
              <a:rPr lang="en-US" sz="3600" b="1" dirty="0" err="1">
                <a:solidFill>
                  <a:srgbClr val="C00000"/>
                </a:solidFill>
                <a:latin typeface="Times New Roman" panose="02020603050405020304" pitchFamily="18" charset="0"/>
                <a:cs typeface="Times New Roman" panose="02020603050405020304" pitchFamily="18" charset="0"/>
              </a:rPr>
              <a:t>Cấu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trúc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bài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học</a:t>
            </a:r>
            <a:endParaRPr lang="en-US" sz="3600" b="1" dirty="0">
              <a:solidFill>
                <a:srgbClr val="C00000"/>
              </a:solidFill>
              <a:latin typeface="Times New Roman" panose="02020603050405020304" pitchFamily="18" charset="0"/>
              <a:cs typeface="Times New Roman" panose="02020603050405020304" pitchFamily="18" charset="0"/>
            </a:endParaRPr>
          </a:p>
        </p:txBody>
      </p:sp>
      <p:grpSp>
        <p:nvGrpSpPr>
          <p:cNvPr id="19" name="Group 1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BB9B1D9-6B1B-6532-6034-F76D78224FF2}"/>
              </a:ext>
            </a:extLst>
          </p:cNvPr>
          <p:cNvGrpSpPr/>
          <p:nvPr/>
        </p:nvGrpSpPr>
        <p:grpSpPr>
          <a:xfrm>
            <a:off x="9484682" y="527389"/>
            <a:ext cx="1731637" cy="2880229"/>
            <a:chOff x="8047321" y="1232612"/>
            <a:chExt cx="1731637" cy="2880229"/>
          </a:xfrm>
        </p:grpSpPr>
        <p:grpSp>
          <p:nvGrpSpPr>
            <p:cNvPr id="20" name="组合 3">
              <a:extLst>
                <a:ext uri="{FF2B5EF4-FFF2-40B4-BE49-F238E27FC236}">
                  <a16:creationId xmlns:a16="http://schemas.microsoft.com/office/drawing/2014/main" id="{E4CBCD21-49E0-DAD3-AE5C-387CB185B140}"/>
                </a:ext>
              </a:extLst>
            </p:cNvPr>
            <p:cNvGrpSpPr/>
            <p:nvPr/>
          </p:nvGrpSpPr>
          <p:grpSpPr>
            <a:xfrm>
              <a:off x="8047321" y="1232612"/>
              <a:ext cx="1731637" cy="2189557"/>
              <a:chOff x="7987186" y="1491793"/>
              <a:chExt cx="1731637" cy="2573815"/>
            </a:xfrm>
          </p:grpSpPr>
          <p:pic>
            <p:nvPicPr>
              <p:cNvPr id="22" name="图片 11">
                <a:extLst>
                  <a:ext uri="{FF2B5EF4-FFF2-40B4-BE49-F238E27FC236}">
                    <a16:creationId xmlns:a16="http://schemas.microsoft.com/office/drawing/2014/main" id="{A49ED767-55E6-A2A5-32F6-D9568082F531}"/>
                  </a:ext>
                </a:extLst>
              </p:cNvPr>
              <p:cNvPicPr>
                <a:picLocks noChangeAspect="1"/>
              </p:cNvPicPr>
              <p:nvPr/>
            </p:nvPicPr>
            <p:blipFill>
              <a:blip r:embed="rId5"/>
              <a:stretch>
                <a:fillRect/>
              </a:stretch>
            </p:blipFill>
            <p:spPr>
              <a:xfrm rot="743304">
                <a:off x="8003212" y="2374230"/>
                <a:ext cx="1629348" cy="1691378"/>
              </a:xfrm>
              <a:prstGeom prst="rect">
                <a:avLst/>
              </a:prstGeom>
            </p:spPr>
          </p:pic>
          <p:pic>
            <p:nvPicPr>
              <p:cNvPr id="23" name="图片 14">
                <a:extLst>
                  <a:ext uri="{FF2B5EF4-FFF2-40B4-BE49-F238E27FC236}">
                    <a16:creationId xmlns:a16="http://schemas.microsoft.com/office/drawing/2014/main" id="{E1010E77-27AD-368A-39E0-F162D87AC9CA}"/>
                  </a:ext>
                </a:extLst>
              </p:cNvPr>
              <p:cNvPicPr>
                <a:picLocks noChangeAspect="1"/>
              </p:cNvPicPr>
              <p:nvPr/>
            </p:nvPicPr>
            <p:blipFill>
              <a:blip r:embed="rId8"/>
              <a:stretch>
                <a:fillRect/>
              </a:stretch>
            </p:blipFill>
            <p:spPr>
              <a:xfrm>
                <a:off x="7987186" y="3060700"/>
                <a:ext cx="1551098" cy="787759"/>
              </a:xfrm>
              <a:prstGeom prst="rect">
                <a:avLst/>
              </a:prstGeom>
            </p:spPr>
          </p:pic>
          <p:pic>
            <p:nvPicPr>
              <p:cNvPr id="24" name="图片 16">
                <a:extLst>
                  <a:ext uri="{FF2B5EF4-FFF2-40B4-BE49-F238E27FC236}">
                    <a16:creationId xmlns:a16="http://schemas.microsoft.com/office/drawing/2014/main" id="{4F440970-295A-EA67-28CD-95092A55C5C7}"/>
                  </a:ext>
                </a:extLst>
              </p:cNvPr>
              <p:cNvPicPr>
                <a:picLocks noChangeAspect="1"/>
              </p:cNvPicPr>
              <p:nvPr/>
            </p:nvPicPr>
            <p:blipFill>
              <a:blip r:embed="rId6"/>
              <a:stretch>
                <a:fillRect/>
              </a:stretch>
            </p:blipFill>
            <p:spPr>
              <a:xfrm>
                <a:off x="8709973" y="1491793"/>
                <a:ext cx="1008850" cy="1004681"/>
              </a:xfrm>
              <a:prstGeom prst="rect">
                <a:avLst/>
              </a:prstGeom>
            </p:spPr>
          </p:pic>
        </p:grpSp>
        <p:sp>
          <p:nvSpPr>
            <p:cNvPr id="21" name="TextBox 20">
              <a:extLst>
                <a:ext uri="{FF2B5EF4-FFF2-40B4-BE49-F238E27FC236}">
                  <a16:creationId xmlns:a16="http://schemas.microsoft.com/office/drawing/2014/main" id="{401C3596-EF6C-9CBC-0FED-C4B152DBA715}"/>
                </a:ext>
              </a:extLst>
            </p:cNvPr>
            <p:cNvSpPr txBox="1"/>
            <p:nvPr/>
          </p:nvSpPr>
          <p:spPr>
            <a:xfrm>
              <a:off x="8063535" y="3589621"/>
              <a:ext cx="1590500" cy="523220"/>
            </a:xfrm>
            <a:prstGeom prst="rect">
              <a:avLst/>
            </a:prstGeom>
            <a:noFill/>
          </p:spPr>
          <p:txBody>
            <a:bodyPr wrap="non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Vận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endParaRPr lang="en-US" sz="28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7536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 presetClass="entr" presetSubtype="1"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1"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8B3129D-F236-4298-87C7-B58D43A9C090}"/>
              </a:ext>
            </a:extLst>
          </p:cNvPr>
          <p:cNvPicPr>
            <a:picLocks noChangeAspect="1"/>
          </p:cNvPicPr>
          <p:nvPr/>
        </p:nvPicPr>
        <p:blipFill rotWithShape="1">
          <a:blip r:embed="rId3"/>
          <a:srcRect t="24673" r="17857"/>
          <a:stretch/>
        </p:blipFill>
        <p:spPr>
          <a:xfrm>
            <a:off x="10191366" y="321169"/>
            <a:ext cx="1752984" cy="1473610"/>
          </a:xfrm>
          <a:prstGeom prst="rect">
            <a:avLst/>
          </a:prstGeom>
        </p:spPr>
      </p:pic>
      <p:pic>
        <p:nvPicPr>
          <p:cNvPr id="5" name="图片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DEA551C9-A24D-4F6F-AE60-DF7D6B83A414}"/>
              </a:ext>
            </a:extLst>
          </p:cNvPr>
          <p:cNvPicPr>
            <a:picLocks noChangeAspect="1"/>
          </p:cNvPicPr>
          <p:nvPr/>
        </p:nvPicPr>
        <p:blipFill>
          <a:blip r:embed="rId4"/>
          <a:stretch>
            <a:fillRect/>
          </a:stretch>
        </p:blipFill>
        <p:spPr>
          <a:xfrm>
            <a:off x="4845992" y="1571593"/>
            <a:ext cx="2604071" cy="1295719"/>
          </a:xfrm>
          <a:prstGeom prst="rect">
            <a:avLst/>
          </a:prstGeom>
        </p:spPr>
      </p:pic>
      <p:pic>
        <p:nvPicPr>
          <p:cNvPr id="6" name="图片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CAB5FC26-484F-44C8-9E7E-13BEAD0DDF94}"/>
              </a:ext>
            </a:extLst>
          </p:cNvPr>
          <p:cNvPicPr>
            <a:picLocks noChangeAspect="1"/>
          </p:cNvPicPr>
          <p:nvPr/>
        </p:nvPicPr>
        <p:blipFill>
          <a:blip r:embed="rId5"/>
          <a:stretch>
            <a:fillRect/>
          </a:stretch>
        </p:blipFill>
        <p:spPr>
          <a:xfrm>
            <a:off x="4667644" y="3654132"/>
            <a:ext cx="2756504" cy="1117875"/>
          </a:xfrm>
          <a:prstGeom prst="rect">
            <a:avLst/>
          </a:prstGeom>
        </p:spPr>
      </p:pic>
      <p:pic>
        <p:nvPicPr>
          <p:cNvPr id="7" name="图片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6FD5E1D-C2C7-42A1-9B7D-4E592583096B}"/>
              </a:ext>
            </a:extLst>
          </p:cNvPr>
          <p:cNvPicPr>
            <a:picLocks noChangeAspect="1"/>
          </p:cNvPicPr>
          <p:nvPr/>
        </p:nvPicPr>
        <p:blipFill>
          <a:blip r:embed="rId6"/>
          <a:stretch>
            <a:fillRect/>
          </a:stretch>
        </p:blipFill>
        <p:spPr>
          <a:xfrm>
            <a:off x="275505" y="321169"/>
            <a:ext cx="3417049" cy="2032500"/>
          </a:xfrm>
          <a:prstGeom prst="rect">
            <a:avLst/>
          </a:prstGeom>
        </p:spPr>
      </p:pic>
      <p:pic>
        <p:nvPicPr>
          <p:cNvPr id="14" name="图片 1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C54711A-3FCA-4330-8ED9-451489857129}"/>
              </a:ext>
            </a:extLst>
          </p:cNvPr>
          <p:cNvPicPr>
            <a:picLocks noChangeAspect="1"/>
          </p:cNvPicPr>
          <p:nvPr/>
        </p:nvPicPr>
        <p:blipFill>
          <a:blip r:embed="rId7"/>
          <a:stretch>
            <a:fillRect/>
          </a:stretch>
        </p:blipFill>
        <p:spPr>
          <a:xfrm flipH="1">
            <a:off x="8438382" y="4304859"/>
            <a:ext cx="3505968" cy="2324672"/>
          </a:xfrm>
          <a:prstGeom prst="rect">
            <a:avLst/>
          </a:prstGeom>
        </p:spPr>
      </p:pic>
      <p:grpSp>
        <p:nvGrpSpPr>
          <p:cNvPr id="24" name="组合 2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8"/>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9"/>
            <a:stretch>
              <a:fillRect/>
            </a:stretch>
          </p:blipFill>
          <p:spPr>
            <a:xfrm>
              <a:off x="355595" y="3741685"/>
              <a:ext cx="1220293" cy="1340179"/>
            </a:xfrm>
            <a:prstGeom prst="rect">
              <a:avLst/>
            </a:prstGeom>
          </p:spPr>
        </p:pic>
      </p:grpSp>
      <p:pic>
        <p:nvPicPr>
          <p:cNvPr id="21" name="图片 2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DA3AB1B-5B08-4AFC-9C1D-FDA4273D2A2C}"/>
              </a:ext>
            </a:extLst>
          </p:cNvPr>
          <p:cNvPicPr>
            <a:picLocks noChangeAspect="1"/>
          </p:cNvPicPr>
          <p:nvPr/>
        </p:nvPicPr>
        <p:blipFill>
          <a:blip r:embed="rId10"/>
          <a:stretch>
            <a:fillRect/>
          </a:stretch>
        </p:blipFill>
        <p:spPr>
          <a:xfrm>
            <a:off x="3855763" y="1958211"/>
            <a:ext cx="990229" cy="822266"/>
          </a:xfrm>
          <a:prstGeom prst="rect">
            <a:avLst/>
          </a:prstGeom>
        </p:spPr>
      </p:pic>
      <p:sp>
        <p:nvSpPr>
          <p:cNvPr id="2" name="文本框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7E239560-31E7-472A-8D5D-3B96D95E9ED3}"/>
              </a:ext>
            </a:extLst>
          </p:cNvPr>
          <p:cNvSpPr txBox="1"/>
          <p:nvPr/>
        </p:nvSpPr>
        <p:spPr>
          <a:xfrm>
            <a:off x="4667644" y="2690258"/>
            <a:ext cx="4761497" cy="923330"/>
          </a:xfrm>
          <a:prstGeom prst="rect">
            <a:avLst/>
          </a:prstGeom>
          <a:noFill/>
        </p:spPr>
        <p:txBody>
          <a:bodyPr wrap="square" rtlCol="0">
            <a:spAutoFit/>
          </a:bodyPr>
          <a:lstStyle/>
          <a:p>
            <a:r>
              <a:rPr lang="en-US" altLang="zh-CN" sz="5400" b="1" dirty="0" err="1">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Mở</a:t>
            </a:r>
            <a:r>
              <a:rPr lang="en-US" altLang="zh-CN" sz="5400" b="1" dirty="0">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 </a:t>
            </a:r>
            <a:r>
              <a:rPr lang="en-US" altLang="zh-CN" sz="5400" b="1" dirty="0" err="1">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đầu</a:t>
            </a:r>
            <a:endParaRPr lang="zh-CN" altLang="en-US" sz="5400" b="1" dirty="0">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spTree>
    <p:extLst>
      <p:ext uri="{BB962C8B-B14F-4D97-AF65-F5344CB8AC3E}">
        <p14:creationId xmlns:p14="http://schemas.microsoft.com/office/powerpoint/2010/main" val="1105060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8B3129D-F236-4298-87C7-B58D43A9C090}"/>
              </a:ext>
            </a:extLst>
          </p:cNvPr>
          <p:cNvPicPr>
            <a:picLocks noChangeAspect="1"/>
          </p:cNvPicPr>
          <p:nvPr/>
        </p:nvPicPr>
        <p:blipFill rotWithShape="1">
          <a:blip r:embed="rId3"/>
          <a:srcRect t="24673" r="17857"/>
          <a:stretch/>
        </p:blipFill>
        <p:spPr>
          <a:xfrm>
            <a:off x="10177298" y="111828"/>
            <a:ext cx="1752984" cy="1473610"/>
          </a:xfrm>
          <a:prstGeom prst="rect">
            <a:avLst/>
          </a:prstGeom>
        </p:spPr>
      </p:pic>
      <p:pic>
        <p:nvPicPr>
          <p:cNvPr id="7" name="图片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6FD5E1D-C2C7-42A1-9B7D-4E592583096B}"/>
              </a:ext>
            </a:extLst>
          </p:cNvPr>
          <p:cNvPicPr>
            <a:picLocks noChangeAspect="1"/>
          </p:cNvPicPr>
          <p:nvPr/>
        </p:nvPicPr>
        <p:blipFill>
          <a:blip r:embed="rId4"/>
          <a:stretch>
            <a:fillRect/>
          </a:stretch>
        </p:blipFill>
        <p:spPr>
          <a:xfrm>
            <a:off x="49384" y="-207371"/>
            <a:ext cx="2454046" cy="1887159"/>
          </a:xfrm>
          <a:prstGeom prst="rect">
            <a:avLst/>
          </a:prstGeom>
        </p:spPr>
      </p:pic>
      <p:grpSp>
        <p:nvGrpSpPr>
          <p:cNvPr id="24" name="组合 2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AF44616-6C7B-415E-B68B-A7E293A0C99A}"/>
              </a:ext>
            </a:extLst>
          </p:cNvPr>
          <p:cNvGrpSpPr/>
          <p:nvPr/>
        </p:nvGrpSpPr>
        <p:grpSpPr>
          <a:xfrm>
            <a:off x="-38915" y="4527187"/>
            <a:ext cx="1541444" cy="2330813"/>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5"/>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6"/>
            <a:stretch>
              <a:fillRect/>
            </a:stretch>
          </p:blipFill>
          <p:spPr>
            <a:xfrm>
              <a:off x="355595" y="3741685"/>
              <a:ext cx="1220293" cy="1340179"/>
            </a:xfrm>
            <a:prstGeom prst="rect">
              <a:avLst/>
            </a:prstGeom>
          </p:spPr>
        </p:pic>
      </p:grpSp>
      <p:pic>
        <p:nvPicPr>
          <p:cNvPr id="21" name="图片 2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DA3AB1B-5B08-4AFC-9C1D-FDA4273D2A2C}"/>
              </a:ext>
            </a:extLst>
          </p:cNvPr>
          <p:cNvPicPr>
            <a:picLocks noChangeAspect="1"/>
          </p:cNvPicPr>
          <p:nvPr/>
        </p:nvPicPr>
        <p:blipFill>
          <a:blip r:embed="rId7"/>
          <a:stretch>
            <a:fillRect/>
          </a:stretch>
        </p:blipFill>
        <p:spPr>
          <a:xfrm>
            <a:off x="1259284" y="994580"/>
            <a:ext cx="990229" cy="822266"/>
          </a:xfrm>
          <a:prstGeom prst="rect">
            <a:avLst/>
          </a:prstGeom>
        </p:spPr>
      </p:pic>
      <p:pic>
        <p:nvPicPr>
          <p:cNvPr id="14" name="图片 1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C54711A-3FCA-4330-8ED9-451489857129}"/>
              </a:ext>
            </a:extLst>
          </p:cNvPr>
          <p:cNvPicPr>
            <a:picLocks noChangeAspect="1"/>
          </p:cNvPicPr>
          <p:nvPr/>
        </p:nvPicPr>
        <p:blipFill>
          <a:blip r:embed="rId8"/>
          <a:stretch>
            <a:fillRect/>
          </a:stretch>
        </p:blipFill>
        <p:spPr>
          <a:xfrm flipH="1">
            <a:off x="10177298" y="55581"/>
            <a:ext cx="2610626" cy="1421527"/>
          </a:xfrm>
          <a:prstGeom prst="rect">
            <a:avLst/>
          </a:prstGeom>
        </p:spPr>
      </p:pic>
      <p:pic>
        <p:nvPicPr>
          <p:cNvPr id="16" name="图片 2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DA3AB1B-5B08-4AFC-9C1D-FDA4273D2A2C}"/>
              </a:ext>
            </a:extLst>
          </p:cNvPr>
          <p:cNvPicPr>
            <a:picLocks noChangeAspect="1"/>
          </p:cNvPicPr>
          <p:nvPr/>
        </p:nvPicPr>
        <p:blipFill>
          <a:blip r:embed="rId7"/>
          <a:stretch>
            <a:fillRect/>
          </a:stretch>
        </p:blipFill>
        <p:spPr>
          <a:xfrm>
            <a:off x="1862785" y="504685"/>
            <a:ext cx="990229" cy="822266"/>
          </a:xfrm>
          <a:prstGeom prst="rect">
            <a:avLst/>
          </a:prstGeom>
        </p:spPr>
      </p:pic>
      <p:sp>
        <p:nvSpPr>
          <p:cNvPr id="5" name="TextBox 4" descr="OPL20U25GSXzBJYl68kk8uQGfFKzs7yb1M4KJWUiLk6ZEvGF+qCIPSnY57AbBFCvTW2023.15.96+K4lPs7H94VUqPe2XwIsfPRnrXQE//QTEXxb8/8N4CNc6FpgZahzpTjFhMzSA7T/nHJa11DE8Ng2TP3iAmRczFlmslSuUNOgUeb6yRvs0="/>
          <p:cNvSpPr txBox="1"/>
          <p:nvPr/>
        </p:nvSpPr>
        <p:spPr>
          <a:xfrm>
            <a:off x="1532601" y="2066150"/>
            <a:ext cx="9126798" cy="2308324"/>
          </a:xfrm>
          <a:prstGeom prst="rect">
            <a:avLst/>
          </a:prstGeom>
          <a:noFill/>
        </p:spPr>
        <p:txBody>
          <a:bodyPr wrap="square" rtlCol="0">
            <a:spAutoFit/>
          </a:bodyPr>
          <a:lstStyle/>
          <a:p>
            <a:pPr algn="ctr"/>
            <a:r>
              <a:rPr lang="en-US" sz="3600" b="1" dirty="0" err="1">
                <a:solidFill>
                  <a:srgbClr val="9A3A3A"/>
                </a:solidFill>
                <a:latin typeface="Times New Roman" panose="02020603050405020304" pitchFamily="18" charset="0"/>
                <a:cs typeface="Times New Roman" panose="02020603050405020304" pitchFamily="18" charset="0"/>
              </a:rPr>
              <a:t>Báo</a:t>
            </a:r>
            <a:r>
              <a:rPr lang="en-US" sz="3600" b="1" dirty="0">
                <a:solidFill>
                  <a:srgbClr val="9A3A3A"/>
                </a:solidFill>
                <a:latin typeface="Times New Roman" panose="02020603050405020304" pitchFamily="18" charset="0"/>
                <a:cs typeface="Times New Roman" panose="02020603050405020304" pitchFamily="18" charset="0"/>
              </a:rPr>
              <a:t> </a:t>
            </a:r>
            <a:r>
              <a:rPr lang="en-US" sz="3600" b="1" dirty="0" err="1">
                <a:solidFill>
                  <a:srgbClr val="9A3A3A"/>
                </a:solidFill>
                <a:latin typeface="Times New Roman" panose="02020603050405020304" pitchFamily="18" charset="0"/>
                <a:cs typeface="Times New Roman" panose="02020603050405020304" pitchFamily="18" charset="0"/>
              </a:rPr>
              <a:t>cáo</a:t>
            </a:r>
            <a:r>
              <a:rPr lang="en-US" sz="3600" b="1" dirty="0">
                <a:solidFill>
                  <a:srgbClr val="9A3A3A"/>
                </a:solidFill>
                <a:latin typeface="Times New Roman" panose="02020603050405020304" pitchFamily="18" charset="0"/>
                <a:cs typeface="Times New Roman" panose="02020603050405020304" pitchFamily="18" charset="0"/>
              </a:rPr>
              <a:t> </a:t>
            </a:r>
            <a:r>
              <a:rPr lang="en-US" sz="3600" b="1" dirty="0" err="1">
                <a:solidFill>
                  <a:srgbClr val="9A3A3A"/>
                </a:solidFill>
                <a:effectLst/>
                <a:latin typeface="Times New Roman" panose="02020603050405020304" pitchFamily="18" charset="0"/>
                <a:ea typeface="Calibri" panose="020F0502020204030204" pitchFamily="34" charset="0"/>
              </a:rPr>
              <a:t>về</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hình</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thức</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vay</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nợ</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của</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ngân</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hàng</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hoặc</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mua</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sản</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phẩm</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theo</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hình</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thức</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trả</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góp</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của</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một</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số</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ngân</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hàng</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hoặc</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doanh</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nghiệp</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cụ</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thể</a:t>
            </a:r>
            <a:r>
              <a:rPr lang="en-US" sz="3600" b="1" dirty="0">
                <a:solidFill>
                  <a:srgbClr val="9A3A3A"/>
                </a:solidFill>
                <a:effectLst/>
                <a:latin typeface="Times New Roman" panose="02020603050405020304" pitchFamily="18" charset="0"/>
                <a:ea typeface="Calibri" panose="020F0502020204030204" pitchFamily="34" charset="0"/>
              </a:rPr>
              <a:t> qua web </a:t>
            </a:r>
            <a:r>
              <a:rPr lang="en-US" sz="3600" b="1" dirty="0" err="1">
                <a:solidFill>
                  <a:srgbClr val="9A3A3A"/>
                </a:solidFill>
                <a:effectLst/>
                <a:latin typeface="Times New Roman" panose="02020603050405020304" pitchFamily="18" charset="0"/>
                <a:ea typeface="Calibri" panose="020F0502020204030204" pitchFamily="34" charset="0"/>
              </a:rPr>
              <a:t>của</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những</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tổ</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chức</a:t>
            </a:r>
            <a:r>
              <a:rPr lang="en-US" sz="3600" b="1" dirty="0">
                <a:solidFill>
                  <a:srgbClr val="9A3A3A"/>
                </a:solidFill>
                <a:effectLst/>
                <a:latin typeface="Times New Roman" panose="02020603050405020304" pitchFamily="18" charset="0"/>
                <a:ea typeface="Calibri" panose="020F0502020204030204" pitchFamily="34" charset="0"/>
              </a:rPr>
              <a:t> </a:t>
            </a:r>
            <a:r>
              <a:rPr lang="en-US" sz="3600" b="1" dirty="0" err="1">
                <a:solidFill>
                  <a:srgbClr val="9A3A3A"/>
                </a:solidFill>
                <a:effectLst/>
                <a:latin typeface="Times New Roman" panose="02020603050405020304" pitchFamily="18" charset="0"/>
                <a:ea typeface="Calibri" panose="020F0502020204030204" pitchFamily="34" charset="0"/>
              </a:rPr>
              <a:t>đó</a:t>
            </a:r>
            <a:r>
              <a:rPr lang="en-US" sz="3600" b="1" dirty="0">
                <a:solidFill>
                  <a:srgbClr val="9A3A3A"/>
                </a:solidFill>
                <a:effectLst/>
                <a:latin typeface="Times New Roman" panose="02020603050405020304" pitchFamily="18" charset="0"/>
                <a:ea typeface="Calibri" panose="020F0502020204030204" pitchFamily="34" charset="0"/>
              </a:rPr>
              <a:t> </a:t>
            </a:r>
            <a:endParaRPr lang="en-US" sz="3600" b="1" dirty="0">
              <a:solidFill>
                <a:srgbClr val="9A3A3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7143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500"/>
                            </p:stCondLst>
                            <p:childTnLst>
                              <p:par>
                                <p:cTn id="15" presetID="54" presetClass="path" presetSubtype="0" accel="50000" decel="50000" fill="hold" nodeType="afterEffect">
                                  <p:stCondLst>
                                    <p:cond delay="0"/>
                                  </p:stCondLst>
                                  <p:childTnLst>
                                    <p:animMotion origin="layout" path="M -0.00885 -0.07361 C 0.0026 -0.07731 0.04271 -0.08078 0.05729 -0.08078 C 0.14635 -0.08078 0.23841 -0.02407 0.23841 0.03288 C 0.23841 0.00394 0.2845 -0.02407 0.32734 -0.02407 C 0.37357 -0.02407 0.41654 0.0044 0.41654 0.03288 C 0.41654 0.01852 0.43945 0.00394 0.46263 0.00394 C 0.48555 0.00394 0.50872 0.01806 0.50872 0.03288 C 0.50872 0.02524 0.52031 0.01852 0.53151 0.01852 C 0.5431 0.01852 0.5543 0.0257 0.5543 0.03288 C 0.5543 0.02894 0.5599 0.02524 0.56588 0.02524 C 0.56901 0.02524 0.5776 0.02894 0.5776 0.03288 C 0.5776 0.03079 0.5806 0.02894 0.5832 0.02894 C 0.5832 0.0294 0.5888 0.03079 0.5888 0.03288 C 0.5888 0.03172 0.5888 0.03079 0.5918 0.03079 C 0.5918 0.03125 0.59479 0.03172 0.59479 0.03288 C 0.59479 0.03218 0.59479 0.03172 0.59479 0.03125 C 0.59779 0.03125 0.59779 0.03172 0.59779 0.03218 C 0.60078 0.03218 0.60078 0.03172 0.60078 0.03125 C 0.60391 0.03125 0.60391 0.03172 0.60391 0.03218 " pathEditMode="relative" rAng="0" ptsTypes="AAAAAAAAAAAAAAAAAAA">
                                      <p:cBhvr>
                                        <p:cTn id="16" dur="1250" fill="hold"/>
                                        <p:tgtEl>
                                          <p:spTgt spid="16"/>
                                        </p:tgtEl>
                                        <p:attrNameLst>
                                          <p:attrName>ppt_x</p:attrName>
                                          <p:attrName>ppt_y</p:attrName>
                                        </p:attrNameLst>
                                      </p:cBhvr>
                                      <p:rCtr x="30638" y="4954"/>
                                    </p:animMotion>
                                  </p:childTnLst>
                                </p:cTn>
                              </p:par>
                            </p:childTnLst>
                          </p:cTn>
                        </p:par>
                        <p:par>
                          <p:cTn id="17" fill="hold">
                            <p:stCondLst>
                              <p:cond delay="1750"/>
                            </p:stCondLst>
                            <p:childTnLst>
                              <p:par>
                                <p:cTn id="18" presetID="54" presetClass="path" presetSubtype="0" accel="50000" decel="50000" fill="hold" nodeType="afterEffect">
                                  <p:stCondLst>
                                    <p:cond delay="0"/>
                                  </p:stCondLst>
                                  <p:childTnLst>
                                    <p:animMotion origin="layout" path="M 0.00586 -0.06667 C 0.01068 -0.06852 0.02786 -0.07014 0.03398 -0.07014 C 0.07188 -0.07014 0.1112 -0.04074 0.1112 -0.01134 C 0.1112 -0.02639 0.13073 -0.04074 0.14909 -0.04074 C 0.16875 -0.04074 0.18711 -0.02639 0.18711 -0.01134 C 0.18711 -0.01898 0.19675 -0.02639 0.20664 -0.02639 C 0.21641 -0.02639 0.2263 -0.01898 0.2263 -0.01134 C 0.2263 -0.01528 0.23125 -0.01898 0.23607 -0.01898 C 0.24102 -0.01898 0.24583 -0.01505 0.24583 -0.01134 C 0.24583 -0.01342 0.24818 -0.01528 0.25065 -0.01528 C 0.25195 -0.01528 0.25573 -0.01342 0.25573 -0.01134 C 0.25573 -0.0125 0.2569 -0.01342 0.25807 -0.01342 C 0.25807 -0.01319 0.26042 -0.01273 0.26042 -0.01134 C 0.26042 -0.01227 0.26042 -0.0125 0.26172 -0.0125 C 0.26172 -0.01227 0.26302 -0.01204 0.26302 -0.01134 C 0.26302 -0.0118 0.26302 -0.01227 0.26302 -0.01204 C 0.26432 -0.01227 0.26432 -0.01204 0.26432 -0.0118 C 0.26563 -0.0118 0.26563 -0.01204 0.26563 -0.01227 C 0.26693 -0.01227 0.26693 -0.01204 0.26693 -0.0118 " pathEditMode="relative" rAng="0" ptsTypes="AAAAAAAAAAAAAAAAAAA">
                                      <p:cBhvr>
                                        <p:cTn id="19" dur="1250" fill="hold"/>
                                        <p:tgtEl>
                                          <p:spTgt spid="21"/>
                                        </p:tgtEl>
                                        <p:attrNameLst>
                                          <p:attrName>ppt_x</p:attrName>
                                          <p:attrName>ppt_y</p:attrName>
                                        </p:attrNameLst>
                                      </p:cBhvr>
                                      <p:rCtr x="13047" y="2593"/>
                                    </p:animMotion>
                                  </p:childTnLst>
                                </p:cTn>
                              </p:par>
                            </p:childTnLst>
                          </p:cTn>
                        </p:par>
                        <p:par>
                          <p:cTn id="20" fill="hold">
                            <p:stCondLst>
                              <p:cond delay="3000"/>
                            </p:stCondLst>
                            <p:childTnLst>
                              <p:par>
                                <p:cTn id="21" presetID="41" presetClass="path" presetSubtype="0" accel="50000" decel="50000" fill="hold" nodeType="afterEffect">
                                  <p:stCondLst>
                                    <p:cond delay="0"/>
                                  </p:stCondLst>
                                  <p:childTnLst>
                                    <p:animMotion origin="layout" path="M -0.13568 -0.11666 C -0.13972 -0.12476 -0.15365 -0.13287 -0.15873 -0.13287 C -0.18972 -0.13287 -0.22175 -0.00787 -0.22175 0.11713 C -0.22175 0.05417 -0.23776 -0.00787 -0.25274 -0.00787 C -0.26875 -0.00787 -0.28373 0.0551 -0.28373 0.11713 C -0.28373 0.08612 -0.29167 0.05417 -0.29974 0.05417 C -0.30769 0.05417 -0.31576 0.08519 -0.31576 0.11713 C -0.31576 0.10116 -0.31979 0.08612 -0.3237 0.08612 C -0.32774 0.08612 -0.33164 0.10209 -0.33164 0.11713 C -0.33164 0.10903 -0.3336 0.10116 -0.33568 0.10116 C -0.33672 0.10116 -0.33972 0.10926 -0.33972 0.11713 C -0.33972 0.1132 -0.34076 0.10903 -0.34167 0.10903 C -0.34167 0.10811 -0.34362 0.11297 -0.34362 0.11713 C -0.34362 0.11505 -0.34362 0.1132 -0.34466 0.1132 C -0.34466 0.11412 -0.34571 0.11528 -0.34571 0.11713 C -0.34571 0.11621 -0.34571 0.11505 -0.34571 0.11412 C -0.34675 0.11412 -0.34675 0.11505 -0.34675 0.11621 C -0.34779 0.11621 -0.34779 0.11528 -0.34779 0.11412 C -0.34883 0.11412 -0.34883 0.11505 -0.34883 0.11621 " pathEditMode="relative" rAng="0" ptsTypes="AAAAAAAAAAAAAAAAAAA">
                                      <p:cBhvr>
                                        <p:cTn id="22" dur="1250" fill="hold"/>
                                        <p:tgtEl>
                                          <p:spTgt spid="14"/>
                                        </p:tgtEl>
                                        <p:attrNameLst>
                                          <p:attrName>ppt_x</p:attrName>
                                          <p:attrName>ppt_y</p:attrName>
                                        </p:attrNameLst>
                                      </p:cBhvr>
                                      <p:rCtr x="-10664" y="10880"/>
                                    </p:animMotion>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Hexagon 1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5CF9B7F1-C889-40F8-BB9C-C1A6DEC5BB39}"/>
              </a:ext>
            </a:extLst>
          </p:cNvPr>
          <p:cNvSpPr/>
          <p:nvPr/>
        </p:nvSpPr>
        <p:spPr>
          <a:xfrm>
            <a:off x="2027796" y="1145822"/>
            <a:ext cx="8049159" cy="4944811"/>
          </a:xfrm>
          <a:prstGeom prst="hexag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8B3129D-F236-4298-87C7-B58D43A9C090}"/>
              </a:ext>
            </a:extLst>
          </p:cNvPr>
          <p:cNvPicPr>
            <a:picLocks noChangeAspect="1"/>
          </p:cNvPicPr>
          <p:nvPr/>
        </p:nvPicPr>
        <p:blipFill rotWithShape="1">
          <a:blip r:embed="rId3"/>
          <a:srcRect t="24673" r="17857"/>
          <a:stretch/>
        </p:blipFill>
        <p:spPr>
          <a:xfrm>
            <a:off x="10177298" y="111828"/>
            <a:ext cx="1752984" cy="1473610"/>
          </a:xfrm>
          <a:prstGeom prst="rect">
            <a:avLst/>
          </a:prstGeom>
        </p:spPr>
      </p:pic>
      <p:pic>
        <p:nvPicPr>
          <p:cNvPr id="7" name="图片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6FD5E1D-C2C7-42A1-9B7D-4E592583096B}"/>
              </a:ext>
            </a:extLst>
          </p:cNvPr>
          <p:cNvPicPr>
            <a:picLocks noChangeAspect="1"/>
          </p:cNvPicPr>
          <p:nvPr/>
        </p:nvPicPr>
        <p:blipFill>
          <a:blip r:embed="rId4"/>
          <a:stretch>
            <a:fillRect/>
          </a:stretch>
        </p:blipFill>
        <p:spPr>
          <a:xfrm>
            <a:off x="49384" y="-207371"/>
            <a:ext cx="2454046" cy="1887159"/>
          </a:xfrm>
          <a:prstGeom prst="rect">
            <a:avLst/>
          </a:prstGeom>
        </p:spPr>
      </p:pic>
      <p:grpSp>
        <p:nvGrpSpPr>
          <p:cNvPr id="24" name="组合 2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AF44616-6C7B-415E-B68B-A7E293A0C99A}"/>
              </a:ext>
            </a:extLst>
          </p:cNvPr>
          <p:cNvGrpSpPr/>
          <p:nvPr/>
        </p:nvGrpSpPr>
        <p:grpSpPr>
          <a:xfrm>
            <a:off x="-38915" y="4527187"/>
            <a:ext cx="1541444" cy="2330813"/>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5"/>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6"/>
            <a:stretch>
              <a:fillRect/>
            </a:stretch>
          </p:blipFill>
          <p:spPr>
            <a:xfrm>
              <a:off x="355595" y="3741685"/>
              <a:ext cx="1220293" cy="1340179"/>
            </a:xfrm>
            <a:prstGeom prst="rect">
              <a:avLst/>
            </a:prstGeom>
          </p:spPr>
        </p:pic>
      </p:grpSp>
      <p:pic>
        <p:nvPicPr>
          <p:cNvPr id="2" name="Picture 1" descr="OPL20U25GSXzBJYl68kk8uQGfFKzs7yb1M4KJWUiLk6ZEvGF+qCIPSnY57AbBFCvTW2023.15.96+K4lPs7H94VUqPe2XwIsfPRnrXQE//QTEXxb8/8N4CNc6FpgZahzpTjFhMzSA7T/nHJa11DE8Ng2TP3iAmRczFlmslSuUNOgUeb6yRvs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57" y="4066473"/>
            <a:ext cx="2887021" cy="2791527"/>
          </a:xfrm>
          <a:prstGeom prst="rect">
            <a:avLst/>
          </a:prstGeom>
        </p:spPr>
      </p:pic>
      <p:pic>
        <p:nvPicPr>
          <p:cNvPr id="21" name="图片 2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DA3AB1B-5B08-4AFC-9C1D-FDA4273D2A2C}"/>
              </a:ext>
            </a:extLst>
          </p:cNvPr>
          <p:cNvPicPr>
            <a:picLocks noChangeAspect="1"/>
          </p:cNvPicPr>
          <p:nvPr/>
        </p:nvPicPr>
        <p:blipFill>
          <a:blip r:embed="rId8"/>
          <a:stretch>
            <a:fillRect/>
          </a:stretch>
        </p:blipFill>
        <p:spPr>
          <a:xfrm>
            <a:off x="1259284" y="994580"/>
            <a:ext cx="990229" cy="822266"/>
          </a:xfrm>
          <a:prstGeom prst="rect">
            <a:avLst/>
          </a:prstGeom>
        </p:spPr>
      </p:pic>
      <p:pic>
        <p:nvPicPr>
          <p:cNvPr id="14" name="图片 1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C54711A-3FCA-4330-8ED9-451489857129}"/>
              </a:ext>
            </a:extLst>
          </p:cNvPr>
          <p:cNvPicPr>
            <a:picLocks noChangeAspect="1"/>
          </p:cNvPicPr>
          <p:nvPr/>
        </p:nvPicPr>
        <p:blipFill>
          <a:blip r:embed="rId9"/>
          <a:stretch>
            <a:fillRect/>
          </a:stretch>
        </p:blipFill>
        <p:spPr>
          <a:xfrm flipH="1">
            <a:off x="10177298" y="55581"/>
            <a:ext cx="2610626" cy="1421527"/>
          </a:xfrm>
          <a:prstGeom prst="rect">
            <a:avLst/>
          </a:prstGeom>
        </p:spPr>
      </p:pic>
      <p:pic>
        <p:nvPicPr>
          <p:cNvPr id="16" name="图片 2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DA3AB1B-5B08-4AFC-9C1D-FDA4273D2A2C}"/>
              </a:ext>
            </a:extLst>
          </p:cNvPr>
          <p:cNvPicPr>
            <a:picLocks noChangeAspect="1"/>
          </p:cNvPicPr>
          <p:nvPr/>
        </p:nvPicPr>
        <p:blipFill>
          <a:blip r:embed="rId8"/>
          <a:stretch>
            <a:fillRect/>
          </a:stretch>
        </p:blipFill>
        <p:spPr>
          <a:xfrm>
            <a:off x="1862785" y="504685"/>
            <a:ext cx="990229" cy="822266"/>
          </a:xfrm>
          <a:prstGeom prst="rect">
            <a:avLst/>
          </a:prstGeom>
        </p:spPr>
      </p:pic>
      <p:sp>
        <p:nvSpPr>
          <p:cNvPr id="15" name="TextBox 1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6B5D6C5-D3F0-4341-83A5-78A969877ED3}"/>
              </a:ext>
            </a:extLst>
          </p:cNvPr>
          <p:cNvSpPr txBox="1"/>
          <p:nvPr/>
        </p:nvSpPr>
        <p:spPr>
          <a:xfrm>
            <a:off x="2697429" y="1965862"/>
            <a:ext cx="6797141" cy="3416320"/>
          </a:xfrm>
          <a:prstGeom prst="rect">
            <a:avLst/>
          </a:prstGeom>
          <a:noFill/>
        </p:spPr>
        <p:txBody>
          <a:bodyPr wrap="square">
            <a:spAutoFit/>
          </a:bodyPr>
          <a:lstStyle/>
          <a:p>
            <a:pPr algn="ctr"/>
            <a:r>
              <a:rPr lang="en-US" sz="3600" dirty="0" err="1">
                <a:solidFill>
                  <a:schemeClr val="accent5">
                    <a:lumMod val="50000"/>
                  </a:schemeClr>
                </a:solidFill>
                <a:effectLst/>
                <a:latin typeface="Times New Roman" panose="02020603050405020304" pitchFamily="18" charset="0"/>
                <a:ea typeface="Calibri" panose="020F0502020204030204" pitchFamily="34" charset="0"/>
              </a:rPr>
              <a:t>Hôm</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trước</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chúng</a:t>
            </a:r>
            <a:r>
              <a:rPr lang="en-US" sz="3600" dirty="0">
                <a:solidFill>
                  <a:schemeClr val="accent5">
                    <a:lumMod val="50000"/>
                  </a:schemeClr>
                </a:solidFill>
                <a:effectLst/>
                <a:latin typeface="Times New Roman" panose="02020603050405020304" pitchFamily="18" charset="0"/>
                <a:ea typeface="Calibri" panose="020F0502020204030204" pitchFamily="34" charset="0"/>
              </a:rPr>
              <a:t> ta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đã</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được</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tìm</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hiểu</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về</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quản</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lí</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chi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tiêu</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của</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bản</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thân</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và</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gia</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đình</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hôm</a:t>
            </a:r>
            <a:r>
              <a:rPr lang="en-US" sz="3600" dirty="0">
                <a:solidFill>
                  <a:schemeClr val="accent5">
                    <a:lumMod val="50000"/>
                  </a:schemeClr>
                </a:solidFill>
                <a:effectLst/>
                <a:latin typeface="Times New Roman" panose="02020603050405020304" pitchFamily="18" charset="0"/>
                <a:ea typeface="Calibri" panose="020F0502020204030204" pitchFamily="34" charset="0"/>
              </a:rPr>
              <a:t> nay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các</a:t>
            </a:r>
            <a:r>
              <a:rPr lang="en-US" sz="3600" dirty="0">
                <a:solidFill>
                  <a:schemeClr val="accent5">
                    <a:lumMod val="50000"/>
                  </a:schemeClr>
                </a:solidFill>
                <a:effectLst/>
                <a:latin typeface="Times New Roman" panose="02020603050405020304" pitchFamily="18" charset="0"/>
                <a:ea typeface="Calibri" panose="020F0502020204030204" pitchFamily="34" charset="0"/>
              </a:rPr>
              <a:t> con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sẽ</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học</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thêm</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một</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nội</a:t>
            </a:r>
            <a:r>
              <a:rPr lang="en-US" sz="3600" dirty="0">
                <a:solidFill>
                  <a:schemeClr val="accent5">
                    <a:lumMod val="50000"/>
                  </a:schemeClr>
                </a:solidFill>
                <a:effectLst/>
                <a:latin typeface="Times New Roman" panose="02020603050405020304" pitchFamily="18" charset="0"/>
                <a:ea typeface="Calibri" panose="020F0502020204030204" pitchFamily="34" charset="0"/>
              </a:rPr>
              <a:t> dung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của</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quản</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lí</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tài</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chính</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cá</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nhân</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nữa</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là</a:t>
            </a:r>
            <a:r>
              <a:rPr lang="en-US" sz="3600"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vay</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nợ</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dirty="0" err="1">
                <a:solidFill>
                  <a:schemeClr val="accent5">
                    <a:lumMod val="50000"/>
                  </a:schemeClr>
                </a:solidFill>
                <a:effectLst/>
                <a:latin typeface="Times New Roman" panose="02020603050405020304" pitchFamily="18" charset="0"/>
                <a:ea typeface="Calibri" panose="020F0502020204030204" pitchFamily="34" charset="0"/>
              </a:rPr>
              <a:t>và</a:t>
            </a:r>
            <a:r>
              <a:rPr lang="en-US" sz="36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thanh</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toán</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khoản</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vay</a:t>
            </a:r>
            <a:r>
              <a:rPr lang="en-US" sz="36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3600" b="1" i="1" dirty="0" err="1">
                <a:solidFill>
                  <a:schemeClr val="accent5">
                    <a:lumMod val="50000"/>
                  </a:schemeClr>
                </a:solidFill>
                <a:effectLst/>
                <a:latin typeface="Times New Roman" panose="02020603050405020304" pitchFamily="18" charset="0"/>
                <a:ea typeface="Calibri" panose="020F0502020204030204" pitchFamily="34" charset="0"/>
              </a:rPr>
              <a:t>nợ</a:t>
            </a:r>
            <a:endParaRPr lang="en-US" sz="3600" b="1" i="1" dirty="0">
              <a:solidFill>
                <a:schemeClr val="accent5">
                  <a:lumMod val="50000"/>
                </a:schemeClr>
              </a:solidFill>
            </a:endParaRPr>
          </a:p>
        </p:txBody>
      </p:sp>
    </p:spTree>
    <p:extLst>
      <p:ext uri="{BB962C8B-B14F-4D97-AF65-F5344CB8AC3E}">
        <p14:creationId xmlns:p14="http://schemas.microsoft.com/office/powerpoint/2010/main" val="66926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500"/>
                            </p:stCondLst>
                            <p:childTnLst>
                              <p:par>
                                <p:cTn id="15" presetID="54" presetClass="path" presetSubtype="0" accel="50000" decel="50000" fill="hold" nodeType="afterEffect">
                                  <p:stCondLst>
                                    <p:cond delay="0"/>
                                  </p:stCondLst>
                                  <p:childTnLst>
                                    <p:animMotion origin="layout" path="M -0.00885 -0.07361 C 0.0026 -0.07731 0.04271 -0.08078 0.05729 -0.08078 C 0.14635 -0.08078 0.23841 -0.02407 0.23841 0.03288 C 0.23841 0.00394 0.2845 -0.02407 0.32734 -0.02407 C 0.37357 -0.02407 0.41654 0.0044 0.41654 0.03288 C 0.41654 0.01852 0.43945 0.00394 0.46263 0.00394 C 0.48555 0.00394 0.50872 0.01806 0.50872 0.03288 C 0.50872 0.02524 0.52031 0.01852 0.53151 0.01852 C 0.5431 0.01852 0.5543 0.0257 0.5543 0.03288 C 0.5543 0.02894 0.5599 0.02524 0.56588 0.02524 C 0.56901 0.02524 0.5776 0.02894 0.5776 0.03288 C 0.5776 0.03079 0.5806 0.02894 0.5832 0.02894 C 0.5832 0.0294 0.5888 0.03079 0.5888 0.03288 C 0.5888 0.03172 0.5888 0.03079 0.5918 0.03079 C 0.5918 0.03125 0.59479 0.03172 0.59479 0.03288 C 0.59479 0.03218 0.59479 0.03172 0.59479 0.03125 C 0.59779 0.03125 0.59779 0.03172 0.59779 0.03218 C 0.60078 0.03218 0.60078 0.03172 0.60078 0.03125 C 0.60391 0.03125 0.60391 0.03172 0.60391 0.03218 " pathEditMode="relative" rAng="0" ptsTypes="AAAAAAAAAAAAAAAAAAA">
                                      <p:cBhvr>
                                        <p:cTn id="16" dur="1250" fill="hold"/>
                                        <p:tgtEl>
                                          <p:spTgt spid="16"/>
                                        </p:tgtEl>
                                        <p:attrNameLst>
                                          <p:attrName>ppt_x</p:attrName>
                                          <p:attrName>ppt_y</p:attrName>
                                        </p:attrNameLst>
                                      </p:cBhvr>
                                      <p:rCtr x="30638" y="4954"/>
                                    </p:animMotion>
                                  </p:childTnLst>
                                </p:cTn>
                              </p:par>
                            </p:childTnLst>
                          </p:cTn>
                        </p:par>
                        <p:par>
                          <p:cTn id="17" fill="hold">
                            <p:stCondLst>
                              <p:cond delay="1750"/>
                            </p:stCondLst>
                            <p:childTnLst>
                              <p:par>
                                <p:cTn id="18" presetID="54" presetClass="path" presetSubtype="0" accel="50000" decel="50000" fill="hold" nodeType="afterEffect">
                                  <p:stCondLst>
                                    <p:cond delay="0"/>
                                  </p:stCondLst>
                                  <p:childTnLst>
                                    <p:animMotion origin="layout" path="M 0.00586 -0.06667 C 0.01068 -0.06852 0.02786 -0.07014 0.03398 -0.07014 C 0.07188 -0.07014 0.1112 -0.04074 0.1112 -0.01134 C 0.1112 -0.02639 0.13073 -0.04074 0.14909 -0.04074 C 0.16875 -0.04074 0.18711 -0.02639 0.18711 -0.01134 C 0.18711 -0.01898 0.19675 -0.02639 0.20664 -0.02639 C 0.21641 -0.02639 0.2263 -0.01898 0.2263 -0.01134 C 0.2263 -0.01528 0.23125 -0.01898 0.23607 -0.01898 C 0.24102 -0.01898 0.24583 -0.01505 0.24583 -0.01134 C 0.24583 -0.01342 0.24818 -0.01528 0.25065 -0.01528 C 0.25195 -0.01528 0.25573 -0.01342 0.25573 -0.01134 C 0.25573 -0.0125 0.2569 -0.01342 0.25807 -0.01342 C 0.25807 -0.01319 0.26042 -0.01273 0.26042 -0.01134 C 0.26042 -0.01227 0.26042 -0.0125 0.26172 -0.0125 C 0.26172 -0.01227 0.26302 -0.01204 0.26302 -0.01134 C 0.26302 -0.0118 0.26302 -0.01227 0.26302 -0.01204 C 0.26432 -0.01227 0.26432 -0.01204 0.26432 -0.0118 C 0.26563 -0.0118 0.26563 -0.01204 0.26563 -0.01227 C 0.26693 -0.01227 0.26693 -0.01204 0.26693 -0.0118 " pathEditMode="relative" rAng="0" ptsTypes="AAAAAAAAAAAAAAAAAAA">
                                      <p:cBhvr>
                                        <p:cTn id="19" dur="1250" fill="hold"/>
                                        <p:tgtEl>
                                          <p:spTgt spid="21"/>
                                        </p:tgtEl>
                                        <p:attrNameLst>
                                          <p:attrName>ppt_x</p:attrName>
                                          <p:attrName>ppt_y</p:attrName>
                                        </p:attrNameLst>
                                      </p:cBhvr>
                                      <p:rCtr x="13047" y="2593"/>
                                    </p:animMotion>
                                  </p:childTnLst>
                                </p:cTn>
                              </p:par>
                            </p:childTnLst>
                          </p:cTn>
                        </p:par>
                        <p:par>
                          <p:cTn id="20" fill="hold">
                            <p:stCondLst>
                              <p:cond delay="3000"/>
                            </p:stCondLst>
                            <p:childTnLst>
                              <p:par>
                                <p:cTn id="21" presetID="41" presetClass="path" presetSubtype="0" accel="50000" decel="50000" fill="hold" nodeType="afterEffect">
                                  <p:stCondLst>
                                    <p:cond delay="0"/>
                                  </p:stCondLst>
                                  <p:childTnLst>
                                    <p:animMotion origin="layout" path="M -0.13568 -0.11666 C -0.13972 -0.12476 -0.15365 -0.13287 -0.15873 -0.13287 C -0.18972 -0.13287 -0.22175 -0.00787 -0.22175 0.11713 C -0.22175 0.05417 -0.23776 -0.00787 -0.25274 -0.00787 C -0.26875 -0.00787 -0.28373 0.0551 -0.28373 0.11713 C -0.28373 0.08612 -0.29167 0.05417 -0.29974 0.05417 C -0.30769 0.05417 -0.31576 0.08519 -0.31576 0.11713 C -0.31576 0.10116 -0.31979 0.08612 -0.3237 0.08612 C -0.32774 0.08612 -0.33164 0.10209 -0.33164 0.11713 C -0.33164 0.10903 -0.3336 0.10116 -0.33568 0.10116 C -0.33672 0.10116 -0.33972 0.10926 -0.33972 0.11713 C -0.33972 0.1132 -0.34076 0.10903 -0.34167 0.10903 C -0.34167 0.10811 -0.34362 0.11297 -0.34362 0.11713 C -0.34362 0.11505 -0.34362 0.1132 -0.34466 0.1132 C -0.34466 0.11412 -0.34571 0.11528 -0.34571 0.11713 C -0.34571 0.11621 -0.34571 0.11505 -0.34571 0.11412 C -0.34675 0.11412 -0.34675 0.11505 -0.34675 0.11621 C -0.34779 0.11621 -0.34779 0.11528 -0.34779 0.11412 C -0.34883 0.11412 -0.34883 0.11505 -0.34883 0.11621 " pathEditMode="relative" rAng="0" ptsTypes="AAAAAAAAAAAAAAAAAAA">
                                      <p:cBhvr>
                                        <p:cTn id="22" dur="1250" fill="hold"/>
                                        <p:tgtEl>
                                          <p:spTgt spid="14"/>
                                        </p:tgtEl>
                                        <p:attrNameLst>
                                          <p:attrName>ppt_x</p:attrName>
                                          <p:attrName>ppt_y</p:attrName>
                                        </p:attrNameLst>
                                      </p:cBhvr>
                                      <p:rCtr x="-10664" y="10880"/>
                                    </p:animMotion>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A4286A3C-B360-4B1D-B7FE-86B043DDBB80}"/>
              </a:ext>
            </a:extLst>
          </p:cNvPr>
          <p:cNvSpPr/>
          <p:nvPr/>
        </p:nvSpPr>
        <p:spPr>
          <a:xfrm>
            <a:off x="4546170" y="1293374"/>
            <a:ext cx="3345788" cy="769441"/>
          </a:xfrm>
          <a:prstGeom prst="rect">
            <a:avLst/>
          </a:prstGeom>
          <a:noFill/>
        </p:spPr>
        <p:txBody>
          <a:bodyPr wrap="none" lIns="91440" tIns="45720" rIns="91440" bIns="45720">
            <a:spAutoFit/>
          </a:bodyPr>
          <a:lstStyle/>
          <a:p>
            <a:pPr algn="ctr"/>
            <a:r>
              <a:rPr lang="en-US" sz="44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II</a:t>
            </a:r>
          </a:p>
        </p:txBody>
      </p:sp>
      <p:sp>
        <p:nvSpPr>
          <p:cNvPr id="21" name="Rectangl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7A4C96A9-A777-4CAC-AC71-C2C81FB96082}"/>
              </a:ext>
            </a:extLst>
          </p:cNvPr>
          <p:cNvSpPr/>
          <p:nvPr/>
        </p:nvSpPr>
        <p:spPr>
          <a:xfrm>
            <a:off x="-1371600" y="2062815"/>
            <a:ext cx="14935200" cy="74898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267" b="1" dirty="0">
                <a:ln w="11430"/>
                <a:solidFill>
                  <a:schemeClr val="accent2">
                    <a:lumMod val="75000"/>
                  </a:schemeClr>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HOẠT ĐỘNG THỰC HÀNH VÀ TRẢI NGHIỆM</a:t>
            </a:r>
          </a:p>
        </p:txBody>
      </p:sp>
      <p:sp>
        <p:nvSpPr>
          <p:cNvPr id="22" name="Rectangle 2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85003765-3191-4D23-8EC0-1A86F39F9030}"/>
              </a:ext>
            </a:extLst>
          </p:cNvPr>
          <p:cNvSpPr/>
          <p:nvPr/>
        </p:nvSpPr>
        <p:spPr>
          <a:xfrm>
            <a:off x="4605033" y="3100892"/>
            <a:ext cx="3083536" cy="861774"/>
          </a:xfrm>
          <a:prstGeom prst="rect">
            <a:avLst/>
          </a:prstGeom>
          <a:noFill/>
        </p:spPr>
        <p:txBody>
          <a:bodyPr wrap="none" lIns="121920" tIns="60960" rIns="121920" bIns="60960">
            <a:spAutoFit/>
          </a:bodyPr>
          <a:lstStyle/>
          <a:p>
            <a:pPr algn="ctr"/>
            <a:r>
              <a:rPr lang="en-US" sz="4800" b="1" dirty="0">
                <a:ln w="9525">
                  <a:solidFill>
                    <a:schemeClr val="bg1"/>
                  </a:solidFill>
                  <a:prstDash val="solid"/>
                </a:ln>
                <a:solidFill>
                  <a:schemeClr val="accent2">
                    <a:lumMod val="75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CHỦ ĐỀ 1</a:t>
            </a:r>
          </a:p>
        </p:txBody>
      </p:sp>
      <p:sp>
        <p:nvSpPr>
          <p:cNvPr id="23" name="Rectangle 2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C908C368-E613-4DB0-BE7F-02A80D3B3798}"/>
              </a:ext>
            </a:extLst>
          </p:cNvPr>
          <p:cNvSpPr/>
          <p:nvPr/>
        </p:nvSpPr>
        <p:spPr>
          <a:xfrm>
            <a:off x="1208394" y="4096573"/>
            <a:ext cx="10543912" cy="984885"/>
          </a:xfrm>
          <a:prstGeom prst="rect">
            <a:avLst/>
          </a:prstGeom>
          <a:noFill/>
        </p:spPr>
        <p:txBody>
          <a:bodyPr wrap="none" lIns="121920" tIns="60960" rIns="121920" bIns="60960">
            <a:spAutoFit/>
          </a:bodyPr>
          <a:lstStyle/>
          <a:p>
            <a:pPr algn="ctr"/>
            <a:r>
              <a:rPr lang="en-US" sz="5600" b="1" dirty="0">
                <a:ln w="22225">
                  <a:solidFill>
                    <a:schemeClr val="accent2"/>
                  </a:solidFill>
                  <a:prstDash val="solid"/>
                </a:ln>
                <a:solidFill>
                  <a:srgbClr val="FF0000"/>
                </a:solidFill>
              </a:rPr>
              <a:t>QUẢN LÍ TÀI CHÍNH CÁ NHÂN</a:t>
            </a:r>
          </a:p>
        </p:txBody>
      </p:sp>
      <p:sp>
        <p:nvSpPr>
          <p:cNvPr id="24" name="Hình chữ nhật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967638A3-C0CF-4477-B4A5-98E9B5AC6548}"/>
              </a:ext>
            </a:extLst>
          </p:cNvPr>
          <p:cNvSpPr/>
          <p:nvPr/>
        </p:nvSpPr>
        <p:spPr>
          <a:xfrm>
            <a:off x="4576836" y="5215366"/>
            <a:ext cx="3038332"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accent2">
                    <a:lumMod val="7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5400" b="1" dirty="0" err="1">
                <a:ln w="13462">
                  <a:solidFill>
                    <a:schemeClr val="bg1"/>
                  </a:solidFill>
                  <a:prstDash val="solid"/>
                </a:ln>
                <a:solidFill>
                  <a:schemeClr val="accent2">
                    <a:lumMod val="7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5400" b="1" dirty="0">
                <a:ln w="13462">
                  <a:solidFill>
                    <a:schemeClr val="bg1"/>
                  </a:solidFill>
                  <a:prstDash val="solid"/>
                </a:ln>
                <a:solidFill>
                  <a:schemeClr val="accent2">
                    <a:lumMod val="7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106)</a:t>
            </a:r>
            <a:endParaRPr lang="vi-VN" sz="5400" b="1" dirty="0">
              <a:ln w="13462">
                <a:solidFill>
                  <a:schemeClr val="bg1"/>
                </a:solidFill>
                <a:prstDash val="solid"/>
              </a:ln>
              <a:solidFill>
                <a:schemeClr val="accent2">
                  <a:lumMod val="7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25" name="图片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8BBC32EC-A5F3-4F59-8A87-23157E19AE9C}"/>
              </a:ext>
            </a:extLst>
          </p:cNvPr>
          <p:cNvPicPr>
            <a:picLocks noChangeAspect="1"/>
          </p:cNvPicPr>
          <p:nvPr/>
        </p:nvPicPr>
        <p:blipFill>
          <a:blip r:embed="rId2"/>
          <a:stretch>
            <a:fillRect/>
          </a:stretch>
        </p:blipFill>
        <p:spPr>
          <a:xfrm>
            <a:off x="133322" y="5204291"/>
            <a:ext cx="1217172" cy="1556426"/>
          </a:xfrm>
          <a:prstGeom prst="rect">
            <a:avLst/>
          </a:prstGeom>
        </p:spPr>
      </p:pic>
      <p:pic>
        <p:nvPicPr>
          <p:cNvPr id="26" name="图片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FBF96515-6BDF-4F0C-8D94-EA885C6DDB1A}"/>
              </a:ext>
            </a:extLst>
          </p:cNvPr>
          <p:cNvPicPr>
            <a:picLocks noChangeAspect="1"/>
          </p:cNvPicPr>
          <p:nvPr/>
        </p:nvPicPr>
        <p:blipFill rotWithShape="1">
          <a:blip r:embed="rId3"/>
          <a:srcRect t="24673" r="17857"/>
          <a:stretch/>
        </p:blipFill>
        <p:spPr>
          <a:xfrm>
            <a:off x="10191366" y="321169"/>
            <a:ext cx="1752984" cy="1473610"/>
          </a:xfrm>
          <a:prstGeom prst="rect">
            <a:avLst/>
          </a:prstGeom>
        </p:spPr>
      </p:pic>
    </p:spTree>
    <p:extLst>
      <p:ext uri="{BB962C8B-B14F-4D97-AF65-F5344CB8AC3E}">
        <p14:creationId xmlns:p14="http://schemas.microsoft.com/office/powerpoint/2010/main" val="301501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par>
                          <p:cTn id="18" fill="hold">
                            <p:stCondLst>
                              <p:cond delay="1500"/>
                            </p:stCondLst>
                            <p:childTnLst>
                              <p:par>
                                <p:cTn id="19" presetID="26" presetClass="entr" presetSubtype="0" fill="hold" grpId="1"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80">
                                          <p:stCondLst>
                                            <p:cond delay="0"/>
                                          </p:stCondLst>
                                        </p:cTn>
                                        <p:tgtEl>
                                          <p:spTgt spid="24"/>
                                        </p:tgtEl>
                                      </p:cBhvr>
                                    </p:animEffect>
                                    <p:anim calcmode="lin" valueType="num">
                                      <p:cBhvr>
                                        <p:cTn id="2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7" dur="26">
                                          <p:stCondLst>
                                            <p:cond delay="650"/>
                                          </p:stCondLst>
                                        </p:cTn>
                                        <p:tgtEl>
                                          <p:spTgt spid="24"/>
                                        </p:tgtEl>
                                      </p:cBhvr>
                                      <p:to x="100000" y="60000"/>
                                    </p:animScale>
                                    <p:animScale>
                                      <p:cBhvr>
                                        <p:cTn id="28" dur="166" decel="50000">
                                          <p:stCondLst>
                                            <p:cond delay="676"/>
                                          </p:stCondLst>
                                        </p:cTn>
                                        <p:tgtEl>
                                          <p:spTgt spid="24"/>
                                        </p:tgtEl>
                                      </p:cBhvr>
                                      <p:to x="100000" y="100000"/>
                                    </p:animScale>
                                    <p:animScale>
                                      <p:cBhvr>
                                        <p:cTn id="29" dur="26">
                                          <p:stCondLst>
                                            <p:cond delay="1312"/>
                                          </p:stCondLst>
                                        </p:cTn>
                                        <p:tgtEl>
                                          <p:spTgt spid="24"/>
                                        </p:tgtEl>
                                      </p:cBhvr>
                                      <p:to x="100000" y="80000"/>
                                    </p:animScale>
                                    <p:animScale>
                                      <p:cBhvr>
                                        <p:cTn id="30" dur="166" decel="50000">
                                          <p:stCondLst>
                                            <p:cond delay="1338"/>
                                          </p:stCondLst>
                                        </p:cTn>
                                        <p:tgtEl>
                                          <p:spTgt spid="24"/>
                                        </p:tgtEl>
                                      </p:cBhvr>
                                      <p:to x="100000" y="100000"/>
                                    </p:animScale>
                                    <p:animScale>
                                      <p:cBhvr>
                                        <p:cTn id="31" dur="26">
                                          <p:stCondLst>
                                            <p:cond delay="1642"/>
                                          </p:stCondLst>
                                        </p:cTn>
                                        <p:tgtEl>
                                          <p:spTgt spid="24"/>
                                        </p:tgtEl>
                                      </p:cBhvr>
                                      <p:to x="100000" y="90000"/>
                                    </p:animScale>
                                    <p:animScale>
                                      <p:cBhvr>
                                        <p:cTn id="32" dur="166" decel="50000">
                                          <p:stCondLst>
                                            <p:cond delay="1668"/>
                                          </p:stCondLst>
                                        </p:cTn>
                                        <p:tgtEl>
                                          <p:spTgt spid="24"/>
                                        </p:tgtEl>
                                      </p:cBhvr>
                                      <p:to x="100000" y="100000"/>
                                    </p:animScale>
                                    <p:animScale>
                                      <p:cBhvr>
                                        <p:cTn id="33" dur="26">
                                          <p:stCondLst>
                                            <p:cond delay="1808"/>
                                          </p:stCondLst>
                                        </p:cTn>
                                        <p:tgtEl>
                                          <p:spTgt spid="24"/>
                                        </p:tgtEl>
                                      </p:cBhvr>
                                      <p:to x="100000" y="95000"/>
                                    </p:animScale>
                                    <p:animScale>
                                      <p:cBhvr>
                                        <p:cTn id="34" dur="166" decel="50000">
                                          <p:stCondLst>
                                            <p:cond delay="1834"/>
                                          </p:stCondLst>
                                        </p:cTn>
                                        <p:tgtEl>
                                          <p:spTgt spid="24"/>
                                        </p:tgtEl>
                                      </p:cBhvr>
                                      <p:to x="100000" y="100000"/>
                                    </p:animScale>
                                  </p:childTnLst>
                                </p:cTn>
                              </p:par>
                            </p:childTnLst>
                          </p:cTn>
                        </p:par>
                        <p:par>
                          <p:cTn id="35" fill="hold">
                            <p:stCondLst>
                              <p:cond delay="3500"/>
                            </p:stCondLst>
                            <p:childTnLst>
                              <p:par>
                                <p:cTn id="36" presetID="26" presetClass="emph" presetSubtype="0" fill="hold" grpId="0" nodeType="afterEffect">
                                  <p:stCondLst>
                                    <p:cond delay="0"/>
                                  </p:stCondLst>
                                  <p:childTnLst>
                                    <p:animEffect transition="out" filter="fade">
                                      <p:cBhvr>
                                        <p:cTn id="37" dur="1750" tmFilter="0, 0; .2, .5; .8, .5; 1, 0"/>
                                        <p:tgtEl>
                                          <p:spTgt spid="24"/>
                                        </p:tgtEl>
                                      </p:cBhvr>
                                    </p:animEffect>
                                    <p:animScale>
                                      <p:cBhvr>
                                        <p:cTn id="38" dur="875" autoRev="1" fill="hold"/>
                                        <p:tgtEl>
                                          <p:spTgt spid="24"/>
                                        </p:tgtEl>
                                      </p:cBhvr>
                                      <p:by x="105000" y="105000"/>
                                    </p:animScale>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8B3129D-F236-4298-87C7-B58D43A9C090}"/>
              </a:ext>
            </a:extLst>
          </p:cNvPr>
          <p:cNvPicPr>
            <a:picLocks noChangeAspect="1"/>
          </p:cNvPicPr>
          <p:nvPr/>
        </p:nvPicPr>
        <p:blipFill rotWithShape="1">
          <a:blip r:embed="rId3"/>
          <a:srcRect t="24673" r="17857"/>
          <a:stretch/>
        </p:blipFill>
        <p:spPr>
          <a:xfrm>
            <a:off x="10191366" y="321169"/>
            <a:ext cx="1752984" cy="1473610"/>
          </a:xfrm>
          <a:prstGeom prst="rect">
            <a:avLst/>
          </a:prstGeom>
        </p:spPr>
      </p:pic>
      <p:pic>
        <p:nvPicPr>
          <p:cNvPr id="5" name="图片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DEA551C9-A24D-4F6F-AE60-DF7D6B83A414}"/>
              </a:ext>
            </a:extLst>
          </p:cNvPr>
          <p:cNvPicPr>
            <a:picLocks noChangeAspect="1"/>
          </p:cNvPicPr>
          <p:nvPr/>
        </p:nvPicPr>
        <p:blipFill>
          <a:blip r:embed="rId4"/>
          <a:stretch>
            <a:fillRect/>
          </a:stretch>
        </p:blipFill>
        <p:spPr>
          <a:xfrm>
            <a:off x="4845992" y="1571593"/>
            <a:ext cx="2604071" cy="1295719"/>
          </a:xfrm>
          <a:prstGeom prst="rect">
            <a:avLst/>
          </a:prstGeom>
        </p:spPr>
      </p:pic>
      <p:pic>
        <p:nvPicPr>
          <p:cNvPr id="6" name="图片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CAB5FC26-484F-44C8-9E7E-13BEAD0DDF94}"/>
              </a:ext>
            </a:extLst>
          </p:cNvPr>
          <p:cNvPicPr>
            <a:picLocks noChangeAspect="1"/>
          </p:cNvPicPr>
          <p:nvPr/>
        </p:nvPicPr>
        <p:blipFill>
          <a:blip r:embed="rId5"/>
          <a:stretch>
            <a:fillRect/>
          </a:stretch>
        </p:blipFill>
        <p:spPr>
          <a:xfrm>
            <a:off x="4667644" y="3654132"/>
            <a:ext cx="2756504" cy="1117875"/>
          </a:xfrm>
          <a:prstGeom prst="rect">
            <a:avLst/>
          </a:prstGeom>
        </p:spPr>
      </p:pic>
      <p:pic>
        <p:nvPicPr>
          <p:cNvPr id="7" name="图片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6FD5E1D-C2C7-42A1-9B7D-4E592583096B}"/>
              </a:ext>
            </a:extLst>
          </p:cNvPr>
          <p:cNvPicPr>
            <a:picLocks noChangeAspect="1"/>
          </p:cNvPicPr>
          <p:nvPr/>
        </p:nvPicPr>
        <p:blipFill>
          <a:blip r:embed="rId6"/>
          <a:stretch>
            <a:fillRect/>
          </a:stretch>
        </p:blipFill>
        <p:spPr>
          <a:xfrm>
            <a:off x="275505" y="336844"/>
            <a:ext cx="3417049" cy="2032500"/>
          </a:xfrm>
          <a:prstGeom prst="rect">
            <a:avLst/>
          </a:prstGeom>
        </p:spPr>
      </p:pic>
      <p:pic>
        <p:nvPicPr>
          <p:cNvPr id="14" name="图片 1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3C54711A-3FCA-4330-8ED9-451489857129}"/>
              </a:ext>
            </a:extLst>
          </p:cNvPr>
          <p:cNvPicPr>
            <a:picLocks noChangeAspect="1"/>
          </p:cNvPicPr>
          <p:nvPr/>
        </p:nvPicPr>
        <p:blipFill>
          <a:blip r:embed="rId7"/>
          <a:stretch>
            <a:fillRect/>
          </a:stretch>
        </p:blipFill>
        <p:spPr>
          <a:xfrm flipH="1">
            <a:off x="8438382" y="4304859"/>
            <a:ext cx="3505968" cy="2324672"/>
          </a:xfrm>
          <a:prstGeom prst="rect">
            <a:avLst/>
          </a:prstGeom>
        </p:spPr>
      </p:pic>
      <p:grpSp>
        <p:nvGrpSpPr>
          <p:cNvPr id="24" name="组合 2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8"/>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9"/>
            <a:stretch>
              <a:fillRect/>
            </a:stretch>
          </p:blipFill>
          <p:spPr>
            <a:xfrm>
              <a:off x="355595" y="3741685"/>
              <a:ext cx="1220293" cy="1340179"/>
            </a:xfrm>
            <a:prstGeom prst="rect">
              <a:avLst/>
            </a:prstGeom>
          </p:spPr>
        </p:pic>
      </p:grpSp>
      <p:pic>
        <p:nvPicPr>
          <p:cNvPr id="21" name="图片 2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1DA3AB1B-5B08-4AFC-9C1D-FDA4273D2A2C}"/>
              </a:ext>
            </a:extLst>
          </p:cNvPr>
          <p:cNvPicPr>
            <a:picLocks noChangeAspect="1"/>
          </p:cNvPicPr>
          <p:nvPr/>
        </p:nvPicPr>
        <p:blipFill>
          <a:blip r:embed="rId10"/>
          <a:stretch>
            <a:fillRect/>
          </a:stretch>
        </p:blipFill>
        <p:spPr>
          <a:xfrm>
            <a:off x="3855763" y="1958211"/>
            <a:ext cx="990229" cy="822266"/>
          </a:xfrm>
          <a:prstGeom prst="rect">
            <a:avLst/>
          </a:prstGeom>
        </p:spPr>
      </p:pic>
      <p:sp>
        <p:nvSpPr>
          <p:cNvPr id="2" name="文本框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7E239560-31E7-472A-8D5D-3B96D95E9ED3}"/>
              </a:ext>
            </a:extLst>
          </p:cNvPr>
          <p:cNvSpPr txBox="1"/>
          <p:nvPr/>
        </p:nvSpPr>
        <p:spPr>
          <a:xfrm>
            <a:off x="2238143" y="2809575"/>
            <a:ext cx="8229099" cy="923330"/>
          </a:xfrm>
          <a:prstGeom prst="rect">
            <a:avLst/>
          </a:prstGeom>
          <a:noFill/>
        </p:spPr>
        <p:txBody>
          <a:bodyPr wrap="square" rtlCol="0">
            <a:spAutoFit/>
          </a:bodyPr>
          <a:lstStyle/>
          <a:p>
            <a:r>
              <a:rPr lang="en-US" altLang="zh-CN" sz="5400" b="1" dirty="0" err="1">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Hình</a:t>
            </a:r>
            <a:r>
              <a:rPr lang="en-US" altLang="zh-CN" sz="5400" b="1" dirty="0">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 </a:t>
            </a:r>
            <a:r>
              <a:rPr lang="en-US" altLang="zh-CN" sz="5400" b="1" dirty="0" err="1">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thành</a:t>
            </a:r>
            <a:r>
              <a:rPr lang="en-US" altLang="zh-CN" sz="5400" b="1" dirty="0">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 </a:t>
            </a:r>
            <a:r>
              <a:rPr lang="en-US" altLang="zh-CN" sz="5400" b="1" dirty="0" err="1">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kiến</a:t>
            </a:r>
            <a:r>
              <a:rPr lang="en-US" altLang="zh-CN" sz="5400" b="1" dirty="0">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 </a:t>
            </a:r>
            <a:r>
              <a:rPr lang="en-US" altLang="zh-CN" sz="5400" b="1" dirty="0" err="1">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thức</a:t>
            </a:r>
            <a:endParaRPr lang="zh-CN" altLang="en-US" sz="5400" b="1" dirty="0">
              <a:solidFill>
                <a:schemeClr val="accent2">
                  <a:lumMod val="75000"/>
                </a:schemeClr>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spTree>
    <p:extLst>
      <p:ext uri="{BB962C8B-B14F-4D97-AF65-F5344CB8AC3E}">
        <p14:creationId xmlns:p14="http://schemas.microsoft.com/office/powerpoint/2010/main" val="173242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1E1B6A5-74F0-4293-BDD4-381730814CE3}"/>
              </a:ext>
            </a:extLst>
          </p:cNvPr>
          <p:cNvSpPr/>
          <p:nvPr/>
        </p:nvSpPr>
        <p:spPr>
          <a:xfrm>
            <a:off x="199219" y="356544"/>
            <a:ext cx="8443337" cy="622799"/>
          </a:xfrm>
          <a:prstGeom prst="rect">
            <a:avLst/>
          </a:prstGeom>
        </p:spPr>
        <p:txBody>
          <a:bodyPr wrap="none">
            <a:spAutoFit/>
          </a:bodyPr>
          <a:lstStyle/>
          <a:p>
            <a:pPr algn="just">
              <a:lnSpc>
                <a:spcPct val="115000"/>
              </a:lnSpc>
              <a:spcAft>
                <a:spcPts val="1067"/>
              </a:spcAft>
            </a:pPr>
            <a:r>
              <a:rPr lang="nl-NL"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Nội dung chính của quản lí tài chính cá nhân</a:t>
            </a:r>
            <a:endParaRPr lang="en-US" sz="32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6CBF063A-66B8-48E9-952E-045C7445A434}"/>
              </a:ext>
            </a:extLst>
          </p:cNvPr>
          <p:cNvSpPr/>
          <p:nvPr/>
        </p:nvSpPr>
        <p:spPr>
          <a:xfrm>
            <a:off x="199219" y="768185"/>
            <a:ext cx="7110986" cy="622799"/>
          </a:xfrm>
          <a:prstGeom prst="rect">
            <a:avLst/>
          </a:prstGeom>
        </p:spPr>
        <p:txBody>
          <a:bodyPr wrap="none">
            <a:spAutoFit/>
          </a:bodyPr>
          <a:lstStyle/>
          <a:p>
            <a:pPr>
              <a:lnSpc>
                <a:spcPct val="115000"/>
              </a:lnSpc>
              <a:spcAft>
                <a:spcPts val="1067"/>
              </a:spcAft>
            </a:pPr>
            <a:r>
              <a:rPr lang="fr-FR"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2.2. </a:t>
            </a:r>
            <a:r>
              <a:rPr lang="nl-NL" sz="3200" b="1" dirty="0">
                <a:solidFill>
                  <a:srgbClr val="002060"/>
                </a:solidFill>
                <a:effectLst/>
                <a:latin typeface="Times New Roman" panose="02020603050405020304" pitchFamily="18" charset="0"/>
                <a:ea typeface="Calibri" panose="020F0502020204030204" pitchFamily="34" charset="0"/>
              </a:rPr>
              <a:t>Vay nợ và thanh toán khoản vay nợ</a:t>
            </a:r>
            <a:endPar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8" name="TextBox 10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A226D4C6-2D37-4C54-9549-74B2656948D3}"/>
                  </a:ext>
                </a:extLst>
              </p:cNvPr>
              <p:cNvSpPr txBox="1"/>
              <p:nvPr/>
            </p:nvSpPr>
            <p:spPr>
              <a:xfrm>
                <a:off x="199219" y="1293033"/>
                <a:ext cx="11216531" cy="5928803"/>
              </a:xfrm>
              <a:prstGeom prst="rect">
                <a:avLst/>
              </a:prstGeom>
              <a:noFill/>
            </p:spPr>
            <p:txBody>
              <a:bodyPr wrap="square">
                <a:spAutoFit/>
              </a:bodyPr>
              <a:lstStyle/>
              <a:p>
                <a:pPr algn="just">
                  <a:lnSpc>
                    <a:spcPct val="107000"/>
                  </a:lnSpc>
                  <a:spcBef>
                    <a:spcPts val="300"/>
                  </a:spcBef>
                  <a:spcAft>
                    <a:spcPts val="300"/>
                  </a:spcAft>
                </a:pPr>
                <a:r>
                  <a:rPr lang="nl-NL" sz="2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Ví dụ 2. </a:t>
                </a:r>
                <a:r>
                  <a:rPr lang="nl-NL"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 đình bác Châu quyết định vay nợ ngân hàng để mua nhà trả góp. Hợp đồng tín dụng giữa đại diện ngân hàng (bên cho vay) và gia đình bác Châu (bên vay) nêu rõ những điều khoản sau:</a:t>
                </a:r>
              </a:p>
              <a:p>
                <a:pPr marL="285750" indent="-285750" algn="just">
                  <a:lnSpc>
                    <a:spcPct val="107000"/>
                  </a:lnSpc>
                  <a:spcBef>
                    <a:spcPts val="300"/>
                  </a:spcBef>
                  <a:spcAft>
                    <a:spcPts val="300"/>
                  </a:spcAft>
                  <a:buFont typeface="Arial" panose="020B0604020202020204" pitchFamily="34" charset="0"/>
                  <a:buChar char="•"/>
                </a:pPr>
                <a:r>
                  <a:rPr kumimoji="0" lang="nl-NL" altLang="en-US" sz="26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 số tiền ngân hàng cho vay một lần là 900 triệu đồng</a:t>
                </a:r>
              </a:p>
              <a:p>
                <a:pPr marL="285750" indent="-285750" algn="just">
                  <a:lnSpc>
                    <a:spcPct val="107000"/>
                  </a:lnSpc>
                  <a:spcBef>
                    <a:spcPts val="300"/>
                  </a:spcBef>
                  <a:spcAft>
                    <a:spcPts val="300"/>
                  </a:spcAft>
                  <a:buFont typeface="Arial" panose="020B0604020202020204" pitchFamily="34" charset="0"/>
                  <a:buChar char="•"/>
                </a:pPr>
                <a:r>
                  <a:rPr lang="nl-NL"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 hạn cho vay là 48 tháng tính từ ngày bác Châu nhận được khoản tiền vay trên. Lãi suất cho vay là 9,75%/ năm và không thay đổi trong suốt thời hạn hợp đồng (48 tháng) và tính lãi theo dư nợ ban đầu. </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r>
                  <a:rPr lang="nl-NL"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Theo đó:</a:t>
                </a:r>
              </a:p>
              <a:p>
                <a:pPr marL="285750" indent="-285750" algn="just">
                  <a:lnSpc>
                    <a:spcPct val="107000"/>
                  </a:lnSpc>
                  <a:spcBef>
                    <a:spcPts val="300"/>
                  </a:spcBef>
                  <a:spcAft>
                    <a:spcPts val="300"/>
                  </a:spcAft>
                  <a:buFont typeface="Arial" panose="020B0604020202020204" pitchFamily="34" charset="0"/>
                  <a:buChar char="•"/>
                </a:pPr>
                <a:r>
                  <a:rPr lang="nl-NL"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Lãi trả hằng tháng là 0,8125% của số tiền vay 900 triệu đồng.</a:t>
                </a:r>
              </a:p>
              <a:p>
                <a:pPr marL="285750" indent="-285750" algn="just">
                  <a:lnSpc>
                    <a:spcPct val="107000"/>
                  </a:lnSpc>
                  <a:spcBef>
                    <a:spcPts val="300"/>
                  </a:spcBef>
                  <a:spcAft>
                    <a:spcPts val="300"/>
                  </a:spcAft>
                  <a:buFont typeface="Arial" panose="020B0604020202020204" pitchFamily="34" charset="0"/>
                  <a:buChar char="•"/>
                </a:pPr>
                <a:r>
                  <a:rPr lang="nl-NL"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a:t>
                </a:r>
                <a:r>
                  <a:rPr lang="nl-NL"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 nợ gốc hằng tháng là </a:t>
                </a:r>
                <a14:m>
                  <m:oMath xmlns:m="http://schemas.openxmlformats.org/officeDocument/2006/math">
                    <m:f>
                      <m:fPr>
                        <m:ctrlPr>
                          <a:rPr lang="nl-NL" sz="2600" i="1" smtClean="0">
                            <a:solidFill>
                              <a:srgbClr val="002060"/>
                            </a:solidFill>
                            <a:latin typeface="Cambria Math" panose="02040503050406030204" pitchFamily="18" charset="0"/>
                            <a:cs typeface="Times New Roman" panose="02020603050405020304" pitchFamily="18" charset="0"/>
                          </a:rPr>
                        </m:ctrlPr>
                      </m:fPr>
                      <m:num>
                        <m:r>
                          <a:rPr lang="en-US" sz="2600" b="0" i="1" smtClean="0">
                            <a:solidFill>
                              <a:srgbClr val="002060"/>
                            </a:solidFill>
                            <a:latin typeface="Cambria Math" panose="02040503050406030204" pitchFamily="18" charset="0"/>
                            <a:cs typeface="Times New Roman" panose="02020603050405020304" pitchFamily="18" charset="0"/>
                          </a:rPr>
                          <m:t>1</m:t>
                        </m:r>
                      </m:num>
                      <m:den>
                        <m:r>
                          <a:rPr lang="en-US" sz="2600" b="0" i="1" smtClean="0">
                            <a:solidFill>
                              <a:srgbClr val="002060"/>
                            </a:solidFill>
                            <a:latin typeface="Cambria Math" panose="02040503050406030204" pitchFamily="18" charset="0"/>
                            <a:cs typeface="Times New Roman" panose="02020603050405020304" pitchFamily="18" charset="0"/>
                          </a:rPr>
                          <m:t>48</m:t>
                        </m:r>
                      </m:den>
                    </m:f>
                  </m:oMath>
                </a14:m>
                <a:r>
                  <a:rPr lang="nl-NL"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của số tiền vay 900 triệu đồng</a:t>
                </a:r>
              </a:p>
              <a:p>
                <a:pPr algn="just">
                  <a:lnSpc>
                    <a:spcPct val="107000"/>
                  </a:lnSpc>
                  <a:spcBef>
                    <a:spcPts val="300"/>
                  </a:spcBef>
                  <a:spcAft>
                    <a:spcPts val="300"/>
                  </a:spcAft>
                </a:pPr>
                <a:r>
                  <a:rPr lang="nl-NL"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ỏi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nl-NL"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8" name="TextBox 10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A226D4C6-2D37-4C54-9549-74B2656948D3}"/>
                  </a:ext>
                </a:extLst>
              </p:cNvPr>
              <p:cNvSpPr txBox="1">
                <a:spLocks noRot="1" noChangeAspect="1" noMove="1" noResize="1" noEditPoints="1" noAdjustHandles="1" noChangeArrowheads="1" noChangeShapeType="1" noTextEdit="1"/>
              </p:cNvSpPr>
              <p:nvPr/>
            </p:nvSpPr>
            <p:spPr>
              <a:xfrm>
                <a:off x="199219" y="1293033"/>
                <a:ext cx="11216531" cy="5928803"/>
              </a:xfrm>
              <a:prstGeom prst="rect">
                <a:avLst/>
              </a:prstGeom>
              <a:blipFill rotWithShape="0">
                <a:blip r:embed="rId2"/>
                <a:stretch>
                  <a:fillRect l="-978" t="-925" r="-978"/>
                </a:stretch>
              </a:blipFill>
            </p:spPr>
            <p:txBody>
              <a:bodyPr/>
              <a:lstStyle/>
              <a:p>
                <a:r>
                  <a:rPr lang="en-US">
                    <a:noFill/>
                  </a:rPr>
                  <a:t> </a:t>
                </a:r>
              </a:p>
            </p:txBody>
          </p:sp>
        </mc:Fallback>
      </mc:AlternateContent>
      <p:pic>
        <p:nvPicPr>
          <p:cNvPr id="126" name="Picture 12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919A9A69-D83A-4EBF-9274-9681A3752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1123" y="-108625"/>
            <a:ext cx="1401658" cy="1401658"/>
          </a:xfrm>
          <a:prstGeom prst="rect">
            <a:avLst/>
          </a:prstGeom>
        </p:spPr>
      </p:pic>
      <p:sp>
        <p:nvSpPr>
          <p:cNvPr id="6" name="TextBox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F0A896EE-CA09-4E0D-AA21-3F715DA94FD4}"/>
              </a:ext>
            </a:extLst>
          </p:cNvPr>
          <p:cNvSpPr txBox="1"/>
          <p:nvPr/>
        </p:nvSpPr>
        <p:spPr>
          <a:xfrm>
            <a:off x="0" y="-17074"/>
            <a:ext cx="8443960" cy="584775"/>
          </a:xfrm>
          <a:prstGeom prst="rect">
            <a:avLst/>
          </a:prstGeom>
          <a:noFill/>
        </p:spPr>
        <p:txBody>
          <a:bodyPr wrap="square">
            <a:spAutoFit/>
          </a:bodyPr>
          <a:lstStyle/>
          <a:p>
            <a:pPr algn="ctr"/>
            <a:r>
              <a:rPr lang="en-US" sz="3200" b="1" dirty="0">
                <a:ln w="11430"/>
                <a:solidFill>
                  <a:srgbClr val="C00000"/>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CHỦ ĐỀ 1. QUẢN LÍ TÀI CHÍNH CÁ NHÂN</a:t>
            </a:r>
          </a:p>
        </p:txBody>
      </p:sp>
    </p:spTree>
    <p:extLst>
      <p:ext uri="{BB962C8B-B14F-4D97-AF65-F5344CB8AC3E}">
        <p14:creationId xmlns:p14="http://schemas.microsoft.com/office/powerpoint/2010/main" val="340166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circle(in)">
                                      <p:cBhvr>
                                        <p:cTn id="7" dur="1000"/>
                                        <p:tgtEl>
                                          <p:spTgt spid="1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barn(inVertical)">
                                      <p:cBhvr>
                                        <p:cTn id="12"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小蜜蜂手绘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PPT CD16
</file>

<file path=docProps/app.xml><?xml version="1.0" encoding="utf-8"?>
<Properties xmlns="http://schemas.openxmlformats.org/officeDocument/2006/extended-properties" xmlns:vt="http://schemas.openxmlformats.org/officeDocument/2006/docPropsVTypes">
  <TotalTime>1536</TotalTime>
  <Words>1557</Words>
  <Application>Microsoft Office PowerPoint</Application>
  <PresentationFormat>Widescreen</PresentationFormat>
  <Paragraphs>163</Paragraphs>
  <Slides>20</Slides>
  <Notes>10</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3" baseType="lpstr">
      <vt:lpstr>等线</vt:lpstr>
      <vt:lpstr>黑体</vt:lpstr>
      <vt:lpstr>Arial</vt:lpstr>
      <vt:lpstr>Calibri</vt:lpstr>
      <vt:lpstr>Cambria Math</vt:lpstr>
      <vt:lpstr>Comic Sans MS</vt:lpstr>
      <vt:lpstr>HYXiaRiTiW</vt:lpstr>
      <vt:lpstr>Times New Roman</vt:lpstr>
      <vt:lpstr>Wingdings</vt:lpstr>
      <vt:lpstr>YF补 汉仪夏日体+黑白emoji</vt:lpstr>
      <vt:lpstr>汉仪夏日体W</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Linh</cp:lastModifiedBy>
  <cp:revision>387</cp:revision>
  <dcterms:created xsi:type="dcterms:W3CDTF">2017-07-29T07:01:59Z</dcterms:created>
  <dcterms:modified xsi:type="dcterms:W3CDTF">2024-05-26T11:05:03Z</dcterms:modified>
</cp:coreProperties>
</file>