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1" r:id="rId2"/>
    <p:sldId id="282" r:id="rId3"/>
    <p:sldId id="497" r:id="rId4"/>
    <p:sldId id="456" r:id="rId5"/>
    <p:sldId id="419" r:id="rId6"/>
    <p:sldId id="580" r:id="rId7"/>
    <p:sldId id="326" r:id="rId8"/>
    <p:sldId id="581" r:id="rId9"/>
    <p:sldId id="483" r:id="rId10"/>
    <p:sldId id="583" r:id="rId11"/>
    <p:sldId id="589" r:id="rId12"/>
    <p:sldId id="584" r:id="rId13"/>
    <p:sldId id="585" r:id="rId14"/>
    <p:sldId id="586" r:id="rId15"/>
    <p:sldId id="428" r:id="rId16"/>
    <p:sldId id="592" r:id="rId17"/>
    <p:sldId id="591" r:id="rId18"/>
    <p:sldId id="599" r:id="rId19"/>
    <p:sldId id="484" r:id="rId20"/>
    <p:sldId id="596" r:id="rId21"/>
    <p:sldId id="593" r:id="rId22"/>
    <p:sldId id="601" r:id="rId23"/>
    <p:sldId id="594" r:id="rId24"/>
    <p:sldId id="595" r:id="rId25"/>
    <p:sldId id="257" r:id="rId26"/>
    <p:sldId id="600" r:id="rId27"/>
    <p:sldId id="543" r:id="rId28"/>
    <p:sldId id="579" r:id="rId29"/>
    <p:sldId id="598" r:id="rId30"/>
    <p:sldId id="576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Ngo" initials="N" lastIdx="1" clrIdx="2">
    <p:extLst>
      <p:ext uri="{19B8F6BF-5375-455C-9EA6-DF929625EA0E}">
        <p15:presenceInfo xmlns:p15="http://schemas.microsoft.com/office/powerpoint/2012/main" userId="Ngo" providerId="None"/>
      </p:ext>
    </p:extLst>
  </p:cmAuthor>
  <p:cmAuthor id="4" name="pc" initials="p" lastIdx="2" clrIdx="3">
    <p:extLst>
      <p:ext uri="{19B8F6BF-5375-455C-9EA6-DF929625EA0E}">
        <p15:presenceInfo xmlns:p15="http://schemas.microsoft.com/office/powerpoint/2012/main" userId="e06d5433bda6af4b" providerId="Windows Live"/>
      </p:ext>
    </p:extLst>
  </p:cmAuthor>
  <p:cmAuthor id="5" name="PC" initials="P" lastIdx="6" clrIdx="4"/>
  <p:cmAuthor id="6" name="Nguyễn Vân" initials="NV" lastIdx="3" clrIdx="5">
    <p:extLst>
      <p:ext uri="{19B8F6BF-5375-455C-9EA6-DF929625EA0E}">
        <p15:presenceInfo xmlns:p15="http://schemas.microsoft.com/office/powerpoint/2012/main" userId="fb815b5c846994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FF"/>
    <a:srgbClr val="C00000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3" d="100"/>
          <a:sy n="113" d="100"/>
        </p:scale>
        <p:origin x="6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26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12T08:05:28.124" idx="2">
    <p:pos x="10" y="10"/>
    <p:text>Nên để tên bài trên mỗi slide, bắt đầu từ slide này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12T08:06:57.236" idx="3">
    <p:pos x="10" y="10"/>
    <p:text>Nên trình bày mỗi nhiệm vụ vào 1 slide để Hs dễ nhận xét</p:text>
  </p:cm>
  <p:cm authorId="6" dt="2023-07-20T21:48:59.739" idx="1">
    <p:pos x="2040" y="1037"/>
    <p:text>cần chỉnh sửa lại đề mục "Vai trò của tài chính..."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3-07-20T21:50:30.248" idx="2">
    <p:pos x="2489" y="483"/>
    <p:text>phần nội dung vai trò, tầm quan trọng của tài chính cần để chung 1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3-07-20T22:27:16.209" idx="3">
    <p:pos x="10" y="10"/>
    <p:text>cần bổ sung chốt nhận xét sau phần này =&gt; đã bổ sung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12T08:42:15.067" idx="4">
    <p:pos x="10" y="10"/>
    <p:text>Nên có sản phẩm của hoạt động này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12T08:42:15.067" idx="6">
    <p:pos x="10" y="10"/>
    <p:text>Nên có sản phẩm của hoạt động này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12T08:54:03.702" idx="5">
    <p:pos x="10" y="10"/>
    <p:text>Phải có phiếu chấm điểm cho từng nhóm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</a:rPr>
            <a:t>SGK, </a:t>
          </a:r>
          <a:r>
            <a:rPr lang="en-US" sz="2800" dirty="0" err="1">
              <a:solidFill>
                <a:srgbClr val="002060"/>
              </a:solidFill>
            </a:rPr>
            <a:t>giáo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án</a:t>
          </a:r>
          <a:r>
            <a:rPr lang="en-US" sz="2800" dirty="0">
              <a:solidFill>
                <a:srgbClr val="002060"/>
              </a:solidFill>
            </a:rPr>
            <a:t>, </a:t>
          </a:r>
          <a:r>
            <a:rPr lang="en-US" sz="2800" dirty="0" err="1">
              <a:solidFill>
                <a:srgbClr val="002060"/>
              </a:solidFill>
            </a:rPr>
            <a:t>bảng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phụ</a:t>
          </a:r>
          <a:r>
            <a:rPr lang="en-US" sz="2800" dirty="0">
              <a:solidFill>
                <a:srgbClr val="002060"/>
              </a:solidFill>
            </a:rPr>
            <a:t>, </a:t>
          </a:r>
          <a:r>
            <a:rPr lang="en-US" sz="2800" dirty="0" err="1">
              <a:solidFill>
                <a:srgbClr val="002060"/>
              </a:solidFill>
            </a:rPr>
            <a:t>máy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chiếu</a:t>
          </a:r>
          <a:endParaRPr lang="en-US" sz="2800" dirty="0">
            <a:solidFill>
              <a:srgbClr val="002060"/>
            </a:solidFill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dirty="0">
            <a:solidFill>
              <a:srgbClr val="002060"/>
            </a:solidFill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2800" dirty="0" err="1">
              <a:solidFill>
                <a:srgbClr val="002060"/>
              </a:solidFill>
            </a:rPr>
            <a:t>Phiếu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đánh</a:t>
          </a:r>
          <a:r>
            <a:rPr lang="en-US" sz="2800" dirty="0">
              <a:solidFill>
                <a:srgbClr val="002060"/>
              </a:solidFill>
            </a:rPr>
            <a:t> </a:t>
          </a:r>
          <a:r>
            <a:rPr lang="en-US" sz="2800" dirty="0" err="1">
              <a:solidFill>
                <a:srgbClr val="002060"/>
              </a:solidFill>
            </a:rPr>
            <a:t>giá</a:t>
          </a:r>
          <a:r>
            <a:rPr lang="en-US" sz="2800" dirty="0">
              <a:solidFill>
                <a:srgbClr val="002060"/>
              </a:solidFill>
            </a:rPr>
            <a:t>…</a:t>
          </a: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Giấy</a:t>
          </a:r>
          <a:r>
            <a: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A0, A4…</a:t>
          </a:r>
          <a:endParaRPr lang="en-US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EFF71D-AA30-4153-B353-CE8C7BBDE1C0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292A3B-0E7A-41FE-9A1E-A45D3CD04EDE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1D8F73BA-C114-4F87-B8DB-79D9CDC35A7A}" type="parTrans" cxnId="{A920B1D2-F5BA-4340-AFAE-DCDFCA0883E2}">
      <dgm:prSet/>
      <dgm:spPr/>
      <dgm:t>
        <a:bodyPr/>
        <a:lstStyle/>
        <a:p>
          <a:endParaRPr lang="en-US" sz="2000"/>
        </a:p>
      </dgm:t>
    </dgm:pt>
    <dgm:pt modelId="{222020A5-99FD-44C8-AFE2-0B58D6011B23}" type="sibTrans" cxnId="{A920B1D2-F5BA-4340-AFAE-DCDFCA0883E2}">
      <dgm:prSet/>
      <dgm:spPr/>
      <dgm:t>
        <a:bodyPr/>
        <a:lstStyle/>
        <a:p>
          <a:endParaRPr lang="en-US" sz="2000"/>
        </a:p>
      </dgm:t>
    </dgm:pt>
    <dgm:pt modelId="{D6074CB0-0F7F-4C11-A49E-8D917A2B140F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E667066B-1189-4478-ACC8-5B32B482F018}" type="parTrans" cxnId="{A790C3E1-E143-4B82-A451-666CF34BEB24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BFC85-8916-4B5F-AA03-4C37859C33CD}" type="sibTrans" cxnId="{A790C3E1-E143-4B82-A451-666CF34BEB24}">
      <dgm:prSet/>
      <dgm:spPr/>
      <dgm:t>
        <a:bodyPr/>
        <a:lstStyle/>
        <a:p>
          <a:endParaRPr lang="en-US" sz="2000"/>
        </a:p>
      </dgm:t>
    </dgm:pt>
    <dgm:pt modelId="{4F6867F9-15D4-4117-9E9E-1C90A8D26236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80E29B-7F99-4C2C-93A6-7BB79671D8E0}" type="parTrans" cxnId="{C8BBA274-BED6-4DC6-AC76-C673E4391202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9FEB9-79E8-486C-9786-952DEF4309F4}" type="sibTrans" cxnId="{C8BBA274-BED6-4DC6-AC76-C673E4391202}">
      <dgm:prSet/>
      <dgm:spPr/>
      <dgm:t>
        <a:bodyPr/>
        <a:lstStyle/>
        <a:p>
          <a:endParaRPr lang="en-US" sz="2000"/>
        </a:p>
      </dgm:t>
    </dgm:pt>
    <dgm:pt modelId="{24C6CA4B-E5BD-44B3-A1B7-6F30A719CD89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83EAFB2E-6459-44F0-B6D1-778561765C50}" type="parTrans" cxnId="{525053B7-764E-412A-8EB3-FB00B09AAA48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E0EAA-E2BA-4EA5-A192-F1BAFCEE9712}" type="sibTrans" cxnId="{525053B7-764E-412A-8EB3-FB00B09AAA48}">
      <dgm:prSet/>
      <dgm:spPr/>
      <dgm:t>
        <a:bodyPr/>
        <a:lstStyle/>
        <a:p>
          <a:endParaRPr lang="en-US" sz="2000"/>
        </a:p>
      </dgm:t>
    </dgm:pt>
    <dgm:pt modelId="{A865683E-D156-43C2-A3D2-562341E50E60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59DEEE-EB33-4F3D-B527-6009A8A592DA}" type="parTrans" cxnId="{0BBD3305-94FD-43BB-8FCB-E1F4158D0A1F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E8915-326D-4A72-92A8-E0454CE5C6EA}" type="sibTrans" cxnId="{0BBD3305-94FD-43BB-8FCB-E1F4158D0A1F}">
      <dgm:prSet/>
      <dgm:spPr/>
      <dgm:t>
        <a:bodyPr/>
        <a:lstStyle/>
        <a:p>
          <a:endParaRPr lang="en-US" sz="2000"/>
        </a:p>
      </dgm:t>
    </dgm:pt>
    <dgm:pt modelId="{ACF89830-74FA-45F6-8B9A-4C34B247BED3}" type="pres">
      <dgm:prSet presAssocID="{E0EFF71D-AA30-4153-B353-CE8C7BBDE1C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648BA89-F296-4B3B-B82C-C5166E76CA0D}" type="pres">
      <dgm:prSet presAssocID="{2A292A3B-0E7A-41FE-9A1E-A45D3CD04EDE}" presName="root1" presStyleCnt="0"/>
      <dgm:spPr/>
    </dgm:pt>
    <dgm:pt modelId="{961C0D78-C8F7-43AF-8E32-002593A12BA3}" type="pres">
      <dgm:prSet presAssocID="{2A292A3B-0E7A-41FE-9A1E-A45D3CD04EDE}" presName="LevelOneTextNode" presStyleLbl="node0" presStyleIdx="0" presStyleCnt="1" custScaleX="90088" custScaleY="140735">
        <dgm:presLayoutVars>
          <dgm:chPref val="3"/>
        </dgm:presLayoutVars>
      </dgm:prSet>
      <dgm:spPr/>
    </dgm:pt>
    <dgm:pt modelId="{D781FF47-4E0D-4BB5-B454-BFAB8E1D2644}" type="pres">
      <dgm:prSet presAssocID="{2A292A3B-0E7A-41FE-9A1E-A45D3CD04EDE}" presName="level2hierChild" presStyleCnt="0"/>
      <dgm:spPr/>
    </dgm:pt>
    <dgm:pt modelId="{CC0DDDC1-BD9F-42A8-849C-28BFD1CB9A0D}" type="pres">
      <dgm:prSet presAssocID="{E667066B-1189-4478-ACC8-5B32B482F018}" presName="conn2-1" presStyleLbl="parChTrans1D2" presStyleIdx="0" presStyleCnt="2"/>
      <dgm:spPr/>
    </dgm:pt>
    <dgm:pt modelId="{6C6BD9F2-66D1-47D6-B0B4-484DC828C0EE}" type="pres">
      <dgm:prSet presAssocID="{E667066B-1189-4478-ACC8-5B32B482F018}" presName="connTx" presStyleLbl="parChTrans1D2" presStyleIdx="0" presStyleCnt="2"/>
      <dgm:spPr/>
    </dgm:pt>
    <dgm:pt modelId="{06B01FEA-4CBD-4238-B3E7-D9607BB1D872}" type="pres">
      <dgm:prSet presAssocID="{D6074CB0-0F7F-4C11-A49E-8D917A2B140F}" presName="root2" presStyleCnt="0"/>
      <dgm:spPr/>
    </dgm:pt>
    <dgm:pt modelId="{26AE3536-27D0-4009-87F5-327A234D26C7}" type="pres">
      <dgm:prSet presAssocID="{D6074CB0-0F7F-4C11-A49E-8D917A2B140F}" presName="LevelTwoTextNode" presStyleLbl="node2" presStyleIdx="0" presStyleCnt="2" custScaleX="90088" custScaleY="140735">
        <dgm:presLayoutVars>
          <dgm:chPref val="3"/>
        </dgm:presLayoutVars>
      </dgm:prSet>
      <dgm:spPr/>
    </dgm:pt>
    <dgm:pt modelId="{2A9784AF-DA65-494B-BD08-0CD220936519}" type="pres">
      <dgm:prSet presAssocID="{D6074CB0-0F7F-4C11-A49E-8D917A2B140F}" presName="level3hierChild" presStyleCnt="0"/>
      <dgm:spPr/>
    </dgm:pt>
    <dgm:pt modelId="{902795CC-4408-43B5-B1D4-27931479666A}" type="pres">
      <dgm:prSet presAssocID="{D880E29B-7F99-4C2C-93A6-7BB79671D8E0}" presName="conn2-1" presStyleLbl="parChTrans1D3" presStyleIdx="0" presStyleCnt="2"/>
      <dgm:spPr/>
    </dgm:pt>
    <dgm:pt modelId="{1310456D-4F1C-4C1A-9226-6020E4547F74}" type="pres">
      <dgm:prSet presAssocID="{D880E29B-7F99-4C2C-93A6-7BB79671D8E0}" presName="connTx" presStyleLbl="parChTrans1D3" presStyleIdx="0" presStyleCnt="2"/>
      <dgm:spPr/>
    </dgm:pt>
    <dgm:pt modelId="{134324EE-07A7-4724-BACC-5AAB4762EE47}" type="pres">
      <dgm:prSet presAssocID="{4F6867F9-15D4-4117-9E9E-1C90A8D26236}" presName="root2" presStyleCnt="0"/>
      <dgm:spPr/>
    </dgm:pt>
    <dgm:pt modelId="{1E614950-EA0E-4A5A-A903-5D8311ACCE7C}" type="pres">
      <dgm:prSet presAssocID="{4F6867F9-15D4-4117-9E9E-1C90A8D26236}" presName="LevelTwoTextNode" presStyleLbl="node3" presStyleIdx="0" presStyleCnt="2" custScaleX="90088" custScaleY="140735">
        <dgm:presLayoutVars>
          <dgm:chPref val="3"/>
        </dgm:presLayoutVars>
      </dgm:prSet>
      <dgm:spPr/>
    </dgm:pt>
    <dgm:pt modelId="{0A1818FE-81F0-4B47-AFC4-3F3B34AA6E4D}" type="pres">
      <dgm:prSet presAssocID="{4F6867F9-15D4-4117-9E9E-1C90A8D26236}" presName="level3hierChild" presStyleCnt="0"/>
      <dgm:spPr/>
    </dgm:pt>
    <dgm:pt modelId="{6581520E-D079-495B-BD92-A5316FAB0765}" type="pres">
      <dgm:prSet presAssocID="{83EAFB2E-6459-44F0-B6D1-778561765C50}" presName="conn2-1" presStyleLbl="parChTrans1D2" presStyleIdx="1" presStyleCnt="2"/>
      <dgm:spPr/>
    </dgm:pt>
    <dgm:pt modelId="{A5E40240-EE5F-4096-98FA-BBF30652DE5F}" type="pres">
      <dgm:prSet presAssocID="{83EAFB2E-6459-44F0-B6D1-778561765C50}" presName="connTx" presStyleLbl="parChTrans1D2" presStyleIdx="1" presStyleCnt="2"/>
      <dgm:spPr/>
    </dgm:pt>
    <dgm:pt modelId="{C4EEB825-E197-41C5-AF4D-691000E225BC}" type="pres">
      <dgm:prSet presAssocID="{24C6CA4B-E5BD-44B3-A1B7-6F30A719CD89}" presName="root2" presStyleCnt="0"/>
      <dgm:spPr/>
    </dgm:pt>
    <dgm:pt modelId="{1533114E-8FD9-4723-A969-A6B85BF62A36}" type="pres">
      <dgm:prSet presAssocID="{24C6CA4B-E5BD-44B3-A1B7-6F30A719CD89}" presName="LevelTwoTextNode" presStyleLbl="node2" presStyleIdx="1" presStyleCnt="2" custScaleX="90088" custScaleY="140735">
        <dgm:presLayoutVars>
          <dgm:chPref val="3"/>
        </dgm:presLayoutVars>
      </dgm:prSet>
      <dgm:spPr/>
    </dgm:pt>
    <dgm:pt modelId="{AB2AEF12-D313-4FEF-8B6F-FE0BC535B4F0}" type="pres">
      <dgm:prSet presAssocID="{24C6CA4B-E5BD-44B3-A1B7-6F30A719CD89}" presName="level3hierChild" presStyleCnt="0"/>
      <dgm:spPr/>
    </dgm:pt>
    <dgm:pt modelId="{10EEBE1F-80B6-4497-BE3E-968BFA0B9C23}" type="pres">
      <dgm:prSet presAssocID="{4159DEEE-EB33-4F3D-B527-6009A8A592DA}" presName="conn2-1" presStyleLbl="parChTrans1D3" presStyleIdx="1" presStyleCnt="2"/>
      <dgm:spPr/>
    </dgm:pt>
    <dgm:pt modelId="{38B732BE-7E43-4B3A-889C-C477AA62E2A6}" type="pres">
      <dgm:prSet presAssocID="{4159DEEE-EB33-4F3D-B527-6009A8A592DA}" presName="connTx" presStyleLbl="parChTrans1D3" presStyleIdx="1" presStyleCnt="2"/>
      <dgm:spPr/>
    </dgm:pt>
    <dgm:pt modelId="{D478BB7C-ACA0-4EE6-A2B6-F56585943D09}" type="pres">
      <dgm:prSet presAssocID="{A865683E-D156-43C2-A3D2-562341E50E60}" presName="root2" presStyleCnt="0"/>
      <dgm:spPr/>
    </dgm:pt>
    <dgm:pt modelId="{EF057003-79DB-4E3C-9761-2555E87216B5}" type="pres">
      <dgm:prSet presAssocID="{A865683E-D156-43C2-A3D2-562341E50E60}" presName="LevelTwoTextNode" presStyleLbl="node3" presStyleIdx="1" presStyleCnt="2" custScaleX="90088" custScaleY="140735">
        <dgm:presLayoutVars>
          <dgm:chPref val="3"/>
        </dgm:presLayoutVars>
      </dgm:prSet>
      <dgm:spPr/>
    </dgm:pt>
    <dgm:pt modelId="{D411CC49-C945-4142-83EA-4781FFA1AEE5}" type="pres">
      <dgm:prSet presAssocID="{A865683E-D156-43C2-A3D2-562341E50E60}" presName="level3hierChild" presStyleCnt="0"/>
      <dgm:spPr/>
    </dgm:pt>
  </dgm:ptLst>
  <dgm:cxnLst>
    <dgm:cxn modelId="{0BBD3305-94FD-43BB-8FCB-E1F4158D0A1F}" srcId="{24C6CA4B-E5BD-44B3-A1B7-6F30A719CD89}" destId="{A865683E-D156-43C2-A3D2-562341E50E60}" srcOrd="0" destOrd="0" parTransId="{4159DEEE-EB33-4F3D-B527-6009A8A592DA}" sibTransId="{476E8915-326D-4A72-92A8-E0454CE5C6EA}"/>
    <dgm:cxn modelId="{72B63405-5041-4EB5-B5BA-36D1B3D6D80D}" type="presOf" srcId="{83EAFB2E-6459-44F0-B6D1-778561765C50}" destId="{A5E40240-EE5F-4096-98FA-BBF30652DE5F}" srcOrd="1" destOrd="0" presId="urn:microsoft.com/office/officeart/2005/8/layout/hierarchy2"/>
    <dgm:cxn modelId="{9207540A-E119-4EEB-84ED-C8790A356853}" type="presOf" srcId="{4159DEEE-EB33-4F3D-B527-6009A8A592DA}" destId="{38B732BE-7E43-4B3A-889C-C477AA62E2A6}" srcOrd="1" destOrd="0" presId="urn:microsoft.com/office/officeart/2005/8/layout/hierarchy2"/>
    <dgm:cxn modelId="{8D0D220D-315E-466B-B6EE-2DBB306F81BD}" type="presOf" srcId="{E667066B-1189-4478-ACC8-5B32B482F018}" destId="{CC0DDDC1-BD9F-42A8-849C-28BFD1CB9A0D}" srcOrd="0" destOrd="0" presId="urn:microsoft.com/office/officeart/2005/8/layout/hierarchy2"/>
    <dgm:cxn modelId="{9A2C1A1E-4ABA-4AF5-997F-2EE19571638E}" type="presOf" srcId="{D880E29B-7F99-4C2C-93A6-7BB79671D8E0}" destId="{902795CC-4408-43B5-B1D4-27931479666A}" srcOrd="0" destOrd="0" presId="urn:microsoft.com/office/officeart/2005/8/layout/hierarchy2"/>
    <dgm:cxn modelId="{922DCC2C-91A8-40AB-B83B-5A54A6BABC9C}" type="presOf" srcId="{E0EFF71D-AA30-4153-B353-CE8C7BBDE1C0}" destId="{ACF89830-74FA-45F6-8B9A-4C34B247BED3}" srcOrd="0" destOrd="0" presId="urn:microsoft.com/office/officeart/2005/8/layout/hierarchy2"/>
    <dgm:cxn modelId="{CCC33A3A-AA04-429D-A9FE-78D89A2FDF2D}" type="presOf" srcId="{2A292A3B-0E7A-41FE-9A1E-A45D3CD04EDE}" destId="{961C0D78-C8F7-43AF-8E32-002593A12BA3}" srcOrd="0" destOrd="0" presId="urn:microsoft.com/office/officeart/2005/8/layout/hierarchy2"/>
    <dgm:cxn modelId="{E4F5F65C-0ECC-48B4-B150-B80872176FEB}" type="presOf" srcId="{E667066B-1189-4478-ACC8-5B32B482F018}" destId="{6C6BD9F2-66D1-47D6-B0B4-484DC828C0EE}" srcOrd="1" destOrd="0" presId="urn:microsoft.com/office/officeart/2005/8/layout/hierarchy2"/>
    <dgm:cxn modelId="{1050CF65-F4B8-4AAD-A4C1-CC3C852E5F2D}" type="presOf" srcId="{D880E29B-7F99-4C2C-93A6-7BB79671D8E0}" destId="{1310456D-4F1C-4C1A-9226-6020E4547F74}" srcOrd="1" destOrd="0" presId="urn:microsoft.com/office/officeart/2005/8/layout/hierarchy2"/>
    <dgm:cxn modelId="{501A4B69-8E3E-43CD-87BC-6F79E457350B}" type="presOf" srcId="{A865683E-D156-43C2-A3D2-562341E50E60}" destId="{EF057003-79DB-4E3C-9761-2555E87216B5}" srcOrd="0" destOrd="0" presId="urn:microsoft.com/office/officeart/2005/8/layout/hierarchy2"/>
    <dgm:cxn modelId="{C8BBA274-BED6-4DC6-AC76-C673E4391202}" srcId="{D6074CB0-0F7F-4C11-A49E-8D917A2B140F}" destId="{4F6867F9-15D4-4117-9E9E-1C90A8D26236}" srcOrd="0" destOrd="0" parTransId="{D880E29B-7F99-4C2C-93A6-7BB79671D8E0}" sibTransId="{38A9FEB9-79E8-486C-9786-952DEF4309F4}"/>
    <dgm:cxn modelId="{525053B7-764E-412A-8EB3-FB00B09AAA48}" srcId="{2A292A3B-0E7A-41FE-9A1E-A45D3CD04EDE}" destId="{24C6CA4B-E5BD-44B3-A1B7-6F30A719CD89}" srcOrd="1" destOrd="0" parTransId="{83EAFB2E-6459-44F0-B6D1-778561765C50}" sibTransId="{1EEE0EAA-E2BA-4EA5-A192-F1BAFCEE9712}"/>
    <dgm:cxn modelId="{53FF55C7-4B54-4417-A023-BB8C0B6A34BC}" type="presOf" srcId="{4159DEEE-EB33-4F3D-B527-6009A8A592DA}" destId="{10EEBE1F-80B6-4497-BE3E-968BFA0B9C23}" srcOrd="0" destOrd="0" presId="urn:microsoft.com/office/officeart/2005/8/layout/hierarchy2"/>
    <dgm:cxn modelId="{5F1B33D0-BDB2-4B36-B622-9519784D478A}" type="presOf" srcId="{83EAFB2E-6459-44F0-B6D1-778561765C50}" destId="{6581520E-D079-495B-BD92-A5316FAB0765}" srcOrd="0" destOrd="0" presId="urn:microsoft.com/office/officeart/2005/8/layout/hierarchy2"/>
    <dgm:cxn modelId="{A920B1D2-F5BA-4340-AFAE-DCDFCA0883E2}" srcId="{E0EFF71D-AA30-4153-B353-CE8C7BBDE1C0}" destId="{2A292A3B-0E7A-41FE-9A1E-A45D3CD04EDE}" srcOrd="0" destOrd="0" parTransId="{1D8F73BA-C114-4F87-B8DB-79D9CDC35A7A}" sibTransId="{222020A5-99FD-44C8-AFE2-0B58D6011B23}"/>
    <dgm:cxn modelId="{A790C3E1-E143-4B82-A451-666CF34BEB24}" srcId="{2A292A3B-0E7A-41FE-9A1E-A45D3CD04EDE}" destId="{D6074CB0-0F7F-4C11-A49E-8D917A2B140F}" srcOrd="0" destOrd="0" parTransId="{E667066B-1189-4478-ACC8-5B32B482F018}" sibTransId="{4D5BFC85-8916-4B5F-AA03-4C37859C33CD}"/>
    <dgm:cxn modelId="{19B798E4-000B-4C5F-A500-228AE9C5C0C4}" type="presOf" srcId="{D6074CB0-0F7F-4C11-A49E-8D917A2B140F}" destId="{26AE3536-27D0-4009-87F5-327A234D26C7}" srcOrd="0" destOrd="0" presId="urn:microsoft.com/office/officeart/2005/8/layout/hierarchy2"/>
    <dgm:cxn modelId="{55EAE0EA-3A17-43B5-8456-388E73302187}" type="presOf" srcId="{4F6867F9-15D4-4117-9E9E-1C90A8D26236}" destId="{1E614950-EA0E-4A5A-A903-5D8311ACCE7C}" srcOrd="0" destOrd="0" presId="urn:microsoft.com/office/officeart/2005/8/layout/hierarchy2"/>
    <dgm:cxn modelId="{94845CF0-06D4-4774-BFE2-FCC9FC09E02C}" type="presOf" srcId="{24C6CA4B-E5BD-44B3-A1B7-6F30A719CD89}" destId="{1533114E-8FD9-4723-A969-A6B85BF62A36}" srcOrd="0" destOrd="0" presId="urn:microsoft.com/office/officeart/2005/8/layout/hierarchy2"/>
    <dgm:cxn modelId="{A7960F74-E439-4BF5-A6E0-23124A3957D8}" type="presParOf" srcId="{ACF89830-74FA-45F6-8B9A-4C34B247BED3}" destId="{2648BA89-F296-4B3B-B82C-C5166E76CA0D}" srcOrd="0" destOrd="0" presId="urn:microsoft.com/office/officeart/2005/8/layout/hierarchy2"/>
    <dgm:cxn modelId="{F4250B50-1BBD-415C-B5D1-42965B79DC8E}" type="presParOf" srcId="{2648BA89-F296-4B3B-B82C-C5166E76CA0D}" destId="{961C0D78-C8F7-43AF-8E32-002593A12BA3}" srcOrd="0" destOrd="0" presId="urn:microsoft.com/office/officeart/2005/8/layout/hierarchy2"/>
    <dgm:cxn modelId="{61314377-7FBE-41AD-BDC4-1ECB1950D420}" type="presParOf" srcId="{2648BA89-F296-4B3B-B82C-C5166E76CA0D}" destId="{D781FF47-4E0D-4BB5-B454-BFAB8E1D2644}" srcOrd="1" destOrd="0" presId="urn:microsoft.com/office/officeart/2005/8/layout/hierarchy2"/>
    <dgm:cxn modelId="{7995B20F-068F-4942-AD89-F2A4046EB412}" type="presParOf" srcId="{D781FF47-4E0D-4BB5-B454-BFAB8E1D2644}" destId="{CC0DDDC1-BD9F-42A8-849C-28BFD1CB9A0D}" srcOrd="0" destOrd="0" presId="urn:microsoft.com/office/officeart/2005/8/layout/hierarchy2"/>
    <dgm:cxn modelId="{B486D525-9BE5-4EB5-8045-732B5F4C2185}" type="presParOf" srcId="{CC0DDDC1-BD9F-42A8-849C-28BFD1CB9A0D}" destId="{6C6BD9F2-66D1-47D6-B0B4-484DC828C0EE}" srcOrd="0" destOrd="0" presId="urn:microsoft.com/office/officeart/2005/8/layout/hierarchy2"/>
    <dgm:cxn modelId="{590425B8-748A-4C10-907A-B04B9B0D3658}" type="presParOf" srcId="{D781FF47-4E0D-4BB5-B454-BFAB8E1D2644}" destId="{06B01FEA-4CBD-4238-B3E7-D9607BB1D872}" srcOrd="1" destOrd="0" presId="urn:microsoft.com/office/officeart/2005/8/layout/hierarchy2"/>
    <dgm:cxn modelId="{E16A1699-03EF-486C-9471-A16DBE93ED14}" type="presParOf" srcId="{06B01FEA-4CBD-4238-B3E7-D9607BB1D872}" destId="{26AE3536-27D0-4009-87F5-327A234D26C7}" srcOrd="0" destOrd="0" presId="urn:microsoft.com/office/officeart/2005/8/layout/hierarchy2"/>
    <dgm:cxn modelId="{83717C01-E2D7-452D-AF24-0D0C751E8863}" type="presParOf" srcId="{06B01FEA-4CBD-4238-B3E7-D9607BB1D872}" destId="{2A9784AF-DA65-494B-BD08-0CD220936519}" srcOrd="1" destOrd="0" presId="urn:microsoft.com/office/officeart/2005/8/layout/hierarchy2"/>
    <dgm:cxn modelId="{DCC5A463-1A29-4586-B547-1FBDC9F36FD4}" type="presParOf" srcId="{2A9784AF-DA65-494B-BD08-0CD220936519}" destId="{902795CC-4408-43B5-B1D4-27931479666A}" srcOrd="0" destOrd="0" presId="urn:microsoft.com/office/officeart/2005/8/layout/hierarchy2"/>
    <dgm:cxn modelId="{72AA3080-81D7-4691-8C54-CF363D59DDD7}" type="presParOf" srcId="{902795CC-4408-43B5-B1D4-27931479666A}" destId="{1310456D-4F1C-4C1A-9226-6020E4547F74}" srcOrd="0" destOrd="0" presId="urn:microsoft.com/office/officeart/2005/8/layout/hierarchy2"/>
    <dgm:cxn modelId="{9B30A782-D072-49F9-9851-298934A1C6A6}" type="presParOf" srcId="{2A9784AF-DA65-494B-BD08-0CD220936519}" destId="{134324EE-07A7-4724-BACC-5AAB4762EE47}" srcOrd="1" destOrd="0" presId="urn:microsoft.com/office/officeart/2005/8/layout/hierarchy2"/>
    <dgm:cxn modelId="{03DB595C-3C50-4400-A715-7785DB86E006}" type="presParOf" srcId="{134324EE-07A7-4724-BACC-5AAB4762EE47}" destId="{1E614950-EA0E-4A5A-A903-5D8311ACCE7C}" srcOrd="0" destOrd="0" presId="urn:microsoft.com/office/officeart/2005/8/layout/hierarchy2"/>
    <dgm:cxn modelId="{19582428-3426-4A2A-8740-08005D8A90B9}" type="presParOf" srcId="{134324EE-07A7-4724-BACC-5AAB4762EE47}" destId="{0A1818FE-81F0-4B47-AFC4-3F3B34AA6E4D}" srcOrd="1" destOrd="0" presId="urn:microsoft.com/office/officeart/2005/8/layout/hierarchy2"/>
    <dgm:cxn modelId="{6374E3AE-7FDB-4561-AD7F-47492C11552D}" type="presParOf" srcId="{D781FF47-4E0D-4BB5-B454-BFAB8E1D2644}" destId="{6581520E-D079-495B-BD92-A5316FAB0765}" srcOrd="2" destOrd="0" presId="urn:microsoft.com/office/officeart/2005/8/layout/hierarchy2"/>
    <dgm:cxn modelId="{38B5FC4E-C622-496D-98A3-C5CAC15DD135}" type="presParOf" srcId="{6581520E-D079-495B-BD92-A5316FAB0765}" destId="{A5E40240-EE5F-4096-98FA-BBF30652DE5F}" srcOrd="0" destOrd="0" presId="urn:microsoft.com/office/officeart/2005/8/layout/hierarchy2"/>
    <dgm:cxn modelId="{820134E5-2FBC-46A9-8ADE-06A1D1C16822}" type="presParOf" srcId="{D781FF47-4E0D-4BB5-B454-BFAB8E1D2644}" destId="{C4EEB825-E197-41C5-AF4D-691000E225BC}" srcOrd="3" destOrd="0" presId="urn:microsoft.com/office/officeart/2005/8/layout/hierarchy2"/>
    <dgm:cxn modelId="{EAD9C44F-628D-4226-994E-8B88E77BF791}" type="presParOf" srcId="{C4EEB825-E197-41C5-AF4D-691000E225BC}" destId="{1533114E-8FD9-4723-A969-A6B85BF62A36}" srcOrd="0" destOrd="0" presId="urn:microsoft.com/office/officeart/2005/8/layout/hierarchy2"/>
    <dgm:cxn modelId="{2E2B80C4-EC4E-4D25-AD06-B6AEA36939F5}" type="presParOf" srcId="{C4EEB825-E197-41C5-AF4D-691000E225BC}" destId="{AB2AEF12-D313-4FEF-8B6F-FE0BC535B4F0}" srcOrd="1" destOrd="0" presId="urn:microsoft.com/office/officeart/2005/8/layout/hierarchy2"/>
    <dgm:cxn modelId="{56038197-CAAB-41ED-9C71-77B5810069BB}" type="presParOf" srcId="{AB2AEF12-D313-4FEF-8B6F-FE0BC535B4F0}" destId="{10EEBE1F-80B6-4497-BE3E-968BFA0B9C23}" srcOrd="0" destOrd="0" presId="urn:microsoft.com/office/officeart/2005/8/layout/hierarchy2"/>
    <dgm:cxn modelId="{8B6C25DA-AB20-4E13-AC3B-083787D03B62}" type="presParOf" srcId="{10EEBE1F-80B6-4497-BE3E-968BFA0B9C23}" destId="{38B732BE-7E43-4B3A-889C-C477AA62E2A6}" srcOrd="0" destOrd="0" presId="urn:microsoft.com/office/officeart/2005/8/layout/hierarchy2"/>
    <dgm:cxn modelId="{24424A10-A36F-4C8A-AA56-27FBDDD20E9E}" type="presParOf" srcId="{AB2AEF12-D313-4FEF-8B6F-FE0BC535B4F0}" destId="{D478BB7C-ACA0-4EE6-A2B6-F56585943D09}" srcOrd="1" destOrd="0" presId="urn:microsoft.com/office/officeart/2005/8/layout/hierarchy2"/>
    <dgm:cxn modelId="{CEBFD102-FF8B-46F8-A3CE-1EE2403AA3B0}" type="presParOf" srcId="{D478BB7C-ACA0-4EE6-A2B6-F56585943D09}" destId="{EF057003-79DB-4E3C-9761-2555E87216B5}" srcOrd="0" destOrd="0" presId="urn:microsoft.com/office/officeart/2005/8/layout/hierarchy2"/>
    <dgm:cxn modelId="{F0AD85DD-A761-4854-9E39-4F653D4D9C71}" type="presParOf" srcId="{D478BB7C-ACA0-4EE6-A2B6-F56585943D09}" destId="{D411CC49-C945-4142-83EA-4781FFA1AEE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1813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/>
        </a:p>
      </dsp:txBody>
      <dsp:txXfrm>
        <a:off x="50261" y="62074"/>
        <a:ext cx="5995478" cy="929078"/>
      </dsp:txXfrm>
    </dsp:sp>
    <dsp:sp modelId="{0DFB8EA2-E9F4-4E7D-B5BF-ABC527E44C63}">
      <dsp:nvSpPr>
        <dsp:cNvPr id="0" name=""/>
        <dsp:cNvSpPr/>
      </dsp:nvSpPr>
      <dsp:spPr>
        <a:xfrm>
          <a:off x="0" y="1033200"/>
          <a:ext cx="6096000" cy="1337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2060"/>
              </a:solidFill>
            </a:rPr>
            <a:t>SGK, </a:t>
          </a:r>
          <a:r>
            <a:rPr lang="en-US" sz="2800" kern="1200" dirty="0" err="1">
              <a:solidFill>
                <a:srgbClr val="002060"/>
              </a:solidFill>
            </a:rPr>
            <a:t>giáo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án</a:t>
          </a:r>
          <a:r>
            <a:rPr lang="en-US" sz="2800" kern="1200" dirty="0">
              <a:solidFill>
                <a:srgbClr val="002060"/>
              </a:solidFill>
            </a:rPr>
            <a:t>, </a:t>
          </a:r>
          <a:r>
            <a:rPr lang="en-US" sz="2800" kern="1200" dirty="0" err="1">
              <a:solidFill>
                <a:srgbClr val="002060"/>
              </a:solidFill>
            </a:rPr>
            <a:t>bảng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phụ</a:t>
          </a:r>
          <a:r>
            <a:rPr lang="en-US" sz="2800" kern="1200" dirty="0">
              <a:solidFill>
                <a:srgbClr val="002060"/>
              </a:solidFill>
            </a:rPr>
            <a:t>, </a:t>
          </a:r>
          <a:r>
            <a:rPr lang="en-US" sz="2800" kern="1200" dirty="0" err="1">
              <a:solidFill>
                <a:srgbClr val="002060"/>
              </a:solidFill>
            </a:rPr>
            <a:t>máy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chiếu</a:t>
          </a:r>
          <a:endParaRPr lang="en-US" sz="2800" kern="1200" dirty="0">
            <a:solidFill>
              <a:srgbClr val="002060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2060"/>
              </a:solidFill>
            </a:rPr>
            <a:t>Phiếu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đánh</a:t>
          </a:r>
          <a:r>
            <a:rPr lang="en-US" sz="2800" kern="1200" dirty="0">
              <a:solidFill>
                <a:srgbClr val="002060"/>
              </a:solidFill>
            </a:rPr>
            <a:t> </a:t>
          </a:r>
          <a:r>
            <a:rPr lang="en-US" sz="2800" kern="1200" dirty="0" err="1">
              <a:solidFill>
                <a:srgbClr val="002060"/>
              </a:solidFill>
            </a:rPr>
            <a:t>giá</a:t>
          </a:r>
          <a:r>
            <a:rPr lang="en-US" sz="2800" kern="1200" dirty="0">
              <a:solidFill>
                <a:srgbClr val="002060"/>
              </a:solidFill>
            </a:rPr>
            <a:t>…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1033200"/>
        <a:ext cx="6096000" cy="1337737"/>
      </dsp:txXfrm>
    </dsp:sp>
    <dsp:sp modelId="{D2408717-B530-41AC-B5CE-E14FAEC5B062}">
      <dsp:nvSpPr>
        <dsp:cNvPr id="0" name=""/>
        <dsp:cNvSpPr/>
      </dsp:nvSpPr>
      <dsp:spPr>
        <a:xfrm>
          <a:off x="0" y="2273780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kern="1200" dirty="0"/>
        </a:p>
      </dsp:txBody>
      <dsp:txXfrm>
        <a:off x="50261" y="2324041"/>
        <a:ext cx="5995478" cy="929078"/>
      </dsp:txXfrm>
    </dsp:sp>
    <dsp:sp modelId="{8F3B6D51-6576-4847-95F8-097004C88A78}">
      <dsp:nvSpPr>
        <dsp:cNvPr id="0" name=""/>
        <dsp:cNvSpPr/>
      </dsp:nvSpPr>
      <dsp:spPr>
        <a:xfrm>
          <a:off x="0" y="3400537"/>
          <a:ext cx="6096000" cy="939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kern="12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kern="1200" dirty="0">
            <a:solidFill>
              <a:srgbClr val="002060"/>
            </a:solidFill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Giấy</a:t>
          </a:r>
          <a:r>
            <a:rPr lang="en-US" sz="2800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A0, A4…</a:t>
          </a:r>
          <a:endParaRPr lang="en-US" sz="28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00537"/>
        <a:ext cx="6096000" cy="939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C0D78-C8F7-43AF-8E32-002593A12BA3}">
      <dsp:nvSpPr>
        <dsp:cNvPr id="0" name=""/>
        <dsp:cNvSpPr/>
      </dsp:nvSpPr>
      <dsp:spPr>
        <a:xfrm>
          <a:off x="4798" y="1559469"/>
          <a:ext cx="2055391" cy="160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51820" y="1606491"/>
        <a:ext cx="1961347" cy="1511416"/>
      </dsp:txXfrm>
    </dsp:sp>
    <dsp:sp modelId="{CC0DDDC1-BD9F-42A8-849C-28BFD1CB9A0D}">
      <dsp:nvSpPr>
        <dsp:cNvPr id="0" name=""/>
        <dsp:cNvSpPr/>
      </dsp:nvSpPr>
      <dsp:spPr>
        <a:xfrm rot="18946435">
          <a:off x="1879723" y="1896324"/>
          <a:ext cx="1273546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1273546" y="21731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4658" y="1886217"/>
        <a:ext cx="63677" cy="63677"/>
      </dsp:txXfrm>
    </dsp:sp>
    <dsp:sp modelId="{26AE3536-27D0-4009-87F5-327A234D26C7}">
      <dsp:nvSpPr>
        <dsp:cNvPr id="0" name=""/>
        <dsp:cNvSpPr/>
      </dsp:nvSpPr>
      <dsp:spPr>
        <a:xfrm>
          <a:off x="2972804" y="671181"/>
          <a:ext cx="2055391" cy="160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kiện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3019826" y="718203"/>
        <a:ext cx="1961347" cy="1511416"/>
      </dsp:txXfrm>
    </dsp:sp>
    <dsp:sp modelId="{902795CC-4408-43B5-B1D4-27931479666A}">
      <dsp:nvSpPr>
        <dsp:cNvPr id="0" name=""/>
        <dsp:cNvSpPr/>
      </dsp:nvSpPr>
      <dsp:spPr>
        <a:xfrm>
          <a:off x="5028195" y="1452180"/>
          <a:ext cx="912614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912614" y="21731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1687" y="1451096"/>
        <a:ext cx="45630" cy="45630"/>
      </dsp:txXfrm>
    </dsp:sp>
    <dsp:sp modelId="{1E614950-EA0E-4A5A-A903-5D8311ACCE7C}">
      <dsp:nvSpPr>
        <dsp:cNvPr id="0" name=""/>
        <dsp:cNvSpPr/>
      </dsp:nvSpPr>
      <dsp:spPr>
        <a:xfrm>
          <a:off x="5940810" y="671181"/>
          <a:ext cx="2055391" cy="160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danh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832" y="718203"/>
        <a:ext cx="1961347" cy="1511416"/>
      </dsp:txXfrm>
    </dsp:sp>
    <dsp:sp modelId="{6581520E-D079-495B-BD92-A5316FAB0765}">
      <dsp:nvSpPr>
        <dsp:cNvPr id="0" name=""/>
        <dsp:cNvSpPr/>
      </dsp:nvSpPr>
      <dsp:spPr>
        <a:xfrm rot="2653565">
          <a:off x="1879723" y="2784612"/>
          <a:ext cx="1273546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1273546" y="21731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4658" y="2774505"/>
        <a:ext cx="63677" cy="63677"/>
      </dsp:txXfrm>
    </dsp:sp>
    <dsp:sp modelId="{1533114E-8FD9-4723-A969-A6B85BF62A36}">
      <dsp:nvSpPr>
        <dsp:cNvPr id="0" name=""/>
        <dsp:cNvSpPr/>
      </dsp:nvSpPr>
      <dsp:spPr>
        <a:xfrm>
          <a:off x="2972804" y="2447757"/>
          <a:ext cx="2055391" cy="160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Căn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tổng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3019826" y="2494779"/>
        <a:ext cx="1961347" cy="1511416"/>
      </dsp:txXfrm>
    </dsp:sp>
    <dsp:sp modelId="{10EEBE1F-80B6-4497-BE3E-968BFA0B9C23}">
      <dsp:nvSpPr>
        <dsp:cNvPr id="0" name=""/>
        <dsp:cNvSpPr/>
      </dsp:nvSpPr>
      <dsp:spPr>
        <a:xfrm>
          <a:off x="5028195" y="3228756"/>
          <a:ext cx="912614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912614" y="21731"/>
              </a:lnTo>
            </a:path>
          </a:pathLst>
        </a:custGeom>
        <a:noFill/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61687" y="3227672"/>
        <a:ext cx="45630" cy="45630"/>
      </dsp:txXfrm>
    </dsp:sp>
    <dsp:sp modelId="{EF057003-79DB-4E3C-9761-2555E87216B5}">
      <dsp:nvSpPr>
        <dsp:cNvPr id="0" name=""/>
        <dsp:cNvSpPr/>
      </dsp:nvSpPr>
      <dsp:spPr>
        <a:xfrm>
          <a:off x="5940810" y="2447757"/>
          <a:ext cx="2055391" cy="16054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phối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khoản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endParaRPr lang="en-US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87832" y="2494779"/>
        <a:ext cx="1961347" cy="1511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9A4686-985D-4D90-AB8F-65F8271719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EBBD2-B71E-4EC0-A614-2A0FDBDC3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C3316-D643-49CD-AE7A-3E8D20D2C88F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969DA-44CC-469A-A289-D8465C229B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A985E-D85F-4ED9-814C-2A10CB44F7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BB64B-EF2E-47BD-BA62-A5B523853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14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SGK/51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1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SGK/51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23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64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4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3712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comments" Target="../comments/commen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comments" Target="../comments/comment8.xml"/><Relationship Id="rId4" Type="http://schemas.openxmlformats.org/officeDocument/2006/relationships/image" Target="../media/image30.emf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96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987613727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60F245-F6FC-430E-BBE3-75F53AED5309}"/>
              </a:ext>
            </a:extLst>
          </p:cNvPr>
          <p:cNvSpPr/>
          <p:nvPr/>
        </p:nvSpPr>
        <p:spPr>
          <a:xfrm>
            <a:off x="138491" y="438526"/>
            <a:ext cx="4588115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fr-F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04EB1C-C225-4F2B-A69C-568760376BE4}"/>
              </a:ext>
            </a:extLst>
          </p:cNvPr>
          <p:cNvSpPr/>
          <p:nvPr/>
        </p:nvSpPr>
        <p:spPr>
          <a:xfrm>
            <a:off x="88874" y="863371"/>
            <a:ext cx="831830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C39E48-BE60-4C59-AF9F-2EABD624B696}"/>
              </a:ext>
            </a:extLst>
          </p:cNvPr>
          <p:cNvSpPr/>
          <p:nvPr/>
        </p:nvSpPr>
        <p:spPr>
          <a:xfrm>
            <a:off x="438026" y="1475165"/>
            <a:ext cx="7620000" cy="32968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Nhiệm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vụ</a:t>
            </a:r>
            <a:endParaRPr lang="en-US" sz="2800" b="1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</a:rPr>
              <a:t>Nhóm</a:t>
            </a:r>
            <a:r>
              <a:rPr lang="en-US" sz="2800" dirty="0">
                <a:solidFill>
                  <a:srgbClr val="002060"/>
                </a:solidFill>
              </a:rPr>
              <a:t> 1 + 2: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+ 4: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5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endParaRPr lang="en-US" sz="2800" dirty="0"/>
          </a:p>
        </p:txBody>
      </p:sp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CB8898-C589-411C-849B-6C71E58F4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90" y="716743"/>
            <a:ext cx="1247019" cy="1247019"/>
          </a:xfrm>
          <a:prstGeom prst="rect">
            <a:avLst/>
          </a:prstGeom>
        </p:spPr>
      </p:pic>
      <p:pic>
        <p:nvPicPr>
          <p:cNvPr id="9" name="5 Minute Timer (Nho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4D80F96C-A178-460C-B11F-B4CBF20218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2368" y="3892275"/>
            <a:ext cx="1433141" cy="833328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493B6-415C-40F8-9ABF-10F63026D038}"/>
              </a:ext>
            </a:extLst>
          </p:cNvPr>
          <p:cNvSpPr txBox="1"/>
          <p:nvPr/>
        </p:nvSpPr>
        <p:spPr>
          <a:xfrm>
            <a:off x="-685470" y="13681"/>
            <a:ext cx="8443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1. QUẢN LÍ TÀI CHÍNH CÁ NHÂN</a:t>
            </a:r>
          </a:p>
        </p:txBody>
      </p:sp>
    </p:spTree>
    <p:extLst>
      <p:ext uri="{BB962C8B-B14F-4D97-AF65-F5344CB8AC3E}">
        <p14:creationId xmlns:p14="http://schemas.microsoft.com/office/powerpoint/2010/main" val="10129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B3C1-BA28-45DA-9B80-1B0FDAC94404}"/>
              </a:ext>
            </a:extLst>
          </p:cNvPr>
          <p:cNvSpPr/>
          <p:nvPr/>
        </p:nvSpPr>
        <p:spPr>
          <a:xfrm>
            <a:off x="76200" y="361950"/>
            <a:ext cx="8991600" cy="477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5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14FB98-3561-45D2-B56B-B5E486F182DC}"/>
              </a:ext>
            </a:extLst>
          </p:cNvPr>
          <p:cNvSpPr/>
          <p:nvPr/>
        </p:nvSpPr>
        <p:spPr>
          <a:xfrm>
            <a:off x="228600" y="1352550"/>
            <a:ext cx="8458200" cy="1948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1E3DBC-2EF7-4576-AE2A-C06F6A017C7E}"/>
              </a:ext>
            </a:extLst>
          </p:cNvPr>
          <p:cNvSpPr/>
          <p:nvPr/>
        </p:nvSpPr>
        <p:spPr>
          <a:xfrm>
            <a:off x="314164" y="666750"/>
            <a:ext cx="8515672" cy="324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46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255EAA-791E-495B-97B9-B5304BB0B857}"/>
              </a:ext>
            </a:extLst>
          </p:cNvPr>
          <p:cNvGrpSpPr/>
          <p:nvPr/>
        </p:nvGrpSpPr>
        <p:grpSpPr>
          <a:xfrm>
            <a:off x="573694" y="1571421"/>
            <a:ext cx="3858373" cy="2882482"/>
            <a:chOff x="342897" y="775416"/>
            <a:chExt cx="3858373" cy="2882482"/>
          </a:xfrm>
        </p:grpSpPr>
        <p:sp>
          <p:nvSpPr>
            <p:cNvPr id="12" name="矩形 26">
              <a:extLst>
                <a:ext uri="{FF2B5EF4-FFF2-40B4-BE49-F238E27FC236}">
                  <a16:creationId xmlns:a16="http://schemas.microsoft.com/office/drawing/2014/main" id="{67904B0E-BB39-42B1-89AC-15DDF8BAE71B}"/>
                </a:ext>
              </a:extLst>
            </p:cNvPr>
            <p:cNvSpPr/>
            <p:nvPr/>
          </p:nvSpPr>
          <p:spPr>
            <a:xfrm>
              <a:off x="342897" y="945039"/>
              <a:ext cx="3637961" cy="271285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6350"/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nl-NL" sz="24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Quản lí thu nhập cá nhân </a:t>
              </a:r>
              <a:r>
                <a:rPr lang="nl-NL" sz="24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chủ yếu là duy trì ổn định nguồn thu nhập của cá nhân và tìm cách tăng thêm nguồn thu nhập đó.</a:t>
              </a:r>
              <a:endPara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20000"/>
                </a:lnSpc>
              </a:pPr>
              <a:endParaRPr lang="zh-CN" alt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矩形: 圆角 4">
              <a:extLst>
                <a:ext uri="{FF2B5EF4-FFF2-40B4-BE49-F238E27FC236}">
                  <a16:creationId xmlns:a16="http://schemas.microsoft.com/office/drawing/2014/main" id="{AF9B4154-7D86-4943-A9B2-CB2E06646F3F}"/>
                </a:ext>
              </a:extLst>
            </p:cNvPr>
            <p:cNvSpPr/>
            <p:nvPr/>
          </p:nvSpPr>
          <p:spPr>
            <a:xfrm>
              <a:off x="342899" y="775416"/>
              <a:ext cx="3858371" cy="2721964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Rectangle 1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A9C948-753D-4529-A5FC-DEFF687063D8}"/>
              </a:ext>
            </a:extLst>
          </p:cNvPr>
          <p:cNvSpPr/>
          <p:nvPr/>
        </p:nvSpPr>
        <p:spPr>
          <a:xfrm>
            <a:off x="1595393" y="602550"/>
            <a:ext cx="5673348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336E39-38F9-4961-B41B-1F57244FEB02}"/>
              </a:ext>
            </a:extLst>
          </p:cNvPr>
          <p:cNvGrpSpPr/>
          <p:nvPr/>
        </p:nvGrpSpPr>
        <p:grpSpPr>
          <a:xfrm>
            <a:off x="4876800" y="1397785"/>
            <a:ext cx="3858372" cy="2895600"/>
            <a:chOff x="3596630" y="745795"/>
            <a:chExt cx="3308734" cy="15598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2A2928E-1787-4C85-9931-5921DCA03321}"/>
                </a:ext>
              </a:extLst>
            </p:cNvPr>
            <p:cNvGrpSpPr/>
            <p:nvPr/>
          </p:nvGrpSpPr>
          <p:grpSpPr>
            <a:xfrm>
              <a:off x="3596631" y="745795"/>
              <a:ext cx="3308733" cy="1559801"/>
              <a:chOff x="3924300" y="683708"/>
              <a:chExt cx="3308733" cy="1559801"/>
            </a:xfrm>
          </p:grpSpPr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9FE841B3-C39D-4BDD-8D9F-077BC134A69B}"/>
                  </a:ext>
                </a:extLst>
              </p:cNvPr>
              <p:cNvSpPr/>
              <p:nvPr/>
            </p:nvSpPr>
            <p:spPr>
              <a:xfrm>
                <a:off x="4144713" y="683708"/>
                <a:ext cx="2848699" cy="28848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6350"/>
              </a:bodyPr>
              <a:lstStyle/>
              <a:p>
                <a:pPr algn="just">
                  <a:lnSpc>
                    <a:spcPct val="120000"/>
                  </a:lnSpc>
                </a:pPr>
                <a:endParaRPr lang="zh-CN" altLang="en-US" sz="2400" dirty="0">
                  <a:solidFill>
                    <a:srgbClr val="00206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矩形: 圆角 21">
                <a:extLst>
                  <a:ext uri="{FF2B5EF4-FFF2-40B4-BE49-F238E27FC236}">
                    <a16:creationId xmlns:a16="http://schemas.microsoft.com/office/drawing/2014/main" id="{CCCD01F7-4456-482E-9957-61347FF3FFED}"/>
                  </a:ext>
                </a:extLst>
              </p:cNvPr>
              <p:cNvSpPr/>
              <p:nvPr/>
            </p:nvSpPr>
            <p:spPr>
              <a:xfrm>
                <a:off x="3924300" y="760562"/>
                <a:ext cx="3308733" cy="1482947"/>
              </a:xfrm>
              <a:prstGeom prst="roundRect">
                <a:avLst/>
              </a:prstGeom>
              <a:noFill/>
              <a:ln w="19050">
                <a:solidFill>
                  <a:srgbClr val="FF5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FC72F4-CDCC-42C2-A2C0-8E4C07592D8E}"/>
                </a:ext>
              </a:extLst>
            </p:cNvPr>
            <p:cNvSpPr/>
            <p:nvPr/>
          </p:nvSpPr>
          <p:spPr>
            <a:xfrm>
              <a:off x="3596630" y="821163"/>
              <a:ext cx="3308733" cy="1442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just">
                <a:buFont typeface="Arial" panose="020B0604020202020204" pitchFamily="34" charset="0"/>
                <a:buChar char="•"/>
              </a:pPr>
              <a:r>
                <a:rPr lang="nl-NL" sz="2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 lí chi tiêu cá nhân</a:t>
              </a:r>
              <a:r>
                <a:rPr lang="nl-NL" sz="2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chủ yếu là quản lí việc chi tiêu của bản thân (hoặc của gia đình) và quản lí việc vay nợ (ví dụ: vay nợ các tổ chức tín dụng, mua trả góp,...).</a:t>
              </a:r>
              <a:endPara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4" y="1131590"/>
            <a:ext cx="2438095" cy="2438095"/>
          </a:xfrm>
          <a:prstGeom prst="rect">
            <a:avLst/>
          </a:prstGeom>
        </p:spPr>
      </p:pic>
      <p:sp>
        <p:nvSpPr>
          <p:cNvPr id="7" name="Flowchart: Alternate Process 6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520481" y="979190"/>
            <a:ext cx="6530222" cy="296416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2684269" y="1322916"/>
            <a:ext cx="6213557" cy="191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6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E1B6A5-74F0-4293-BDD4-381730814CE3}"/>
              </a:ext>
            </a:extLst>
          </p:cNvPr>
          <p:cNvSpPr/>
          <p:nvPr/>
        </p:nvSpPr>
        <p:spPr>
          <a:xfrm>
            <a:off x="40037" y="342625"/>
            <a:ext cx="742543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 chính của quản lí tài chính cá nhân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BF063A-66B8-48E9-952E-045C7445A434}"/>
              </a:ext>
            </a:extLst>
          </p:cNvPr>
          <p:cNvSpPr/>
          <p:nvPr/>
        </p:nvSpPr>
        <p:spPr>
          <a:xfrm>
            <a:off x="3886" y="685250"/>
            <a:ext cx="732444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 Chi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F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C43D5E-564C-463E-9737-FF9D4130B640}"/>
              </a:ext>
            </a:extLst>
          </p:cNvPr>
          <p:cNvSpPr txBox="1"/>
          <p:nvPr/>
        </p:nvSpPr>
        <p:spPr>
          <a:xfrm>
            <a:off x="-33416" y="1076744"/>
            <a:ext cx="8863624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</a:p>
        </p:txBody>
      </p:sp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1E8028-5882-4C74-90A5-064BC0E88F26}"/>
              </a:ext>
            </a:extLst>
          </p:cNvPr>
          <p:cNvSpPr txBox="1"/>
          <p:nvPr/>
        </p:nvSpPr>
        <p:spPr>
          <a:xfrm>
            <a:off x="-91869" y="4313777"/>
            <a:ext cx="8863624" cy="92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0F9D50-552E-4B88-BD1A-9675961A0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029886"/>
              </p:ext>
            </p:extLst>
          </p:nvPr>
        </p:nvGraphicFramePr>
        <p:xfrm>
          <a:off x="24539" y="1970889"/>
          <a:ext cx="906780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0407">
                  <a:extLst>
                    <a:ext uri="{9D8B030D-6E8A-4147-A177-3AD203B41FA5}">
                      <a16:colId xmlns:a16="http://schemas.microsoft.com/office/drawing/2014/main" val="1056209236"/>
                    </a:ext>
                  </a:extLst>
                </a:gridCol>
                <a:gridCol w="1357393">
                  <a:extLst>
                    <a:ext uri="{9D8B030D-6E8A-4147-A177-3AD203B41FA5}">
                      <a16:colId xmlns:a16="http://schemas.microsoft.com/office/drawing/2014/main" val="3479648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Khoản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46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2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96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kiệm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99779"/>
                  </a:ext>
                </a:extLst>
              </a:tr>
            </a:tbl>
          </a:graphicData>
        </a:graphic>
      </p:graphicFrame>
      <p:grpSp>
        <p:nvGrpSpPr>
          <p:cNvPr id="7" name="Google Shape;1979;p4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AB4B6C-6B1B-46EE-82A7-977073DFEE9B}"/>
              </a:ext>
            </a:extLst>
          </p:cNvPr>
          <p:cNvGrpSpPr/>
          <p:nvPr/>
        </p:nvGrpSpPr>
        <p:grpSpPr>
          <a:xfrm>
            <a:off x="8265523" y="138168"/>
            <a:ext cx="599315" cy="622799"/>
            <a:chOff x="2475306" y="2531490"/>
            <a:chExt cx="1411927" cy="1922354"/>
          </a:xfrm>
        </p:grpSpPr>
        <p:grpSp>
          <p:nvGrpSpPr>
            <p:cNvPr id="8" name="Google Shape;1980;p45">
              <a:extLst>
                <a:ext uri="{FF2B5EF4-FFF2-40B4-BE49-F238E27FC236}">
                  <a16:creationId xmlns:a16="http://schemas.microsoft.com/office/drawing/2014/main" id="{7CF35191-9286-41CD-B38C-DB70D5780D6D}"/>
                </a:ext>
              </a:extLst>
            </p:cNvPr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6" name="Google Shape;1981;p45">
                <a:extLst>
                  <a:ext uri="{FF2B5EF4-FFF2-40B4-BE49-F238E27FC236}">
                    <a16:creationId xmlns:a16="http://schemas.microsoft.com/office/drawing/2014/main" id="{5914A559-BCF5-4A3F-AD1E-93CF55E8FD0E}"/>
                  </a:ext>
                </a:extLst>
              </p:cNvPr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82;p45">
                <a:extLst>
                  <a:ext uri="{FF2B5EF4-FFF2-40B4-BE49-F238E27FC236}">
                    <a16:creationId xmlns:a16="http://schemas.microsoft.com/office/drawing/2014/main" id="{2BC08249-AADC-43DC-9B8B-DC766A694D9A}"/>
                  </a:ext>
                </a:extLst>
              </p:cNvPr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83;p45">
                <a:extLst>
                  <a:ext uri="{FF2B5EF4-FFF2-40B4-BE49-F238E27FC236}">
                    <a16:creationId xmlns:a16="http://schemas.microsoft.com/office/drawing/2014/main" id="{92DEA172-0CBA-4B17-9DBF-2F44CA41A305}"/>
                  </a:ext>
                </a:extLst>
              </p:cNvPr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84;p45">
                <a:extLst>
                  <a:ext uri="{FF2B5EF4-FFF2-40B4-BE49-F238E27FC236}">
                    <a16:creationId xmlns:a16="http://schemas.microsoft.com/office/drawing/2014/main" id="{8F94ED41-6C36-45B0-A355-50219B6D0733}"/>
                  </a:ext>
                </a:extLst>
              </p:cNvPr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85;p45">
                <a:extLst>
                  <a:ext uri="{FF2B5EF4-FFF2-40B4-BE49-F238E27FC236}">
                    <a16:creationId xmlns:a16="http://schemas.microsoft.com/office/drawing/2014/main" id="{4C0086E0-CF05-49BC-824E-DC904A959148}"/>
                  </a:ext>
                </a:extLst>
              </p:cNvPr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86;p45">
                <a:extLst>
                  <a:ext uri="{FF2B5EF4-FFF2-40B4-BE49-F238E27FC236}">
                    <a16:creationId xmlns:a16="http://schemas.microsoft.com/office/drawing/2014/main" id="{FBA66189-B684-4DC3-A84B-647F5399BF4A}"/>
                  </a:ext>
                </a:extLst>
              </p:cNvPr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87;p45">
                <a:extLst>
                  <a:ext uri="{FF2B5EF4-FFF2-40B4-BE49-F238E27FC236}">
                    <a16:creationId xmlns:a16="http://schemas.microsoft.com/office/drawing/2014/main" id="{CC4113FB-D258-44A9-9106-907BB718F87E}"/>
                  </a:ext>
                </a:extLst>
              </p:cNvPr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88;p45">
                <a:extLst>
                  <a:ext uri="{FF2B5EF4-FFF2-40B4-BE49-F238E27FC236}">
                    <a16:creationId xmlns:a16="http://schemas.microsoft.com/office/drawing/2014/main" id="{0BF8DE51-031B-423C-B119-09EA4F1A63CA}"/>
                  </a:ext>
                </a:extLst>
              </p:cNvPr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89;p45">
                <a:extLst>
                  <a:ext uri="{FF2B5EF4-FFF2-40B4-BE49-F238E27FC236}">
                    <a16:creationId xmlns:a16="http://schemas.microsoft.com/office/drawing/2014/main" id="{357B5584-D4E4-4D1B-9ED5-4720F61D074D}"/>
                  </a:ext>
                </a:extLst>
              </p:cNvPr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90;p45">
                <a:extLst>
                  <a:ext uri="{FF2B5EF4-FFF2-40B4-BE49-F238E27FC236}">
                    <a16:creationId xmlns:a16="http://schemas.microsoft.com/office/drawing/2014/main" id="{1D679818-117F-4C54-8881-6CC29AF5191C}"/>
                  </a:ext>
                </a:extLst>
              </p:cNvPr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991;p45">
                <a:extLst>
                  <a:ext uri="{FF2B5EF4-FFF2-40B4-BE49-F238E27FC236}">
                    <a16:creationId xmlns:a16="http://schemas.microsoft.com/office/drawing/2014/main" id="{DA2F75B5-A6D2-4BA8-92E9-52C21D4433DF}"/>
                  </a:ext>
                </a:extLst>
              </p:cNvPr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92;p45">
                <a:extLst>
                  <a:ext uri="{FF2B5EF4-FFF2-40B4-BE49-F238E27FC236}">
                    <a16:creationId xmlns:a16="http://schemas.microsoft.com/office/drawing/2014/main" id="{1F97C3A4-CEF7-4D2E-A8F5-CDBDCF69CC03}"/>
                  </a:ext>
                </a:extLst>
              </p:cNvPr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993;p45">
                <a:extLst>
                  <a:ext uri="{FF2B5EF4-FFF2-40B4-BE49-F238E27FC236}">
                    <a16:creationId xmlns:a16="http://schemas.microsoft.com/office/drawing/2014/main" id="{754A1986-C5FF-4FFE-89D0-68E3C8C9D2E1}"/>
                  </a:ext>
                </a:extLst>
              </p:cNvPr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994;p45">
                <a:extLst>
                  <a:ext uri="{FF2B5EF4-FFF2-40B4-BE49-F238E27FC236}">
                    <a16:creationId xmlns:a16="http://schemas.microsoft.com/office/drawing/2014/main" id="{3EE14E6F-FA03-4427-9304-BD99834B8B96}"/>
                  </a:ext>
                </a:extLst>
              </p:cNvPr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95;p45">
                <a:extLst>
                  <a:ext uri="{FF2B5EF4-FFF2-40B4-BE49-F238E27FC236}">
                    <a16:creationId xmlns:a16="http://schemas.microsoft.com/office/drawing/2014/main" id="{2E003570-16E6-426D-B115-2D10941E3C1D}"/>
                  </a:ext>
                </a:extLst>
              </p:cNvPr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96;p45">
                <a:extLst>
                  <a:ext uri="{FF2B5EF4-FFF2-40B4-BE49-F238E27FC236}">
                    <a16:creationId xmlns:a16="http://schemas.microsoft.com/office/drawing/2014/main" id="{E90E9C72-EBD3-444E-8624-66C68E172364}"/>
                  </a:ext>
                </a:extLst>
              </p:cNvPr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97;p45">
                <a:extLst>
                  <a:ext uri="{FF2B5EF4-FFF2-40B4-BE49-F238E27FC236}">
                    <a16:creationId xmlns:a16="http://schemas.microsoft.com/office/drawing/2014/main" id="{923969EF-C63E-407E-9ADB-D5B3DB137E2D}"/>
                  </a:ext>
                </a:extLst>
              </p:cNvPr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98;p45">
                <a:extLst>
                  <a:ext uri="{FF2B5EF4-FFF2-40B4-BE49-F238E27FC236}">
                    <a16:creationId xmlns:a16="http://schemas.microsoft.com/office/drawing/2014/main" id="{51524CD4-2F68-4194-BC48-23EC3883C8F1}"/>
                  </a:ext>
                </a:extLst>
              </p:cNvPr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99;p45">
                <a:extLst>
                  <a:ext uri="{FF2B5EF4-FFF2-40B4-BE49-F238E27FC236}">
                    <a16:creationId xmlns:a16="http://schemas.microsoft.com/office/drawing/2014/main" id="{268634DF-B4CB-42D4-B20B-F9703F8F0B61}"/>
                  </a:ext>
                </a:extLst>
              </p:cNvPr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0;p45">
                <a:extLst>
                  <a:ext uri="{FF2B5EF4-FFF2-40B4-BE49-F238E27FC236}">
                    <a16:creationId xmlns:a16="http://schemas.microsoft.com/office/drawing/2014/main" id="{CD9759BE-628C-4156-A0E8-5AFFB9F1B054}"/>
                  </a:ext>
                </a:extLst>
              </p:cNvPr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1;p45">
                <a:extLst>
                  <a:ext uri="{FF2B5EF4-FFF2-40B4-BE49-F238E27FC236}">
                    <a16:creationId xmlns:a16="http://schemas.microsoft.com/office/drawing/2014/main" id="{BE9C4E70-224E-4AB4-9D1B-93E6524FFBFF}"/>
                  </a:ext>
                </a:extLst>
              </p:cNvPr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2;p45">
                <a:extLst>
                  <a:ext uri="{FF2B5EF4-FFF2-40B4-BE49-F238E27FC236}">
                    <a16:creationId xmlns:a16="http://schemas.microsoft.com/office/drawing/2014/main" id="{90D74AFD-3F4C-40DA-91A5-2FCACDDC61C5}"/>
                  </a:ext>
                </a:extLst>
              </p:cNvPr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3;p45">
                <a:extLst>
                  <a:ext uri="{FF2B5EF4-FFF2-40B4-BE49-F238E27FC236}">
                    <a16:creationId xmlns:a16="http://schemas.microsoft.com/office/drawing/2014/main" id="{69D318CF-2BE1-444E-9F7F-4FE306BC3558}"/>
                  </a:ext>
                </a:extLst>
              </p:cNvPr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4;p45">
                <a:extLst>
                  <a:ext uri="{FF2B5EF4-FFF2-40B4-BE49-F238E27FC236}">
                    <a16:creationId xmlns:a16="http://schemas.microsoft.com/office/drawing/2014/main" id="{131A92D4-9127-473E-B85D-D244FE718FCF}"/>
                  </a:ext>
                </a:extLst>
              </p:cNvPr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05;p45">
                <a:extLst>
                  <a:ext uri="{FF2B5EF4-FFF2-40B4-BE49-F238E27FC236}">
                    <a16:creationId xmlns:a16="http://schemas.microsoft.com/office/drawing/2014/main" id="{AF82F44D-B617-4117-84CF-4097E55C9CB3}"/>
                  </a:ext>
                </a:extLst>
              </p:cNvPr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06;p45">
                <a:extLst>
                  <a:ext uri="{FF2B5EF4-FFF2-40B4-BE49-F238E27FC236}">
                    <a16:creationId xmlns:a16="http://schemas.microsoft.com/office/drawing/2014/main" id="{3ECB37FD-2D15-4B57-A7BA-08B563B3154F}"/>
                  </a:ext>
                </a:extLst>
              </p:cNvPr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07;p45">
                <a:extLst>
                  <a:ext uri="{FF2B5EF4-FFF2-40B4-BE49-F238E27FC236}">
                    <a16:creationId xmlns:a16="http://schemas.microsoft.com/office/drawing/2014/main" id="{61F800B2-665A-4301-8A6A-3E081DD71745}"/>
                  </a:ext>
                </a:extLst>
              </p:cNvPr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08;p45">
                <a:extLst>
                  <a:ext uri="{FF2B5EF4-FFF2-40B4-BE49-F238E27FC236}">
                    <a16:creationId xmlns:a16="http://schemas.microsoft.com/office/drawing/2014/main" id="{3B5793A8-71AF-4D8D-A539-A32604227D1C}"/>
                  </a:ext>
                </a:extLst>
              </p:cNvPr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09;p45">
                <a:extLst>
                  <a:ext uri="{FF2B5EF4-FFF2-40B4-BE49-F238E27FC236}">
                    <a16:creationId xmlns:a16="http://schemas.microsoft.com/office/drawing/2014/main" id="{7DD300EA-DF79-41DB-9DD7-E37DC94E3C84}"/>
                  </a:ext>
                </a:extLst>
              </p:cNvPr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10;p45">
                <a:extLst>
                  <a:ext uri="{FF2B5EF4-FFF2-40B4-BE49-F238E27FC236}">
                    <a16:creationId xmlns:a16="http://schemas.microsoft.com/office/drawing/2014/main" id="{39D37DF8-5C3E-47BB-8EA2-0D5FD95A9D8D}"/>
                  </a:ext>
                </a:extLst>
              </p:cNvPr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11;p45">
                <a:extLst>
                  <a:ext uri="{FF2B5EF4-FFF2-40B4-BE49-F238E27FC236}">
                    <a16:creationId xmlns:a16="http://schemas.microsoft.com/office/drawing/2014/main" id="{59CEE241-4EE7-4C92-A10E-3505AC328FB2}"/>
                  </a:ext>
                </a:extLst>
              </p:cNvPr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12;p45">
                <a:extLst>
                  <a:ext uri="{FF2B5EF4-FFF2-40B4-BE49-F238E27FC236}">
                    <a16:creationId xmlns:a16="http://schemas.microsoft.com/office/drawing/2014/main" id="{2CD8831F-3626-4831-87A6-1158BA889C33}"/>
                  </a:ext>
                </a:extLst>
              </p:cNvPr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13;p45">
                <a:extLst>
                  <a:ext uri="{FF2B5EF4-FFF2-40B4-BE49-F238E27FC236}">
                    <a16:creationId xmlns:a16="http://schemas.microsoft.com/office/drawing/2014/main" id="{55318B96-A2B1-4AA8-8D8C-8D5D3A86A813}"/>
                  </a:ext>
                </a:extLst>
              </p:cNvPr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14;p45">
                <a:extLst>
                  <a:ext uri="{FF2B5EF4-FFF2-40B4-BE49-F238E27FC236}">
                    <a16:creationId xmlns:a16="http://schemas.microsoft.com/office/drawing/2014/main" id="{AD06621D-460C-4CCA-A4E3-18EF5793422E}"/>
                  </a:ext>
                </a:extLst>
              </p:cNvPr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15;p45">
                <a:extLst>
                  <a:ext uri="{FF2B5EF4-FFF2-40B4-BE49-F238E27FC236}">
                    <a16:creationId xmlns:a16="http://schemas.microsoft.com/office/drawing/2014/main" id="{8AE7DEA0-37CC-44B4-AE92-C66EC1667318}"/>
                  </a:ext>
                </a:extLst>
              </p:cNvPr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16;p45">
                <a:extLst>
                  <a:ext uri="{FF2B5EF4-FFF2-40B4-BE49-F238E27FC236}">
                    <a16:creationId xmlns:a16="http://schemas.microsoft.com/office/drawing/2014/main" id="{11BD93D2-999B-43B7-B491-FD2A80B91926}"/>
                  </a:ext>
                </a:extLst>
              </p:cNvPr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17;p45">
                <a:extLst>
                  <a:ext uri="{FF2B5EF4-FFF2-40B4-BE49-F238E27FC236}">
                    <a16:creationId xmlns:a16="http://schemas.microsoft.com/office/drawing/2014/main" id="{E862528A-56DC-4994-92E9-05978A643525}"/>
                  </a:ext>
                </a:extLst>
              </p:cNvPr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18;p45">
                <a:extLst>
                  <a:ext uri="{FF2B5EF4-FFF2-40B4-BE49-F238E27FC236}">
                    <a16:creationId xmlns:a16="http://schemas.microsoft.com/office/drawing/2014/main" id="{76FD0295-F4D3-4906-B00F-F00BCE921EED}"/>
                  </a:ext>
                </a:extLst>
              </p:cNvPr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19;p45">
                <a:extLst>
                  <a:ext uri="{FF2B5EF4-FFF2-40B4-BE49-F238E27FC236}">
                    <a16:creationId xmlns:a16="http://schemas.microsoft.com/office/drawing/2014/main" id="{70192C32-6ED4-4BF2-963B-9B1AB41465AF}"/>
                  </a:ext>
                </a:extLst>
              </p:cNvPr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20;p45">
                <a:extLst>
                  <a:ext uri="{FF2B5EF4-FFF2-40B4-BE49-F238E27FC236}">
                    <a16:creationId xmlns:a16="http://schemas.microsoft.com/office/drawing/2014/main" id="{5C20AC23-4D6F-4479-A29D-41CA708C8120}"/>
                  </a:ext>
                </a:extLst>
              </p:cNvPr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21;p45">
                <a:extLst>
                  <a:ext uri="{FF2B5EF4-FFF2-40B4-BE49-F238E27FC236}">
                    <a16:creationId xmlns:a16="http://schemas.microsoft.com/office/drawing/2014/main" id="{441E0126-9AAD-47AD-AC0B-D035FBC60C9C}"/>
                  </a:ext>
                </a:extLst>
              </p:cNvPr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22;p45">
                <a:extLst>
                  <a:ext uri="{FF2B5EF4-FFF2-40B4-BE49-F238E27FC236}">
                    <a16:creationId xmlns:a16="http://schemas.microsoft.com/office/drawing/2014/main" id="{00C84B1C-BE14-4892-AC33-D981D869BF89}"/>
                  </a:ext>
                </a:extLst>
              </p:cNvPr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23;p45">
                <a:extLst>
                  <a:ext uri="{FF2B5EF4-FFF2-40B4-BE49-F238E27FC236}">
                    <a16:creationId xmlns:a16="http://schemas.microsoft.com/office/drawing/2014/main" id="{065B8A24-14BB-4A83-85A0-6B57897C1CD1}"/>
                  </a:ext>
                </a:extLst>
              </p:cNvPr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24;p45">
                <a:extLst>
                  <a:ext uri="{FF2B5EF4-FFF2-40B4-BE49-F238E27FC236}">
                    <a16:creationId xmlns:a16="http://schemas.microsoft.com/office/drawing/2014/main" id="{0B4BACAF-6C45-460C-B300-E601456EDB2B}"/>
                  </a:ext>
                </a:extLst>
              </p:cNvPr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25;p45">
                <a:extLst>
                  <a:ext uri="{FF2B5EF4-FFF2-40B4-BE49-F238E27FC236}">
                    <a16:creationId xmlns:a16="http://schemas.microsoft.com/office/drawing/2014/main" id="{76432C2D-BDAF-48F0-8FFA-755023BD5F45}"/>
                  </a:ext>
                </a:extLst>
              </p:cNvPr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26;p45">
                <a:extLst>
                  <a:ext uri="{FF2B5EF4-FFF2-40B4-BE49-F238E27FC236}">
                    <a16:creationId xmlns:a16="http://schemas.microsoft.com/office/drawing/2014/main" id="{8134FECB-008A-4DCF-A447-1F0CB0BBF79D}"/>
                  </a:ext>
                </a:extLst>
              </p:cNvPr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27;p45">
                <a:extLst>
                  <a:ext uri="{FF2B5EF4-FFF2-40B4-BE49-F238E27FC236}">
                    <a16:creationId xmlns:a16="http://schemas.microsoft.com/office/drawing/2014/main" id="{1205481F-10EB-4D51-846A-3E76D4FC00ED}"/>
                  </a:ext>
                </a:extLst>
              </p:cNvPr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28;p45">
                <a:extLst>
                  <a:ext uri="{FF2B5EF4-FFF2-40B4-BE49-F238E27FC236}">
                    <a16:creationId xmlns:a16="http://schemas.microsoft.com/office/drawing/2014/main" id="{F702A4F6-365E-436E-9223-F13F27D26194}"/>
                  </a:ext>
                </a:extLst>
              </p:cNvPr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29;p45">
                <a:extLst>
                  <a:ext uri="{FF2B5EF4-FFF2-40B4-BE49-F238E27FC236}">
                    <a16:creationId xmlns:a16="http://schemas.microsoft.com/office/drawing/2014/main" id="{7F1A2E70-9C6C-4B5F-9529-5283A6985C31}"/>
                  </a:ext>
                </a:extLst>
              </p:cNvPr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30;p45">
                <a:extLst>
                  <a:ext uri="{FF2B5EF4-FFF2-40B4-BE49-F238E27FC236}">
                    <a16:creationId xmlns:a16="http://schemas.microsoft.com/office/drawing/2014/main" id="{C6890FC6-1A1E-493D-9C42-FCF35EADEA87}"/>
                  </a:ext>
                </a:extLst>
              </p:cNvPr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31;p45">
                <a:extLst>
                  <a:ext uri="{FF2B5EF4-FFF2-40B4-BE49-F238E27FC236}">
                    <a16:creationId xmlns:a16="http://schemas.microsoft.com/office/drawing/2014/main" id="{34B126AD-CD75-43B3-842E-89C6ECCA4CE6}"/>
                  </a:ext>
                </a:extLst>
              </p:cNvPr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32;p45">
                <a:extLst>
                  <a:ext uri="{FF2B5EF4-FFF2-40B4-BE49-F238E27FC236}">
                    <a16:creationId xmlns:a16="http://schemas.microsoft.com/office/drawing/2014/main" id="{4A6D2880-1BEE-4881-8B46-88C22C17B970}"/>
                  </a:ext>
                </a:extLst>
              </p:cNvPr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3;p45">
                <a:extLst>
                  <a:ext uri="{FF2B5EF4-FFF2-40B4-BE49-F238E27FC236}">
                    <a16:creationId xmlns:a16="http://schemas.microsoft.com/office/drawing/2014/main" id="{6CA0DD6D-D626-4D91-8B15-60BF6D06F5CD}"/>
                  </a:ext>
                </a:extLst>
              </p:cNvPr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34;p45">
                <a:extLst>
                  <a:ext uri="{FF2B5EF4-FFF2-40B4-BE49-F238E27FC236}">
                    <a16:creationId xmlns:a16="http://schemas.microsoft.com/office/drawing/2014/main" id="{1DAD705A-DD32-4599-B09C-2B79E790D6C1}"/>
                  </a:ext>
                </a:extLst>
              </p:cNvPr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35;p45">
                <a:extLst>
                  <a:ext uri="{FF2B5EF4-FFF2-40B4-BE49-F238E27FC236}">
                    <a16:creationId xmlns:a16="http://schemas.microsoft.com/office/drawing/2014/main" id="{8ACFE82F-B0B9-43C6-B77B-92A2275FD5D1}"/>
                  </a:ext>
                </a:extLst>
              </p:cNvPr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36;p45">
                <a:extLst>
                  <a:ext uri="{FF2B5EF4-FFF2-40B4-BE49-F238E27FC236}">
                    <a16:creationId xmlns:a16="http://schemas.microsoft.com/office/drawing/2014/main" id="{B2578FDD-C41E-42DB-B52F-A1930830D86E}"/>
                  </a:ext>
                </a:extLst>
              </p:cNvPr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37;p45">
                <a:extLst>
                  <a:ext uri="{FF2B5EF4-FFF2-40B4-BE49-F238E27FC236}">
                    <a16:creationId xmlns:a16="http://schemas.microsoft.com/office/drawing/2014/main" id="{60CED33C-9CC8-408B-BF18-2A200734191E}"/>
                  </a:ext>
                </a:extLst>
              </p:cNvPr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38;p45">
                <a:extLst>
                  <a:ext uri="{FF2B5EF4-FFF2-40B4-BE49-F238E27FC236}">
                    <a16:creationId xmlns:a16="http://schemas.microsoft.com/office/drawing/2014/main" id="{30DFB55C-CD98-4E57-ABA8-F834429483C0}"/>
                  </a:ext>
                </a:extLst>
              </p:cNvPr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39;p45">
                <a:extLst>
                  <a:ext uri="{FF2B5EF4-FFF2-40B4-BE49-F238E27FC236}">
                    <a16:creationId xmlns:a16="http://schemas.microsoft.com/office/drawing/2014/main" id="{CCE600EE-FF2D-48F8-96C7-79FB0F9E5A71}"/>
                  </a:ext>
                </a:extLst>
              </p:cNvPr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040;p45">
                <a:extLst>
                  <a:ext uri="{FF2B5EF4-FFF2-40B4-BE49-F238E27FC236}">
                    <a16:creationId xmlns:a16="http://schemas.microsoft.com/office/drawing/2014/main" id="{8142C7DF-A446-4979-994A-8784CDD96398}"/>
                  </a:ext>
                </a:extLst>
              </p:cNvPr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041;p45">
                <a:extLst>
                  <a:ext uri="{FF2B5EF4-FFF2-40B4-BE49-F238E27FC236}">
                    <a16:creationId xmlns:a16="http://schemas.microsoft.com/office/drawing/2014/main" id="{DDACC14E-3576-421E-BD4C-6BFCEFB73C2F}"/>
                  </a:ext>
                </a:extLst>
              </p:cNvPr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042;p45">
                <a:extLst>
                  <a:ext uri="{FF2B5EF4-FFF2-40B4-BE49-F238E27FC236}">
                    <a16:creationId xmlns:a16="http://schemas.microsoft.com/office/drawing/2014/main" id="{F4080EF8-E5CF-4A42-9071-EDE0550EEC98}"/>
                  </a:ext>
                </a:extLst>
              </p:cNvPr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043;p45">
                <a:extLst>
                  <a:ext uri="{FF2B5EF4-FFF2-40B4-BE49-F238E27FC236}">
                    <a16:creationId xmlns:a16="http://schemas.microsoft.com/office/drawing/2014/main" id="{BB14F002-CA91-45D6-9318-C8C48A8B1CC3}"/>
                  </a:ext>
                </a:extLst>
              </p:cNvPr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044;p45">
                <a:extLst>
                  <a:ext uri="{FF2B5EF4-FFF2-40B4-BE49-F238E27FC236}">
                    <a16:creationId xmlns:a16="http://schemas.microsoft.com/office/drawing/2014/main" id="{8D70C2CF-852D-47C6-A17F-99B0F97398B2}"/>
                  </a:ext>
                </a:extLst>
              </p:cNvPr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045;p45">
                <a:extLst>
                  <a:ext uri="{FF2B5EF4-FFF2-40B4-BE49-F238E27FC236}">
                    <a16:creationId xmlns:a16="http://schemas.microsoft.com/office/drawing/2014/main" id="{05247683-0B6A-472D-91D7-DCA6310251D6}"/>
                  </a:ext>
                </a:extLst>
              </p:cNvPr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046;p45">
                <a:extLst>
                  <a:ext uri="{FF2B5EF4-FFF2-40B4-BE49-F238E27FC236}">
                    <a16:creationId xmlns:a16="http://schemas.microsoft.com/office/drawing/2014/main" id="{EF585958-B316-4F3B-A1E7-5192700CA03A}"/>
                  </a:ext>
                </a:extLst>
              </p:cNvPr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047;p45">
                <a:extLst>
                  <a:ext uri="{FF2B5EF4-FFF2-40B4-BE49-F238E27FC236}">
                    <a16:creationId xmlns:a16="http://schemas.microsoft.com/office/drawing/2014/main" id="{9AEAF56B-3214-4148-A808-D6355A0F500E}"/>
                  </a:ext>
                </a:extLst>
              </p:cNvPr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048;p45">
                <a:extLst>
                  <a:ext uri="{FF2B5EF4-FFF2-40B4-BE49-F238E27FC236}">
                    <a16:creationId xmlns:a16="http://schemas.microsoft.com/office/drawing/2014/main" id="{2F9205D3-E895-47F6-A6CD-C71113099747}"/>
                  </a:ext>
                </a:extLst>
              </p:cNvPr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049;p45">
                <a:extLst>
                  <a:ext uri="{FF2B5EF4-FFF2-40B4-BE49-F238E27FC236}">
                    <a16:creationId xmlns:a16="http://schemas.microsoft.com/office/drawing/2014/main" id="{A52FE66C-A92B-4B2F-A15E-3D0256408796}"/>
                  </a:ext>
                </a:extLst>
              </p:cNvPr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050;p45">
                <a:extLst>
                  <a:ext uri="{FF2B5EF4-FFF2-40B4-BE49-F238E27FC236}">
                    <a16:creationId xmlns:a16="http://schemas.microsoft.com/office/drawing/2014/main" id="{E8E36FF1-54D3-46C1-8804-A875EDE67765}"/>
                  </a:ext>
                </a:extLst>
              </p:cNvPr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051;p45">
                <a:extLst>
                  <a:ext uri="{FF2B5EF4-FFF2-40B4-BE49-F238E27FC236}">
                    <a16:creationId xmlns:a16="http://schemas.microsoft.com/office/drawing/2014/main" id="{94B38D7B-E080-4E5A-BF34-C6D27186434B}"/>
                  </a:ext>
                </a:extLst>
              </p:cNvPr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52;p45">
              <a:extLst>
                <a:ext uri="{FF2B5EF4-FFF2-40B4-BE49-F238E27FC236}">
                  <a16:creationId xmlns:a16="http://schemas.microsoft.com/office/drawing/2014/main" id="{FFBC9AB0-A3AE-43EA-8937-D1711B7DCF02}"/>
                </a:ext>
              </a:extLst>
            </p:cNvPr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11" name="Google Shape;2053;p45">
                <a:extLst>
                  <a:ext uri="{FF2B5EF4-FFF2-40B4-BE49-F238E27FC236}">
                    <a16:creationId xmlns:a16="http://schemas.microsoft.com/office/drawing/2014/main" id="{EFDE98DA-0735-4C29-8720-AA14323EE7E8}"/>
                  </a:ext>
                </a:extLst>
              </p:cNvPr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54;p45">
                <a:extLst>
                  <a:ext uri="{FF2B5EF4-FFF2-40B4-BE49-F238E27FC236}">
                    <a16:creationId xmlns:a16="http://schemas.microsoft.com/office/drawing/2014/main" id="{3D2C9B74-B381-4180-AD4C-CDE503FAC470}"/>
                  </a:ext>
                </a:extLst>
              </p:cNvPr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55;p45">
                <a:extLst>
                  <a:ext uri="{FF2B5EF4-FFF2-40B4-BE49-F238E27FC236}">
                    <a16:creationId xmlns:a16="http://schemas.microsoft.com/office/drawing/2014/main" id="{F600CFC1-D05C-459D-A559-1305E2DA1914}"/>
                  </a:ext>
                </a:extLst>
              </p:cNvPr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56;p45">
                <a:extLst>
                  <a:ext uri="{FF2B5EF4-FFF2-40B4-BE49-F238E27FC236}">
                    <a16:creationId xmlns:a16="http://schemas.microsoft.com/office/drawing/2014/main" id="{A2ABA382-CDBD-43F6-9C1A-9B9E49719B88}"/>
                  </a:ext>
                </a:extLst>
              </p:cNvPr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57;p45">
                <a:extLst>
                  <a:ext uri="{FF2B5EF4-FFF2-40B4-BE49-F238E27FC236}">
                    <a16:creationId xmlns:a16="http://schemas.microsoft.com/office/drawing/2014/main" id="{1EB0C999-CB54-4573-A259-F8DE46775574}"/>
                  </a:ext>
                </a:extLst>
              </p:cNvPr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058;p45">
              <a:extLst>
                <a:ext uri="{FF2B5EF4-FFF2-40B4-BE49-F238E27FC236}">
                  <a16:creationId xmlns:a16="http://schemas.microsoft.com/office/drawing/2014/main" id="{56668862-6AAF-4E6B-A670-9F2B19F5DDC5}"/>
                </a:ext>
              </a:extLst>
            </p:cNvPr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TextBox 8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638016-7237-406A-87D5-36FE8FCBCC6B}"/>
              </a:ext>
            </a:extLst>
          </p:cNvPr>
          <p:cNvSpPr txBox="1"/>
          <p:nvPr/>
        </p:nvSpPr>
        <p:spPr>
          <a:xfrm>
            <a:off x="-685470" y="13681"/>
            <a:ext cx="8443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1. QUẢN LÍ TÀI CHÍNH CÁ NHÂN</a:t>
            </a:r>
          </a:p>
        </p:txBody>
      </p:sp>
    </p:spTree>
    <p:extLst>
      <p:ext uri="{BB962C8B-B14F-4D97-AF65-F5344CB8AC3E}">
        <p14:creationId xmlns:p14="http://schemas.microsoft.com/office/powerpoint/2010/main" val="34016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959B48-885C-4F96-8F6E-E82601CB1EE4}"/>
              </a:ext>
            </a:extLst>
          </p:cNvPr>
          <p:cNvSpPr txBox="1"/>
          <p:nvPr/>
        </p:nvSpPr>
        <p:spPr>
          <a:xfrm>
            <a:off x="0" y="57150"/>
            <a:ext cx="8839200" cy="46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 vào bảng 1 ta thấy gia đình chị Hạnh đã quản lí chi tiêu hằng tháng theo các khoản mục chi phí sau: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học tập của các con, dịch vụ y tế và chăm sóc sức khỏe. Ví dụ: Tiền học cho các con....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các nhu cầu thiết yếu. Ví dụ: Thuê nhà, điện nước...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mua sắm cá nhân. Ví dụ: Mua dụng cụ sinh hoạt....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tiết kiệm. Khoản tiền tiết kiệm đó có thể gửi tiết kiệm ở ngân hàng hoặc đầu tư sinh lời.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BAA58D-9E00-7EB5-F725-8D2AEB983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893099"/>
              </p:ext>
            </p:extLst>
          </p:nvPr>
        </p:nvGraphicFramePr>
        <p:xfrm>
          <a:off x="457200" y="133350"/>
          <a:ext cx="8001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217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EF5968-048D-427C-9937-AAAA389436C2}"/>
              </a:ext>
            </a:extLst>
          </p:cNvPr>
          <p:cNvSpPr/>
          <p:nvPr/>
        </p:nvSpPr>
        <p:spPr>
          <a:xfrm>
            <a:off x="70992" y="562951"/>
            <a:ext cx="9073008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A52A89-B5BD-46E3-A0B8-AF301433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715874"/>
            <a:ext cx="3555920" cy="2672489"/>
          </a:xfrm>
          <a:prstGeom prst="rect">
            <a:avLst/>
          </a:prstGeom>
        </p:spPr>
      </p:pic>
      <p:sp>
        <p:nvSpPr>
          <p:cNvPr id="4" name="Rectangle: Rounded Corners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E62DA0-83C6-4237-823B-141EADEAFD56}"/>
              </a:ext>
            </a:extLst>
          </p:cNvPr>
          <p:cNvSpPr/>
          <p:nvPr/>
        </p:nvSpPr>
        <p:spPr>
          <a:xfrm>
            <a:off x="0" y="1276350"/>
            <a:ext cx="5334001" cy="3469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1EDB2D-582A-4804-ADE6-2E383232E58D}"/>
              </a:ext>
            </a:extLst>
          </p:cNvPr>
          <p:cNvSpPr txBox="1"/>
          <p:nvPr/>
        </p:nvSpPr>
        <p:spPr>
          <a:xfrm>
            <a:off x="-685470" y="13681"/>
            <a:ext cx="8443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1. QUẢN LÍ TÀI CHÍNH CÁ NHÂN</a:t>
            </a:r>
          </a:p>
        </p:txBody>
      </p:sp>
    </p:spTree>
    <p:extLst>
      <p:ext uri="{BB962C8B-B14F-4D97-AF65-F5344CB8AC3E}">
        <p14:creationId xmlns:p14="http://schemas.microsoft.com/office/powerpoint/2010/main" val="37926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A771B8-89C5-47A3-AB11-A96F9F8C6BD4}"/>
              </a:ext>
            </a:extLst>
          </p:cNvPr>
          <p:cNvSpPr txBox="1"/>
          <p:nvPr/>
        </p:nvSpPr>
        <p:spPr>
          <a:xfrm>
            <a:off x="55554" y="514350"/>
            <a:ext cx="90110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aphicFrame>
        <p:nvGraphicFramePr>
          <p:cNvPr id="32" name="Tabl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70273D-AF53-4C65-B5A9-94B6485DF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14177"/>
              </p:ext>
            </p:extLst>
          </p:nvPr>
        </p:nvGraphicFramePr>
        <p:xfrm>
          <a:off x="33598" y="2114550"/>
          <a:ext cx="906780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8207">
                  <a:extLst>
                    <a:ext uri="{9D8B030D-6E8A-4147-A177-3AD203B41FA5}">
                      <a16:colId xmlns:a16="http://schemas.microsoft.com/office/drawing/2014/main" val="105620923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766503905"/>
                    </a:ext>
                  </a:extLst>
                </a:gridCol>
                <a:gridCol w="1357394">
                  <a:extLst>
                    <a:ext uri="{9D8B030D-6E8A-4147-A177-3AD203B41FA5}">
                      <a16:colId xmlns:a16="http://schemas.microsoft.com/office/drawing/2014/main" val="3479648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Khoản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46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2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96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kiệm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99779"/>
                  </a:ext>
                </a:extLst>
              </a:tr>
            </a:tbl>
          </a:graphicData>
        </a:graphic>
      </p:graphicFrame>
      <p:pic>
        <p:nvPicPr>
          <p:cNvPr id="33" name="Đồng hồ đếm ngược 3 phút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F879A7D-7E2A-4807-8F53-A24EF3E2F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0200" y="3714750"/>
            <a:ext cx="1931324" cy="11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ECFA54-BAB0-4629-92AA-74A8C1A229F8}"/>
              </a:ext>
            </a:extLst>
          </p:cNvPr>
          <p:cNvSpPr/>
          <p:nvPr/>
        </p:nvSpPr>
        <p:spPr>
          <a:xfrm>
            <a:off x="0" y="63337"/>
            <a:ext cx="9073008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A771B8-89C5-47A3-AB11-A96F9F8C6BD4}"/>
              </a:ext>
            </a:extLst>
          </p:cNvPr>
          <p:cNvSpPr txBox="1"/>
          <p:nvPr/>
        </p:nvSpPr>
        <p:spPr>
          <a:xfrm>
            <a:off x="61992" y="686136"/>
            <a:ext cx="90110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aphicFrame>
        <p:nvGraphicFramePr>
          <p:cNvPr id="32" name="Tabl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70273D-AF53-4C65-B5A9-94B6485DF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397483"/>
              </p:ext>
            </p:extLst>
          </p:nvPr>
        </p:nvGraphicFramePr>
        <p:xfrm>
          <a:off x="33598" y="2245523"/>
          <a:ext cx="906780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8207">
                  <a:extLst>
                    <a:ext uri="{9D8B030D-6E8A-4147-A177-3AD203B41FA5}">
                      <a16:colId xmlns:a16="http://schemas.microsoft.com/office/drawing/2014/main" val="105620923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766503905"/>
                    </a:ext>
                  </a:extLst>
                </a:gridCol>
                <a:gridCol w="1357394">
                  <a:extLst>
                    <a:ext uri="{9D8B030D-6E8A-4147-A177-3AD203B41FA5}">
                      <a16:colId xmlns:a16="http://schemas.microsoft.com/office/drawing/2014/main" val="34796485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Khoản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46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sóc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800 000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2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96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kiệm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1 000 000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99779"/>
                  </a:ext>
                </a:extLst>
              </a:tr>
            </a:tbl>
          </a:graphicData>
        </a:graphic>
      </p:graphicFrame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C3DDC7-FF81-4756-8C3F-5787D7CB067C}"/>
              </a:ext>
            </a:extLst>
          </p:cNvPr>
          <p:cNvSpPr txBox="1"/>
          <p:nvPr/>
        </p:nvSpPr>
        <p:spPr>
          <a:xfrm>
            <a:off x="3733800" y="17007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</a:p>
        </p:txBody>
      </p:sp>
    </p:spTree>
    <p:extLst>
      <p:ext uri="{BB962C8B-B14F-4D97-AF65-F5344CB8AC3E}">
        <p14:creationId xmlns:p14="http://schemas.microsoft.com/office/powerpoint/2010/main" val="331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399287-6CF3-430C-AAE5-410D110B4A97}"/>
              </a:ext>
            </a:extLst>
          </p:cNvPr>
          <p:cNvSpPr txBox="1"/>
          <p:nvPr/>
        </p:nvSpPr>
        <p:spPr>
          <a:xfrm>
            <a:off x="161399" y="742950"/>
            <a:ext cx="90110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HĐ1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251750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81F67B-0C88-4A37-9809-B378D851B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10874"/>
              </p:ext>
            </p:extLst>
          </p:nvPr>
        </p:nvGraphicFramePr>
        <p:xfrm>
          <a:off x="38099" y="496743"/>
          <a:ext cx="906780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056209236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766503905"/>
                    </a:ext>
                  </a:extLst>
                </a:gridCol>
                <a:gridCol w="1126348">
                  <a:extLst>
                    <a:ext uri="{9D8B030D-6E8A-4147-A177-3AD203B41FA5}">
                      <a16:colId xmlns:a16="http://schemas.microsoft.com/office/drawing/2014/main" val="3479648534"/>
                    </a:ext>
                  </a:extLst>
                </a:gridCol>
                <a:gridCol w="1921654">
                  <a:extLst>
                    <a:ext uri="{9D8B030D-6E8A-4147-A177-3AD203B41FA5}">
                      <a16:colId xmlns:a16="http://schemas.microsoft.com/office/drawing/2014/main" val="36760883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461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5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2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sắm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96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99779"/>
                  </a:ext>
                </a:extLst>
              </a:tr>
            </a:tbl>
          </a:graphicData>
        </a:graphic>
      </p:graphicFrame>
      <p:sp>
        <p:nvSpPr>
          <p:cNvPr id="3" name="TextBox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74E3A2-241D-4FF5-B1C2-1533F35C4FD4}"/>
              </a:ext>
            </a:extLst>
          </p:cNvPr>
          <p:cNvSpPr txBox="1"/>
          <p:nvPr/>
        </p:nvSpPr>
        <p:spPr>
          <a:xfrm>
            <a:off x="3733800" y="-22925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3</a:t>
            </a:r>
          </a:p>
        </p:txBody>
      </p:sp>
      <p:pic>
        <p:nvPicPr>
          <p:cNvPr id="4" name="5 Minute Timer (Nho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9CBDD22-EB56-4361-91A1-F7405B615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8289" y="3898902"/>
            <a:ext cx="1794752" cy="10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D30299-16B9-40C3-886C-D26D3668F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/>
        </p:blipFill>
        <p:spPr>
          <a:xfrm>
            <a:off x="180811" y="3624708"/>
            <a:ext cx="979448" cy="1324301"/>
          </a:xfrm>
          <a:prstGeom prst="rect">
            <a:avLst/>
          </a:prstGeom>
        </p:spPr>
      </p:pic>
      <p:pic>
        <p:nvPicPr>
          <p:cNvPr id="16" name="图片 1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29FA4F-C814-48E1-A176-FD91444C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21" y="2030731"/>
            <a:ext cx="1067034" cy="886043"/>
          </a:xfrm>
          <a:prstGeom prst="rect">
            <a:avLst/>
          </a:prstGeom>
        </p:spPr>
      </p:pic>
      <p:pic>
        <p:nvPicPr>
          <p:cNvPr id="20" name="图片 1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31188D-2617-4A50-B7D7-63B48748F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3510">
            <a:off x="1175815" y="1252677"/>
            <a:ext cx="1953053" cy="971789"/>
          </a:xfrm>
          <a:prstGeom prst="rect">
            <a:avLst/>
          </a:prstGeom>
        </p:spPr>
      </p:pic>
      <p:pic>
        <p:nvPicPr>
          <p:cNvPr id="21" name="图片 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67A907-6915-4330-9F22-C0F164D48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259" y="3003629"/>
            <a:ext cx="2067378" cy="838406"/>
          </a:xfrm>
          <a:prstGeom prst="rect">
            <a:avLst/>
          </a:prstGeom>
        </p:spPr>
      </p:pic>
      <p:sp>
        <p:nvSpPr>
          <p:cNvPr id="24" name="文本框 2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0459C5-55FB-403D-8275-826601681079}"/>
              </a:ext>
            </a:extLst>
          </p:cNvPr>
          <p:cNvSpPr txBox="1"/>
          <p:nvPr/>
        </p:nvSpPr>
        <p:spPr>
          <a:xfrm>
            <a:off x="1554909" y="1424865"/>
            <a:ext cx="10677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DFC0D2-A591-469A-9396-6D9783A00476}"/>
              </a:ext>
            </a:extLst>
          </p:cNvPr>
          <p:cNvGrpSpPr/>
          <p:nvPr/>
        </p:nvGrpSpPr>
        <p:grpSpPr>
          <a:xfrm>
            <a:off x="3892562" y="2038659"/>
            <a:ext cx="507206" cy="775681"/>
            <a:chOff x="5995723" y="2676898"/>
            <a:chExt cx="676275" cy="103424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85BFDA-33F1-44C6-9A40-DB61D2EBC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907" b="66355" l="35429" r="65143">
                          <a14:foregroundMark x1="42571" y1="37695" x2="47143" y2="49221"/>
                          <a14:foregroundMark x1="49714" y1="30218" x2="49429" y2="31776"/>
                          <a14:foregroundMark x1="47714" y1="30841" x2="44571" y2="33956"/>
                          <a14:foregroundMark x1="54571" y1="34891" x2="57714" y2="37695"/>
                          <a14:foregroundMark x1="58571" y1="37383" x2="58571" y2="37383"/>
                          <a14:foregroundMark x1="64286" y1="49844" x2="64286" y2="49844"/>
                          <a14:foregroundMark x1="64000" y1="44237" x2="64000" y2="44237"/>
                          <a14:foregroundMark x1="64286" y1="42991" x2="64286" y2="42991"/>
                          <a14:foregroundMark x1="65143" y1="43925" x2="65143" y2="43925"/>
                          <a14:foregroundMark x1="57143" y1="64486" x2="57143" y2="64486"/>
                          <a14:foregroundMark x1="46286" y1="64486" x2="46286" y2="64486"/>
                          <a14:foregroundMark x1="36286" y1="57321" x2="36286" y2="57321"/>
                          <a14:foregroundMark x1="35429" y1="56075" x2="35429" y2="56075"/>
                          <a14:foregroundMark x1="58000" y1="63863" x2="58000" y2="63863"/>
                          <a14:foregroundMark x1="53429" y1="65421" x2="53429" y2="65421"/>
                          <a14:foregroundMark x1="50000" y1="66355" x2="50000" y2="66355"/>
                        </a14:backgroundRemoval>
                      </a14:imgEffect>
                    </a14:imgLayer>
                  </a14:imgProps>
                </a:ext>
              </a:extLst>
            </a:blip>
            <a:srcRect l="35153" t="28127" r="32926" b="32212"/>
            <a:stretch/>
          </p:blipFill>
          <p:spPr>
            <a:xfrm>
              <a:off x="6065793" y="2676898"/>
              <a:ext cx="546100" cy="54265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0B9D2162-3EF8-49C7-9674-C68B5DD8D3FE}"/>
                </a:ext>
              </a:extLst>
            </p:cNvPr>
            <p:cNvSpPr txBox="1"/>
            <p:nvPr/>
          </p:nvSpPr>
          <p:spPr>
            <a:xfrm>
              <a:off x="5995723" y="2726254"/>
              <a:ext cx="676275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Comic Sans MS" pitchFamily="66" charset="0"/>
                  <a:ea typeface="汉仪夏日体W" panose="00020600040101010101" pitchFamily="18" charset="-122"/>
                  <a:cs typeface="YF补 汉仪夏日体+黑白emoji" panose="020B0604000101010104" pitchFamily="34" charset="-128"/>
                  <a:sym typeface="HYXiaRiTiW" panose="00020600040101010101" pitchFamily="18" charset="-122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latin typeface="Comic Sans MS" pitchFamily="66" charset="0"/>
                <a:ea typeface="汉仪夏日体W" panose="00020600040101010101" pitchFamily="18" charset="-122"/>
                <a:cs typeface="YF补 汉仪夏日体+黑白emoji" panose="020B0604000101010104" pitchFamily="34" charset="-128"/>
                <a:sym typeface="HYXiaRiTiW" panose="00020600040101010101" pitchFamily="18" charset="-122"/>
              </a:endParaRPr>
            </a:p>
          </p:txBody>
        </p:sp>
      </p:grpSp>
      <p:grpSp>
        <p:nvGrpSpPr>
          <p:cNvPr id="33" name="组合 3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93A0DF-AF0F-4E53-A621-5A6C858FF938}"/>
              </a:ext>
            </a:extLst>
          </p:cNvPr>
          <p:cNvGrpSpPr/>
          <p:nvPr/>
        </p:nvGrpSpPr>
        <p:grpSpPr>
          <a:xfrm>
            <a:off x="3892562" y="2749877"/>
            <a:ext cx="507206" cy="775681"/>
            <a:chOff x="5995723" y="2676898"/>
            <a:chExt cx="676275" cy="103424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EA13D9C0-9AB9-4219-A5AF-9B464E3C8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907" b="66355" l="35429" r="65143">
                          <a14:foregroundMark x1="42571" y1="37695" x2="47143" y2="49221"/>
                          <a14:foregroundMark x1="49714" y1="30218" x2="49429" y2="31776"/>
                          <a14:foregroundMark x1="47714" y1="30841" x2="44571" y2="33956"/>
                          <a14:foregroundMark x1="54571" y1="34891" x2="57714" y2="37695"/>
                          <a14:foregroundMark x1="58571" y1="37383" x2="58571" y2="37383"/>
                          <a14:foregroundMark x1="64286" y1="49844" x2="64286" y2="49844"/>
                          <a14:foregroundMark x1="64000" y1="44237" x2="64000" y2="44237"/>
                          <a14:foregroundMark x1="64286" y1="42991" x2="64286" y2="42991"/>
                          <a14:foregroundMark x1="65143" y1="43925" x2="65143" y2="43925"/>
                          <a14:foregroundMark x1="57143" y1="64486" x2="57143" y2="64486"/>
                          <a14:foregroundMark x1="46286" y1="64486" x2="46286" y2="64486"/>
                          <a14:foregroundMark x1="36286" y1="57321" x2="36286" y2="57321"/>
                          <a14:foregroundMark x1="35429" y1="56075" x2="35429" y2="56075"/>
                          <a14:foregroundMark x1="58000" y1="63863" x2="58000" y2="63863"/>
                          <a14:foregroundMark x1="53429" y1="65421" x2="53429" y2="65421"/>
                          <a14:foregroundMark x1="50000" y1="66355" x2="50000" y2="66355"/>
                        </a14:backgroundRemoval>
                      </a14:imgEffect>
                    </a14:imgLayer>
                  </a14:imgProps>
                </a:ext>
              </a:extLst>
            </a:blip>
            <a:srcRect l="35153" t="28127" r="32926" b="32212"/>
            <a:stretch/>
          </p:blipFill>
          <p:spPr>
            <a:xfrm>
              <a:off x="6065793" y="2676898"/>
              <a:ext cx="546100" cy="542658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44129BB-5493-4919-918C-3E64DFFCAD6F}"/>
                </a:ext>
              </a:extLst>
            </p:cNvPr>
            <p:cNvSpPr txBox="1"/>
            <p:nvPr/>
          </p:nvSpPr>
          <p:spPr>
            <a:xfrm>
              <a:off x="5995723" y="2726254"/>
              <a:ext cx="676275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Comic Sans MS" pitchFamily="66" charset="0"/>
                  <a:ea typeface="汉仪夏日体W" panose="00020600040101010101" pitchFamily="18" charset="-122"/>
                  <a:cs typeface="YF补 汉仪夏日体+黑白emoji" panose="020B0604000101010104" pitchFamily="34" charset="-128"/>
                  <a:sym typeface="HYXiaRiTiW" panose="00020600040101010101" pitchFamily="18" charset="-122"/>
                </a:rPr>
                <a:t>02</a:t>
              </a:r>
              <a:endParaRPr lang="zh-CN" altLang="en-US" sz="2100" b="1" dirty="0">
                <a:solidFill>
                  <a:schemeClr val="bg1"/>
                </a:solidFill>
                <a:latin typeface="Comic Sans MS" pitchFamily="66" charset="0"/>
                <a:ea typeface="汉仪夏日体W" panose="00020600040101010101" pitchFamily="18" charset="-122"/>
                <a:cs typeface="YF补 汉仪夏日体+黑白emoji" panose="020B0604000101010104" pitchFamily="34" charset="-128"/>
                <a:sym typeface="HYXiaRiTiW" panose="00020600040101010101" pitchFamily="18" charset="-122"/>
              </a:endParaRPr>
            </a:p>
          </p:txBody>
        </p:sp>
      </p:grpSp>
      <p:grpSp>
        <p:nvGrpSpPr>
          <p:cNvPr id="38" name="组合 3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B440DF-8280-4F29-BEEA-0B52D3366850}"/>
              </a:ext>
            </a:extLst>
          </p:cNvPr>
          <p:cNvGrpSpPr/>
          <p:nvPr/>
        </p:nvGrpSpPr>
        <p:grpSpPr>
          <a:xfrm>
            <a:off x="3892562" y="3624869"/>
            <a:ext cx="507206" cy="775681"/>
            <a:chOff x="5995723" y="2676898"/>
            <a:chExt cx="676275" cy="1034240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B814FC07-19B1-451C-83CC-AE9698D9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907" b="66355" l="35429" r="65143">
                          <a14:foregroundMark x1="42571" y1="37695" x2="47143" y2="49221"/>
                          <a14:foregroundMark x1="49714" y1="30218" x2="49429" y2="31776"/>
                          <a14:foregroundMark x1="47714" y1="30841" x2="44571" y2="33956"/>
                          <a14:foregroundMark x1="54571" y1="34891" x2="57714" y2="37695"/>
                          <a14:foregroundMark x1="58571" y1="37383" x2="58571" y2="37383"/>
                          <a14:foregroundMark x1="64286" y1="49844" x2="64286" y2="49844"/>
                          <a14:foregroundMark x1="64000" y1="44237" x2="64000" y2="44237"/>
                          <a14:foregroundMark x1="64286" y1="42991" x2="64286" y2="42991"/>
                          <a14:foregroundMark x1="65143" y1="43925" x2="65143" y2="43925"/>
                          <a14:foregroundMark x1="57143" y1="64486" x2="57143" y2="64486"/>
                          <a14:foregroundMark x1="46286" y1="64486" x2="46286" y2="64486"/>
                          <a14:foregroundMark x1="36286" y1="57321" x2="36286" y2="57321"/>
                          <a14:foregroundMark x1="35429" y1="56075" x2="35429" y2="56075"/>
                          <a14:foregroundMark x1="58000" y1="63863" x2="58000" y2="63863"/>
                          <a14:foregroundMark x1="53429" y1="65421" x2="53429" y2="65421"/>
                          <a14:foregroundMark x1="50000" y1="66355" x2="50000" y2="66355"/>
                        </a14:backgroundRemoval>
                      </a14:imgEffect>
                    </a14:imgLayer>
                  </a14:imgProps>
                </a:ext>
              </a:extLst>
            </a:blip>
            <a:srcRect l="35153" t="28127" r="32926" b="32212"/>
            <a:stretch/>
          </p:blipFill>
          <p:spPr>
            <a:xfrm>
              <a:off x="6065793" y="2676898"/>
              <a:ext cx="546100" cy="542658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9CFBC5A-C5C6-4ECC-B43B-409C24DF0BE9}"/>
                </a:ext>
              </a:extLst>
            </p:cNvPr>
            <p:cNvSpPr txBox="1"/>
            <p:nvPr/>
          </p:nvSpPr>
          <p:spPr>
            <a:xfrm>
              <a:off x="5995723" y="2726254"/>
              <a:ext cx="676275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Comic Sans MS" pitchFamily="66" charset="0"/>
                  <a:ea typeface="汉仪夏日体W" panose="00020600040101010101" pitchFamily="18" charset="-122"/>
                  <a:cs typeface="YF补 汉仪夏日体+黑白emoji" panose="020B0604000101010104" pitchFamily="34" charset="-128"/>
                  <a:sym typeface="HYXiaRiTiW" panose="00020600040101010101" pitchFamily="18" charset="-122"/>
                </a:rPr>
                <a:t>03</a:t>
              </a:r>
              <a:endParaRPr lang="zh-CN" altLang="en-US" sz="2100" b="1" dirty="0">
                <a:solidFill>
                  <a:schemeClr val="bg1"/>
                </a:solidFill>
                <a:latin typeface="Comic Sans MS" pitchFamily="66" charset="0"/>
                <a:ea typeface="汉仪夏日体W" panose="00020600040101010101" pitchFamily="18" charset="-122"/>
                <a:cs typeface="YF补 汉仪夏日体+黑白emoji" panose="020B0604000101010104" pitchFamily="34" charset="-128"/>
                <a:sym typeface="HYXiaRiTiW" panose="00020600040101010101" pitchFamily="18" charset="-122"/>
              </a:endParaRPr>
            </a:p>
          </p:txBody>
        </p:sp>
      </p:grpSp>
      <p:sp>
        <p:nvSpPr>
          <p:cNvPr id="4" name="TextBox 3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52320" y="2101357"/>
            <a:ext cx="11304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452321" y="2815920"/>
            <a:ext cx="39601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89799" y="3629776"/>
            <a:ext cx="3657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2915"/>
            <a:ext cx="2254426" cy="2254426"/>
          </a:xfrm>
          <a:prstGeom prst="rect">
            <a:avLst/>
          </a:prstGeom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52E2AD58-EC3D-45F0-A8C3-44EE6565EFA9}"/>
              </a:ext>
            </a:extLst>
          </p:cNvPr>
          <p:cNvGrpSpPr/>
          <p:nvPr/>
        </p:nvGrpSpPr>
        <p:grpSpPr>
          <a:xfrm>
            <a:off x="3847483" y="1281078"/>
            <a:ext cx="507206" cy="775681"/>
            <a:chOff x="5995723" y="2676898"/>
            <a:chExt cx="676275" cy="1034240"/>
          </a:xfrm>
        </p:grpSpPr>
        <p:pic>
          <p:nvPicPr>
            <p:cNvPr id="23" name="图片 29">
              <a:extLst>
                <a:ext uri="{FF2B5EF4-FFF2-40B4-BE49-F238E27FC236}">
                  <a16:creationId xmlns:a16="http://schemas.microsoft.com/office/drawing/2014/main" id="{92036E86-D5EC-4D62-98DF-06921D8A9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9907" b="66355" l="35429" r="65143">
                          <a14:foregroundMark x1="42571" y1="37695" x2="47143" y2="49221"/>
                          <a14:foregroundMark x1="49714" y1="30218" x2="49429" y2="31776"/>
                          <a14:foregroundMark x1="47714" y1="30841" x2="44571" y2="33956"/>
                          <a14:foregroundMark x1="54571" y1="34891" x2="57714" y2="37695"/>
                          <a14:foregroundMark x1="58571" y1="37383" x2="58571" y2="37383"/>
                          <a14:foregroundMark x1="64286" y1="49844" x2="64286" y2="49844"/>
                          <a14:foregroundMark x1="64000" y1="44237" x2="64000" y2="44237"/>
                          <a14:foregroundMark x1="64286" y1="42991" x2="64286" y2="42991"/>
                          <a14:foregroundMark x1="65143" y1="43925" x2="65143" y2="43925"/>
                          <a14:foregroundMark x1="57143" y1="64486" x2="57143" y2="64486"/>
                          <a14:foregroundMark x1="46286" y1="64486" x2="46286" y2="64486"/>
                          <a14:foregroundMark x1="36286" y1="57321" x2="36286" y2="57321"/>
                          <a14:foregroundMark x1="35429" y1="56075" x2="35429" y2="56075"/>
                          <a14:foregroundMark x1="58000" y1="63863" x2="58000" y2="63863"/>
                          <a14:foregroundMark x1="53429" y1="65421" x2="53429" y2="65421"/>
                          <a14:foregroundMark x1="50000" y1="66355" x2="50000" y2="66355"/>
                        </a14:backgroundRemoval>
                      </a14:imgEffect>
                    </a14:imgLayer>
                  </a14:imgProps>
                </a:ext>
              </a:extLst>
            </a:blip>
            <a:srcRect l="35153" t="28127" r="32926" b="32212"/>
            <a:stretch/>
          </p:blipFill>
          <p:spPr>
            <a:xfrm>
              <a:off x="6065793" y="2676898"/>
              <a:ext cx="546100" cy="542658"/>
            </a:xfrm>
            <a:prstGeom prst="rect">
              <a:avLst/>
            </a:prstGeom>
          </p:spPr>
        </p:pic>
        <p:sp>
          <p:nvSpPr>
            <p:cNvPr id="25" name="文本框 1">
              <a:extLst>
                <a:ext uri="{FF2B5EF4-FFF2-40B4-BE49-F238E27FC236}">
                  <a16:creationId xmlns:a16="http://schemas.microsoft.com/office/drawing/2014/main" id="{16013836-F1D2-4C70-898D-E89C21928BF8}"/>
                </a:ext>
              </a:extLst>
            </p:cNvPr>
            <p:cNvSpPr txBox="1"/>
            <p:nvPr/>
          </p:nvSpPr>
          <p:spPr>
            <a:xfrm>
              <a:off x="5995723" y="2726254"/>
              <a:ext cx="676275" cy="984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b="1" dirty="0">
                  <a:solidFill>
                    <a:schemeClr val="bg1"/>
                  </a:solidFill>
                  <a:latin typeface="Comic Sans MS" pitchFamily="66" charset="0"/>
                  <a:ea typeface="汉仪夏日体W" panose="00020600040101010101" pitchFamily="18" charset="-122"/>
                  <a:cs typeface="YF补 汉仪夏日体+黑白emoji" panose="020B0604000101010104" pitchFamily="34" charset="-128"/>
                  <a:sym typeface="HYXiaRiTiW" panose="00020600040101010101" pitchFamily="18" charset="-122"/>
                </a:rPr>
                <a:t>01</a:t>
              </a:r>
              <a:endParaRPr lang="zh-CN" altLang="en-US" sz="2100" b="1" dirty="0">
                <a:solidFill>
                  <a:schemeClr val="bg1"/>
                </a:solidFill>
                <a:latin typeface="Comic Sans MS" pitchFamily="66" charset="0"/>
                <a:ea typeface="汉仪夏日体W" panose="00020600040101010101" pitchFamily="18" charset="-122"/>
                <a:cs typeface="YF补 汉仪夏日体+黑白emoji" panose="020B0604000101010104" pitchFamily="34" charset="-128"/>
                <a:sym typeface="HYXiaRiTiW" panose="00020600040101010101" pitchFamily="18" charset="-122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D54542F-88AA-4F12-A511-3DE11996F64D}"/>
              </a:ext>
            </a:extLst>
          </p:cNvPr>
          <p:cNvSpPr txBox="1"/>
          <p:nvPr/>
        </p:nvSpPr>
        <p:spPr>
          <a:xfrm>
            <a:off x="4423906" y="1254171"/>
            <a:ext cx="19944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HĐN</a:t>
            </a:r>
          </a:p>
        </p:txBody>
      </p:sp>
    </p:spTree>
    <p:extLst>
      <p:ext uri="{BB962C8B-B14F-4D97-AF65-F5344CB8AC3E}">
        <p14:creationId xmlns:p14="http://schemas.microsoft.com/office/powerpoint/2010/main" val="31133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50"/>
                            </p:stCondLst>
                            <p:childTnLst>
                              <p:par>
                                <p:cTn id="8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46" grpId="0"/>
      <p:bldP spid="47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FA986-3EE5-4C46-96EA-8559E338F4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aphicFrame>
        <p:nvGraphicFramePr>
          <p:cNvPr id="3" name="Tab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98E4DF-F282-451F-85F5-ED04C7683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428860"/>
              </p:ext>
            </p:extLst>
          </p:nvPr>
        </p:nvGraphicFramePr>
        <p:xfrm>
          <a:off x="324464" y="398206"/>
          <a:ext cx="8495072" cy="4535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820">
                  <a:extLst>
                    <a:ext uri="{9D8B030D-6E8A-4147-A177-3AD203B41FA5}">
                      <a16:colId xmlns:a16="http://schemas.microsoft.com/office/drawing/2014/main" val="310821576"/>
                    </a:ext>
                  </a:extLst>
                </a:gridCol>
                <a:gridCol w="4598493">
                  <a:extLst>
                    <a:ext uri="{9D8B030D-6E8A-4147-A177-3AD203B41FA5}">
                      <a16:colId xmlns:a16="http://schemas.microsoft.com/office/drawing/2014/main" val="1684040965"/>
                    </a:ext>
                  </a:extLst>
                </a:gridCol>
                <a:gridCol w="696862">
                  <a:extLst>
                    <a:ext uri="{9D8B030D-6E8A-4147-A177-3AD203B41FA5}">
                      <a16:colId xmlns:a16="http://schemas.microsoft.com/office/drawing/2014/main" val="3974066577"/>
                    </a:ext>
                  </a:extLst>
                </a:gridCol>
                <a:gridCol w="943897">
                  <a:extLst>
                    <a:ext uri="{9D8B030D-6E8A-4147-A177-3AD203B41FA5}">
                      <a16:colId xmlns:a16="http://schemas.microsoft.com/office/drawing/2014/main" val="1768600847"/>
                    </a:ext>
                  </a:extLst>
                </a:gridCol>
              </a:tblGrid>
              <a:tr h="34333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601124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718875"/>
                  </a:ext>
                </a:extLst>
              </a:tr>
              <a:tr h="686659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1.Đánh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4,5)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Sự tham gia của các thành viên: tham gia đầy đủ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70799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256889"/>
                  </a:ext>
                </a:extLst>
              </a:tr>
              <a:tr h="38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172084"/>
                  </a:ext>
                </a:extLst>
              </a:tr>
              <a:tr h="343330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5,5)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Ý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039106"/>
                  </a:ext>
                </a:extLst>
              </a:tr>
              <a:tr h="6866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63804"/>
                  </a:ext>
                </a:extLst>
              </a:tr>
              <a:tr h="38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4479"/>
                  </a:ext>
                </a:extLst>
              </a:tr>
              <a:tr h="3275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 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613543"/>
                  </a:ext>
                </a:extLst>
              </a:tr>
            </a:tbl>
          </a:graphicData>
        </a:graphic>
      </p:graphicFrame>
      <p:sp>
        <p:nvSpPr>
          <p:cNvPr id="4" name="Rectangle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4D39BD-DEA3-47B0-AD9D-F38BC9361531}"/>
              </a:ext>
            </a:extLst>
          </p:cNvPr>
          <p:cNvSpPr/>
          <p:nvPr/>
        </p:nvSpPr>
        <p:spPr>
          <a:xfrm>
            <a:off x="1767534" y="261"/>
            <a:ext cx="5144358" cy="421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HOẠT ĐỘNG NHÓM</a:t>
            </a:r>
            <a:endParaRPr lang="en-US" sz="2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96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1B8E98-2E47-47DA-A712-9D0A3062B41E}"/>
              </a:ext>
            </a:extLst>
          </p:cNvPr>
          <p:cNvSpPr/>
          <p:nvPr/>
        </p:nvSpPr>
        <p:spPr>
          <a:xfrm>
            <a:off x="10332" y="335544"/>
            <a:ext cx="9073008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F6C570-85F1-4ADF-8C5B-14EEBBB9EE1A}"/>
              </a:ext>
            </a:extLst>
          </p:cNvPr>
          <p:cNvSpPr/>
          <p:nvPr/>
        </p:nvSpPr>
        <p:spPr>
          <a:xfrm>
            <a:off x="1295400" y="971550"/>
            <a:ext cx="7162800" cy="34698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 Minute Timer (Nho)" descr="OPL20U25GSXzBJYl68kk8uQGfFKzs7yb1M4KJWUiLk6ZEvGF+qCIPSnY57AbBFCvTW2023.15.9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9686D43-4151-4594-A1A7-D4CDFCC74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8400" y="3181350"/>
            <a:ext cx="1794752" cy="1043594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051CCF-9637-4F0D-8EF5-D9064063B277}"/>
              </a:ext>
            </a:extLst>
          </p:cNvPr>
          <p:cNvSpPr txBox="1"/>
          <p:nvPr/>
        </p:nvSpPr>
        <p:spPr>
          <a:xfrm>
            <a:off x="-685800" y="15498"/>
            <a:ext cx="8443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1. QUẢN LÍ TÀI CHÍNH CÁ NHÂN</a:t>
            </a: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255EAA-791E-495B-97B9-B5304BB0B857}"/>
              </a:ext>
            </a:extLst>
          </p:cNvPr>
          <p:cNvGrpSpPr/>
          <p:nvPr/>
        </p:nvGrpSpPr>
        <p:grpSpPr>
          <a:xfrm>
            <a:off x="36951" y="681281"/>
            <a:ext cx="4170277" cy="4302041"/>
            <a:chOff x="128078" y="775417"/>
            <a:chExt cx="3364032" cy="3701727"/>
          </a:xfrm>
        </p:grpSpPr>
        <p:sp>
          <p:nvSpPr>
            <p:cNvPr id="12" name="矩形 26">
              <a:extLst>
                <a:ext uri="{FF2B5EF4-FFF2-40B4-BE49-F238E27FC236}">
                  <a16:creationId xmlns:a16="http://schemas.microsoft.com/office/drawing/2014/main" id="{67904B0E-BB39-42B1-89AC-15DDF8BAE71B}"/>
                </a:ext>
              </a:extLst>
            </p:cNvPr>
            <p:cNvSpPr/>
            <p:nvPr/>
          </p:nvSpPr>
          <p:spPr>
            <a:xfrm>
              <a:off x="181761" y="1181336"/>
              <a:ext cx="3310349" cy="29777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6350"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 / 30 / 20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50 %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30 %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20%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kiệm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nợ</a:t>
              </a:r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endParaRPr lang="zh-CN" alt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3" name="矩形: 圆角 4">
              <a:extLst>
                <a:ext uri="{FF2B5EF4-FFF2-40B4-BE49-F238E27FC236}">
                  <a16:creationId xmlns:a16="http://schemas.microsoft.com/office/drawing/2014/main" id="{AF9B4154-7D86-4943-A9B2-CB2E06646F3F}"/>
                </a:ext>
              </a:extLst>
            </p:cNvPr>
            <p:cNvSpPr/>
            <p:nvPr/>
          </p:nvSpPr>
          <p:spPr>
            <a:xfrm>
              <a:off x="128078" y="775417"/>
              <a:ext cx="3316007" cy="3701727"/>
            </a:xfrm>
            <a:prstGeom prst="roundRect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8" name="Rectangle 17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A9C948-753D-4529-A5FC-DEFF687063D8}"/>
              </a:ext>
            </a:extLst>
          </p:cNvPr>
          <p:cNvSpPr/>
          <p:nvPr/>
        </p:nvSpPr>
        <p:spPr>
          <a:xfrm>
            <a:off x="990600" y="66584"/>
            <a:ext cx="7697941" cy="963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336E39-38F9-4961-B41B-1F57244FEB02}"/>
              </a:ext>
            </a:extLst>
          </p:cNvPr>
          <p:cNvGrpSpPr/>
          <p:nvPr/>
        </p:nvGrpSpPr>
        <p:grpSpPr>
          <a:xfrm>
            <a:off x="4147693" y="438150"/>
            <a:ext cx="4996307" cy="4530642"/>
            <a:chOff x="3596630" y="745795"/>
            <a:chExt cx="3308734" cy="15598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2A2928E-1787-4C85-9931-5921DCA03321}"/>
                </a:ext>
              </a:extLst>
            </p:cNvPr>
            <p:cNvGrpSpPr/>
            <p:nvPr/>
          </p:nvGrpSpPr>
          <p:grpSpPr>
            <a:xfrm>
              <a:off x="3596631" y="745795"/>
              <a:ext cx="3308733" cy="1559801"/>
              <a:chOff x="3924300" y="683708"/>
              <a:chExt cx="3308733" cy="1559801"/>
            </a:xfrm>
          </p:grpSpPr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9FE841B3-C39D-4BDD-8D9F-077BC134A69B}"/>
                  </a:ext>
                </a:extLst>
              </p:cNvPr>
              <p:cNvSpPr/>
              <p:nvPr/>
            </p:nvSpPr>
            <p:spPr>
              <a:xfrm>
                <a:off x="4144713" y="683708"/>
                <a:ext cx="2848699" cy="53553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6350"/>
              </a:bodyPr>
              <a:lstStyle/>
              <a:p>
                <a:pPr algn="just">
                  <a:lnSpc>
                    <a:spcPct val="120000"/>
                  </a:lnSpc>
                </a:pPr>
                <a:endParaRPr lang="zh-CN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矩形: 圆角 21">
                <a:extLst>
                  <a:ext uri="{FF2B5EF4-FFF2-40B4-BE49-F238E27FC236}">
                    <a16:creationId xmlns:a16="http://schemas.microsoft.com/office/drawing/2014/main" id="{CCCD01F7-4456-482E-9957-61347FF3FFED}"/>
                  </a:ext>
                </a:extLst>
              </p:cNvPr>
              <p:cNvSpPr/>
              <p:nvPr/>
            </p:nvSpPr>
            <p:spPr>
              <a:xfrm>
                <a:off x="3924300" y="760562"/>
                <a:ext cx="3308733" cy="1482947"/>
              </a:xfrm>
              <a:prstGeom prst="roundRect">
                <a:avLst/>
              </a:prstGeom>
              <a:noFill/>
              <a:ln w="19050">
                <a:solidFill>
                  <a:srgbClr val="FF5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FC72F4-CDCC-42C2-A2C0-8E4C07592D8E}"/>
                </a:ext>
              </a:extLst>
            </p:cNvPr>
            <p:cNvSpPr/>
            <p:nvPr/>
          </p:nvSpPr>
          <p:spPr>
            <a:xfrm>
              <a:off x="3596630" y="821163"/>
              <a:ext cx="3308733" cy="248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l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F67B3B-31BF-49AB-8AD6-D648DAEA10C4}"/>
              </a:ext>
            </a:extLst>
          </p:cNvPr>
          <p:cNvSpPr txBox="1"/>
          <p:nvPr/>
        </p:nvSpPr>
        <p:spPr>
          <a:xfrm>
            <a:off x="4273777" y="917438"/>
            <a:ext cx="50283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55%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11497" y="4358151"/>
            <a:ext cx="501201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1411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đầu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5" y="330362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thức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6" y="1123371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tập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B18936-0CB9-4720-B339-BFB8CD1A2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08" y="438150"/>
            <a:ext cx="6968208" cy="4558309"/>
          </a:xfrm>
          <a:prstGeom prst="rect">
            <a:avLst/>
          </a:prstGeom>
        </p:spPr>
      </p:pic>
      <p:pic>
        <p:nvPicPr>
          <p:cNvPr id="4" name="图片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DEBE26-0E12-413C-8A15-751105A6D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118872" y="-47882"/>
            <a:ext cx="3794760" cy="180352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B2221D-FC9E-4719-970D-83242479A11D}"/>
              </a:ext>
            </a:extLst>
          </p:cNvPr>
          <p:cNvSpPr txBox="1"/>
          <p:nvPr/>
        </p:nvSpPr>
        <p:spPr>
          <a:xfrm>
            <a:off x="185131" y="853882"/>
            <a:ext cx="29225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97B89D-6AA8-4FB2-87E8-9E68E2CD7917}"/>
              </a:ext>
            </a:extLst>
          </p:cNvPr>
          <p:cNvSpPr txBox="1"/>
          <p:nvPr/>
        </p:nvSpPr>
        <p:spPr>
          <a:xfrm>
            <a:off x="2819400" y="1962150"/>
            <a:ext cx="525780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web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96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03598"/>
            <a:ext cx="2438095" cy="2438095"/>
          </a:xfrm>
          <a:prstGeom prst="rect">
            <a:avLst/>
          </a:prstGeom>
        </p:spPr>
      </p:pic>
      <p:sp>
        <p:nvSpPr>
          <p:cNvPr id="7" name="Flowchart: Alternate Process 6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3527376" y="1203598"/>
            <a:ext cx="5184576" cy="23762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 descr="OPL20U25GSXzBJYl68kk8uQGfFKzs7yb1M4KJWUiLk6ZEvGF+qCIPSnY57AbBFCvTW2023.15.96+K4lPs7H94VUqPe2XwIsfPRnrXQE//QTEXxb8/8N4CNc6FpgZahzpTjFhMzSA7T/nHJa11DE8Ng2TP3iAmRczFlmslSuUNOgUeb6yRvs0="/>
          <p:cNvSpPr/>
          <p:nvPr/>
        </p:nvSpPr>
        <p:spPr>
          <a:xfrm>
            <a:off x="3851920" y="1504950"/>
            <a:ext cx="4860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200.000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8650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5961C5-DB66-4827-8F47-DEDC8973BB5E}"/>
              </a:ext>
            </a:extLst>
          </p:cNvPr>
          <p:cNvSpPr/>
          <p:nvPr/>
        </p:nvSpPr>
        <p:spPr>
          <a:xfrm>
            <a:off x="2133600" y="918220"/>
            <a:ext cx="6629400" cy="344651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" name="图片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731574-3B53-448E-A8B8-9380A2CDF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85750"/>
            <a:ext cx="2355726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96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576525" y="2356527"/>
            <a:ext cx="8567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QUẢN LÍ TÀI CHÍNH CÁ NHÂN</a:t>
            </a:r>
          </a:p>
        </p:txBody>
      </p:sp>
      <p:sp>
        <p:nvSpPr>
          <p:cNvPr id="6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453373" y="1588797"/>
            <a:ext cx="23134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sp>
        <p:nvSpPr>
          <p:cNvPr id="7" name="Rectangle 4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-990600" y="943258"/>
            <a:ext cx="11201400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 VÀ TRẢI NGHIỆM</a:t>
            </a:r>
          </a:p>
        </p:txBody>
      </p:sp>
      <p:sp>
        <p:nvSpPr>
          <p:cNvPr id="8" name="Rectangle 5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409627" y="211271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  <p:sp>
        <p:nvSpPr>
          <p:cNvPr id="9" name="Hình chữ nhật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3432618" y="3174653"/>
            <a:ext cx="22787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105)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81B1BA-6359-44B1-BEFD-3FF3F80F5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328396"/>
            <a:ext cx="3471214" cy="2878760"/>
          </a:xfrm>
          <a:prstGeom prst="rect">
            <a:avLst/>
          </a:prstGeom>
        </p:spPr>
      </p:pic>
      <p:pic>
        <p:nvPicPr>
          <p:cNvPr id="6" name="图片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7816E61-5447-4F41-91BD-2B6EA7C138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228600" y="-110889"/>
            <a:ext cx="3794760" cy="1803529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22E720-E8D3-4525-9BEE-0C4514FFE6F0}"/>
              </a:ext>
            </a:extLst>
          </p:cNvPr>
          <p:cNvSpPr txBox="1"/>
          <p:nvPr/>
        </p:nvSpPr>
        <p:spPr>
          <a:xfrm>
            <a:off x="381000" y="742950"/>
            <a:ext cx="19415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otched Right Arrow 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D7CCF2-C4E2-43D9-9084-B61D1350CB14}"/>
              </a:ext>
            </a:extLst>
          </p:cNvPr>
          <p:cNvSpPr/>
          <p:nvPr/>
        </p:nvSpPr>
        <p:spPr>
          <a:xfrm>
            <a:off x="3534010" y="996590"/>
            <a:ext cx="616387" cy="365760"/>
          </a:xfrm>
          <a:prstGeom prst="notchedRightArrow">
            <a:avLst/>
          </a:prstGeom>
          <a:solidFill>
            <a:srgbClr val="C20316"/>
          </a:solidFill>
          <a:ln>
            <a:solidFill>
              <a:srgbClr val="C70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Notched Right Arrow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015410-91C7-4004-8F9A-EAE7F0DB45E8}"/>
              </a:ext>
            </a:extLst>
          </p:cNvPr>
          <p:cNvSpPr/>
          <p:nvPr/>
        </p:nvSpPr>
        <p:spPr>
          <a:xfrm>
            <a:off x="3496437" y="2245193"/>
            <a:ext cx="616387" cy="365760"/>
          </a:xfrm>
          <a:prstGeom prst="notchedRightArrow">
            <a:avLst/>
          </a:prstGeom>
          <a:solidFill>
            <a:srgbClr val="FF9409"/>
          </a:solidFill>
          <a:ln>
            <a:solidFill>
              <a:srgbClr val="FF94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13D68F-A6AB-4A45-9B7A-AA968F1C9F1A}"/>
              </a:ext>
            </a:extLst>
          </p:cNvPr>
          <p:cNvSpPr/>
          <p:nvPr/>
        </p:nvSpPr>
        <p:spPr>
          <a:xfrm>
            <a:off x="4384925" y="824854"/>
            <a:ext cx="4276141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endParaRPr lang="en-US" sz="2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E9449F-2F06-4554-B549-8130169E5785}"/>
              </a:ext>
            </a:extLst>
          </p:cNvPr>
          <p:cNvSpPr/>
          <p:nvPr/>
        </p:nvSpPr>
        <p:spPr>
          <a:xfrm>
            <a:off x="4353474" y="3867150"/>
            <a:ext cx="4307592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97D3BF-22E5-4F31-B56C-E53862471560}"/>
              </a:ext>
            </a:extLst>
          </p:cNvPr>
          <p:cNvSpPr txBox="1"/>
          <p:nvPr/>
        </p:nvSpPr>
        <p:spPr>
          <a:xfrm>
            <a:off x="4304132" y="2169705"/>
            <a:ext cx="4572000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Notched Right Arrow 9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72AEED-593E-4F70-9FF9-ABC60C0ABA62}"/>
              </a:ext>
            </a:extLst>
          </p:cNvPr>
          <p:cNvSpPr/>
          <p:nvPr/>
        </p:nvSpPr>
        <p:spPr>
          <a:xfrm>
            <a:off x="3496437" y="3986864"/>
            <a:ext cx="616387" cy="365760"/>
          </a:xfrm>
          <a:prstGeom prst="notchedRightArrow">
            <a:avLst/>
          </a:prstGeom>
          <a:solidFill>
            <a:srgbClr val="FF9409"/>
          </a:solidFill>
          <a:ln>
            <a:solidFill>
              <a:srgbClr val="FF94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907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9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1722</Words>
  <Application>Microsoft Office PowerPoint</Application>
  <PresentationFormat>On-screen Show (16:9)</PresentationFormat>
  <Paragraphs>192</Paragraphs>
  <Slides>30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Arial</vt:lpstr>
      <vt:lpstr>Calibri</vt:lpstr>
      <vt:lpstr>Comic Sans MS</vt:lpstr>
      <vt:lpstr>HYXiaRiTiW</vt:lpstr>
      <vt:lpstr>Symbol</vt:lpstr>
      <vt:lpstr>Times New Roman</vt:lpstr>
      <vt:lpstr>Wingdings</vt:lpstr>
      <vt:lpstr>YF补 汉仪夏日体+黑白emoji</vt:lpstr>
      <vt:lpstr>汉仪夏日体W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Linh</cp:lastModifiedBy>
  <cp:revision>309</cp:revision>
  <dcterms:created xsi:type="dcterms:W3CDTF">2021-07-22T17:31:00Z</dcterms:created>
  <dcterms:modified xsi:type="dcterms:W3CDTF">2024-05-26T11:04:40Z</dcterms:modified>
</cp:coreProperties>
</file>