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microsoft.com/office/2007/relationships/ui/extensibility" Target="/customUI/customUI14.xml" Id="Rc04e3353e56b4815"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 id="2147483746" r:id="rId3"/>
    <p:sldMasterId id="2147483856" r:id="rId4"/>
  </p:sldMasterIdLst>
  <p:notesMasterIdLst>
    <p:notesMasterId r:id="rId49"/>
  </p:notesMasterIdLst>
  <p:handoutMasterIdLst>
    <p:handoutMasterId r:id="rId50"/>
  </p:handoutMasterIdLst>
  <p:sldIdLst>
    <p:sldId id="337" r:id="rId5"/>
    <p:sldId id="338" r:id="rId6"/>
    <p:sldId id="339" r:id="rId7"/>
    <p:sldId id="340" r:id="rId8"/>
    <p:sldId id="341" r:id="rId9"/>
    <p:sldId id="342" r:id="rId10"/>
    <p:sldId id="343" r:id="rId11"/>
    <p:sldId id="350" r:id="rId12"/>
    <p:sldId id="345" r:id="rId13"/>
    <p:sldId id="352" r:id="rId14"/>
    <p:sldId id="256" r:id="rId15"/>
    <p:sldId id="357" r:id="rId16"/>
    <p:sldId id="358" r:id="rId17"/>
    <p:sldId id="298" r:id="rId18"/>
    <p:sldId id="356" r:id="rId19"/>
    <p:sldId id="297" r:id="rId20"/>
    <p:sldId id="360" r:id="rId21"/>
    <p:sldId id="361" r:id="rId22"/>
    <p:sldId id="363" r:id="rId23"/>
    <p:sldId id="362" r:id="rId24"/>
    <p:sldId id="310" r:id="rId25"/>
    <p:sldId id="311" r:id="rId26"/>
    <p:sldId id="312" r:id="rId27"/>
    <p:sldId id="313" r:id="rId28"/>
    <p:sldId id="314" r:id="rId29"/>
    <p:sldId id="315" r:id="rId30"/>
    <p:sldId id="316" r:id="rId31"/>
    <p:sldId id="317" r:id="rId32"/>
    <p:sldId id="348" r:id="rId33"/>
    <p:sldId id="318" r:id="rId34"/>
    <p:sldId id="319" r:id="rId35"/>
    <p:sldId id="349" r:id="rId36"/>
    <p:sldId id="320" r:id="rId37"/>
    <p:sldId id="321" r:id="rId38"/>
    <p:sldId id="322" r:id="rId39"/>
    <p:sldId id="323" r:id="rId40"/>
    <p:sldId id="324" r:id="rId41"/>
    <p:sldId id="325" r:id="rId42"/>
    <p:sldId id="326" r:id="rId43"/>
    <p:sldId id="347" r:id="rId44"/>
    <p:sldId id="328" r:id="rId45"/>
    <p:sldId id="327" r:id="rId46"/>
    <p:sldId id="329" r:id="rId47"/>
    <p:sldId id="330" r:id="rId48"/>
  </p:sldIdLst>
  <p:sldSz cx="12192000" cy="6858000"/>
  <p:notesSz cx="6858000" cy="9144000"/>
  <p:custDataLst>
    <p:tags r:id="rId51"/>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BBCF9"/>
    <a:srgbClr val="0000FF"/>
    <a:srgbClr val="00B050"/>
    <a:srgbClr val="1F75BE"/>
    <a:srgbClr val="4998C0"/>
    <a:srgbClr val="8FD6F5"/>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6" autoAdjust="0"/>
    <p:restoredTop sz="90723" autoAdjust="0"/>
  </p:normalViewPr>
  <p:slideViewPr>
    <p:cSldViewPr>
      <p:cViewPr varScale="1">
        <p:scale>
          <a:sx n="66" d="100"/>
          <a:sy n="66" d="100"/>
        </p:scale>
        <p:origin x="1014" y="60"/>
      </p:cViewPr>
      <p:guideLst>
        <p:guide orient="horz" pos="2160"/>
        <p:guide pos="3840"/>
      </p:guideLst>
    </p:cSldViewPr>
  </p:slideViewPr>
  <p:notesTextViewPr>
    <p:cViewPr>
      <p:scale>
        <a:sx n="100" d="100"/>
        <a:sy n="100" d="100"/>
      </p:scale>
      <p:origin x="0" y="0"/>
    </p:cViewPr>
  </p:notesTextViewPr>
  <p:notesViewPr>
    <p:cSldViewPr>
      <p:cViewPr varScale="1">
        <p:scale>
          <a:sx n="59" d="100"/>
          <a:sy n="59"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Học </a:t>
          </a:r>
          <a:r>
            <a:rPr lang="en-US" sz="28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vi-VN" sz="2800">
              <a:latin typeface="+mj-lt"/>
              <a:ea typeface="Times New Roman" panose="02020603050405020304" pitchFamily="18" charset="0"/>
              <a:cs typeface="Times New Roman" panose="02020603050405020304" pitchFamily="18" charset="0"/>
            </a:rPr>
            <a:t>SGK</a:t>
          </a:r>
          <a:r>
            <a:rPr lang="en-US" sz="2800">
              <a:latin typeface="+mj-lt"/>
              <a:ea typeface="Times New Roman" panose="02020603050405020304" pitchFamily="18" charset="0"/>
              <a:cs typeface="Times New Roman" panose="02020603050405020304" pitchFamily="18" charset="0"/>
            </a:rPr>
            <a:t>.</a:t>
          </a:r>
          <a:endParaRPr lang="en-US" sz="280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chia đơn vị, máy chiếu</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7C640BC9-3B54-462E-81CB-2C5C26E6BC7C}">
      <dgm:prSet phldrT="[Text]" custT="1"/>
      <dgm:spPr/>
      <dgm: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T</a:t>
          </a:r>
          <a:r>
            <a:rPr lang="vi-VN" sz="28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chia đơn vị, bảng nh</a:t>
          </a:r>
          <a:r>
            <a:rPr lang="en-US" sz="2800">
              <a:latin typeface="Times New Roman" panose="02020603050405020304" pitchFamily="18" charset="0"/>
              <a:ea typeface="Times New Roman" panose="02020603050405020304" pitchFamily="18" charset="0"/>
              <a:cs typeface="Times New Roman" panose="02020603050405020304" pitchFamily="18" charset="0"/>
            </a:rPr>
            <a:t>ó</a:t>
          </a:r>
          <a:r>
            <a:rPr lang="vi-VN" sz="28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túi</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a:p>
      </dgm:t>
    </dgm:pt>
    <dgm:pt modelId="{64865A18-553A-4E74-892F-46AD1B65C9B8}" type="sibTrans" cxnId="{0C9C6203-F4AB-4245-B661-DDE3B284A297}">
      <dgm:prSet/>
      <dgm:spPr/>
      <dgm:t>
        <a:bodyPr/>
        <a:lstStyle/>
        <a:p>
          <a:endParaRPr lang="en-US"/>
        </a:p>
      </dgm:t>
    </dgm:pt>
    <dgm:pt modelId="{D71F825F-8A65-4BDA-BC7A-08775CC4F943}">
      <dgm:prSet phldrT="[Text]"/>
      <dgm:spPr/>
      <dgm:t>
        <a:bodyPr/>
        <a:lstStyle/>
        <a:p>
          <a:endParaRPr lang="en-US" sz="230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1396890A-4CE2-4F3C-B91B-505003C44E25}" type="presOf" srcId="{7C640BC9-3B54-462E-81CB-2C5C26E6BC7C}" destId="{8F3B6D51-6576-4847-95F8-097004C88A78}" srcOrd="0" destOrd="1" presId="urn:microsoft.com/office/officeart/2005/8/layout/vList2"/>
    <dgm:cxn modelId="{65CE881D-B65C-42AD-979E-EE65D7B584D0}" type="presOf" srcId="{8E595FF9-7F13-4589-ADB1-A98CFA417FE8}" destId="{E5C9E7A5-AF2E-4D50-8726-C7D64A106B64}"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3650B346-833E-42B8-82BE-C825334C5FB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3C532F71-6127-4C53-BEDD-D8C29D7FE08D}" type="presOf" srcId="{E1A6C867-5640-4890-9BBB-DBBB33C62E0E}" destId="{EBF0A97A-EDF1-4C47-8ECB-5F5F6A8E456D}" srcOrd="0" destOrd="0" presId="urn:microsoft.com/office/officeart/2005/8/layout/vList2"/>
    <dgm:cxn modelId="{2DAA2C83-E1A2-4CF2-8AD5-6D62516E7EE0}" type="presOf" srcId="{E1F6625C-DEE5-4E81-9E17-CE182C3F5B83}" destId="{0DFB8EA2-E9F4-4E7D-B5BF-ABC527E44C63}" srcOrd="0" destOrd="1" presId="urn:microsoft.com/office/officeart/2005/8/layout/vList2"/>
    <dgm:cxn modelId="{2F704E9A-F601-4D3C-A631-435D2DDFF693}" type="presOf" srcId="{704E6F5A-9DD3-4463-B617-DAC4CB1475BA}" destId="{8F3B6D51-6576-4847-95F8-097004C88A78}" srcOrd="0" destOrd="0" presId="urn:microsoft.com/office/officeart/2005/8/layout/vList2"/>
    <dgm:cxn modelId="{DA9EB79F-C8AF-4028-98C4-9E65BAD16A2E}" type="presOf" srcId="{ECA0ABAF-B23C-4736-AEB9-5FAE681D07FA}" destId="{0DFB8EA2-E9F4-4E7D-B5BF-ABC527E44C63}" srcOrd="0" destOrd="0" presId="urn:microsoft.com/office/officeart/2005/8/layout/vList2"/>
    <dgm:cxn modelId="{F59883BC-0260-4F9F-85C3-CA0C09EAC8F9}" type="presOf" srcId="{D71F825F-8A65-4BDA-BC7A-08775CC4F943}" destId="{0DFB8EA2-E9F4-4E7D-B5BF-ABC527E44C63}" srcOrd="0" destOrd="2" presId="urn:microsoft.com/office/officeart/2005/8/layout/vList2"/>
    <dgm:cxn modelId="{16414EC6-8CBC-4C11-938D-F4D86DEAFD64}" srcId="{8E595FF9-7F13-4589-ADB1-A98CFA417FE8}" destId="{E1F6625C-DEE5-4E81-9E17-CE182C3F5B83}" srcOrd="1"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114F78D7-52EA-4C98-83EA-2E3113FBAE6C}" srcId="{E1A6C867-5640-4890-9BBB-DBBB33C62E0E}" destId="{3B33AAEF-2BF8-4EBB-A3B1-62835B5C81BF}" srcOrd="1" destOrd="0" parTransId="{887C755C-0A39-4BCA-B05A-04B6066CC9B9}" sibTransId="{8A81B1FB-67E6-4DD3-8927-4689A7E10F68}"/>
    <dgm:cxn modelId="{98EF93F6-9645-42BA-9EDE-0684263968A6}" srcId="{E1A6C867-5640-4890-9BBB-DBBB33C62E0E}" destId="{8E595FF9-7F13-4589-ADB1-A98CFA417FE8}" srcOrd="0" destOrd="0" parTransId="{B327BC0A-A89C-479E-B8CD-C46EF1DB42D9}" sibTransId="{41D8AE83-6358-42AE-B439-0EFC9D377ED1}"/>
    <dgm:cxn modelId="{50B85719-FD3B-4CD5-A1F7-1935C534549E}" type="presParOf" srcId="{EBF0A97A-EDF1-4C47-8ECB-5F5F6A8E456D}" destId="{E5C9E7A5-AF2E-4D50-8726-C7D64A106B64}" srcOrd="0" destOrd="0" presId="urn:microsoft.com/office/officeart/2005/8/layout/vList2"/>
    <dgm:cxn modelId="{E4BCB358-A72C-4BC4-9912-D248B41367CE}" type="presParOf" srcId="{EBF0A97A-EDF1-4C47-8ECB-5F5F6A8E456D}" destId="{0DFB8EA2-E9F4-4E7D-B5BF-ABC527E44C63}" srcOrd="1" destOrd="0" presId="urn:microsoft.com/office/officeart/2005/8/layout/vList2"/>
    <dgm:cxn modelId="{3881C2DB-49DA-4B4D-9AED-A7AE9C340C3C}" type="presParOf" srcId="{EBF0A97A-EDF1-4C47-8ECB-5F5F6A8E456D}" destId="{D2408717-B530-41AC-B5CE-E14FAEC5B062}" srcOrd="2" destOrd="0" presId="urn:microsoft.com/office/officeart/2005/8/layout/vList2"/>
    <dgm:cxn modelId="{FBB86A04-C8CA-4443-B0B8-197AF82183FF}"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155501"/>
          <a:ext cx="8128000" cy="121680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a:p>
      </dsp:txBody>
      <dsp:txXfrm>
        <a:off x="59399" y="214900"/>
        <a:ext cx="8009202" cy="1098002"/>
      </dsp:txXfrm>
    </dsp:sp>
    <dsp:sp modelId="{0DFB8EA2-E9F4-4E7D-B5BF-ABC527E44C63}">
      <dsp:nvSpPr>
        <dsp:cNvPr id="0" name=""/>
        <dsp:cNvSpPr/>
      </dsp:nvSpPr>
      <dsp:spPr>
        <a:xfrm>
          <a:off x="0" y="1363833"/>
          <a:ext cx="8128000"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p>
        <a:p>
          <a:pPr marL="285750" lvl="1" indent="-285750" algn="l" defTabSz="1244600">
            <a:lnSpc>
              <a:spcPct val="90000"/>
            </a:lnSpc>
            <a:spcBef>
              <a:spcPct val="0"/>
            </a:spcBef>
            <a:spcAft>
              <a:spcPct val="20000"/>
            </a:spcAft>
            <a:buChar char="•"/>
          </a:pP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chia đơn vị, máy chiếu</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p>
        <a:p>
          <a:pPr marL="228600" lvl="1" indent="-228600" algn="l" defTabSz="1022350">
            <a:lnSpc>
              <a:spcPct val="90000"/>
            </a:lnSpc>
            <a:spcBef>
              <a:spcPct val="0"/>
            </a:spcBef>
            <a:spcAft>
              <a:spcPct val="20000"/>
            </a:spcAft>
            <a:buChar char="•"/>
          </a:pPr>
          <a:endParaRPr lang="en-US" sz="2300" kern="1200"/>
        </a:p>
      </dsp:txBody>
      <dsp:txXfrm>
        <a:off x="0" y="1363833"/>
        <a:ext cx="8128000" cy="1379137"/>
      </dsp:txXfrm>
    </dsp:sp>
    <dsp:sp modelId="{D2408717-B530-41AC-B5CE-E14FAEC5B062}">
      <dsp:nvSpPr>
        <dsp:cNvPr id="0" name=""/>
        <dsp:cNvSpPr/>
      </dsp:nvSpPr>
      <dsp:spPr>
        <a:xfrm>
          <a:off x="0" y="2607271"/>
          <a:ext cx="8128000" cy="121680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Học </a:t>
          </a:r>
          <a:r>
            <a:rPr lang="en-US" sz="2800" b="1" kern="120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kern="1200"/>
        </a:p>
      </dsp:txBody>
      <dsp:txXfrm>
        <a:off x="59399" y="2666670"/>
        <a:ext cx="8009202" cy="1098002"/>
      </dsp:txXfrm>
    </dsp:sp>
    <dsp:sp modelId="{8F3B6D51-6576-4847-95F8-097004C88A78}">
      <dsp:nvSpPr>
        <dsp:cNvPr id="0" name=""/>
        <dsp:cNvSpPr/>
      </dsp:nvSpPr>
      <dsp:spPr>
        <a:xfrm>
          <a:off x="0" y="3959771"/>
          <a:ext cx="8128000"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sz="2800" kern="1200">
              <a:latin typeface="+mj-lt"/>
              <a:ea typeface="Times New Roman" panose="02020603050405020304" pitchFamily="18" charset="0"/>
              <a:cs typeface="Times New Roman" panose="02020603050405020304" pitchFamily="18" charset="0"/>
            </a:rPr>
            <a:t>SGK</a:t>
          </a:r>
          <a:r>
            <a:rPr lang="en-US" sz="2800" kern="1200">
              <a:latin typeface="+mj-lt"/>
              <a:ea typeface="Times New Roman" panose="02020603050405020304" pitchFamily="18" charset="0"/>
              <a:cs typeface="Times New Roman" panose="02020603050405020304" pitchFamily="18" charset="0"/>
            </a:rPr>
            <a:t>.</a:t>
          </a:r>
          <a:endParaRPr lang="en-US" sz="2800" kern="1200">
            <a:latin typeface="+mj-lt"/>
          </a:endParaRPr>
        </a:p>
        <a:p>
          <a:pPr marL="285750" lvl="1" indent="-285750" algn="l" defTabSz="1244600">
            <a:lnSpc>
              <a:spcPct val="90000"/>
            </a:lnSpc>
            <a:spcBef>
              <a:spcPct val="0"/>
            </a:spcBef>
            <a:spcAft>
              <a:spcPct val="20000"/>
            </a:spcAft>
            <a:buChar char="•"/>
          </a:pPr>
          <a:r>
            <a:rPr lang="en-US" sz="2800" kern="1200">
              <a:latin typeface="Times New Roman" panose="02020603050405020304" pitchFamily="18" charset="0"/>
              <a:ea typeface="Times New Roman" panose="02020603050405020304" pitchFamily="18" charset="0"/>
              <a:cs typeface="Times New Roman" panose="02020603050405020304" pitchFamily="18" charset="0"/>
            </a:rPr>
            <a:t>T</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chia đơn vị, bảng nh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ó</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m</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túi</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latin typeface="Times New Roman" panose="02020603050405020304" pitchFamily="18" charset="0"/>
            <a:cs typeface="Times New Roman" panose="02020603050405020304" pitchFamily="18" charset="0"/>
          </a:endParaRPr>
        </a:p>
      </dsp:txBody>
      <dsp:txXfrm>
        <a:off x="0" y="3959771"/>
        <a:ext cx="8128000" cy="1311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37.wmf"/><Relationship Id="rId6" Type="http://schemas.openxmlformats.org/officeDocument/2006/relationships/image" Target="../media/image80.wmf"/><Relationship Id="rId5" Type="http://schemas.openxmlformats.org/officeDocument/2006/relationships/image" Target="../media/image79.emf"/><Relationship Id="rId4" Type="http://schemas.openxmlformats.org/officeDocument/2006/relationships/image" Target="../media/image7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37.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6.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37.wmf"/><Relationship Id="rId5" Type="http://schemas.openxmlformats.org/officeDocument/2006/relationships/image" Target="../media/image95.wmf"/><Relationship Id="rId4" Type="http://schemas.openxmlformats.org/officeDocument/2006/relationships/image" Target="../media/image94.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10" Type="http://schemas.openxmlformats.org/officeDocument/2006/relationships/image" Target="../media/image107.emf"/><Relationship Id="rId4" Type="http://schemas.openxmlformats.org/officeDocument/2006/relationships/image" Target="../media/image101.wmf"/><Relationship Id="rId9" Type="http://schemas.openxmlformats.org/officeDocument/2006/relationships/image" Target="../media/image10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5.wmf"/><Relationship Id="rId5" Type="http://schemas.openxmlformats.org/officeDocument/2006/relationships/image" Target="../media/image37.wmf"/><Relationship Id="rId4" Type="http://schemas.openxmlformats.org/officeDocument/2006/relationships/image" Target="../media/image12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37.wmf"/><Relationship Id="rId1" Type="http://schemas.openxmlformats.org/officeDocument/2006/relationships/image" Target="../media/image13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4" Type="http://schemas.openxmlformats.org/officeDocument/2006/relationships/image" Target="../media/image14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37.wmf"/><Relationship Id="rId1" Type="http://schemas.openxmlformats.org/officeDocument/2006/relationships/image" Target="../media/image42.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37.wmf"/><Relationship Id="rId1" Type="http://schemas.openxmlformats.org/officeDocument/2006/relationships/image" Target="../media/image51.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37.wmf"/><Relationship Id="rId6" Type="http://schemas.openxmlformats.org/officeDocument/2006/relationships/image" Target="../media/image60.emf"/><Relationship Id="rId5" Type="http://schemas.openxmlformats.org/officeDocument/2006/relationships/image" Target="../media/image59.wmf"/><Relationship Id="rId4"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37.wmf"/><Relationship Id="rId6" Type="http://schemas.openxmlformats.org/officeDocument/2006/relationships/image" Target="../media/image65.emf"/><Relationship Id="rId5" Type="http://schemas.openxmlformats.org/officeDocument/2006/relationships/image" Target="../media/image64.wmf"/><Relationship Id="rId4"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37.wmf"/><Relationship Id="rId6" Type="http://schemas.openxmlformats.org/officeDocument/2006/relationships/image" Target="../media/image70.emf"/><Relationship Id="rId5" Type="http://schemas.openxmlformats.org/officeDocument/2006/relationships/image" Target="../media/image69.wmf"/><Relationship Id="rId4"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37.wmf"/><Relationship Id="rId1" Type="http://schemas.openxmlformats.org/officeDocument/2006/relationships/image" Target="../media/image71.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22CD8E-153A-4AF0-8B2A-E6E13F81FEC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1" name="Rectangle 3">
            <a:extLst>
              <a:ext uri="{FF2B5EF4-FFF2-40B4-BE49-F238E27FC236}">
                <a16:creationId xmlns:a16="http://schemas.microsoft.com/office/drawing/2014/main" id="{D791B320-5731-457B-AB06-D54354B2C9B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7412" name="Rectangle 4">
            <a:extLst>
              <a:ext uri="{FF2B5EF4-FFF2-40B4-BE49-F238E27FC236}">
                <a16:creationId xmlns:a16="http://schemas.microsoft.com/office/drawing/2014/main" id="{780C36C3-8275-4051-9FF0-DFFBA2F5D957}"/>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3" name="Rectangle 5">
            <a:extLst>
              <a:ext uri="{FF2B5EF4-FFF2-40B4-BE49-F238E27FC236}">
                <a16:creationId xmlns:a16="http://schemas.microsoft.com/office/drawing/2014/main" id="{1A2587E9-92B2-4242-AFBE-F68BE879D43B}"/>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16180CA-3196-4330-8D9E-CE3555AF2E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0FCDC57-D3E2-4556-A06E-3D15672B20D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59" name="Rectangle 3">
            <a:extLst>
              <a:ext uri="{FF2B5EF4-FFF2-40B4-BE49-F238E27FC236}">
                <a16:creationId xmlns:a16="http://schemas.microsoft.com/office/drawing/2014/main" id="{D062137C-A8D7-4C47-AE01-9FC45D03E16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a:extLst>
              <a:ext uri="{FF2B5EF4-FFF2-40B4-BE49-F238E27FC236}">
                <a16:creationId xmlns:a16="http://schemas.microsoft.com/office/drawing/2014/main" id="{097785FA-0C6E-463C-AB2E-7C26DAFABA0E}"/>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85FD34A1-2B0E-4D5B-802E-1B0CE5D119C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FEB76E49-79D2-4002-A5BF-42ED3CAF3A8F}"/>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63" name="Rectangle 7">
            <a:extLst>
              <a:ext uri="{FF2B5EF4-FFF2-40B4-BE49-F238E27FC236}">
                <a16:creationId xmlns:a16="http://schemas.microsoft.com/office/drawing/2014/main" id="{77CC79A6-EA22-42F6-858A-10D9E38A1D7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B0082D7-7A0D-4A0E-8702-EE5529F97E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C12F040-E433-43BF-972B-D0DCB68EBC5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420CD1F-5EA7-4F0B-956D-73122A64FF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0D8A89AA-E66A-4ABC-90C0-EDB02BAEAFF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1B658F6-BB0D-4E31-BB1F-8BE60D69E7F6}"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AC41539-1427-4A5C-8223-1B1DCD5070E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5B72D94B-1DB1-4082-8A86-1844330247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9940" name="Slide Number Placeholder 3">
            <a:extLst>
              <a:ext uri="{FF2B5EF4-FFF2-40B4-BE49-F238E27FC236}">
                <a16:creationId xmlns:a16="http://schemas.microsoft.com/office/drawing/2014/main" id="{65CD9851-ED72-47A5-BCAC-ABCA30BD17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9A22EFE-2E82-4781-B483-CCD53B8BE05D}" type="slidenum">
              <a:rPr lang="en-US" altLang="en-US">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BF654DC-3C92-4EEC-ABB3-F2C296BE3DA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7D6A7806-858B-4C76-BE91-3D44C1631F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1988" name="Slide Number Placeholder 3">
            <a:extLst>
              <a:ext uri="{FF2B5EF4-FFF2-40B4-BE49-F238E27FC236}">
                <a16:creationId xmlns:a16="http://schemas.microsoft.com/office/drawing/2014/main" id="{D27FE829-0393-479B-8B4C-AD71EE2AF7A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878E3AC-412A-4E9C-A704-3E5DD9C23427}" type="slidenum">
              <a:rPr lang="en-US" altLang="en-US">
                <a:latin typeface="Arial" panose="020B0604020202020204" pitchFamily="34" charset="0"/>
              </a:rPr>
              <a:pPr/>
              <a:t>17</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5045C5B-CAE2-4FE7-860B-F976B6385448}"/>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5784C3BF-89D5-4B03-A677-D49D5C118F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4036" name="Slide Number Placeholder 3">
            <a:extLst>
              <a:ext uri="{FF2B5EF4-FFF2-40B4-BE49-F238E27FC236}">
                <a16:creationId xmlns:a16="http://schemas.microsoft.com/office/drawing/2014/main" id="{87222091-247B-4D81-9BA4-C35AE722E6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03AE8-C0CA-4510-BBA7-C6C5DF93E17C}" type="slidenum">
              <a:rPr lang="en-US" altLang="en-US">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0F00FC7-AE5C-407B-BE3B-B99F6BF417DB}"/>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5A0991C-0114-4A7B-960F-9B6A8DCD77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6084" name="Slide Number Placeholder 3">
            <a:extLst>
              <a:ext uri="{FF2B5EF4-FFF2-40B4-BE49-F238E27FC236}">
                <a16:creationId xmlns:a16="http://schemas.microsoft.com/office/drawing/2014/main" id="{743587FC-5650-44B3-8776-598E83B65F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41EC567-8604-422F-A419-858AB76A0B8F}" type="slidenum">
              <a:rPr lang="en-US" altLang="en-US">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E8E461D-2598-4B47-81CB-26E840827B6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4002A1DA-D8A5-494C-84D6-18C0E6D102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8132" name="Slide Number Placeholder 3">
            <a:extLst>
              <a:ext uri="{FF2B5EF4-FFF2-40B4-BE49-F238E27FC236}">
                <a16:creationId xmlns:a16="http://schemas.microsoft.com/office/drawing/2014/main" id="{9E758E02-BB51-4BEB-A8A8-6F0584070E7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C8630E-B0C3-4185-9DB4-A19FAC1BA032}" type="slidenum">
              <a:rPr lang="en-US" altLang="en-US">
                <a:latin typeface="Arial" panose="020B0604020202020204" pitchFamily="34" charset="0"/>
              </a:rPr>
              <a:pPr/>
              <a:t>20</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A4CDFA2-6C96-4DD0-A4F0-A2915AA06A1C}"/>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5FE9EFB9-87C9-4F13-8649-DBA91A3859A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8B8EAEC6-F94C-4C74-831A-90965D7E8C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4A53C7BC-E03A-4B8B-ADCA-CE8F8FE59F58}" type="slidenum">
              <a:rPr lang="en-US" altLang="en-US">
                <a:solidFill>
                  <a:srgbClr val="000000"/>
                </a:solidFill>
              </a:rPr>
              <a:pPr defTabSz="914400"/>
              <a:t>26</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852AED1-FCE4-4C50-8206-42EF7AD435A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F6089A54-E80E-4D5A-AC1E-8F7BB75EEA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90FA06D6-0068-4081-B0C7-A974E498D4C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EDE25DA2-DC04-4148-80AB-95E7C30BD7A6}" type="slidenum">
              <a:rPr lang="en-US" altLang="en-US">
                <a:solidFill>
                  <a:srgbClr val="000000"/>
                </a:solidFill>
              </a:rPr>
              <a:pPr defTabSz="914400"/>
              <a:t>37</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261454A-4F21-42AE-AAD1-19595F358320}"/>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38276ED-3BE5-406D-95C6-4005BFE8AB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31A18AFB-3D96-43CE-B158-0794350A90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A185F80E-5260-445A-8ECC-F790446002FB}" type="slidenum">
              <a:rPr lang="en-US" altLang="en-US">
                <a:solidFill>
                  <a:srgbClr val="000000"/>
                </a:solidFill>
              </a:rPr>
              <a:pPr defTabSz="914400"/>
              <a:t>38</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CA756EC-32C4-4207-AAE8-C120224734B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1C78C1C-CB73-407E-97E2-D6BB1777F0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610E968-F61C-42F0-A1F3-B0AEEC83C9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E2AEE6-0439-4339-8C92-6B6E477AAA05}"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3AA856F-563E-4903-8948-4BA1A468230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FC2420E-8871-474D-B40E-B9C59DD7A0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5AAF85F4-25F1-4000-9845-8F61FA093A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40A16FF-49CE-4FCD-9E68-23F7E8F173C1}"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0B457A2-5DDD-4373-AD02-8E82643111CE}"/>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8376D6BD-486E-4D45-9EB3-40CDB419B6B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A91C388E-FDAB-4761-8F8B-608A4955C6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980F3D7-57CB-401E-A0CD-5710E27CC663}"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595ACB4-F603-4EB3-BFE6-B3B7184D596A}"/>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250E7D5-201E-417C-A2B8-7AA883B1F3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9700" name="Slide Number Placeholder 3">
            <a:extLst>
              <a:ext uri="{FF2B5EF4-FFF2-40B4-BE49-F238E27FC236}">
                <a16:creationId xmlns:a16="http://schemas.microsoft.com/office/drawing/2014/main" id="{5ACB9685-2387-44CE-B46C-0E4FDE8A26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047E14-DB6B-48CC-B1F4-50A1EB36A455}" type="slidenum">
              <a:rPr lang="en-US" altLang="en-US">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1BD4FE4-7FDE-4E57-9D91-0633B1938C46}"/>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39839071-35F9-499F-935B-A8DD19878D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1748" name="Slide Number Placeholder 3">
            <a:extLst>
              <a:ext uri="{FF2B5EF4-FFF2-40B4-BE49-F238E27FC236}">
                <a16:creationId xmlns:a16="http://schemas.microsoft.com/office/drawing/2014/main" id="{5C6BC206-6BDF-4CDB-B7B3-B322E0CF55D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31CA28B-0186-4D98-9FF1-BDE71A586943}" type="slidenum">
              <a:rPr lang="en-US" altLang="en-US">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6F702CB-8AB2-46E8-BA15-7E759F6F50A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C603B886-1848-4F97-A656-37CCFD5066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3796" name="Slide Number Placeholder 3">
            <a:extLst>
              <a:ext uri="{FF2B5EF4-FFF2-40B4-BE49-F238E27FC236}">
                <a16:creationId xmlns:a16="http://schemas.microsoft.com/office/drawing/2014/main" id="{7B614DA5-AA6F-4A93-9951-74A9527B37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B28F846-E758-4E66-B928-AAB570177749}" type="slidenum">
              <a:rPr lang="en-US" altLang="en-US">
                <a:latin typeface="Arial" panose="020B0604020202020204" pitchFamily="34" charset="0"/>
              </a:rPr>
              <a:pPr/>
              <a:t>13</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5BDDE87-52C2-461F-BE9A-F54E35A07C65}"/>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68988AE-529B-4130-8D55-CD8649E5AF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5844" name="Slide Number Placeholder 3">
            <a:extLst>
              <a:ext uri="{FF2B5EF4-FFF2-40B4-BE49-F238E27FC236}">
                <a16:creationId xmlns:a16="http://schemas.microsoft.com/office/drawing/2014/main" id="{610D1FCA-9804-4D5F-AACE-6EFE7F38C3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89CFF5-23AA-4AA0-A4FA-DA52F71DCA76}" type="slidenum">
              <a:rPr lang="en-US" altLang="en-US">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521259F-2E2A-40B1-BD87-FA008C26A380}"/>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4DFB245-76D6-476F-905A-6EE21B6DDE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7892" name="Slide Number Placeholder 3">
            <a:extLst>
              <a:ext uri="{FF2B5EF4-FFF2-40B4-BE49-F238E27FC236}">
                <a16:creationId xmlns:a16="http://schemas.microsoft.com/office/drawing/2014/main" id="{9FADA8FC-F5B4-48BA-A3D4-1FE3DCDE06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FC855CE-C12B-4A18-810B-CBB2F11AD7DF}" type="slidenum">
              <a:rPr lang="en-US" altLang="en-US">
                <a:latin typeface="Arial" panose="020B0604020202020204" pitchFamily="34" charset="0"/>
              </a:rPr>
              <a:pPr/>
              <a:t>15</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a:defRPr/>
            </a:pPr>
            <a:fld id="{CA06C75A-6149-44A1-A4F2-88A33B12DBBA}" type="slidenum">
              <a:rPr lang="en-US" altLang="en-US"/>
              <a:pPr>
                <a:defRPr/>
              </a:pPr>
              <a:t>‹#›</a:t>
            </a:fld>
            <a:endParaRPr lang="en-US" altLang="en-US"/>
          </a:p>
        </p:txBody>
      </p:sp>
    </p:spTree>
    <p:extLst>
      <p:ext uri="{BB962C8B-B14F-4D97-AF65-F5344CB8AC3E}">
        <p14:creationId xmlns:p14="http://schemas.microsoft.com/office/powerpoint/2010/main" val="222753199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a:defRPr/>
            </a:pPr>
            <a:fld id="{F3C63B4F-E918-4252-AD31-769D9E31EB6B}" type="slidenum">
              <a:rPr lang="en-US" altLang="en-US"/>
              <a:pPr>
                <a:defRPr/>
              </a:pPr>
              <a:t>‹#›</a:t>
            </a:fld>
            <a:endParaRPr lang="en-US" altLang="en-US"/>
          </a:p>
        </p:txBody>
      </p:sp>
    </p:spTree>
    <p:extLst>
      <p:ext uri="{BB962C8B-B14F-4D97-AF65-F5344CB8AC3E}">
        <p14:creationId xmlns:p14="http://schemas.microsoft.com/office/powerpoint/2010/main" val="50376695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a:defRPr/>
            </a:pPr>
            <a:fld id="{C8EBB29F-D2B2-4F9A-8FD5-DD33BC8F1A79}" type="slidenum">
              <a:rPr lang="en-US" altLang="en-US"/>
              <a:pPr>
                <a:defRPr/>
              </a:pPr>
              <a:t>‹#›</a:t>
            </a:fld>
            <a:endParaRPr lang="en-US" altLang="en-US"/>
          </a:p>
        </p:txBody>
      </p:sp>
    </p:spTree>
    <p:extLst>
      <p:ext uri="{BB962C8B-B14F-4D97-AF65-F5344CB8AC3E}">
        <p14:creationId xmlns:p14="http://schemas.microsoft.com/office/powerpoint/2010/main" val="12822904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AB82D5-2C6A-4A34-BA95-D9B9B72E9695}"/>
              </a:ext>
            </a:extLst>
          </p:cNvPr>
          <p:cNvSpPr>
            <a:spLocks noGrp="1"/>
          </p:cNvSpPr>
          <p:nvPr>
            <p:ph type="dt" sz="half" idx="10"/>
          </p:nvPr>
        </p:nvSpPr>
        <p:spPr/>
        <p:txBody>
          <a:bodyPr/>
          <a:lstStyle>
            <a:lvl1pPr>
              <a:defRPr/>
            </a:lvl1pPr>
          </a:lstStyle>
          <a:p>
            <a:pPr>
              <a:defRPr/>
            </a:pPr>
            <a:fld id="{B6C64F51-4F66-4A3B-8F8B-66BF64C41FC9}" type="datetimeFigureOut">
              <a:rPr lang="en-US"/>
              <a:pPr>
                <a:defRPr/>
              </a:pPr>
              <a:t>8/7/2022</a:t>
            </a:fld>
            <a:endParaRPr lang="en-US"/>
          </a:p>
        </p:txBody>
      </p:sp>
      <p:sp>
        <p:nvSpPr>
          <p:cNvPr id="5" name="Footer Placeholder 4">
            <a:extLst>
              <a:ext uri="{FF2B5EF4-FFF2-40B4-BE49-F238E27FC236}">
                <a16:creationId xmlns:a16="http://schemas.microsoft.com/office/drawing/2014/main" id="{9BE78154-18DF-4624-9D38-8B53457D5A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49AFC1-1CBA-4A5C-B80F-918EF70488F8}"/>
              </a:ext>
            </a:extLst>
          </p:cNvPr>
          <p:cNvSpPr>
            <a:spLocks noGrp="1"/>
          </p:cNvSpPr>
          <p:nvPr>
            <p:ph type="sldNum" sz="quarter" idx="12"/>
          </p:nvPr>
        </p:nvSpPr>
        <p:spPr/>
        <p:txBody>
          <a:bodyPr/>
          <a:lstStyle>
            <a:lvl1pPr>
              <a:defRPr/>
            </a:lvl1pPr>
          </a:lstStyle>
          <a:p>
            <a:pPr>
              <a:defRPr/>
            </a:pPr>
            <a:fld id="{8272BB2A-75F2-463D-BFF5-6D79F2098BCE}" type="slidenum">
              <a:rPr lang="en-US" altLang="en-US"/>
              <a:pPr>
                <a:defRPr/>
              </a:pPr>
              <a:t>‹#›</a:t>
            </a:fld>
            <a:endParaRPr lang="en-US" altLang="en-US"/>
          </a:p>
        </p:txBody>
      </p:sp>
    </p:spTree>
    <p:extLst>
      <p:ext uri="{BB962C8B-B14F-4D97-AF65-F5344CB8AC3E}">
        <p14:creationId xmlns:p14="http://schemas.microsoft.com/office/powerpoint/2010/main" val="52169159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BFA05A-89FE-4CB0-9327-DD1129853674}"/>
              </a:ext>
            </a:extLst>
          </p:cNvPr>
          <p:cNvSpPr>
            <a:spLocks noGrp="1"/>
          </p:cNvSpPr>
          <p:nvPr>
            <p:ph type="dt" sz="half" idx="10"/>
          </p:nvPr>
        </p:nvSpPr>
        <p:spPr/>
        <p:txBody>
          <a:bodyPr/>
          <a:lstStyle>
            <a:lvl1pPr>
              <a:defRPr/>
            </a:lvl1pPr>
          </a:lstStyle>
          <a:p>
            <a:pPr>
              <a:defRPr/>
            </a:pPr>
            <a:fld id="{DC8EFBC7-F84A-44B6-B20D-21C766F1F71E}" type="datetimeFigureOut">
              <a:rPr lang="en-US"/>
              <a:pPr>
                <a:defRPr/>
              </a:pPr>
              <a:t>8/7/2022</a:t>
            </a:fld>
            <a:endParaRPr lang="en-US"/>
          </a:p>
        </p:txBody>
      </p:sp>
      <p:sp>
        <p:nvSpPr>
          <p:cNvPr id="5" name="Footer Placeholder 4">
            <a:extLst>
              <a:ext uri="{FF2B5EF4-FFF2-40B4-BE49-F238E27FC236}">
                <a16:creationId xmlns:a16="http://schemas.microsoft.com/office/drawing/2014/main" id="{342B7779-D4E1-4AED-9B88-B07636882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6DACE-91BF-4B87-931C-4EF308A28FB1}"/>
              </a:ext>
            </a:extLst>
          </p:cNvPr>
          <p:cNvSpPr>
            <a:spLocks noGrp="1"/>
          </p:cNvSpPr>
          <p:nvPr>
            <p:ph type="sldNum" sz="quarter" idx="12"/>
          </p:nvPr>
        </p:nvSpPr>
        <p:spPr/>
        <p:txBody>
          <a:bodyPr/>
          <a:lstStyle>
            <a:lvl1pPr>
              <a:defRPr/>
            </a:lvl1pPr>
          </a:lstStyle>
          <a:p>
            <a:pPr>
              <a:defRPr/>
            </a:pPr>
            <a:fld id="{FAC137B6-4130-4F25-B1DE-0E21BDC704CD}" type="slidenum">
              <a:rPr lang="en-US" altLang="en-US"/>
              <a:pPr>
                <a:defRPr/>
              </a:pPr>
              <a:t>‹#›</a:t>
            </a:fld>
            <a:endParaRPr lang="en-US" altLang="en-US"/>
          </a:p>
        </p:txBody>
      </p:sp>
    </p:spTree>
    <p:extLst>
      <p:ext uri="{BB962C8B-B14F-4D97-AF65-F5344CB8AC3E}">
        <p14:creationId xmlns:p14="http://schemas.microsoft.com/office/powerpoint/2010/main" val="115097712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864968-A21B-49CB-B70E-832C14475A37}"/>
              </a:ext>
            </a:extLst>
          </p:cNvPr>
          <p:cNvSpPr>
            <a:spLocks noGrp="1"/>
          </p:cNvSpPr>
          <p:nvPr>
            <p:ph type="dt" sz="half" idx="10"/>
          </p:nvPr>
        </p:nvSpPr>
        <p:spPr/>
        <p:txBody>
          <a:bodyPr/>
          <a:lstStyle>
            <a:lvl1pPr>
              <a:defRPr/>
            </a:lvl1pPr>
          </a:lstStyle>
          <a:p>
            <a:pPr>
              <a:defRPr/>
            </a:pPr>
            <a:fld id="{9C0F55DB-94F6-4AA3-8633-3870EF6BFEEF}" type="datetimeFigureOut">
              <a:rPr lang="en-US"/>
              <a:pPr>
                <a:defRPr/>
              </a:pPr>
              <a:t>8/7/2022</a:t>
            </a:fld>
            <a:endParaRPr lang="en-US"/>
          </a:p>
        </p:txBody>
      </p:sp>
      <p:sp>
        <p:nvSpPr>
          <p:cNvPr id="5" name="Footer Placeholder 4">
            <a:extLst>
              <a:ext uri="{FF2B5EF4-FFF2-40B4-BE49-F238E27FC236}">
                <a16:creationId xmlns:a16="http://schemas.microsoft.com/office/drawing/2014/main" id="{43ED297D-DF3D-45A3-A0B9-4B9213A34D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AC689A-B7C1-4589-977A-D981661604EF}"/>
              </a:ext>
            </a:extLst>
          </p:cNvPr>
          <p:cNvSpPr>
            <a:spLocks noGrp="1"/>
          </p:cNvSpPr>
          <p:nvPr>
            <p:ph type="sldNum" sz="quarter" idx="12"/>
          </p:nvPr>
        </p:nvSpPr>
        <p:spPr/>
        <p:txBody>
          <a:bodyPr/>
          <a:lstStyle>
            <a:lvl1pPr>
              <a:defRPr/>
            </a:lvl1pPr>
          </a:lstStyle>
          <a:p>
            <a:pPr>
              <a:defRPr/>
            </a:pPr>
            <a:fld id="{C050CEF6-DCEE-482E-9CF4-F6188BF2A140}" type="slidenum">
              <a:rPr lang="en-US" altLang="en-US"/>
              <a:pPr>
                <a:defRPr/>
              </a:pPr>
              <a:t>‹#›</a:t>
            </a:fld>
            <a:endParaRPr lang="en-US" altLang="en-US"/>
          </a:p>
        </p:txBody>
      </p:sp>
    </p:spTree>
    <p:extLst>
      <p:ext uri="{BB962C8B-B14F-4D97-AF65-F5344CB8AC3E}">
        <p14:creationId xmlns:p14="http://schemas.microsoft.com/office/powerpoint/2010/main" val="406436628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BDF8633-BC06-4ECE-8F0B-03AE0886B023}"/>
              </a:ext>
            </a:extLst>
          </p:cNvPr>
          <p:cNvSpPr>
            <a:spLocks noGrp="1"/>
          </p:cNvSpPr>
          <p:nvPr>
            <p:ph type="dt" sz="half" idx="10"/>
          </p:nvPr>
        </p:nvSpPr>
        <p:spPr/>
        <p:txBody>
          <a:bodyPr/>
          <a:lstStyle>
            <a:lvl1pPr>
              <a:defRPr/>
            </a:lvl1pPr>
          </a:lstStyle>
          <a:p>
            <a:pPr>
              <a:defRPr/>
            </a:pPr>
            <a:fld id="{EDDE9663-5FC3-4BF9-9795-DA79A60D2122}" type="datetimeFigureOut">
              <a:rPr lang="en-US"/>
              <a:pPr>
                <a:defRPr/>
              </a:pPr>
              <a:t>8/7/2022</a:t>
            </a:fld>
            <a:endParaRPr lang="en-US"/>
          </a:p>
        </p:txBody>
      </p:sp>
      <p:sp>
        <p:nvSpPr>
          <p:cNvPr id="6" name="Footer Placeholder 4">
            <a:extLst>
              <a:ext uri="{FF2B5EF4-FFF2-40B4-BE49-F238E27FC236}">
                <a16:creationId xmlns:a16="http://schemas.microsoft.com/office/drawing/2014/main" id="{FC604065-236D-489D-8782-467068D289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99AE35-AE3F-43FD-9565-91D82B30E543}"/>
              </a:ext>
            </a:extLst>
          </p:cNvPr>
          <p:cNvSpPr>
            <a:spLocks noGrp="1"/>
          </p:cNvSpPr>
          <p:nvPr>
            <p:ph type="sldNum" sz="quarter" idx="12"/>
          </p:nvPr>
        </p:nvSpPr>
        <p:spPr/>
        <p:txBody>
          <a:bodyPr/>
          <a:lstStyle>
            <a:lvl1pPr>
              <a:defRPr/>
            </a:lvl1pPr>
          </a:lstStyle>
          <a:p>
            <a:pPr>
              <a:defRPr/>
            </a:pPr>
            <a:fld id="{2E5D9F32-8A6F-401A-8CB5-E46E671FD638}" type="slidenum">
              <a:rPr lang="en-US" altLang="en-US"/>
              <a:pPr>
                <a:defRPr/>
              </a:pPr>
              <a:t>‹#›</a:t>
            </a:fld>
            <a:endParaRPr lang="en-US" altLang="en-US"/>
          </a:p>
        </p:txBody>
      </p:sp>
    </p:spTree>
    <p:extLst>
      <p:ext uri="{BB962C8B-B14F-4D97-AF65-F5344CB8AC3E}">
        <p14:creationId xmlns:p14="http://schemas.microsoft.com/office/powerpoint/2010/main" val="250832329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59D6EDA-3E9A-4759-AFD7-AFAB1F2C5525}"/>
              </a:ext>
            </a:extLst>
          </p:cNvPr>
          <p:cNvSpPr>
            <a:spLocks noGrp="1"/>
          </p:cNvSpPr>
          <p:nvPr>
            <p:ph type="dt" sz="half" idx="10"/>
          </p:nvPr>
        </p:nvSpPr>
        <p:spPr/>
        <p:txBody>
          <a:bodyPr/>
          <a:lstStyle>
            <a:lvl1pPr>
              <a:defRPr/>
            </a:lvl1pPr>
          </a:lstStyle>
          <a:p>
            <a:pPr>
              <a:defRPr/>
            </a:pPr>
            <a:fld id="{E5FABBAE-4AA1-4B4B-90AD-A3E938BBA355}" type="datetimeFigureOut">
              <a:rPr lang="en-US"/>
              <a:pPr>
                <a:defRPr/>
              </a:pPr>
              <a:t>8/7/2022</a:t>
            </a:fld>
            <a:endParaRPr lang="en-US"/>
          </a:p>
        </p:txBody>
      </p:sp>
      <p:sp>
        <p:nvSpPr>
          <p:cNvPr id="8" name="Footer Placeholder 4">
            <a:extLst>
              <a:ext uri="{FF2B5EF4-FFF2-40B4-BE49-F238E27FC236}">
                <a16:creationId xmlns:a16="http://schemas.microsoft.com/office/drawing/2014/main" id="{D45EDD8A-A897-48F7-A575-215D67FADD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5DBE71-8494-4D77-898F-CF0D877021F2}"/>
              </a:ext>
            </a:extLst>
          </p:cNvPr>
          <p:cNvSpPr>
            <a:spLocks noGrp="1"/>
          </p:cNvSpPr>
          <p:nvPr>
            <p:ph type="sldNum" sz="quarter" idx="12"/>
          </p:nvPr>
        </p:nvSpPr>
        <p:spPr/>
        <p:txBody>
          <a:bodyPr/>
          <a:lstStyle>
            <a:lvl1pPr>
              <a:defRPr/>
            </a:lvl1pPr>
          </a:lstStyle>
          <a:p>
            <a:pPr>
              <a:defRPr/>
            </a:pPr>
            <a:fld id="{BF3C00E6-FF22-44D8-A772-11E3082C7A19}" type="slidenum">
              <a:rPr lang="en-US" altLang="en-US"/>
              <a:pPr>
                <a:defRPr/>
              </a:pPr>
              <a:t>‹#›</a:t>
            </a:fld>
            <a:endParaRPr lang="en-US" altLang="en-US"/>
          </a:p>
        </p:txBody>
      </p:sp>
    </p:spTree>
    <p:extLst>
      <p:ext uri="{BB962C8B-B14F-4D97-AF65-F5344CB8AC3E}">
        <p14:creationId xmlns:p14="http://schemas.microsoft.com/office/powerpoint/2010/main" val="219569080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665D3FC-36BA-40C8-A519-733CA682797E}"/>
              </a:ext>
            </a:extLst>
          </p:cNvPr>
          <p:cNvSpPr>
            <a:spLocks noGrp="1"/>
          </p:cNvSpPr>
          <p:nvPr>
            <p:ph type="dt" sz="half" idx="10"/>
          </p:nvPr>
        </p:nvSpPr>
        <p:spPr/>
        <p:txBody>
          <a:bodyPr/>
          <a:lstStyle>
            <a:lvl1pPr>
              <a:defRPr/>
            </a:lvl1pPr>
          </a:lstStyle>
          <a:p>
            <a:pPr>
              <a:defRPr/>
            </a:pPr>
            <a:fld id="{F73DE469-02C7-4343-BE4F-C12F9DDBD93E}" type="datetimeFigureOut">
              <a:rPr lang="en-US"/>
              <a:pPr>
                <a:defRPr/>
              </a:pPr>
              <a:t>8/7/2022</a:t>
            </a:fld>
            <a:endParaRPr lang="en-US"/>
          </a:p>
        </p:txBody>
      </p:sp>
      <p:sp>
        <p:nvSpPr>
          <p:cNvPr id="4" name="Footer Placeholder 4">
            <a:extLst>
              <a:ext uri="{FF2B5EF4-FFF2-40B4-BE49-F238E27FC236}">
                <a16:creationId xmlns:a16="http://schemas.microsoft.com/office/drawing/2014/main" id="{D5AD066F-19BC-4120-8B76-3E55A09ACC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52C2144-942A-4C67-BEE5-EB6311B1514A}"/>
              </a:ext>
            </a:extLst>
          </p:cNvPr>
          <p:cNvSpPr>
            <a:spLocks noGrp="1"/>
          </p:cNvSpPr>
          <p:nvPr>
            <p:ph type="sldNum" sz="quarter" idx="12"/>
          </p:nvPr>
        </p:nvSpPr>
        <p:spPr/>
        <p:txBody>
          <a:bodyPr/>
          <a:lstStyle>
            <a:lvl1pPr>
              <a:defRPr/>
            </a:lvl1pPr>
          </a:lstStyle>
          <a:p>
            <a:pPr>
              <a:defRPr/>
            </a:pPr>
            <a:fld id="{A771A622-89C8-41C9-AC89-EA0F00DDCC9B}" type="slidenum">
              <a:rPr lang="en-US" altLang="en-US"/>
              <a:pPr>
                <a:defRPr/>
              </a:pPr>
              <a:t>‹#›</a:t>
            </a:fld>
            <a:endParaRPr lang="en-US" altLang="en-US"/>
          </a:p>
        </p:txBody>
      </p:sp>
    </p:spTree>
    <p:extLst>
      <p:ext uri="{BB962C8B-B14F-4D97-AF65-F5344CB8AC3E}">
        <p14:creationId xmlns:p14="http://schemas.microsoft.com/office/powerpoint/2010/main" val="190252471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16BAA3-CAC1-4807-88F7-3DF8AD40762A}"/>
              </a:ext>
            </a:extLst>
          </p:cNvPr>
          <p:cNvSpPr>
            <a:spLocks noGrp="1"/>
          </p:cNvSpPr>
          <p:nvPr>
            <p:ph type="dt" sz="half" idx="10"/>
          </p:nvPr>
        </p:nvSpPr>
        <p:spPr/>
        <p:txBody>
          <a:bodyPr/>
          <a:lstStyle>
            <a:lvl1pPr>
              <a:defRPr/>
            </a:lvl1pPr>
          </a:lstStyle>
          <a:p>
            <a:pPr>
              <a:defRPr/>
            </a:pPr>
            <a:fld id="{2E05B1BC-D26A-4837-894C-D4E5DE9D3765}" type="datetimeFigureOut">
              <a:rPr lang="en-US"/>
              <a:pPr>
                <a:defRPr/>
              </a:pPr>
              <a:t>8/7/2022</a:t>
            </a:fld>
            <a:endParaRPr lang="en-US"/>
          </a:p>
        </p:txBody>
      </p:sp>
      <p:sp>
        <p:nvSpPr>
          <p:cNvPr id="3" name="Footer Placeholder 4">
            <a:extLst>
              <a:ext uri="{FF2B5EF4-FFF2-40B4-BE49-F238E27FC236}">
                <a16:creationId xmlns:a16="http://schemas.microsoft.com/office/drawing/2014/main" id="{445B4630-4A74-4510-B3CD-A7585302D6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08627D7-EBAB-4400-A163-766170723CD9}"/>
              </a:ext>
            </a:extLst>
          </p:cNvPr>
          <p:cNvSpPr>
            <a:spLocks noGrp="1"/>
          </p:cNvSpPr>
          <p:nvPr>
            <p:ph type="sldNum" sz="quarter" idx="12"/>
          </p:nvPr>
        </p:nvSpPr>
        <p:spPr/>
        <p:txBody>
          <a:bodyPr/>
          <a:lstStyle>
            <a:lvl1pPr>
              <a:defRPr/>
            </a:lvl1pPr>
          </a:lstStyle>
          <a:p>
            <a:pPr>
              <a:defRPr/>
            </a:pPr>
            <a:fld id="{39A3165A-A256-4EB8-B12C-1A94EA6C5E7B}" type="slidenum">
              <a:rPr lang="en-US" altLang="en-US"/>
              <a:pPr>
                <a:defRPr/>
              </a:pPr>
              <a:t>‹#›</a:t>
            </a:fld>
            <a:endParaRPr lang="en-US" altLang="en-US"/>
          </a:p>
        </p:txBody>
      </p:sp>
    </p:spTree>
    <p:extLst>
      <p:ext uri="{BB962C8B-B14F-4D97-AF65-F5344CB8AC3E}">
        <p14:creationId xmlns:p14="http://schemas.microsoft.com/office/powerpoint/2010/main" val="366390645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DE3F29A-4937-462C-953F-1D36720DBA04}"/>
              </a:ext>
            </a:extLst>
          </p:cNvPr>
          <p:cNvSpPr>
            <a:spLocks noGrp="1"/>
          </p:cNvSpPr>
          <p:nvPr>
            <p:ph type="dt" sz="half" idx="10"/>
          </p:nvPr>
        </p:nvSpPr>
        <p:spPr/>
        <p:txBody>
          <a:bodyPr/>
          <a:lstStyle>
            <a:lvl1pPr>
              <a:defRPr/>
            </a:lvl1pPr>
          </a:lstStyle>
          <a:p>
            <a:pPr>
              <a:defRPr/>
            </a:pPr>
            <a:fld id="{150FC0E4-33B4-4DC0-90C1-E4F80C6F610B}" type="datetimeFigureOut">
              <a:rPr lang="en-US"/>
              <a:pPr>
                <a:defRPr/>
              </a:pPr>
              <a:t>8/7/2022</a:t>
            </a:fld>
            <a:endParaRPr lang="en-US"/>
          </a:p>
        </p:txBody>
      </p:sp>
      <p:sp>
        <p:nvSpPr>
          <p:cNvPr id="6" name="Footer Placeholder 4">
            <a:extLst>
              <a:ext uri="{FF2B5EF4-FFF2-40B4-BE49-F238E27FC236}">
                <a16:creationId xmlns:a16="http://schemas.microsoft.com/office/drawing/2014/main" id="{F1AE536A-C8C0-424F-9EC2-E719FEB9B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39AA49-A63C-48F8-A8C2-38FE4E9E61EC}"/>
              </a:ext>
            </a:extLst>
          </p:cNvPr>
          <p:cNvSpPr>
            <a:spLocks noGrp="1"/>
          </p:cNvSpPr>
          <p:nvPr>
            <p:ph type="sldNum" sz="quarter" idx="12"/>
          </p:nvPr>
        </p:nvSpPr>
        <p:spPr/>
        <p:txBody>
          <a:bodyPr/>
          <a:lstStyle>
            <a:lvl1pPr>
              <a:defRPr/>
            </a:lvl1pPr>
          </a:lstStyle>
          <a:p>
            <a:pPr>
              <a:defRPr/>
            </a:pPr>
            <a:fld id="{5D385238-3952-41A3-9BDD-D36CEADCD2F4}" type="slidenum">
              <a:rPr lang="en-US" altLang="en-US"/>
              <a:pPr>
                <a:defRPr/>
              </a:pPr>
              <a:t>‹#›</a:t>
            </a:fld>
            <a:endParaRPr lang="en-US" altLang="en-US"/>
          </a:p>
        </p:txBody>
      </p:sp>
    </p:spTree>
    <p:extLst>
      <p:ext uri="{BB962C8B-B14F-4D97-AF65-F5344CB8AC3E}">
        <p14:creationId xmlns:p14="http://schemas.microsoft.com/office/powerpoint/2010/main" val="253100665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a:defRPr/>
            </a:pPr>
            <a:fld id="{4DCAE51A-4C16-438B-B77B-20A6174030E5}" type="slidenum">
              <a:rPr lang="en-US" altLang="en-US"/>
              <a:pPr>
                <a:defRPr/>
              </a:pPr>
              <a:t>‹#›</a:t>
            </a:fld>
            <a:endParaRPr lang="en-US" altLang="en-US"/>
          </a:p>
        </p:txBody>
      </p:sp>
    </p:spTree>
    <p:extLst>
      <p:ext uri="{BB962C8B-B14F-4D97-AF65-F5344CB8AC3E}">
        <p14:creationId xmlns:p14="http://schemas.microsoft.com/office/powerpoint/2010/main" val="420837289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F5BB305-74C7-40C6-8579-F72329359171}"/>
              </a:ext>
            </a:extLst>
          </p:cNvPr>
          <p:cNvSpPr>
            <a:spLocks noGrp="1"/>
          </p:cNvSpPr>
          <p:nvPr>
            <p:ph type="dt" sz="half" idx="10"/>
          </p:nvPr>
        </p:nvSpPr>
        <p:spPr/>
        <p:txBody>
          <a:bodyPr/>
          <a:lstStyle>
            <a:lvl1pPr>
              <a:defRPr/>
            </a:lvl1pPr>
          </a:lstStyle>
          <a:p>
            <a:pPr>
              <a:defRPr/>
            </a:pPr>
            <a:fld id="{A30099B4-24E1-4207-A279-4562300F785D}" type="datetimeFigureOut">
              <a:rPr lang="en-US"/>
              <a:pPr>
                <a:defRPr/>
              </a:pPr>
              <a:t>8/7/2022</a:t>
            </a:fld>
            <a:endParaRPr lang="en-US"/>
          </a:p>
        </p:txBody>
      </p:sp>
      <p:sp>
        <p:nvSpPr>
          <p:cNvPr id="6" name="Footer Placeholder 4">
            <a:extLst>
              <a:ext uri="{FF2B5EF4-FFF2-40B4-BE49-F238E27FC236}">
                <a16:creationId xmlns:a16="http://schemas.microsoft.com/office/drawing/2014/main" id="{C3358530-B4C3-4508-BD04-5FC1D709FC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F1DCF-4409-4F00-9E1F-0EB0FF0DCC13}"/>
              </a:ext>
            </a:extLst>
          </p:cNvPr>
          <p:cNvSpPr>
            <a:spLocks noGrp="1"/>
          </p:cNvSpPr>
          <p:nvPr>
            <p:ph type="sldNum" sz="quarter" idx="12"/>
          </p:nvPr>
        </p:nvSpPr>
        <p:spPr/>
        <p:txBody>
          <a:bodyPr/>
          <a:lstStyle>
            <a:lvl1pPr>
              <a:defRPr/>
            </a:lvl1pPr>
          </a:lstStyle>
          <a:p>
            <a:pPr>
              <a:defRPr/>
            </a:pPr>
            <a:fld id="{46251C7B-E2E3-4C8B-973C-BDBEED1ACCBB}" type="slidenum">
              <a:rPr lang="en-US" altLang="en-US"/>
              <a:pPr>
                <a:defRPr/>
              </a:pPr>
              <a:t>‹#›</a:t>
            </a:fld>
            <a:endParaRPr lang="en-US" altLang="en-US"/>
          </a:p>
        </p:txBody>
      </p:sp>
    </p:spTree>
    <p:extLst>
      <p:ext uri="{BB962C8B-B14F-4D97-AF65-F5344CB8AC3E}">
        <p14:creationId xmlns:p14="http://schemas.microsoft.com/office/powerpoint/2010/main" val="409772852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B0086E-544C-48D1-B21E-CABC30480C1E}"/>
              </a:ext>
            </a:extLst>
          </p:cNvPr>
          <p:cNvSpPr>
            <a:spLocks noGrp="1"/>
          </p:cNvSpPr>
          <p:nvPr>
            <p:ph type="dt" sz="half" idx="10"/>
          </p:nvPr>
        </p:nvSpPr>
        <p:spPr/>
        <p:txBody>
          <a:bodyPr/>
          <a:lstStyle>
            <a:lvl1pPr>
              <a:defRPr/>
            </a:lvl1pPr>
          </a:lstStyle>
          <a:p>
            <a:pPr>
              <a:defRPr/>
            </a:pPr>
            <a:fld id="{F8AA8CEA-B64D-4BD4-8892-AA79070F34B4}" type="datetimeFigureOut">
              <a:rPr lang="en-US"/>
              <a:pPr>
                <a:defRPr/>
              </a:pPr>
              <a:t>8/7/2022</a:t>
            </a:fld>
            <a:endParaRPr lang="en-US"/>
          </a:p>
        </p:txBody>
      </p:sp>
      <p:sp>
        <p:nvSpPr>
          <p:cNvPr id="5" name="Footer Placeholder 4">
            <a:extLst>
              <a:ext uri="{FF2B5EF4-FFF2-40B4-BE49-F238E27FC236}">
                <a16:creationId xmlns:a16="http://schemas.microsoft.com/office/drawing/2014/main" id="{33E37B0C-A402-4C43-9062-0CB60A8F6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B8322-3DE9-4125-A40A-44652D0D42CB}"/>
              </a:ext>
            </a:extLst>
          </p:cNvPr>
          <p:cNvSpPr>
            <a:spLocks noGrp="1"/>
          </p:cNvSpPr>
          <p:nvPr>
            <p:ph type="sldNum" sz="quarter" idx="12"/>
          </p:nvPr>
        </p:nvSpPr>
        <p:spPr/>
        <p:txBody>
          <a:bodyPr/>
          <a:lstStyle>
            <a:lvl1pPr>
              <a:defRPr/>
            </a:lvl1pPr>
          </a:lstStyle>
          <a:p>
            <a:pPr>
              <a:defRPr/>
            </a:pPr>
            <a:fld id="{12E54BFF-62EE-4EA3-9CAF-50574564C7E7}" type="slidenum">
              <a:rPr lang="en-US" altLang="en-US"/>
              <a:pPr>
                <a:defRPr/>
              </a:pPr>
              <a:t>‹#›</a:t>
            </a:fld>
            <a:endParaRPr lang="en-US" altLang="en-US"/>
          </a:p>
        </p:txBody>
      </p:sp>
    </p:spTree>
    <p:extLst>
      <p:ext uri="{BB962C8B-B14F-4D97-AF65-F5344CB8AC3E}">
        <p14:creationId xmlns:p14="http://schemas.microsoft.com/office/powerpoint/2010/main" val="289251291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ABA03C-90EB-4635-895A-D7013A080116}"/>
              </a:ext>
            </a:extLst>
          </p:cNvPr>
          <p:cNvSpPr>
            <a:spLocks noGrp="1"/>
          </p:cNvSpPr>
          <p:nvPr>
            <p:ph type="dt" sz="half" idx="10"/>
          </p:nvPr>
        </p:nvSpPr>
        <p:spPr/>
        <p:txBody>
          <a:bodyPr/>
          <a:lstStyle>
            <a:lvl1pPr>
              <a:defRPr/>
            </a:lvl1pPr>
          </a:lstStyle>
          <a:p>
            <a:pPr>
              <a:defRPr/>
            </a:pPr>
            <a:fld id="{87198056-CD03-446D-9D0A-FDE0A67FDBD2}" type="datetimeFigureOut">
              <a:rPr lang="en-US"/>
              <a:pPr>
                <a:defRPr/>
              </a:pPr>
              <a:t>8/7/2022</a:t>
            </a:fld>
            <a:endParaRPr lang="en-US"/>
          </a:p>
        </p:txBody>
      </p:sp>
      <p:sp>
        <p:nvSpPr>
          <p:cNvPr id="5" name="Footer Placeholder 4">
            <a:extLst>
              <a:ext uri="{FF2B5EF4-FFF2-40B4-BE49-F238E27FC236}">
                <a16:creationId xmlns:a16="http://schemas.microsoft.com/office/drawing/2014/main" id="{08EEDBAD-67CF-4736-BF24-498879A1D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8A0B7B-F241-4E70-A7F1-781DFA3B146F}"/>
              </a:ext>
            </a:extLst>
          </p:cNvPr>
          <p:cNvSpPr>
            <a:spLocks noGrp="1"/>
          </p:cNvSpPr>
          <p:nvPr>
            <p:ph type="sldNum" sz="quarter" idx="12"/>
          </p:nvPr>
        </p:nvSpPr>
        <p:spPr/>
        <p:txBody>
          <a:bodyPr/>
          <a:lstStyle>
            <a:lvl1pPr>
              <a:defRPr/>
            </a:lvl1pPr>
          </a:lstStyle>
          <a:p>
            <a:pPr>
              <a:defRPr/>
            </a:pPr>
            <a:fld id="{41C91AB1-9473-46D5-982B-2357F0B3BCB4}" type="slidenum">
              <a:rPr lang="en-US" altLang="en-US"/>
              <a:pPr>
                <a:defRPr/>
              </a:pPr>
              <a:t>‹#›</a:t>
            </a:fld>
            <a:endParaRPr lang="en-US" altLang="en-US"/>
          </a:p>
        </p:txBody>
      </p:sp>
    </p:spTree>
    <p:extLst>
      <p:ext uri="{BB962C8B-B14F-4D97-AF65-F5344CB8AC3E}">
        <p14:creationId xmlns:p14="http://schemas.microsoft.com/office/powerpoint/2010/main" val="203418514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7D200F4-A957-47AF-831E-DADA48FF2C98}"/>
              </a:ext>
            </a:extLst>
          </p:cNvPr>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5E968A3-C68F-427F-BA8D-5A57970FDD7A}"/>
              </a:ext>
            </a:extLst>
          </p:cNvPr>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DCFE853-4666-4AC2-B0F9-012C0FC31D41}"/>
              </a:ext>
            </a:extLst>
          </p:cNvPr>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92F25CD-16B8-4A53-90E2-ABAE80378BA2}"/>
              </a:ext>
            </a:extLst>
          </p:cNvPr>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A97FB76-DD03-4612-B846-5190E8370645}"/>
              </a:ext>
            </a:extLst>
          </p:cNvPr>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6F17A165-A155-454C-BAB3-116E3384A498}"/>
              </a:ext>
            </a:extLst>
          </p:cNvPr>
          <p:cNvSpPr>
            <a:spLocks noGrp="1"/>
          </p:cNvSpPr>
          <p:nvPr>
            <p:ph type="dt" sz="half" idx="10"/>
          </p:nvPr>
        </p:nvSpPr>
        <p:spPr/>
        <p:txBody>
          <a:bodyPr/>
          <a:lstStyle>
            <a:lvl1pPr>
              <a:defRPr/>
            </a:lvl1pPr>
          </a:lstStyle>
          <a:p>
            <a:pPr>
              <a:defRPr/>
            </a:pPr>
            <a:fld id="{5D48F0CC-6C57-46D6-9BCA-5E786F456027}" type="datetimeFigureOut">
              <a:rPr lang="en-US"/>
              <a:pPr>
                <a:defRPr/>
              </a:pPr>
              <a:t>8/7/2022</a:t>
            </a:fld>
            <a:endParaRPr lang="en-US"/>
          </a:p>
        </p:txBody>
      </p:sp>
      <p:sp>
        <p:nvSpPr>
          <p:cNvPr id="10" name="Footer Placeholder 4">
            <a:extLst>
              <a:ext uri="{FF2B5EF4-FFF2-40B4-BE49-F238E27FC236}">
                <a16:creationId xmlns:a16="http://schemas.microsoft.com/office/drawing/2014/main" id="{BFF2EF42-A141-4E58-8C72-E8C35283C1B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73AB678-387B-41CC-A005-8229C269E041}"/>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750970EB-97B9-4463-8A79-F2F131314D75}" type="slidenum">
              <a:rPr lang="en-US" altLang="en-US"/>
              <a:pPr>
                <a:defRPr/>
              </a:pPr>
              <a:t>‹#›</a:t>
            </a:fld>
            <a:endParaRPr lang="en-US" altLang="en-US"/>
          </a:p>
        </p:txBody>
      </p:sp>
    </p:spTree>
    <p:extLst>
      <p:ext uri="{BB962C8B-B14F-4D97-AF65-F5344CB8AC3E}">
        <p14:creationId xmlns:p14="http://schemas.microsoft.com/office/powerpoint/2010/main" val="215529361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2B4F9C-F07A-494F-8D5A-36E7A2E6EA7B}"/>
              </a:ext>
            </a:extLst>
          </p:cNvPr>
          <p:cNvSpPr>
            <a:spLocks noGrp="1"/>
          </p:cNvSpPr>
          <p:nvPr>
            <p:ph type="dt" sz="half" idx="10"/>
          </p:nvPr>
        </p:nvSpPr>
        <p:spPr/>
        <p:txBody>
          <a:bodyPr/>
          <a:lstStyle>
            <a:lvl1pPr>
              <a:defRPr/>
            </a:lvl1pPr>
          </a:lstStyle>
          <a:p>
            <a:pPr>
              <a:defRPr/>
            </a:pPr>
            <a:fld id="{F2F208B9-A884-4443-9E9E-FA3AB433D43D}" type="datetimeFigureOut">
              <a:rPr lang="vi-VN"/>
              <a:pPr>
                <a:defRPr/>
              </a:pPr>
              <a:t>07/08/2022</a:t>
            </a:fld>
            <a:endParaRPr lang="vi-VN"/>
          </a:p>
        </p:txBody>
      </p:sp>
      <p:sp>
        <p:nvSpPr>
          <p:cNvPr id="5" name="Footer Placeholder 4">
            <a:extLst>
              <a:ext uri="{FF2B5EF4-FFF2-40B4-BE49-F238E27FC236}">
                <a16:creationId xmlns:a16="http://schemas.microsoft.com/office/drawing/2014/main" id="{551E0494-3F3C-4E0B-A154-2C9931C7A80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7A52118-A206-4AC7-A4D9-6B56240DCD54}"/>
              </a:ext>
            </a:extLst>
          </p:cNvPr>
          <p:cNvSpPr>
            <a:spLocks noGrp="1"/>
          </p:cNvSpPr>
          <p:nvPr>
            <p:ph type="sldNum" sz="quarter" idx="12"/>
          </p:nvPr>
        </p:nvSpPr>
        <p:spPr/>
        <p:txBody>
          <a:bodyPr/>
          <a:lstStyle>
            <a:lvl1pPr>
              <a:defRPr/>
            </a:lvl1pPr>
          </a:lstStyle>
          <a:p>
            <a:pPr>
              <a:defRPr/>
            </a:pPr>
            <a:fld id="{79000E32-F08A-48F4-A734-AD51E4689243}" type="slidenum">
              <a:rPr lang="vi-VN" altLang="en-US"/>
              <a:pPr>
                <a:defRPr/>
              </a:pPr>
              <a:t>‹#›</a:t>
            </a:fld>
            <a:endParaRPr lang="vi-VN" altLang="en-US"/>
          </a:p>
        </p:txBody>
      </p:sp>
    </p:spTree>
    <p:extLst>
      <p:ext uri="{BB962C8B-B14F-4D97-AF65-F5344CB8AC3E}">
        <p14:creationId xmlns:p14="http://schemas.microsoft.com/office/powerpoint/2010/main" val="340015466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0AB8A-0764-4603-A810-711B79D8EACF}"/>
              </a:ext>
            </a:extLst>
          </p:cNvPr>
          <p:cNvSpPr>
            <a:spLocks noGrp="1"/>
          </p:cNvSpPr>
          <p:nvPr>
            <p:ph type="dt" sz="half" idx="10"/>
          </p:nvPr>
        </p:nvSpPr>
        <p:spPr/>
        <p:txBody>
          <a:bodyPr/>
          <a:lstStyle>
            <a:lvl1pPr>
              <a:defRPr/>
            </a:lvl1pPr>
          </a:lstStyle>
          <a:p>
            <a:pPr>
              <a:defRPr/>
            </a:pPr>
            <a:fld id="{B938C869-EC29-453A-9A8E-0D8D307891CF}" type="datetimeFigureOut">
              <a:rPr lang="en-US"/>
              <a:pPr>
                <a:defRPr/>
              </a:pPr>
              <a:t>8/7/2022</a:t>
            </a:fld>
            <a:endParaRPr lang="en-US"/>
          </a:p>
        </p:txBody>
      </p:sp>
      <p:sp>
        <p:nvSpPr>
          <p:cNvPr id="5" name="Footer Placeholder 4">
            <a:extLst>
              <a:ext uri="{FF2B5EF4-FFF2-40B4-BE49-F238E27FC236}">
                <a16:creationId xmlns:a16="http://schemas.microsoft.com/office/drawing/2014/main" id="{27E075C8-A2AE-42A6-BD04-342469718C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2818BF-C0B2-48EB-A5EE-80331B1D13D9}"/>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CE107A5B-9E91-4534-8CAE-B98E6089D2A5}" type="slidenum">
              <a:rPr lang="en-US" altLang="en-US"/>
              <a:pPr>
                <a:defRPr/>
              </a:pPr>
              <a:t>‹#›</a:t>
            </a:fld>
            <a:endParaRPr lang="en-US" altLang="en-US"/>
          </a:p>
        </p:txBody>
      </p:sp>
    </p:spTree>
    <p:extLst>
      <p:ext uri="{BB962C8B-B14F-4D97-AF65-F5344CB8AC3E}">
        <p14:creationId xmlns:p14="http://schemas.microsoft.com/office/powerpoint/2010/main" val="111561130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959258D-6765-4AA8-8677-B68F7A6167A4}"/>
              </a:ext>
            </a:extLst>
          </p:cNvPr>
          <p:cNvSpPr>
            <a:spLocks noGrp="1"/>
          </p:cNvSpPr>
          <p:nvPr>
            <p:ph type="dt" sz="half" idx="10"/>
          </p:nvPr>
        </p:nvSpPr>
        <p:spPr/>
        <p:txBody>
          <a:bodyPr/>
          <a:lstStyle>
            <a:lvl1pPr>
              <a:defRPr/>
            </a:lvl1pPr>
          </a:lstStyle>
          <a:p>
            <a:pPr>
              <a:defRPr/>
            </a:pPr>
            <a:fld id="{44C52C6A-884A-4696-AF5D-33FEFAFD1F0D}" type="datetimeFigureOut">
              <a:rPr lang="vi-VN"/>
              <a:pPr>
                <a:defRPr/>
              </a:pPr>
              <a:t>07/08/2022</a:t>
            </a:fld>
            <a:endParaRPr lang="vi-VN"/>
          </a:p>
        </p:txBody>
      </p:sp>
      <p:sp>
        <p:nvSpPr>
          <p:cNvPr id="6" name="Footer Placeholder 4">
            <a:extLst>
              <a:ext uri="{FF2B5EF4-FFF2-40B4-BE49-F238E27FC236}">
                <a16:creationId xmlns:a16="http://schemas.microsoft.com/office/drawing/2014/main" id="{A1CC4C15-0446-4C26-AF79-2C2452E3028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91D80B7-A385-4C35-8881-42A96BD506A2}"/>
              </a:ext>
            </a:extLst>
          </p:cNvPr>
          <p:cNvSpPr>
            <a:spLocks noGrp="1"/>
          </p:cNvSpPr>
          <p:nvPr>
            <p:ph type="sldNum" sz="quarter" idx="12"/>
          </p:nvPr>
        </p:nvSpPr>
        <p:spPr/>
        <p:txBody>
          <a:bodyPr/>
          <a:lstStyle>
            <a:lvl1pPr>
              <a:defRPr/>
            </a:lvl1pPr>
          </a:lstStyle>
          <a:p>
            <a:pPr>
              <a:defRPr/>
            </a:pPr>
            <a:fld id="{A4596816-208E-48C7-AF09-FA1CFF666D9B}" type="slidenum">
              <a:rPr lang="vi-VN" altLang="en-US"/>
              <a:pPr>
                <a:defRPr/>
              </a:pPr>
              <a:t>‹#›</a:t>
            </a:fld>
            <a:endParaRPr lang="vi-VN" altLang="en-US"/>
          </a:p>
        </p:txBody>
      </p:sp>
    </p:spTree>
    <p:extLst>
      <p:ext uri="{BB962C8B-B14F-4D97-AF65-F5344CB8AC3E}">
        <p14:creationId xmlns:p14="http://schemas.microsoft.com/office/powerpoint/2010/main" val="110144416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577283-DA2B-41DF-B1DD-725B09132EE6}"/>
              </a:ext>
            </a:extLst>
          </p:cNvPr>
          <p:cNvSpPr>
            <a:spLocks noGrp="1"/>
          </p:cNvSpPr>
          <p:nvPr>
            <p:ph type="dt" sz="half" idx="10"/>
          </p:nvPr>
        </p:nvSpPr>
        <p:spPr/>
        <p:txBody>
          <a:bodyPr/>
          <a:lstStyle>
            <a:lvl1pPr>
              <a:defRPr/>
            </a:lvl1pPr>
          </a:lstStyle>
          <a:p>
            <a:pPr>
              <a:defRPr/>
            </a:pPr>
            <a:fld id="{D6553321-694B-47CB-AF36-05E7822E2B6A}" type="datetimeFigureOut">
              <a:rPr lang="vi-VN"/>
              <a:pPr>
                <a:defRPr/>
              </a:pPr>
              <a:t>07/08/2022</a:t>
            </a:fld>
            <a:endParaRPr lang="vi-VN"/>
          </a:p>
        </p:txBody>
      </p:sp>
      <p:sp>
        <p:nvSpPr>
          <p:cNvPr id="8" name="Footer Placeholder 4">
            <a:extLst>
              <a:ext uri="{FF2B5EF4-FFF2-40B4-BE49-F238E27FC236}">
                <a16:creationId xmlns:a16="http://schemas.microsoft.com/office/drawing/2014/main" id="{905B1DE1-4BE1-444D-8DF1-F65CC3341D3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0363CF4-B423-4F21-B70B-D9535D7084F1}"/>
              </a:ext>
            </a:extLst>
          </p:cNvPr>
          <p:cNvSpPr>
            <a:spLocks noGrp="1"/>
          </p:cNvSpPr>
          <p:nvPr>
            <p:ph type="sldNum" sz="quarter" idx="12"/>
          </p:nvPr>
        </p:nvSpPr>
        <p:spPr/>
        <p:txBody>
          <a:bodyPr/>
          <a:lstStyle>
            <a:lvl1pPr>
              <a:defRPr/>
            </a:lvl1pPr>
          </a:lstStyle>
          <a:p>
            <a:pPr>
              <a:defRPr/>
            </a:pPr>
            <a:fld id="{5C64E529-D8A5-4787-B396-7C425568D4C3}" type="slidenum">
              <a:rPr lang="vi-VN" altLang="en-US"/>
              <a:pPr>
                <a:defRPr/>
              </a:pPr>
              <a:t>‹#›</a:t>
            </a:fld>
            <a:endParaRPr lang="vi-VN" altLang="en-US"/>
          </a:p>
        </p:txBody>
      </p:sp>
    </p:spTree>
    <p:extLst>
      <p:ext uri="{BB962C8B-B14F-4D97-AF65-F5344CB8AC3E}">
        <p14:creationId xmlns:p14="http://schemas.microsoft.com/office/powerpoint/2010/main" val="260735387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66BA0D3-570C-4082-866E-00C6C83EA5DC}"/>
              </a:ext>
            </a:extLst>
          </p:cNvPr>
          <p:cNvSpPr>
            <a:spLocks noGrp="1"/>
          </p:cNvSpPr>
          <p:nvPr>
            <p:ph type="dt" sz="half" idx="10"/>
          </p:nvPr>
        </p:nvSpPr>
        <p:spPr/>
        <p:txBody>
          <a:bodyPr/>
          <a:lstStyle>
            <a:lvl1pPr>
              <a:defRPr/>
            </a:lvl1pPr>
          </a:lstStyle>
          <a:p>
            <a:pPr>
              <a:defRPr/>
            </a:pPr>
            <a:fld id="{17BAE630-0D4E-4CB0-8606-5162AC03BCCB}" type="datetimeFigureOut">
              <a:rPr lang="en-US"/>
              <a:pPr>
                <a:defRPr/>
              </a:pPr>
              <a:t>8/7/2022</a:t>
            </a:fld>
            <a:endParaRPr lang="en-US"/>
          </a:p>
        </p:txBody>
      </p:sp>
      <p:sp>
        <p:nvSpPr>
          <p:cNvPr id="4" name="Footer Placeholder 3">
            <a:extLst>
              <a:ext uri="{FF2B5EF4-FFF2-40B4-BE49-F238E27FC236}">
                <a16:creationId xmlns:a16="http://schemas.microsoft.com/office/drawing/2014/main" id="{90244705-37CB-468F-AB7A-8F4673CA43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F36699C-DB81-4FAD-BE3A-266F37A90922}"/>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87B67152-1B44-4CE9-ADE3-1824FFF0D45B}" type="slidenum">
              <a:rPr lang="en-US" altLang="en-US"/>
              <a:pPr>
                <a:defRPr/>
              </a:pPr>
              <a:t>‹#›</a:t>
            </a:fld>
            <a:endParaRPr lang="en-US" altLang="en-US"/>
          </a:p>
        </p:txBody>
      </p:sp>
    </p:spTree>
    <p:extLst>
      <p:ext uri="{BB962C8B-B14F-4D97-AF65-F5344CB8AC3E}">
        <p14:creationId xmlns:p14="http://schemas.microsoft.com/office/powerpoint/2010/main" val="194499785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DB815-E7B8-4DCF-9D11-CD9A98C39392}"/>
              </a:ext>
            </a:extLst>
          </p:cNvPr>
          <p:cNvSpPr>
            <a:spLocks noGrp="1"/>
          </p:cNvSpPr>
          <p:nvPr>
            <p:ph type="dt" sz="half" idx="10"/>
          </p:nvPr>
        </p:nvSpPr>
        <p:spPr/>
        <p:txBody>
          <a:bodyPr/>
          <a:lstStyle>
            <a:lvl1pPr>
              <a:defRPr/>
            </a:lvl1pPr>
          </a:lstStyle>
          <a:p>
            <a:pPr>
              <a:defRPr/>
            </a:pPr>
            <a:fld id="{ADD12A49-88AD-4136-8018-784EC534F6A5}" type="datetimeFigureOut">
              <a:rPr lang="en-US"/>
              <a:pPr>
                <a:defRPr/>
              </a:pPr>
              <a:t>8/7/2022</a:t>
            </a:fld>
            <a:endParaRPr lang="en-US"/>
          </a:p>
        </p:txBody>
      </p:sp>
      <p:sp>
        <p:nvSpPr>
          <p:cNvPr id="3" name="Footer Placeholder 2">
            <a:extLst>
              <a:ext uri="{FF2B5EF4-FFF2-40B4-BE49-F238E27FC236}">
                <a16:creationId xmlns:a16="http://schemas.microsoft.com/office/drawing/2014/main" id="{4B9912CC-D1C2-4158-B87F-4F5BE747CB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4FB80E2-4073-4A36-817E-96BE08A09E03}"/>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976404D9-251B-4961-BC52-D09E53832F33}" type="slidenum">
              <a:rPr lang="en-US" altLang="en-US"/>
              <a:pPr>
                <a:defRPr/>
              </a:pPr>
              <a:t>‹#›</a:t>
            </a:fld>
            <a:endParaRPr lang="en-US" altLang="en-US"/>
          </a:p>
        </p:txBody>
      </p:sp>
    </p:spTree>
    <p:extLst>
      <p:ext uri="{BB962C8B-B14F-4D97-AF65-F5344CB8AC3E}">
        <p14:creationId xmlns:p14="http://schemas.microsoft.com/office/powerpoint/2010/main" val="277149076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a:defRPr/>
            </a:pPr>
            <a:fld id="{A9D34E1C-AC84-4B99-8C25-707CDFDF260E}" type="slidenum">
              <a:rPr lang="en-US" altLang="en-US"/>
              <a:pPr>
                <a:defRPr/>
              </a:pPr>
              <a:t>‹#›</a:t>
            </a:fld>
            <a:endParaRPr lang="en-US" altLang="en-US"/>
          </a:p>
        </p:txBody>
      </p:sp>
    </p:spTree>
    <p:extLst>
      <p:ext uri="{BB962C8B-B14F-4D97-AF65-F5344CB8AC3E}">
        <p14:creationId xmlns:p14="http://schemas.microsoft.com/office/powerpoint/2010/main" val="3154558621"/>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A9ADD9-0412-4AFB-99F3-B3C00E95334D}"/>
              </a:ext>
            </a:extLst>
          </p:cNvPr>
          <p:cNvSpPr>
            <a:spLocks noGrp="1"/>
          </p:cNvSpPr>
          <p:nvPr>
            <p:ph type="dt" sz="half" idx="10"/>
          </p:nvPr>
        </p:nvSpPr>
        <p:spPr/>
        <p:txBody>
          <a:bodyPr/>
          <a:lstStyle>
            <a:lvl1pPr>
              <a:defRPr/>
            </a:lvl1pPr>
          </a:lstStyle>
          <a:p>
            <a:pPr>
              <a:defRPr/>
            </a:pPr>
            <a:fld id="{968D7111-A5A7-485C-9A78-1CCC545ADEF1}" type="datetimeFigureOut">
              <a:rPr lang="vi-VN"/>
              <a:pPr>
                <a:defRPr/>
              </a:pPr>
              <a:t>07/08/2022</a:t>
            </a:fld>
            <a:endParaRPr lang="vi-VN"/>
          </a:p>
        </p:txBody>
      </p:sp>
      <p:sp>
        <p:nvSpPr>
          <p:cNvPr id="6" name="Footer Placeholder 4">
            <a:extLst>
              <a:ext uri="{FF2B5EF4-FFF2-40B4-BE49-F238E27FC236}">
                <a16:creationId xmlns:a16="http://schemas.microsoft.com/office/drawing/2014/main" id="{343EB20F-16C7-400D-B07C-0610C7993D8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93688AA-1A3B-4D1F-8149-DA34C59B7A60}"/>
              </a:ext>
            </a:extLst>
          </p:cNvPr>
          <p:cNvSpPr>
            <a:spLocks noGrp="1"/>
          </p:cNvSpPr>
          <p:nvPr>
            <p:ph type="sldNum" sz="quarter" idx="12"/>
          </p:nvPr>
        </p:nvSpPr>
        <p:spPr/>
        <p:txBody>
          <a:bodyPr/>
          <a:lstStyle>
            <a:lvl1pPr>
              <a:defRPr/>
            </a:lvl1pPr>
          </a:lstStyle>
          <a:p>
            <a:pPr>
              <a:defRPr/>
            </a:pPr>
            <a:fld id="{64449484-D93A-44AB-86EA-12FEA2CFB93D}" type="slidenum">
              <a:rPr lang="vi-VN" altLang="en-US"/>
              <a:pPr>
                <a:defRPr/>
              </a:pPr>
              <a:t>‹#›</a:t>
            </a:fld>
            <a:endParaRPr lang="vi-VN" altLang="en-US"/>
          </a:p>
        </p:txBody>
      </p:sp>
    </p:spTree>
    <p:extLst>
      <p:ext uri="{BB962C8B-B14F-4D97-AF65-F5344CB8AC3E}">
        <p14:creationId xmlns:p14="http://schemas.microsoft.com/office/powerpoint/2010/main" val="364624219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2859E50-0FA6-4E94-AADF-E4A1AC82D292}"/>
              </a:ext>
            </a:extLst>
          </p:cNvPr>
          <p:cNvSpPr>
            <a:spLocks noGrp="1"/>
          </p:cNvSpPr>
          <p:nvPr>
            <p:ph type="dt" sz="half" idx="10"/>
          </p:nvPr>
        </p:nvSpPr>
        <p:spPr/>
        <p:txBody>
          <a:bodyPr/>
          <a:lstStyle>
            <a:lvl1pPr>
              <a:defRPr/>
            </a:lvl1pPr>
          </a:lstStyle>
          <a:p>
            <a:pPr>
              <a:defRPr/>
            </a:pPr>
            <a:fld id="{A9C71D94-CD13-4FF3-984D-B28A5CF6D96A}" type="datetimeFigureOut">
              <a:rPr lang="en-US"/>
              <a:pPr>
                <a:defRPr/>
              </a:pPr>
              <a:t>8/7/2022</a:t>
            </a:fld>
            <a:endParaRPr lang="en-US"/>
          </a:p>
        </p:txBody>
      </p:sp>
      <p:sp>
        <p:nvSpPr>
          <p:cNvPr id="6" name="Footer Placeholder 5">
            <a:extLst>
              <a:ext uri="{FF2B5EF4-FFF2-40B4-BE49-F238E27FC236}">
                <a16:creationId xmlns:a16="http://schemas.microsoft.com/office/drawing/2014/main" id="{BBBFF98A-09A5-4671-B70A-64837AA37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23C4AFE-AE77-44D2-B4CD-16F964716B8A}"/>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2BDDA05E-FD2A-4EDC-AAB6-A2B575BCBDD6}" type="slidenum">
              <a:rPr lang="en-US" altLang="en-US"/>
              <a:pPr>
                <a:defRPr/>
              </a:pPr>
              <a:t>‹#›</a:t>
            </a:fld>
            <a:endParaRPr lang="en-US" altLang="en-US"/>
          </a:p>
        </p:txBody>
      </p:sp>
    </p:spTree>
    <p:extLst>
      <p:ext uri="{BB962C8B-B14F-4D97-AF65-F5344CB8AC3E}">
        <p14:creationId xmlns:p14="http://schemas.microsoft.com/office/powerpoint/2010/main" val="163833290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2F01B8CB-B19D-4337-8235-2FF910F55865}"/>
              </a:ext>
            </a:extLst>
          </p:cNvPr>
          <p:cNvSpPr>
            <a:spLocks noGrp="1"/>
          </p:cNvSpPr>
          <p:nvPr>
            <p:ph type="dt" sz="half" idx="15"/>
          </p:nvPr>
        </p:nvSpPr>
        <p:spPr/>
        <p:txBody>
          <a:bodyPr/>
          <a:lstStyle>
            <a:lvl1pPr>
              <a:defRPr/>
            </a:lvl1pPr>
          </a:lstStyle>
          <a:p>
            <a:pPr>
              <a:defRPr/>
            </a:pPr>
            <a:fld id="{5F3DEB1A-ECD1-49A9-AB21-DA0E87E04A25}" type="datetimeFigureOut">
              <a:rPr lang="vi-VN"/>
              <a:pPr>
                <a:defRPr/>
              </a:pPr>
              <a:t>07/08/2022</a:t>
            </a:fld>
            <a:endParaRPr lang="vi-VN"/>
          </a:p>
        </p:txBody>
      </p:sp>
      <p:sp>
        <p:nvSpPr>
          <p:cNvPr id="6" name="Footer Placeholder 4">
            <a:extLst>
              <a:ext uri="{FF2B5EF4-FFF2-40B4-BE49-F238E27FC236}">
                <a16:creationId xmlns:a16="http://schemas.microsoft.com/office/drawing/2014/main" id="{4B06E746-5DE1-4933-9D25-89A2F91944AC}"/>
              </a:ext>
            </a:extLst>
          </p:cNvPr>
          <p:cNvSpPr>
            <a:spLocks noGrp="1"/>
          </p:cNvSpPr>
          <p:nvPr>
            <p:ph type="ftr" sz="quarter" idx="16"/>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D285BD1-C044-4F49-BBBE-DE65DA72CE26}"/>
              </a:ext>
            </a:extLst>
          </p:cNvPr>
          <p:cNvSpPr>
            <a:spLocks noGrp="1"/>
          </p:cNvSpPr>
          <p:nvPr>
            <p:ph type="sldNum" sz="quarter" idx="17"/>
          </p:nvPr>
        </p:nvSpPr>
        <p:spPr/>
        <p:txBody>
          <a:bodyPr/>
          <a:lstStyle>
            <a:lvl1pPr>
              <a:defRPr/>
            </a:lvl1pPr>
          </a:lstStyle>
          <a:p>
            <a:pPr>
              <a:defRPr/>
            </a:pPr>
            <a:fld id="{2D4A0867-A262-415D-81F3-D84899E8B766}" type="slidenum">
              <a:rPr lang="vi-VN" altLang="en-US"/>
              <a:pPr>
                <a:defRPr/>
              </a:pPr>
              <a:t>‹#›</a:t>
            </a:fld>
            <a:endParaRPr lang="vi-VN" altLang="en-US"/>
          </a:p>
        </p:txBody>
      </p:sp>
    </p:spTree>
    <p:extLst>
      <p:ext uri="{BB962C8B-B14F-4D97-AF65-F5344CB8AC3E}">
        <p14:creationId xmlns:p14="http://schemas.microsoft.com/office/powerpoint/2010/main" val="28495631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6406E-F8D3-451A-B2C7-D8AB5A97469A}"/>
              </a:ext>
            </a:extLst>
          </p:cNvPr>
          <p:cNvSpPr>
            <a:spLocks noGrp="1"/>
          </p:cNvSpPr>
          <p:nvPr>
            <p:ph type="dt" sz="half" idx="10"/>
          </p:nvPr>
        </p:nvSpPr>
        <p:spPr/>
        <p:txBody>
          <a:bodyPr/>
          <a:lstStyle>
            <a:lvl1pPr>
              <a:defRPr/>
            </a:lvl1pPr>
          </a:lstStyle>
          <a:p>
            <a:pPr>
              <a:defRPr/>
            </a:pPr>
            <a:fld id="{C53EA7F0-D324-40B6-9EA3-2193DA37D967}" type="datetimeFigureOut">
              <a:rPr lang="vi-VN"/>
              <a:pPr>
                <a:defRPr/>
              </a:pPr>
              <a:t>07/08/2022</a:t>
            </a:fld>
            <a:endParaRPr lang="vi-VN"/>
          </a:p>
        </p:txBody>
      </p:sp>
      <p:sp>
        <p:nvSpPr>
          <p:cNvPr id="5" name="Footer Placeholder 4">
            <a:extLst>
              <a:ext uri="{FF2B5EF4-FFF2-40B4-BE49-F238E27FC236}">
                <a16:creationId xmlns:a16="http://schemas.microsoft.com/office/drawing/2014/main" id="{0F6705A2-2F22-40C3-8942-7728338E7AF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5453BB2-7923-4348-82C6-83A5685EA157}"/>
              </a:ext>
            </a:extLst>
          </p:cNvPr>
          <p:cNvSpPr>
            <a:spLocks noGrp="1"/>
          </p:cNvSpPr>
          <p:nvPr>
            <p:ph type="sldNum" sz="quarter" idx="12"/>
          </p:nvPr>
        </p:nvSpPr>
        <p:spPr/>
        <p:txBody>
          <a:bodyPr/>
          <a:lstStyle>
            <a:lvl1pPr>
              <a:defRPr/>
            </a:lvl1pPr>
          </a:lstStyle>
          <a:p>
            <a:pPr>
              <a:defRPr/>
            </a:pPr>
            <a:fld id="{FFD8F800-FDC1-4509-99A4-F86F2D03015B}" type="slidenum">
              <a:rPr lang="vi-VN" altLang="en-US"/>
              <a:pPr>
                <a:defRPr/>
              </a:pPr>
              <a:t>‹#›</a:t>
            </a:fld>
            <a:endParaRPr lang="vi-VN" altLang="en-US"/>
          </a:p>
        </p:txBody>
      </p:sp>
    </p:spTree>
    <p:extLst>
      <p:ext uri="{BB962C8B-B14F-4D97-AF65-F5344CB8AC3E}">
        <p14:creationId xmlns:p14="http://schemas.microsoft.com/office/powerpoint/2010/main" val="377912343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CB51E-14B8-4E24-91AD-DE26819982C0}"/>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90A76BB-D147-4FC1-A551-B6E0508E5E09}"/>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6A15018-EBDD-4AA0-8DE2-F506AD5DD51D}"/>
              </a:ext>
            </a:extLst>
          </p:cNvPr>
          <p:cNvSpPr>
            <a:spLocks noGrp="1"/>
          </p:cNvSpPr>
          <p:nvPr>
            <p:ph type="dt" sz="half" idx="14"/>
          </p:nvPr>
        </p:nvSpPr>
        <p:spPr/>
        <p:txBody>
          <a:bodyPr/>
          <a:lstStyle>
            <a:lvl1pPr>
              <a:defRPr/>
            </a:lvl1pPr>
          </a:lstStyle>
          <a:p>
            <a:pPr>
              <a:defRPr/>
            </a:pPr>
            <a:fld id="{B10165DF-F957-42F8-A24E-689F5E3F6A8A}" type="datetimeFigureOut">
              <a:rPr lang="vi-VN"/>
              <a:pPr>
                <a:defRPr/>
              </a:pPr>
              <a:t>07/08/2022</a:t>
            </a:fld>
            <a:endParaRPr lang="vi-VN"/>
          </a:p>
        </p:txBody>
      </p:sp>
      <p:sp>
        <p:nvSpPr>
          <p:cNvPr id="8" name="Footer Placeholder 4">
            <a:extLst>
              <a:ext uri="{FF2B5EF4-FFF2-40B4-BE49-F238E27FC236}">
                <a16:creationId xmlns:a16="http://schemas.microsoft.com/office/drawing/2014/main" id="{4119E238-EB1D-40A6-A92F-204FFDF422A5}"/>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BA1164F0-CCC5-4AE6-A2E5-64B83B2E0A26}"/>
              </a:ext>
            </a:extLst>
          </p:cNvPr>
          <p:cNvSpPr>
            <a:spLocks noGrp="1"/>
          </p:cNvSpPr>
          <p:nvPr>
            <p:ph type="sldNum" sz="quarter" idx="16"/>
          </p:nvPr>
        </p:nvSpPr>
        <p:spPr/>
        <p:txBody>
          <a:bodyPr/>
          <a:lstStyle>
            <a:lvl1pPr>
              <a:defRPr smtClean="0"/>
            </a:lvl1pPr>
          </a:lstStyle>
          <a:p>
            <a:pPr>
              <a:defRPr/>
            </a:pPr>
            <a:fld id="{DD26547E-6F3D-419A-949F-69067D4B7C7E}" type="slidenum">
              <a:rPr lang="vi-VN" altLang="en-US"/>
              <a:pPr>
                <a:defRPr/>
              </a:pPr>
              <a:t>‹#›</a:t>
            </a:fld>
            <a:endParaRPr lang="vi-VN" altLang="en-US"/>
          </a:p>
        </p:txBody>
      </p:sp>
    </p:spTree>
    <p:extLst>
      <p:ext uri="{BB962C8B-B14F-4D97-AF65-F5344CB8AC3E}">
        <p14:creationId xmlns:p14="http://schemas.microsoft.com/office/powerpoint/2010/main" val="4227442967"/>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90CBB-260E-45C8-9264-3E223CCD3C9D}"/>
              </a:ext>
            </a:extLst>
          </p:cNvPr>
          <p:cNvSpPr>
            <a:spLocks noGrp="1"/>
          </p:cNvSpPr>
          <p:nvPr>
            <p:ph type="dt" sz="half" idx="10"/>
          </p:nvPr>
        </p:nvSpPr>
        <p:spPr/>
        <p:txBody>
          <a:bodyPr/>
          <a:lstStyle>
            <a:lvl1pPr>
              <a:defRPr/>
            </a:lvl1pPr>
          </a:lstStyle>
          <a:p>
            <a:pPr>
              <a:defRPr/>
            </a:pPr>
            <a:fld id="{54A3D27F-A5BE-4E8A-B600-50CA11DDF8E4}" type="datetimeFigureOut">
              <a:rPr lang="vi-VN"/>
              <a:pPr>
                <a:defRPr/>
              </a:pPr>
              <a:t>07/08/2022</a:t>
            </a:fld>
            <a:endParaRPr lang="vi-VN"/>
          </a:p>
        </p:txBody>
      </p:sp>
      <p:sp>
        <p:nvSpPr>
          <p:cNvPr id="5" name="Footer Placeholder 4">
            <a:extLst>
              <a:ext uri="{FF2B5EF4-FFF2-40B4-BE49-F238E27FC236}">
                <a16:creationId xmlns:a16="http://schemas.microsoft.com/office/drawing/2014/main" id="{B5DCBBDF-8888-4BCE-860D-EA0522EB734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C228900-E03F-4451-BBBC-CFBF21904E0D}"/>
              </a:ext>
            </a:extLst>
          </p:cNvPr>
          <p:cNvSpPr>
            <a:spLocks noGrp="1"/>
          </p:cNvSpPr>
          <p:nvPr>
            <p:ph type="sldNum" sz="quarter" idx="12"/>
          </p:nvPr>
        </p:nvSpPr>
        <p:spPr/>
        <p:txBody>
          <a:bodyPr/>
          <a:lstStyle>
            <a:lvl1pPr>
              <a:defRPr/>
            </a:lvl1pPr>
          </a:lstStyle>
          <a:p>
            <a:pPr>
              <a:defRPr/>
            </a:pPr>
            <a:fld id="{5EE98FE7-BB1E-49A6-B1EF-8BC762E2DA46}" type="slidenum">
              <a:rPr lang="vi-VN" altLang="en-US"/>
              <a:pPr>
                <a:defRPr/>
              </a:pPr>
              <a:t>‹#›</a:t>
            </a:fld>
            <a:endParaRPr lang="vi-VN" altLang="en-US"/>
          </a:p>
        </p:txBody>
      </p:sp>
    </p:spTree>
    <p:extLst>
      <p:ext uri="{BB962C8B-B14F-4D97-AF65-F5344CB8AC3E}">
        <p14:creationId xmlns:p14="http://schemas.microsoft.com/office/powerpoint/2010/main" val="130416511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B09467-A234-4396-9506-94BF5E8F5E45}"/>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5A2B13FA-E23C-4F29-B0CA-F90306CCDD36}"/>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AC1D62E-F330-4B48-AF0E-AF087227A512}"/>
              </a:ext>
            </a:extLst>
          </p:cNvPr>
          <p:cNvSpPr>
            <a:spLocks noGrp="1"/>
          </p:cNvSpPr>
          <p:nvPr>
            <p:ph type="dt" sz="half" idx="14"/>
          </p:nvPr>
        </p:nvSpPr>
        <p:spPr/>
        <p:txBody>
          <a:bodyPr/>
          <a:lstStyle>
            <a:lvl1pPr>
              <a:defRPr/>
            </a:lvl1pPr>
          </a:lstStyle>
          <a:p>
            <a:pPr>
              <a:defRPr/>
            </a:pPr>
            <a:fld id="{A81D11BB-04A5-4ABB-A06F-44937D2078BF}" type="datetimeFigureOut">
              <a:rPr lang="vi-VN"/>
              <a:pPr>
                <a:defRPr/>
              </a:pPr>
              <a:t>07/08/2022</a:t>
            </a:fld>
            <a:endParaRPr lang="vi-VN"/>
          </a:p>
        </p:txBody>
      </p:sp>
      <p:sp>
        <p:nvSpPr>
          <p:cNvPr id="8" name="Footer Placeholder 4">
            <a:extLst>
              <a:ext uri="{FF2B5EF4-FFF2-40B4-BE49-F238E27FC236}">
                <a16:creationId xmlns:a16="http://schemas.microsoft.com/office/drawing/2014/main" id="{9813FEC7-9C82-4EA5-8A2B-5F0A72DB97BF}"/>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6776985E-A372-4736-8C74-0F99675D0B2E}"/>
              </a:ext>
            </a:extLst>
          </p:cNvPr>
          <p:cNvSpPr>
            <a:spLocks noGrp="1"/>
          </p:cNvSpPr>
          <p:nvPr>
            <p:ph type="sldNum" sz="quarter" idx="16"/>
          </p:nvPr>
        </p:nvSpPr>
        <p:spPr/>
        <p:txBody>
          <a:bodyPr/>
          <a:lstStyle>
            <a:lvl1pPr>
              <a:defRPr smtClean="0"/>
            </a:lvl1pPr>
          </a:lstStyle>
          <a:p>
            <a:pPr>
              <a:defRPr/>
            </a:pPr>
            <a:fld id="{254A836B-91E6-4222-8F41-2F5F70B5350D}" type="slidenum">
              <a:rPr lang="vi-VN" altLang="en-US"/>
              <a:pPr>
                <a:defRPr/>
              </a:pPr>
              <a:t>‹#›</a:t>
            </a:fld>
            <a:endParaRPr lang="vi-VN" altLang="en-US"/>
          </a:p>
        </p:txBody>
      </p:sp>
    </p:spTree>
    <p:extLst>
      <p:ext uri="{BB962C8B-B14F-4D97-AF65-F5344CB8AC3E}">
        <p14:creationId xmlns:p14="http://schemas.microsoft.com/office/powerpoint/2010/main" val="3855203272"/>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EE25614-8933-4130-8011-9DD4A0375975}"/>
              </a:ext>
            </a:extLst>
          </p:cNvPr>
          <p:cNvSpPr>
            <a:spLocks noGrp="1"/>
          </p:cNvSpPr>
          <p:nvPr>
            <p:ph type="dt" sz="half" idx="14"/>
          </p:nvPr>
        </p:nvSpPr>
        <p:spPr/>
        <p:txBody>
          <a:bodyPr/>
          <a:lstStyle>
            <a:lvl1pPr>
              <a:defRPr/>
            </a:lvl1pPr>
          </a:lstStyle>
          <a:p>
            <a:pPr>
              <a:defRPr/>
            </a:pPr>
            <a:fld id="{921B14A1-51BB-4FFC-B71A-B938CB9C90F2}" type="datetimeFigureOut">
              <a:rPr lang="vi-VN"/>
              <a:pPr>
                <a:defRPr/>
              </a:pPr>
              <a:t>07/08/2022</a:t>
            </a:fld>
            <a:endParaRPr lang="vi-VN"/>
          </a:p>
        </p:txBody>
      </p:sp>
      <p:sp>
        <p:nvSpPr>
          <p:cNvPr id="6" name="Footer Placeholder 4">
            <a:extLst>
              <a:ext uri="{FF2B5EF4-FFF2-40B4-BE49-F238E27FC236}">
                <a16:creationId xmlns:a16="http://schemas.microsoft.com/office/drawing/2014/main" id="{4C368628-7D4E-4E58-BA32-8803FF00BF4D}"/>
              </a:ext>
            </a:extLst>
          </p:cNvPr>
          <p:cNvSpPr>
            <a:spLocks noGrp="1"/>
          </p:cNvSpPr>
          <p:nvPr>
            <p:ph type="ftr" sz="quarter" idx="15"/>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88B9C70-0A3A-4B64-91DD-AA65A3C5F314}"/>
              </a:ext>
            </a:extLst>
          </p:cNvPr>
          <p:cNvSpPr>
            <a:spLocks noGrp="1"/>
          </p:cNvSpPr>
          <p:nvPr>
            <p:ph type="sldNum" sz="quarter" idx="16"/>
          </p:nvPr>
        </p:nvSpPr>
        <p:spPr/>
        <p:txBody>
          <a:bodyPr/>
          <a:lstStyle>
            <a:lvl1pPr>
              <a:defRPr/>
            </a:lvl1pPr>
          </a:lstStyle>
          <a:p>
            <a:pPr>
              <a:defRPr/>
            </a:pPr>
            <a:fld id="{7F931BBE-1927-45E2-B540-A8D2ED3B7032}" type="slidenum">
              <a:rPr lang="vi-VN" altLang="en-US"/>
              <a:pPr>
                <a:defRPr/>
              </a:pPr>
              <a:t>‹#›</a:t>
            </a:fld>
            <a:endParaRPr lang="vi-VN" altLang="en-US"/>
          </a:p>
        </p:txBody>
      </p:sp>
    </p:spTree>
    <p:extLst>
      <p:ext uri="{BB962C8B-B14F-4D97-AF65-F5344CB8AC3E}">
        <p14:creationId xmlns:p14="http://schemas.microsoft.com/office/powerpoint/2010/main" val="64796292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ED74A9-0266-4B15-A83F-EA1E3A75B36F}"/>
              </a:ext>
            </a:extLst>
          </p:cNvPr>
          <p:cNvSpPr>
            <a:spLocks noGrp="1"/>
          </p:cNvSpPr>
          <p:nvPr>
            <p:ph type="dt" sz="half" idx="10"/>
          </p:nvPr>
        </p:nvSpPr>
        <p:spPr/>
        <p:txBody>
          <a:bodyPr/>
          <a:lstStyle>
            <a:lvl1pPr>
              <a:defRPr/>
            </a:lvl1pPr>
          </a:lstStyle>
          <a:p>
            <a:pPr>
              <a:defRPr/>
            </a:pPr>
            <a:fld id="{44D9B074-7CFA-4DE5-A379-A05A5ED8878D}" type="datetimeFigureOut">
              <a:rPr lang="vi-VN"/>
              <a:pPr>
                <a:defRPr/>
              </a:pPr>
              <a:t>07/08/2022</a:t>
            </a:fld>
            <a:endParaRPr lang="vi-VN"/>
          </a:p>
        </p:txBody>
      </p:sp>
      <p:sp>
        <p:nvSpPr>
          <p:cNvPr id="5" name="Footer Placeholder 4">
            <a:extLst>
              <a:ext uri="{FF2B5EF4-FFF2-40B4-BE49-F238E27FC236}">
                <a16:creationId xmlns:a16="http://schemas.microsoft.com/office/drawing/2014/main" id="{449E3555-F9F4-4B70-99A1-8EDAB10668C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536E226-36A0-48D4-919A-1F59E9200F0B}"/>
              </a:ext>
            </a:extLst>
          </p:cNvPr>
          <p:cNvSpPr>
            <a:spLocks noGrp="1"/>
          </p:cNvSpPr>
          <p:nvPr>
            <p:ph type="sldNum" sz="quarter" idx="12"/>
          </p:nvPr>
        </p:nvSpPr>
        <p:spPr/>
        <p:txBody>
          <a:bodyPr/>
          <a:lstStyle>
            <a:lvl1pPr>
              <a:defRPr/>
            </a:lvl1pPr>
          </a:lstStyle>
          <a:p>
            <a:pPr>
              <a:defRPr/>
            </a:pPr>
            <a:fld id="{08C58A32-C0CF-4342-96EA-0C7E3EE71096}" type="slidenum">
              <a:rPr lang="vi-VN" altLang="en-US"/>
              <a:pPr>
                <a:defRPr/>
              </a:pPr>
              <a:t>‹#›</a:t>
            </a:fld>
            <a:endParaRPr lang="vi-VN" altLang="en-US"/>
          </a:p>
        </p:txBody>
      </p:sp>
    </p:spTree>
    <p:extLst>
      <p:ext uri="{BB962C8B-B14F-4D97-AF65-F5344CB8AC3E}">
        <p14:creationId xmlns:p14="http://schemas.microsoft.com/office/powerpoint/2010/main" val="419780240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743129-9DE6-40B8-9157-24BC202A0555}"/>
              </a:ext>
            </a:extLst>
          </p:cNvPr>
          <p:cNvSpPr>
            <a:spLocks noGrp="1"/>
          </p:cNvSpPr>
          <p:nvPr>
            <p:ph type="dt" sz="half" idx="10"/>
          </p:nvPr>
        </p:nvSpPr>
        <p:spPr/>
        <p:txBody>
          <a:bodyPr/>
          <a:lstStyle>
            <a:lvl1pPr>
              <a:defRPr/>
            </a:lvl1pPr>
          </a:lstStyle>
          <a:p>
            <a:pPr>
              <a:defRPr/>
            </a:pPr>
            <a:fld id="{1EE93B41-AA46-48B3-AD68-678490A05823}" type="datetimeFigureOut">
              <a:rPr lang="vi-VN"/>
              <a:pPr>
                <a:defRPr/>
              </a:pPr>
              <a:t>07/08/2022</a:t>
            </a:fld>
            <a:endParaRPr lang="vi-VN"/>
          </a:p>
        </p:txBody>
      </p:sp>
      <p:sp>
        <p:nvSpPr>
          <p:cNvPr id="5" name="Footer Placeholder 4">
            <a:extLst>
              <a:ext uri="{FF2B5EF4-FFF2-40B4-BE49-F238E27FC236}">
                <a16:creationId xmlns:a16="http://schemas.microsoft.com/office/drawing/2014/main" id="{758DD021-72FA-4B65-B339-9E0C66E5777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BAC9350-ADF0-48C6-A823-245BEFC4E056}"/>
              </a:ext>
            </a:extLst>
          </p:cNvPr>
          <p:cNvSpPr>
            <a:spLocks noGrp="1"/>
          </p:cNvSpPr>
          <p:nvPr>
            <p:ph type="sldNum" sz="quarter" idx="12"/>
          </p:nvPr>
        </p:nvSpPr>
        <p:spPr/>
        <p:txBody>
          <a:bodyPr/>
          <a:lstStyle>
            <a:lvl1pPr>
              <a:defRPr/>
            </a:lvl1pPr>
          </a:lstStyle>
          <a:p>
            <a:pPr>
              <a:defRPr/>
            </a:pPr>
            <a:fld id="{0D7BE63A-FD18-409C-B31F-A1556624F06A}" type="slidenum">
              <a:rPr lang="vi-VN" altLang="en-US"/>
              <a:pPr>
                <a:defRPr/>
              </a:pPr>
              <a:t>‹#›</a:t>
            </a:fld>
            <a:endParaRPr lang="vi-VN" altLang="en-US"/>
          </a:p>
        </p:txBody>
      </p:sp>
    </p:spTree>
    <p:extLst>
      <p:ext uri="{BB962C8B-B14F-4D97-AF65-F5344CB8AC3E}">
        <p14:creationId xmlns:p14="http://schemas.microsoft.com/office/powerpoint/2010/main" val="408353113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a:defRPr/>
            </a:pPr>
            <a:fld id="{339E554A-1586-422C-8432-A09318698795}" type="slidenum">
              <a:rPr lang="en-US" altLang="en-US"/>
              <a:pPr>
                <a:defRPr/>
              </a:pPr>
              <a:t>‹#›</a:t>
            </a:fld>
            <a:endParaRPr lang="en-US" altLang="en-US"/>
          </a:p>
        </p:txBody>
      </p:sp>
    </p:spTree>
    <p:extLst>
      <p:ext uri="{BB962C8B-B14F-4D97-AF65-F5344CB8AC3E}">
        <p14:creationId xmlns:p14="http://schemas.microsoft.com/office/powerpoint/2010/main" val="1280259081"/>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20D57D3-6325-4B3F-AA92-C15102927C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4BC300-8954-46CA-853C-DC82B6371D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C5053AC-7187-4776-9F11-33C94CC0F572}"/>
              </a:ext>
            </a:extLst>
          </p:cNvPr>
          <p:cNvSpPr>
            <a:spLocks noGrp="1"/>
          </p:cNvSpPr>
          <p:nvPr>
            <p:ph type="sldNum" sz="quarter" idx="12"/>
          </p:nvPr>
        </p:nvSpPr>
        <p:spPr/>
        <p:txBody>
          <a:bodyPr/>
          <a:lstStyle>
            <a:lvl1pPr>
              <a:defRPr/>
            </a:lvl1pPr>
          </a:lstStyle>
          <a:p>
            <a:pPr>
              <a:defRPr/>
            </a:pPr>
            <a:fld id="{EBB9A84A-2F06-4473-A2A1-5A0ADCFF782A}" type="slidenum">
              <a:rPr lang="en-US" altLang="en-US"/>
              <a:pPr>
                <a:defRPr/>
              </a:pPr>
              <a:t>‹#›</a:t>
            </a:fld>
            <a:endParaRPr lang="en-US" altLang="en-US"/>
          </a:p>
        </p:txBody>
      </p:sp>
    </p:spTree>
    <p:extLst>
      <p:ext uri="{BB962C8B-B14F-4D97-AF65-F5344CB8AC3E}">
        <p14:creationId xmlns:p14="http://schemas.microsoft.com/office/powerpoint/2010/main" val="225055800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0043129-0E29-4A20-9CF5-ACC47B5F99D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4A11717-6FB4-4734-84F8-C86B208F2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CBBEA41-041C-4106-84FA-ADED53F29AAF}"/>
              </a:ext>
            </a:extLst>
          </p:cNvPr>
          <p:cNvSpPr>
            <a:spLocks noGrp="1"/>
          </p:cNvSpPr>
          <p:nvPr>
            <p:ph type="sldNum" sz="quarter" idx="12"/>
          </p:nvPr>
        </p:nvSpPr>
        <p:spPr/>
        <p:txBody>
          <a:bodyPr/>
          <a:lstStyle>
            <a:lvl1pPr>
              <a:defRPr/>
            </a:lvl1pPr>
          </a:lstStyle>
          <a:p>
            <a:pPr>
              <a:defRPr/>
            </a:pPr>
            <a:fld id="{EE488419-00FF-467E-8B53-8C8C04D826BC}" type="slidenum">
              <a:rPr lang="en-US" altLang="en-US"/>
              <a:pPr>
                <a:defRPr/>
              </a:pPr>
              <a:t>‹#›</a:t>
            </a:fld>
            <a:endParaRPr lang="en-US" altLang="en-US"/>
          </a:p>
        </p:txBody>
      </p:sp>
    </p:spTree>
    <p:extLst>
      <p:ext uri="{BB962C8B-B14F-4D97-AF65-F5344CB8AC3E}">
        <p14:creationId xmlns:p14="http://schemas.microsoft.com/office/powerpoint/2010/main" val="4271837560"/>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14E18-745C-4B50-95D5-A0D912C259B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8ABAE02-A69D-4BD7-A26B-6CA92954D5B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2FC94DC-C525-4910-9C5C-A50781415C5A}"/>
              </a:ext>
            </a:extLst>
          </p:cNvPr>
          <p:cNvSpPr>
            <a:spLocks noGrp="1"/>
          </p:cNvSpPr>
          <p:nvPr>
            <p:ph type="sldNum" sz="quarter" idx="12"/>
          </p:nvPr>
        </p:nvSpPr>
        <p:spPr/>
        <p:txBody>
          <a:bodyPr/>
          <a:lstStyle>
            <a:lvl1pPr>
              <a:defRPr/>
            </a:lvl1pPr>
          </a:lstStyle>
          <a:p>
            <a:pPr>
              <a:defRPr/>
            </a:pPr>
            <a:fld id="{F1A47DAA-8CB8-4432-80B1-C1862314F529}" type="slidenum">
              <a:rPr lang="en-US" altLang="en-US"/>
              <a:pPr>
                <a:defRPr/>
              </a:pPr>
              <a:t>‹#›</a:t>
            </a:fld>
            <a:endParaRPr lang="en-US" altLang="en-US"/>
          </a:p>
        </p:txBody>
      </p:sp>
    </p:spTree>
    <p:extLst>
      <p:ext uri="{BB962C8B-B14F-4D97-AF65-F5344CB8AC3E}">
        <p14:creationId xmlns:p14="http://schemas.microsoft.com/office/powerpoint/2010/main" val="3019619287"/>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2E658C2-39B6-4EE5-AD9C-9379B781993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E04ED51-A64C-44DC-8FB6-D5BF632829F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42A50D5-7D3C-49B7-8604-FCA959B5937C}"/>
              </a:ext>
            </a:extLst>
          </p:cNvPr>
          <p:cNvSpPr>
            <a:spLocks noGrp="1"/>
          </p:cNvSpPr>
          <p:nvPr>
            <p:ph type="sldNum" sz="quarter" idx="12"/>
          </p:nvPr>
        </p:nvSpPr>
        <p:spPr/>
        <p:txBody>
          <a:bodyPr/>
          <a:lstStyle>
            <a:lvl1pPr>
              <a:defRPr/>
            </a:lvl1pPr>
          </a:lstStyle>
          <a:p>
            <a:pPr>
              <a:defRPr/>
            </a:pPr>
            <a:fld id="{8680FD59-BE8B-4728-B403-782A90D7A3DA}" type="slidenum">
              <a:rPr lang="en-US" altLang="en-US"/>
              <a:pPr>
                <a:defRPr/>
              </a:pPr>
              <a:t>‹#›</a:t>
            </a:fld>
            <a:endParaRPr lang="en-US" altLang="en-US"/>
          </a:p>
        </p:txBody>
      </p:sp>
    </p:spTree>
    <p:extLst>
      <p:ext uri="{BB962C8B-B14F-4D97-AF65-F5344CB8AC3E}">
        <p14:creationId xmlns:p14="http://schemas.microsoft.com/office/powerpoint/2010/main" val="3740401981"/>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35E76C7-E40B-41E9-8395-2E6AC0F975A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9E056B2-9711-415C-8FEC-B02C6CB0BA9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4A6403B-A53D-42C7-9B2A-431EDEB4FD00}"/>
              </a:ext>
            </a:extLst>
          </p:cNvPr>
          <p:cNvSpPr>
            <a:spLocks noGrp="1"/>
          </p:cNvSpPr>
          <p:nvPr>
            <p:ph type="sldNum" sz="quarter" idx="12"/>
          </p:nvPr>
        </p:nvSpPr>
        <p:spPr/>
        <p:txBody>
          <a:bodyPr/>
          <a:lstStyle>
            <a:lvl1pPr>
              <a:defRPr/>
            </a:lvl1pPr>
          </a:lstStyle>
          <a:p>
            <a:pPr>
              <a:defRPr/>
            </a:pPr>
            <a:fld id="{5C51F122-D61D-42B8-A53E-D0D749C16574}" type="slidenum">
              <a:rPr lang="en-US" altLang="en-US"/>
              <a:pPr>
                <a:defRPr/>
              </a:pPr>
              <a:t>‹#›</a:t>
            </a:fld>
            <a:endParaRPr lang="en-US" altLang="en-US"/>
          </a:p>
        </p:txBody>
      </p:sp>
    </p:spTree>
    <p:extLst>
      <p:ext uri="{BB962C8B-B14F-4D97-AF65-F5344CB8AC3E}">
        <p14:creationId xmlns:p14="http://schemas.microsoft.com/office/powerpoint/2010/main" val="298020855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B6E426B-63C1-4ED1-8CAC-ECF51E57F3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F525730-37DC-45B6-8790-88947D9A45E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5D522BA-96FA-43C2-A5C4-603367F66330}"/>
              </a:ext>
            </a:extLst>
          </p:cNvPr>
          <p:cNvSpPr>
            <a:spLocks noGrp="1"/>
          </p:cNvSpPr>
          <p:nvPr>
            <p:ph type="sldNum" sz="quarter" idx="12"/>
          </p:nvPr>
        </p:nvSpPr>
        <p:spPr/>
        <p:txBody>
          <a:bodyPr/>
          <a:lstStyle>
            <a:lvl1pPr>
              <a:defRPr/>
            </a:lvl1pPr>
          </a:lstStyle>
          <a:p>
            <a:pPr>
              <a:defRPr/>
            </a:pPr>
            <a:fld id="{D1EDDB6A-3E1D-4EC8-8135-69AE015F4B46}" type="slidenum">
              <a:rPr lang="en-US" altLang="en-US"/>
              <a:pPr>
                <a:defRPr/>
              </a:pPr>
              <a:t>‹#›</a:t>
            </a:fld>
            <a:endParaRPr lang="en-US" altLang="en-US"/>
          </a:p>
        </p:txBody>
      </p:sp>
    </p:spTree>
    <p:extLst>
      <p:ext uri="{BB962C8B-B14F-4D97-AF65-F5344CB8AC3E}">
        <p14:creationId xmlns:p14="http://schemas.microsoft.com/office/powerpoint/2010/main" val="3003902383"/>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388967-AAED-4F6C-811A-095CA3D8848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ABD2974-4C36-44D0-A1FD-696146D5348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710B64D-5579-4B22-9CD6-6C1EBABFD1BC}"/>
              </a:ext>
            </a:extLst>
          </p:cNvPr>
          <p:cNvSpPr>
            <a:spLocks noGrp="1"/>
          </p:cNvSpPr>
          <p:nvPr>
            <p:ph type="sldNum" sz="quarter" idx="12"/>
          </p:nvPr>
        </p:nvSpPr>
        <p:spPr/>
        <p:txBody>
          <a:bodyPr/>
          <a:lstStyle>
            <a:lvl1pPr>
              <a:defRPr/>
            </a:lvl1pPr>
          </a:lstStyle>
          <a:p>
            <a:pPr>
              <a:defRPr/>
            </a:pPr>
            <a:fld id="{909F4C79-C784-4693-B3CA-69AFD5E05E47}" type="slidenum">
              <a:rPr lang="en-US" altLang="en-US"/>
              <a:pPr>
                <a:defRPr/>
              </a:pPr>
              <a:t>‹#›</a:t>
            </a:fld>
            <a:endParaRPr lang="en-US" altLang="en-US"/>
          </a:p>
        </p:txBody>
      </p:sp>
    </p:spTree>
    <p:extLst>
      <p:ext uri="{BB962C8B-B14F-4D97-AF65-F5344CB8AC3E}">
        <p14:creationId xmlns:p14="http://schemas.microsoft.com/office/powerpoint/2010/main" val="321194916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78D1E6C-75E5-4198-8C91-C77214D357E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3BA68B8-2EA0-47E4-8B36-1DADE51079D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958B3B9-6DF9-4E58-9BAF-35815D61073B}"/>
              </a:ext>
            </a:extLst>
          </p:cNvPr>
          <p:cNvSpPr>
            <a:spLocks noGrp="1"/>
          </p:cNvSpPr>
          <p:nvPr>
            <p:ph type="sldNum" sz="quarter" idx="12"/>
          </p:nvPr>
        </p:nvSpPr>
        <p:spPr/>
        <p:txBody>
          <a:bodyPr/>
          <a:lstStyle>
            <a:lvl1pPr>
              <a:defRPr/>
            </a:lvl1pPr>
          </a:lstStyle>
          <a:p>
            <a:pPr>
              <a:defRPr/>
            </a:pPr>
            <a:fld id="{FA358EE7-343C-421F-AB2B-8C95F0D5E28C}" type="slidenum">
              <a:rPr lang="en-US" altLang="en-US"/>
              <a:pPr>
                <a:defRPr/>
              </a:pPr>
              <a:t>‹#›</a:t>
            </a:fld>
            <a:endParaRPr lang="en-US" altLang="en-US"/>
          </a:p>
        </p:txBody>
      </p:sp>
    </p:spTree>
    <p:extLst>
      <p:ext uri="{BB962C8B-B14F-4D97-AF65-F5344CB8AC3E}">
        <p14:creationId xmlns:p14="http://schemas.microsoft.com/office/powerpoint/2010/main" val="3773078501"/>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081D8F-EFC6-4C0E-8CC7-1FCC6A16B9D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135317F-844C-4B20-ACF7-BDD2FDFB1D0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DCF85DE-C412-44D3-8047-04643C0B924C}"/>
              </a:ext>
            </a:extLst>
          </p:cNvPr>
          <p:cNvSpPr>
            <a:spLocks noGrp="1"/>
          </p:cNvSpPr>
          <p:nvPr>
            <p:ph type="sldNum" sz="quarter" idx="12"/>
          </p:nvPr>
        </p:nvSpPr>
        <p:spPr/>
        <p:txBody>
          <a:bodyPr/>
          <a:lstStyle>
            <a:lvl1pPr>
              <a:defRPr/>
            </a:lvl1pPr>
          </a:lstStyle>
          <a:p>
            <a:pPr>
              <a:defRPr/>
            </a:pPr>
            <a:fld id="{43914E69-316C-46F2-BF36-CB2FCF6E46AF}" type="slidenum">
              <a:rPr lang="en-US" altLang="en-US"/>
              <a:pPr>
                <a:defRPr/>
              </a:pPr>
              <a:t>‹#›</a:t>
            </a:fld>
            <a:endParaRPr lang="en-US" altLang="en-US"/>
          </a:p>
        </p:txBody>
      </p:sp>
    </p:spTree>
    <p:extLst>
      <p:ext uri="{BB962C8B-B14F-4D97-AF65-F5344CB8AC3E}">
        <p14:creationId xmlns:p14="http://schemas.microsoft.com/office/powerpoint/2010/main" val="1798384629"/>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FE2ADA-2274-4581-901C-DE3792FFFA9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B8EDD29-D798-4282-87F5-7B1E0E57982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7A4E40F-7DAC-4AE6-9D5E-8527E67E025D}"/>
              </a:ext>
            </a:extLst>
          </p:cNvPr>
          <p:cNvSpPr>
            <a:spLocks noGrp="1"/>
          </p:cNvSpPr>
          <p:nvPr>
            <p:ph type="sldNum" sz="quarter" idx="12"/>
          </p:nvPr>
        </p:nvSpPr>
        <p:spPr/>
        <p:txBody>
          <a:bodyPr/>
          <a:lstStyle>
            <a:lvl1pPr>
              <a:defRPr/>
            </a:lvl1pPr>
          </a:lstStyle>
          <a:p>
            <a:pPr>
              <a:defRPr/>
            </a:pPr>
            <a:fld id="{CE8CA9B6-0CAC-44D8-BC51-EAEA1F4E2C8F}" type="slidenum">
              <a:rPr lang="en-US" altLang="en-US"/>
              <a:pPr>
                <a:defRPr/>
              </a:pPr>
              <a:t>‹#›</a:t>
            </a:fld>
            <a:endParaRPr lang="en-US" altLang="en-US"/>
          </a:p>
        </p:txBody>
      </p:sp>
    </p:spTree>
    <p:extLst>
      <p:ext uri="{BB962C8B-B14F-4D97-AF65-F5344CB8AC3E}">
        <p14:creationId xmlns:p14="http://schemas.microsoft.com/office/powerpoint/2010/main" val="334888176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a:defRPr/>
            </a:pPr>
            <a:fld id="{87A7CFB2-6407-49FD-BCC8-DCAE0267EE3F}" type="slidenum">
              <a:rPr lang="en-US" altLang="en-US"/>
              <a:pPr>
                <a:defRPr/>
              </a:pPr>
              <a:t>‹#›</a:t>
            </a:fld>
            <a:endParaRPr lang="en-US" altLang="en-US"/>
          </a:p>
        </p:txBody>
      </p:sp>
    </p:spTree>
    <p:extLst>
      <p:ext uri="{BB962C8B-B14F-4D97-AF65-F5344CB8AC3E}">
        <p14:creationId xmlns:p14="http://schemas.microsoft.com/office/powerpoint/2010/main" val="2063024257"/>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A41ED5-64DB-4BDD-8C6B-C84DF53337F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82722CE-0226-4484-A393-B6164A1428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E9CB153-265E-4653-B694-95E342F280E9}"/>
              </a:ext>
            </a:extLst>
          </p:cNvPr>
          <p:cNvSpPr>
            <a:spLocks noGrp="1"/>
          </p:cNvSpPr>
          <p:nvPr>
            <p:ph type="sldNum" sz="quarter" idx="12"/>
          </p:nvPr>
        </p:nvSpPr>
        <p:spPr/>
        <p:txBody>
          <a:bodyPr/>
          <a:lstStyle>
            <a:lvl1pPr>
              <a:defRPr/>
            </a:lvl1pPr>
          </a:lstStyle>
          <a:p>
            <a:pPr>
              <a:defRPr/>
            </a:pPr>
            <a:fld id="{AEC32B47-4F0C-4AFA-82E4-86974D9EC46D}" type="slidenum">
              <a:rPr lang="en-US" altLang="en-US"/>
              <a:pPr>
                <a:defRPr/>
              </a:pPr>
              <a:t>‹#›</a:t>
            </a:fld>
            <a:endParaRPr lang="en-US" altLang="en-US"/>
          </a:p>
        </p:txBody>
      </p:sp>
    </p:spTree>
    <p:extLst>
      <p:ext uri="{BB962C8B-B14F-4D97-AF65-F5344CB8AC3E}">
        <p14:creationId xmlns:p14="http://schemas.microsoft.com/office/powerpoint/2010/main" val="145001626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A77842B-73B2-4AFB-87F4-E00C53B16B4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E8F7668-CB74-4F9F-9CD1-897B0D9CDBE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8EA9740-529F-4202-8381-D28D73DF921D}"/>
              </a:ext>
            </a:extLst>
          </p:cNvPr>
          <p:cNvSpPr>
            <a:spLocks noGrp="1"/>
          </p:cNvSpPr>
          <p:nvPr>
            <p:ph type="sldNum" sz="quarter" idx="12"/>
          </p:nvPr>
        </p:nvSpPr>
        <p:spPr/>
        <p:txBody>
          <a:bodyPr/>
          <a:lstStyle>
            <a:lvl1pPr>
              <a:defRPr/>
            </a:lvl1pPr>
          </a:lstStyle>
          <a:p>
            <a:pPr>
              <a:defRPr/>
            </a:pPr>
            <a:fld id="{D738ADAC-0A41-4AA6-B8C9-5629D8552CFF}" type="slidenum">
              <a:rPr lang="en-US" altLang="en-US"/>
              <a:pPr>
                <a:defRPr/>
              </a:pPr>
              <a:t>‹#›</a:t>
            </a:fld>
            <a:endParaRPr lang="en-US" altLang="en-US"/>
          </a:p>
        </p:txBody>
      </p:sp>
    </p:spTree>
    <p:extLst>
      <p:ext uri="{BB962C8B-B14F-4D97-AF65-F5344CB8AC3E}">
        <p14:creationId xmlns:p14="http://schemas.microsoft.com/office/powerpoint/2010/main" val="28559068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a:defRPr/>
            </a:pPr>
            <a:fld id="{C6A52EE5-4159-4F90-BFCD-2BD5CF826EA0}" type="slidenum">
              <a:rPr lang="en-US" altLang="en-US"/>
              <a:pPr>
                <a:defRPr/>
              </a:pPr>
              <a:t>‹#›</a:t>
            </a:fld>
            <a:endParaRPr lang="en-US" altLang="en-US"/>
          </a:p>
        </p:txBody>
      </p:sp>
    </p:spTree>
    <p:extLst>
      <p:ext uri="{BB962C8B-B14F-4D97-AF65-F5344CB8AC3E}">
        <p14:creationId xmlns:p14="http://schemas.microsoft.com/office/powerpoint/2010/main" val="271446073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a:defRPr/>
            </a:pPr>
            <a:fld id="{A13EACEE-A2F8-4899-A487-07115D18A16A}" type="slidenum">
              <a:rPr lang="en-US" altLang="en-US"/>
              <a:pPr>
                <a:defRPr/>
              </a:pPr>
              <a:t>‹#›</a:t>
            </a:fld>
            <a:endParaRPr lang="en-US" altLang="en-US"/>
          </a:p>
        </p:txBody>
      </p:sp>
    </p:spTree>
    <p:extLst>
      <p:ext uri="{BB962C8B-B14F-4D97-AF65-F5344CB8AC3E}">
        <p14:creationId xmlns:p14="http://schemas.microsoft.com/office/powerpoint/2010/main" val="426954855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a:defRPr/>
            </a:pPr>
            <a:fld id="{BC701EB3-B699-4672-9A7B-7D44694E03F3}" type="slidenum">
              <a:rPr lang="en-US" altLang="en-US"/>
              <a:pPr>
                <a:defRPr/>
              </a:pPr>
              <a:t>‹#›</a:t>
            </a:fld>
            <a:endParaRPr lang="en-US" altLang="en-US"/>
          </a:p>
        </p:txBody>
      </p:sp>
    </p:spTree>
    <p:extLst>
      <p:ext uri="{BB962C8B-B14F-4D97-AF65-F5344CB8AC3E}">
        <p14:creationId xmlns:p14="http://schemas.microsoft.com/office/powerpoint/2010/main" val="225216255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a:defRPr/>
            </a:pPr>
            <a:fld id="{738EFBA3-5CC0-4A78-810A-57DFFC8D42B8}" type="slidenum">
              <a:rPr lang="en-US" altLang="en-US"/>
              <a:pPr>
                <a:defRPr/>
              </a:pPr>
              <a:t>‹#›</a:t>
            </a:fld>
            <a:endParaRPr lang="en-US" altLang="en-US"/>
          </a:p>
        </p:txBody>
      </p:sp>
    </p:spTree>
    <p:extLst>
      <p:ext uri="{BB962C8B-B14F-4D97-AF65-F5344CB8AC3E}">
        <p14:creationId xmlns:p14="http://schemas.microsoft.com/office/powerpoint/2010/main" val="109438553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EEF71FB4-5C0D-4C5E-BEFC-6BD67C2A3B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3C3C213-88A8-41BA-963A-6871565857E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40DE952-1DED-4130-92D1-323A5B8ECAD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AD74D3-7F37-437D-8A98-4ABE51954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6AA3711F-6E2C-44A1-9BE8-638FDC4C43E6}" type="datetimeFigureOut">
              <a:rPr lang="en-US"/>
              <a:pPr>
                <a:defRPr/>
              </a:pPr>
              <a:t>8/7/2022</a:t>
            </a:fld>
            <a:endParaRPr lang="en-US"/>
          </a:p>
        </p:txBody>
      </p:sp>
      <p:sp>
        <p:nvSpPr>
          <p:cNvPr id="5" name="Footer Placeholder 4">
            <a:extLst>
              <a:ext uri="{FF2B5EF4-FFF2-40B4-BE49-F238E27FC236}">
                <a16:creationId xmlns:a16="http://schemas.microsoft.com/office/drawing/2014/main" id="{C3AF03A9-6EC6-4212-8B0F-7D2C3D9DF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59752DD0-EC90-4867-8F38-0DEC1DD3818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1217613" eaLnBrk="1" hangingPunct="1">
              <a:defRPr sz="1200" smtClean="0">
                <a:solidFill>
                  <a:srgbClr val="898989"/>
                </a:solidFill>
              </a:defRPr>
            </a:lvl1pPr>
          </a:lstStyle>
          <a:p>
            <a:pPr>
              <a:defRPr/>
            </a:pPr>
            <a:fld id="{906CCAEB-56F2-4E34-BE5C-53A438AE9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ransition spd="slow"/>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51656402-6068-427D-869F-45E662986157}"/>
              </a:ext>
            </a:extLst>
          </p:cNvPr>
          <p:cNvGrpSpPr>
            <a:grpSpLocks/>
          </p:cNvGrpSpPr>
          <p:nvPr/>
        </p:nvGrpSpPr>
        <p:grpSpPr bwMode="auto">
          <a:xfrm>
            <a:off x="9207500" y="2963863"/>
            <a:ext cx="2981325" cy="3208337"/>
            <a:chOff x="9206969" y="2963333"/>
            <a:chExt cx="2981858" cy="3208867"/>
          </a:xfrm>
        </p:grpSpPr>
        <p:cxnSp>
          <p:nvCxnSpPr>
            <p:cNvPr id="8" name="Straight Connector 7">
              <a:extLst>
                <a:ext uri="{FF2B5EF4-FFF2-40B4-BE49-F238E27FC236}">
                  <a16:creationId xmlns:a16="http://schemas.microsoft.com/office/drawing/2014/main" id="{FC5B5EAC-CABE-4E72-A587-EC6A9B805FEC}"/>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003F43F-43DE-4D40-AB40-CB6F1599515A}"/>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C642B3-7E5B-4360-97D0-37F6C63F413B}"/>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B67AEF-8BA1-498C-BC7C-9AC42B54F431}"/>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84EBDB9-137E-4A85-8F9A-A1215D885384}"/>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6A84C1ED-AE06-4D52-9196-978B79D6A1D0}"/>
              </a:ext>
            </a:extLst>
          </p:cNvPr>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076" name="Text Placeholder 2">
            <a:extLst>
              <a:ext uri="{FF2B5EF4-FFF2-40B4-BE49-F238E27FC236}">
                <a16:creationId xmlns:a16="http://schemas.microsoft.com/office/drawing/2014/main" id="{90B5C31E-9536-44B5-849C-5E1021952DA9}"/>
              </a:ext>
            </a:extLst>
          </p:cNvPr>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8329B7-9AC0-4C36-B73B-B2D1FD0D99F6}"/>
              </a:ext>
            </a:extLst>
          </p:cNvPr>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defTabSz="914400" eaLnBrk="1" fontAlgn="auto" hangingPunct="1">
              <a:spcBef>
                <a:spcPts val="0"/>
              </a:spcBef>
              <a:spcAft>
                <a:spcPts val="0"/>
              </a:spcAft>
              <a:defRPr sz="1000" b="0" i="0">
                <a:solidFill>
                  <a:srgbClr val="146194">
                    <a:lumMod val="50000"/>
                  </a:srgbClr>
                </a:solidFill>
                <a:effectLst/>
                <a:latin typeface="+mn-lt"/>
              </a:defRPr>
            </a:lvl1pPr>
          </a:lstStyle>
          <a:p>
            <a:pPr>
              <a:defRPr/>
            </a:pPr>
            <a:fld id="{FC1B13C8-2DAF-4909-8D47-7C95FCE448C1}" type="datetimeFigureOut">
              <a:rPr lang="vi-VN"/>
              <a:pPr>
                <a:defRPr/>
              </a:pPr>
              <a:t>07/08/2022</a:t>
            </a:fld>
            <a:endParaRPr lang="vi-VN"/>
          </a:p>
        </p:txBody>
      </p:sp>
      <p:sp>
        <p:nvSpPr>
          <p:cNvPr id="5" name="Footer Placeholder 4">
            <a:extLst>
              <a:ext uri="{FF2B5EF4-FFF2-40B4-BE49-F238E27FC236}">
                <a16:creationId xmlns:a16="http://schemas.microsoft.com/office/drawing/2014/main" id="{8FB07447-E38F-4951-9281-A0ADF0BD6C05}"/>
              </a:ext>
            </a:extLst>
          </p:cNvPr>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defTabSz="914400" eaLnBrk="1" fontAlgn="auto" hangingPunct="1">
              <a:spcBef>
                <a:spcPts val="0"/>
              </a:spcBef>
              <a:spcAft>
                <a:spcPts val="0"/>
              </a:spcAft>
              <a:defRPr sz="1000" b="0" i="0">
                <a:solidFill>
                  <a:srgbClr val="146194">
                    <a:lumMod val="50000"/>
                  </a:srgbClr>
                </a:solidFill>
                <a:effectLst/>
                <a:latin typeface="+mn-lt"/>
              </a:defRPr>
            </a:lvl1pPr>
          </a:lstStyle>
          <a:p>
            <a:pPr>
              <a:defRPr/>
            </a:pPr>
            <a:endParaRPr lang="vi-VN"/>
          </a:p>
        </p:txBody>
      </p:sp>
      <p:sp>
        <p:nvSpPr>
          <p:cNvPr id="6" name="Slide Number Placeholder 5">
            <a:extLst>
              <a:ext uri="{FF2B5EF4-FFF2-40B4-BE49-F238E27FC236}">
                <a16:creationId xmlns:a16="http://schemas.microsoft.com/office/drawing/2014/main" id="{A9E8221E-E78E-4039-9211-5B08CF6A13C5}"/>
              </a:ext>
            </a:extLst>
          </p:cNvPr>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defTabSz="914400" eaLnBrk="1" hangingPunct="1">
              <a:defRPr sz="3200" smtClean="0">
                <a:solidFill>
                  <a:srgbClr val="0A304A"/>
                </a:solidFill>
                <a:latin typeface="Tahoma" panose="020B0604030504040204" pitchFamily="34" charset="0"/>
              </a:defRPr>
            </a:lvl1pPr>
          </a:lstStyle>
          <a:p>
            <a:pPr>
              <a:defRPr/>
            </a:pPr>
            <a:fld id="{3F454E6B-B9D7-428D-B7EA-4E2B47E998CD}" type="slidenum">
              <a:rPr lang="vi-VN" altLang="en-US"/>
              <a:pPr>
                <a:defRPr/>
              </a:pPr>
              <a:t>‹#›</a:t>
            </a:fld>
            <a:endParaRPr lang="vi-VN" altLang="en-US"/>
          </a:p>
        </p:txBody>
      </p:sp>
    </p:spTree>
  </p:cSld>
  <p:clrMap bg1="dk1" tx1="lt1" bg2="dk2" tx2="lt2" accent1="accent1" accent2="accent2" accent3="accent3" accent4="accent4" accent5="accent5" accent6="accent6" hlink="hlink" folHlink="folHlink"/>
  <p:sldLayoutIdLst>
    <p:sldLayoutId id="2147484674" r:id="rId1"/>
    <p:sldLayoutId id="2147484652" r:id="rId2"/>
    <p:sldLayoutId id="2147484675" r:id="rId3"/>
    <p:sldLayoutId id="2147484653" r:id="rId4"/>
    <p:sldLayoutId id="2147484654" r:id="rId5"/>
    <p:sldLayoutId id="2147484676" r:id="rId6"/>
    <p:sldLayoutId id="2147484677" r:id="rId7"/>
    <p:sldLayoutId id="2147484655" r:id="rId8"/>
    <p:sldLayoutId id="2147484678" r:id="rId9"/>
    <p:sldLayoutId id="2147484656" r:id="rId10"/>
    <p:sldLayoutId id="2147484657" r:id="rId11"/>
    <p:sldLayoutId id="2147484679" r:id="rId12"/>
    <p:sldLayoutId id="2147484658" r:id="rId13"/>
    <p:sldLayoutId id="2147484680" r:id="rId14"/>
    <p:sldLayoutId id="2147484659" r:id="rId15"/>
    <p:sldLayoutId id="2147484660" r:id="rId16"/>
    <p:sldLayoutId id="2147484661" r:id="rId17"/>
  </p:sldLayoutIdLst>
  <p:transition spd="slow"/>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58DE5CE-E0F1-4E21-AD16-51E4B9DA004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6D5B7F53-783D-48B0-8812-132827296D1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6373F7-083A-4216-AAC0-D3DB989DF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C3AA469A-C50D-41EE-B03E-CF4D4CEEC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0031F497-55EB-4BB2-85FA-6F5DE5B5DC3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BB45B46-B5FF-46D6-AD8B-8D6E60BC83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 id="2147484673" r:id="rId12"/>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2.png"/><Relationship Id="rId18" Type="http://schemas.openxmlformats.org/officeDocument/2006/relationships/slide" Target="slide19.xml"/><Relationship Id="rId26" Type="http://schemas.openxmlformats.org/officeDocument/2006/relationships/image" Target="../media/image31.png"/><Relationship Id="rId3"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19.png"/><Relationship Id="rId12" Type="http://schemas.openxmlformats.org/officeDocument/2006/relationships/slide" Target="slide16.xml"/><Relationship Id="rId17" Type="http://schemas.openxmlformats.org/officeDocument/2006/relationships/image" Target="../media/image24.png"/><Relationship Id="rId25"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slide" Target="slide18.xml"/><Relationship Id="rId20"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21.png"/><Relationship Id="rId24" Type="http://schemas.openxmlformats.org/officeDocument/2006/relationships/image" Target="../media/image29.pn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8.png"/><Relationship Id="rId28" Type="http://schemas.openxmlformats.org/officeDocument/2006/relationships/slide" Target="slide21.xml"/><Relationship Id="rId10" Type="http://schemas.openxmlformats.org/officeDocument/2006/relationships/slide" Target="slide15.xml"/><Relationship Id="rId19" Type="http://schemas.openxmlformats.org/officeDocument/2006/relationships/image" Target="../media/image25.png"/><Relationship Id="rId4" Type="http://schemas.openxmlformats.org/officeDocument/2006/relationships/slide" Target="slide12.xml"/><Relationship Id="rId9" Type="http://schemas.openxmlformats.org/officeDocument/2006/relationships/image" Target="../media/image20.png"/><Relationship Id="rId14" Type="http://schemas.openxmlformats.org/officeDocument/2006/relationships/slide" Target="slide17.xml"/><Relationship Id="rId22" Type="http://schemas.openxmlformats.org/officeDocument/2006/relationships/image" Target="../media/image27.png"/><Relationship Id="rId27"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oleObject" Target="../embeddings/oleObject4.bin"/><Relationship Id="rId18" Type="http://schemas.openxmlformats.org/officeDocument/2006/relationships/oleObject" Target="../embeddings/oleObject7.bin"/><Relationship Id="rId3" Type="http://schemas.openxmlformats.org/officeDocument/2006/relationships/notesSlide" Target="../notesSlides/notesSlide6.xml"/><Relationship Id="rId21" Type="http://schemas.openxmlformats.org/officeDocument/2006/relationships/image" Target="../media/image41.wmf"/><Relationship Id="rId7" Type="http://schemas.openxmlformats.org/officeDocument/2006/relationships/slide" Target="slide11.xml"/><Relationship Id="rId12" Type="http://schemas.openxmlformats.org/officeDocument/2006/relationships/image" Target="../media/image37.wmf"/><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oleObject" Target="../embeddings/oleObject3.bin"/><Relationship Id="rId5" Type="http://schemas.openxmlformats.org/officeDocument/2006/relationships/audio" Target="../media/audio2.wav"/><Relationship Id="rId15" Type="http://schemas.openxmlformats.org/officeDocument/2006/relationships/image" Target="../media/image38.wmf"/><Relationship Id="rId10" Type="http://schemas.openxmlformats.org/officeDocument/2006/relationships/image" Target="../media/image36.wmf"/><Relationship Id="rId19" Type="http://schemas.openxmlformats.org/officeDocument/2006/relationships/image" Target="../media/image40.wmf"/><Relationship Id="rId4" Type="http://schemas.openxmlformats.org/officeDocument/2006/relationships/audio" Target="../media/audio1.wav"/><Relationship Id="rId9" Type="http://schemas.openxmlformats.org/officeDocument/2006/relationships/oleObject" Target="../embeddings/oleObject2.bin"/><Relationship Id="rId1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oleObject" Target="../embeddings/oleObject11.bin"/><Relationship Id="rId18" Type="http://schemas.openxmlformats.org/officeDocument/2006/relationships/oleObject" Target="../embeddings/oleObject14.bin"/><Relationship Id="rId3" Type="http://schemas.openxmlformats.org/officeDocument/2006/relationships/notesSlide" Target="../notesSlides/notesSlide7.xml"/><Relationship Id="rId21" Type="http://schemas.openxmlformats.org/officeDocument/2006/relationships/image" Target="../media/image46.wmf"/><Relationship Id="rId7" Type="http://schemas.openxmlformats.org/officeDocument/2006/relationships/slide" Target="slide11.xml"/><Relationship Id="rId12" Type="http://schemas.openxmlformats.org/officeDocument/2006/relationships/image" Target="../media/image37.wmf"/><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image" Target="../media/image17.png"/><Relationship Id="rId11" Type="http://schemas.openxmlformats.org/officeDocument/2006/relationships/oleObject" Target="../embeddings/oleObject10.bin"/><Relationship Id="rId5" Type="http://schemas.openxmlformats.org/officeDocument/2006/relationships/audio" Target="../media/audio2.wav"/><Relationship Id="rId15" Type="http://schemas.openxmlformats.org/officeDocument/2006/relationships/image" Target="../media/image43.wmf"/><Relationship Id="rId10" Type="http://schemas.openxmlformats.org/officeDocument/2006/relationships/image" Target="../media/image42.wmf"/><Relationship Id="rId19" Type="http://schemas.openxmlformats.org/officeDocument/2006/relationships/image" Target="../media/image45.wmf"/><Relationship Id="rId4" Type="http://schemas.openxmlformats.org/officeDocument/2006/relationships/audio" Target="../media/audio1.wav"/><Relationship Id="rId9" Type="http://schemas.openxmlformats.org/officeDocument/2006/relationships/oleObject" Target="../embeddings/oleObject9.bin"/><Relationship Id="rId1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oleObject" Target="../embeddings/oleObject18.bin"/><Relationship Id="rId3" Type="http://schemas.openxmlformats.org/officeDocument/2006/relationships/notesSlide" Target="../notesSlides/notesSlide8.xml"/><Relationship Id="rId7" Type="http://schemas.openxmlformats.org/officeDocument/2006/relationships/slide" Target="slide11.xml"/><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4.vml"/><Relationship Id="rId6" Type="http://schemas.openxmlformats.org/officeDocument/2006/relationships/image" Target="../media/image17.png"/><Relationship Id="rId11" Type="http://schemas.openxmlformats.org/officeDocument/2006/relationships/oleObject" Target="../embeddings/oleObject17.bin"/><Relationship Id="rId5" Type="http://schemas.openxmlformats.org/officeDocument/2006/relationships/audio" Target="../media/audio2.wav"/><Relationship Id="rId15" Type="http://schemas.openxmlformats.org/officeDocument/2006/relationships/oleObject" Target="../embeddings/oleObject19.bin"/><Relationship Id="rId10" Type="http://schemas.openxmlformats.org/officeDocument/2006/relationships/image" Target="../media/image47.wmf"/><Relationship Id="rId4" Type="http://schemas.openxmlformats.org/officeDocument/2006/relationships/audio" Target="../media/audio1.wav"/><Relationship Id="rId9" Type="http://schemas.openxmlformats.org/officeDocument/2006/relationships/oleObject" Target="../embeddings/oleObject16.bin"/><Relationship Id="rId14" Type="http://schemas.openxmlformats.org/officeDocument/2006/relationships/image" Target="../media/image49.wmf"/></Relationships>
</file>

<file path=ppt/slides/_rels/slide15.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oleObject" Target="../embeddings/oleObject22.bin"/><Relationship Id="rId18" Type="http://schemas.openxmlformats.org/officeDocument/2006/relationships/oleObject" Target="../embeddings/oleObject25.bin"/><Relationship Id="rId3" Type="http://schemas.openxmlformats.org/officeDocument/2006/relationships/notesSlide" Target="../notesSlides/notesSlide9.xml"/><Relationship Id="rId21" Type="http://schemas.openxmlformats.org/officeDocument/2006/relationships/image" Target="../media/image55.wmf"/><Relationship Id="rId7" Type="http://schemas.openxmlformats.org/officeDocument/2006/relationships/slide" Target="slide11.xml"/><Relationship Id="rId12" Type="http://schemas.openxmlformats.org/officeDocument/2006/relationships/image" Target="../media/image37.wmf"/><Relationship Id="rId17"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5.vml"/><Relationship Id="rId6" Type="http://schemas.openxmlformats.org/officeDocument/2006/relationships/image" Target="../media/image17.png"/><Relationship Id="rId11" Type="http://schemas.openxmlformats.org/officeDocument/2006/relationships/oleObject" Target="../embeddings/oleObject21.bin"/><Relationship Id="rId5" Type="http://schemas.openxmlformats.org/officeDocument/2006/relationships/audio" Target="../media/audio2.wav"/><Relationship Id="rId15" Type="http://schemas.openxmlformats.org/officeDocument/2006/relationships/image" Target="../media/image52.wmf"/><Relationship Id="rId10" Type="http://schemas.openxmlformats.org/officeDocument/2006/relationships/image" Target="../media/image51.wmf"/><Relationship Id="rId19" Type="http://schemas.openxmlformats.org/officeDocument/2006/relationships/image" Target="../media/image54.wmf"/><Relationship Id="rId4" Type="http://schemas.openxmlformats.org/officeDocument/2006/relationships/audio" Target="../media/audio1.wav"/><Relationship Id="rId9" Type="http://schemas.openxmlformats.org/officeDocument/2006/relationships/oleObject" Target="../embeddings/oleObject20.bin"/><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56.wmf"/><Relationship Id="rId18" Type="http://schemas.openxmlformats.org/officeDocument/2006/relationships/oleObject" Target="../embeddings/oleObject32.bin"/><Relationship Id="rId3" Type="http://schemas.openxmlformats.org/officeDocument/2006/relationships/notesSlide" Target="../notesSlides/notesSlide10.xml"/><Relationship Id="rId21" Type="http://schemas.openxmlformats.org/officeDocument/2006/relationships/image" Target="../media/image60.emf"/><Relationship Id="rId7" Type="http://schemas.openxmlformats.org/officeDocument/2006/relationships/slide" Target="slide11.xml"/><Relationship Id="rId12" Type="http://schemas.openxmlformats.org/officeDocument/2006/relationships/oleObject" Target="../embeddings/oleObject29.bin"/><Relationship Id="rId17"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6.vml"/><Relationship Id="rId6" Type="http://schemas.openxmlformats.org/officeDocument/2006/relationships/image" Target="../media/image17.png"/><Relationship Id="rId11" Type="http://schemas.openxmlformats.org/officeDocument/2006/relationships/oleObject" Target="../embeddings/oleObject28.bin"/><Relationship Id="rId5" Type="http://schemas.openxmlformats.org/officeDocument/2006/relationships/audio" Target="../media/audio2.wav"/><Relationship Id="rId15" Type="http://schemas.openxmlformats.org/officeDocument/2006/relationships/image" Target="../media/image57.wmf"/><Relationship Id="rId10" Type="http://schemas.openxmlformats.org/officeDocument/2006/relationships/image" Target="../media/image37.wmf"/><Relationship Id="rId19" Type="http://schemas.openxmlformats.org/officeDocument/2006/relationships/image" Target="../media/image59.wmf"/><Relationship Id="rId4" Type="http://schemas.openxmlformats.org/officeDocument/2006/relationships/audio" Target="../media/audio1.wav"/><Relationship Id="rId9" Type="http://schemas.openxmlformats.org/officeDocument/2006/relationships/oleObject" Target="../embeddings/oleObject27.bin"/><Relationship Id="rId1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61.wmf"/><Relationship Id="rId18" Type="http://schemas.openxmlformats.org/officeDocument/2006/relationships/oleObject" Target="../embeddings/oleObject39.bin"/><Relationship Id="rId3" Type="http://schemas.openxmlformats.org/officeDocument/2006/relationships/notesSlide" Target="../notesSlides/notesSlide11.xml"/><Relationship Id="rId21" Type="http://schemas.openxmlformats.org/officeDocument/2006/relationships/image" Target="../media/image65.emf"/><Relationship Id="rId7" Type="http://schemas.openxmlformats.org/officeDocument/2006/relationships/slide" Target="slide11.xml"/><Relationship Id="rId12" Type="http://schemas.openxmlformats.org/officeDocument/2006/relationships/oleObject" Target="../embeddings/oleObject36.bin"/><Relationship Id="rId17"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vmlDrawing" Target="../drawings/vmlDrawing7.vml"/><Relationship Id="rId6" Type="http://schemas.openxmlformats.org/officeDocument/2006/relationships/image" Target="../media/image17.png"/><Relationship Id="rId11" Type="http://schemas.openxmlformats.org/officeDocument/2006/relationships/oleObject" Target="../embeddings/oleObject35.bin"/><Relationship Id="rId5" Type="http://schemas.openxmlformats.org/officeDocument/2006/relationships/audio" Target="../media/audio2.wav"/><Relationship Id="rId15" Type="http://schemas.openxmlformats.org/officeDocument/2006/relationships/image" Target="../media/image62.wmf"/><Relationship Id="rId10" Type="http://schemas.openxmlformats.org/officeDocument/2006/relationships/image" Target="../media/image37.wmf"/><Relationship Id="rId19" Type="http://schemas.openxmlformats.org/officeDocument/2006/relationships/image" Target="../media/image64.wmf"/><Relationship Id="rId4" Type="http://schemas.openxmlformats.org/officeDocument/2006/relationships/audio" Target="../media/audio1.wav"/><Relationship Id="rId9" Type="http://schemas.openxmlformats.org/officeDocument/2006/relationships/oleObject" Target="../embeddings/oleObject34.bin"/><Relationship Id="rId14"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66.wmf"/><Relationship Id="rId18" Type="http://schemas.openxmlformats.org/officeDocument/2006/relationships/oleObject" Target="../embeddings/oleObject46.bin"/><Relationship Id="rId3" Type="http://schemas.openxmlformats.org/officeDocument/2006/relationships/notesSlide" Target="../notesSlides/notesSlide12.xml"/><Relationship Id="rId21" Type="http://schemas.openxmlformats.org/officeDocument/2006/relationships/image" Target="../media/image70.emf"/><Relationship Id="rId7" Type="http://schemas.openxmlformats.org/officeDocument/2006/relationships/slide" Target="slide11.xml"/><Relationship Id="rId12" Type="http://schemas.openxmlformats.org/officeDocument/2006/relationships/oleObject" Target="../embeddings/oleObject43.bin"/><Relationship Id="rId17" Type="http://schemas.openxmlformats.org/officeDocument/2006/relationships/image" Target="../media/image68.wmf"/><Relationship Id="rId2" Type="http://schemas.openxmlformats.org/officeDocument/2006/relationships/slideLayout" Target="../slideLayouts/slideLayout2.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8.vml"/><Relationship Id="rId6" Type="http://schemas.openxmlformats.org/officeDocument/2006/relationships/image" Target="../media/image17.png"/><Relationship Id="rId11" Type="http://schemas.openxmlformats.org/officeDocument/2006/relationships/oleObject" Target="../embeddings/oleObject42.bin"/><Relationship Id="rId5" Type="http://schemas.openxmlformats.org/officeDocument/2006/relationships/audio" Target="../media/audio2.wav"/><Relationship Id="rId15" Type="http://schemas.openxmlformats.org/officeDocument/2006/relationships/image" Target="../media/image67.wmf"/><Relationship Id="rId10" Type="http://schemas.openxmlformats.org/officeDocument/2006/relationships/image" Target="../media/image37.wmf"/><Relationship Id="rId19" Type="http://schemas.openxmlformats.org/officeDocument/2006/relationships/image" Target="../media/image69.wmf"/><Relationship Id="rId4" Type="http://schemas.openxmlformats.org/officeDocument/2006/relationships/audio" Target="../media/audio1.wav"/><Relationship Id="rId9" Type="http://schemas.openxmlformats.org/officeDocument/2006/relationships/oleObject" Target="../embeddings/oleObject41.bin"/><Relationship Id="rId14" Type="http://schemas.openxmlformats.org/officeDocument/2006/relationships/oleObject" Target="../embeddings/oleObject44.bin"/></Relationships>
</file>

<file path=ppt/slides/_rels/slide19.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oleObject" Target="../embeddings/oleObject50.bin"/><Relationship Id="rId18" Type="http://schemas.openxmlformats.org/officeDocument/2006/relationships/oleObject" Target="../embeddings/oleObject53.bin"/><Relationship Id="rId3" Type="http://schemas.openxmlformats.org/officeDocument/2006/relationships/notesSlide" Target="../notesSlides/notesSlide13.xml"/><Relationship Id="rId21" Type="http://schemas.openxmlformats.org/officeDocument/2006/relationships/image" Target="../media/image75.wmf"/><Relationship Id="rId7" Type="http://schemas.openxmlformats.org/officeDocument/2006/relationships/slide" Target="slide11.xml"/><Relationship Id="rId12" Type="http://schemas.openxmlformats.org/officeDocument/2006/relationships/image" Target="../media/image37.wmf"/><Relationship Id="rId17" Type="http://schemas.openxmlformats.org/officeDocument/2006/relationships/image" Target="../media/image73.wmf"/><Relationship Id="rId2" Type="http://schemas.openxmlformats.org/officeDocument/2006/relationships/slideLayout" Target="../slideLayouts/slideLayout2.xml"/><Relationship Id="rId16" Type="http://schemas.openxmlformats.org/officeDocument/2006/relationships/oleObject" Target="../embeddings/oleObject52.bin"/><Relationship Id="rId20" Type="http://schemas.openxmlformats.org/officeDocument/2006/relationships/oleObject" Target="../embeddings/oleObject54.bin"/><Relationship Id="rId1" Type="http://schemas.openxmlformats.org/officeDocument/2006/relationships/vmlDrawing" Target="../drawings/vmlDrawing9.vml"/><Relationship Id="rId6" Type="http://schemas.openxmlformats.org/officeDocument/2006/relationships/image" Target="../media/image17.png"/><Relationship Id="rId11" Type="http://schemas.openxmlformats.org/officeDocument/2006/relationships/oleObject" Target="../embeddings/oleObject49.bin"/><Relationship Id="rId5" Type="http://schemas.openxmlformats.org/officeDocument/2006/relationships/audio" Target="../media/audio2.wav"/><Relationship Id="rId15" Type="http://schemas.openxmlformats.org/officeDocument/2006/relationships/image" Target="../media/image72.wmf"/><Relationship Id="rId10" Type="http://schemas.openxmlformats.org/officeDocument/2006/relationships/image" Target="../media/image71.wmf"/><Relationship Id="rId19" Type="http://schemas.openxmlformats.org/officeDocument/2006/relationships/image" Target="../media/image74.wmf"/><Relationship Id="rId4" Type="http://schemas.openxmlformats.org/officeDocument/2006/relationships/audio" Target="../media/audio1.wav"/><Relationship Id="rId9" Type="http://schemas.openxmlformats.org/officeDocument/2006/relationships/oleObject" Target="../embeddings/oleObject48.bin"/><Relationship Id="rId14"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76.emf"/><Relationship Id="rId18" Type="http://schemas.openxmlformats.org/officeDocument/2006/relationships/oleObject" Target="../embeddings/oleObject60.bin"/><Relationship Id="rId3" Type="http://schemas.openxmlformats.org/officeDocument/2006/relationships/notesSlide" Target="../notesSlides/notesSlide14.xml"/><Relationship Id="rId21" Type="http://schemas.openxmlformats.org/officeDocument/2006/relationships/image" Target="../media/image80.wmf"/><Relationship Id="rId7" Type="http://schemas.openxmlformats.org/officeDocument/2006/relationships/slide" Target="slide11.xml"/><Relationship Id="rId12" Type="http://schemas.openxmlformats.org/officeDocument/2006/relationships/oleObject" Target="../embeddings/oleObject57.bin"/><Relationship Id="rId17" Type="http://schemas.openxmlformats.org/officeDocument/2006/relationships/image" Target="../media/image78.emf"/><Relationship Id="rId2" Type="http://schemas.openxmlformats.org/officeDocument/2006/relationships/slideLayout" Target="../slideLayouts/slideLayout2.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10.vml"/><Relationship Id="rId6" Type="http://schemas.openxmlformats.org/officeDocument/2006/relationships/image" Target="../media/image17.png"/><Relationship Id="rId11" Type="http://schemas.openxmlformats.org/officeDocument/2006/relationships/oleObject" Target="../embeddings/oleObject56.bin"/><Relationship Id="rId5" Type="http://schemas.openxmlformats.org/officeDocument/2006/relationships/audio" Target="../media/audio2.wav"/><Relationship Id="rId15" Type="http://schemas.openxmlformats.org/officeDocument/2006/relationships/image" Target="../media/image77.emf"/><Relationship Id="rId10" Type="http://schemas.openxmlformats.org/officeDocument/2006/relationships/image" Target="../media/image37.wmf"/><Relationship Id="rId19" Type="http://schemas.openxmlformats.org/officeDocument/2006/relationships/image" Target="../media/image79.emf"/><Relationship Id="rId4" Type="http://schemas.openxmlformats.org/officeDocument/2006/relationships/audio" Target="../media/audio1.wav"/><Relationship Id="rId9" Type="http://schemas.openxmlformats.org/officeDocument/2006/relationships/oleObject" Target="../embeddings/oleObject55.bin"/><Relationship Id="rId14" Type="http://schemas.openxmlformats.org/officeDocument/2006/relationships/oleObject" Target="../embeddings/oleObject58.bin"/></Relationships>
</file>

<file path=ppt/slides/_rels/slide2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84.png"/><Relationship Id="rId7" Type="http://schemas.openxmlformats.org/officeDocument/2006/relationships/oleObject" Target="../embeddings/oleObject64.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63.bin"/><Relationship Id="rId5" Type="http://schemas.openxmlformats.org/officeDocument/2006/relationships/image" Target="../media/image37.wmf"/><Relationship Id="rId10" Type="http://schemas.openxmlformats.org/officeDocument/2006/relationships/image" Target="../media/image83.wmf"/><Relationship Id="rId4" Type="http://schemas.openxmlformats.org/officeDocument/2006/relationships/oleObject" Target="../embeddings/oleObject62.bin"/><Relationship Id="rId9" Type="http://schemas.openxmlformats.org/officeDocument/2006/relationships/oleObject" Target="../embeddings/oleObject6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8.wmf"/><Relationship Id="rId3" Type="http://schemas.openxmlformats.org/officeDocument/2006/relationships/image" Target="../media/image8.png"/><Relationship Id="rId7" Type="http://schemas.openxmlformats.org/officeDocument/2006/relationships/image" Target="../media/image85.wmf"/><Relationship Id="rId12" Type="http://schemas.openxmlformats.org/officeDocument/2006/relationships/oleObject" Target="../embeddings/oleObject70.bin"/><Relationship Id="rId17" Type="http://schemas.openxmlformats.org/officeDocument/2006/relationships/image" Target="../media/image90.wmf"/><Relationship Id="rId2" Type="http://schemas.openxmlformats.org/officeDocument/2006/relationships/slideLayout" Target="../slideLayouts/slideLayout13.xml"/><Relationship Id="rId16" Type="http://schemas.openxmlformats.org/officeDocument/2006/relationships/oleObject" Target="../embeddings/oleObject72.bin"/><Relationship Id="rId1" Type="http://schemas.openxmlformats.org/officeDocument/2006/relationships/vmlDrawing" Target="../drawings/vmlDrawing12.vml"/><Relationship Id="rId6" Type="http://schemas.openxmlformats.org/officeDocument/2006/relationships/oleObject" Target="../embeddings/oleObject67.bin"/><Relationship Id="rId11" Type="http://schemas.openxmlformats.org/officeDocument/2006/relationships/image" Target="../media/image87.wmf"/><Relationship Id="rId5" Type="http://schemas.openxmlformats.org/officeDocument/2006/relationships/image" Target="../media/image37.wmf"/><Relationship Id="rId15" Type="http://schemas.openxmlformats.org/officeDocument/2006/relationships/image" Target="../media/image89.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86.wmf"/><Relationship Id="rId14" Type="http://schemas.openxmlformats.org/officeDocument/2006/relationships/oleObject" Target="../embeddings/oleObject7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95.wmf"/><Relationship Id="rId3" Type="http://schemas.openxmlformats.org/officeDocument/2006/relationships/image" Target="../media/image97.png"/><Relationship Id="rId7" Type="http://schemas.openxmlformats.org/officeDocument/2006/relationships/image" Target="../media/image92.wmf"/><Relationship Id="rId12" Type="http://schemas.openxmlformats.org/officeDocument/2006/relationships/oleObject" Target="../embeddings/oleObject77.bin"/><Relationship Id="rId17" Type="http://schemas.openxmlformats.org/officeDocument/2006/relationships/image" Target="../media/image96.wmf"/><Relationship Id="rId2" Type="http://schemas.openxmlformats.org/officeDocument/2006/relationships/slideLayout" Target="../slideLayouts/slideLayout13.xml"/><Relationship Id="rId16" Type="http://schemas.openxmlformats.org/officeDocument/2006/relationships/oleObject" Target="../embeddings/oleObject79.bin"/><Relationship Id="rId1" Type="http://schemas.openxmlformats.org/officeDocument/2006/relationships/vmlDrawing" Target="../drawings/vmlDrawing13.vml"/><Relationship Id="rId6" Type="http://schemas.openxmlformats.org/officeDocument/2006/relationships/oleObject" Target="../embeddings/oleObject74.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37.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3.wmf"/><Relationship Id="rId14" Type="http://schemas.openxmlformats.org/officeDocument/2006/relationships/oleObject" Target="../embeddings/oleObject7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102.wmf"/><Relationship Id="rId18" Type="http://schemas.openxmlformats.org/officeDocument/2006/relationships/oleObject" Target="../embeddings/oleObject87.bin"/><Relationship Id="rId3" Type="http://schemas.openxmlformats.org/officeDocument/2006/relationships/image" Target="../media/image108.png"/><Relationship Id="rId21" Type="http://schemas.openxmlformats.org/officeDocument/2006/relationships/image" Target="../media/image106.emf"/><Relationship Id="rId7" Type="http://schemas.openxmlformats.org/officeDocument/2006/relationships/image" Target="../media/image99.wmf"/><Relationship Id="rId12" Type="http://schemas.openxmlformats.org/officeDocument/2006/relationships/oleObject" Target="../embeddings/oleObject84.bin"/><Relationship Id="rId17" Type="http://schemas.openxmlformats.org/officeDocument/2006/relationships/image" Target="../media/image104.wmf"/><Relationship Id="rId2" Type="http://schemas.openxmlformats.org/officeDocument/2006/relationships/slideLayout" Target="../slideLayouts/slideLayout13.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14.vml"/><Relationship Id="rId6" Type="http://schemas.openxmlformats.org/officeDocument/2006/relationships/oleObject" Target="../embeddings/oleObject81.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23" Type="http://schemas.openxmlformats.org/officeDocument/2006/relationships/image" Target="../media/image107.emf"/><Relationship Id="rId10" Type="http://schemas.openxmlformats.org/officeDocument/2006/relationships/oleObject" Target="../embeddings/oleObject83.bin"/><Relationship Id="rId19" Type="http://schemas.openxmlformats.org/officeDocument/2006/relationships/image" Target="../media/image105.wmf"/><Relationship Id="rId4" Type="http://schemas.openxmlformats.org/officeDocument/2006/relationships/oleObject" Target="../embeddings/oleObject80.bin"/><Relationship Id="rId9" Type="http://schemas.openxmlformats.org/officeDocument/2006/relationships/image" Target="../media/image100.wmf"/><Relationship Id="rId14" Type="http://schemas.openxmlformats.org/officeDocument/2006/relationships/oleObject" Target="../embeddings/oleObject85.bin"/><Relationship Id="rId22" Type="http://schemas.openxmlformats.org/officeDocument/2006/relationships/oleObject" Target="../embeddings/oleObject89.bin"/></Relationships>
</file>

<file path=ppt/slides/_rels/slide26.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notesSlide" Target="../notesSlides/notesSlide15.xml"/><Relationship Id="rId7" Type="http://schemas.openxmlformats.org/officeDocument/2006/relationships/oleObject" Target="../embeddings/oleObject91.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90.bin"/><Relationship Id="rId10" Type="http://schemas.openxmlformats.org/officeDocument/2006/relationships/image" Target="../media/image110.wmf"/><Relationship Id="rId4" Type="http://schemas.openxmlformats.org/officeDocument/2006/relationships/image" Target="../media/image7.png"/><Relationship Id="rId9" Type="http://schemas.openxmlformats.org/officeDocument/2006/relationships/oleObject" Target="../embeddings/oleObject92.bin"/></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2.w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94.bin"/><Relationship Id="rId5" Type="http://schemas.openxmlformats.org/officeDocument/2006/relationships/image" Target="../media/image111.wmf"/><Relationship Id="rId4" Type="http://schemas.openxmlformats.org/officeDocument/2006/relationships/oleObject" Target="../embeddings/oleObject93.bin"/></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vmlDrawing" Target="../drawings/vmlDrawing17.vml"/><Relationship Id="rId5" Type="http://schemas.openxmlformats.org/officeDocument/2006/relationships/image" Target="../media/image110.wmf"/><Relationship Id="rId4" Type="http://schemas.openxmlformats.org/officeDocument/2006/relationships/oleObject" Target="../embeddings/oleObject9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image" Target="../media/image115.png"/><Relationship Id="rId7" Type="http://schemas.openxmlformats.org/officeDocument/2006/relationships/image" Target="../media/image113.wmf"/><Relationship Id="rId2" Type="http://schemas.openxmlformats.org/officeDocument/2006/relationships/slideLayout" Target="../slideLayouts/slideLayout18.xml"/><Relationship Id="rId1" Type="http://schemas.openxmlformats.org/officeDocument/2006/relationships/vmlDrawing" Target="../drawings/vmlDrawing18.vml"/><Relationship Id="rId6" Type="http://schemas.openxmlformats.org/officeDocument/2006/relationships/oleObject" Target="../embeddings/oleObject97.bin"/><Relationship Id="rId5" Type="http://schemas.openxmlformats.org/officeDocument/2006/relationships/image" Target="../media/image37.wmf"/><Relationship Id="rId4" Type="http://schemas.openxmlformats.org/officeDocument/2006/relationships/oleObject" Target="../embeddings/oleObject96.bin"/><Relationship Id="rId9" Type="http://schemas.openxmlformats.org/officeDocument/2006/relationships/image" Target="../media/image114.w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7.wmf"/><Relationship Id="rId2" Type="http://schemas.openxmlformats.org/officeDocument/2006/relationships/slideLayout" Target="../slideLayouts/slideLayout18.xml"/><Relationship Id="rId1" Type="http://schemas.openxmlformats.org/officeDocument/2006/relationships/vmlDrawing" Target="../drawings/vmlDrawing19.vml"/><Relationship Id="rId6" Type="http://schemas.openxmlformats.org/officeDocument/2006/relationships/oleObject" Target="../embeddings/oleObject100.bin"/><Relationship Id="rId5" Type="http://schemas.openxmlformats.org/officeDocument/2006/relationships/image" Target="../media/image116.wmf"/><Relationship Id="rId4" Type="http://schemas.openxmlformats.org/officeDocument/2006/relationships/oleObject" Target="../embeddings/oleObject9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image" Target="../media/image6.png"/><Relationship Id="rId7" Type="http://schemas.openxmlformats.org/officeDocument/2006/relationships/image" Target="../media/image119.wmf"/><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102.bin"/><Relationship Id="rId5" Type="http://schemas.openxmlformats.org/officeDocument/2006/relationships/image" Target="../media/image118.wmf"/><Relationship Id="rId4" Type="http://schemas.openxmlformats.org/officeDocument/2006/relationships/oleObject" Target="../embeddings/oleObject101.bin"/><Relationship Id="rId9" Type="http://schemas.openxmlformats.org/officeDocument/2006/relationships/image" Target="../media/image120.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37.wmf"/><Relationship Id="rId3" Type="http://schemas.openxmlformats.org/officeDocument/2006/relationships/image" Target="../media/image6.png"/><Relationship Id="rId7" Type="http://schemas.openxmlformats.org/officeDocument/2006/relationships/image" Target="../media/image122.wmf"/><Relationship Id="rId12" Type="http://schemas.openxmlformats.org/officeDocument/2006/relationships/oleObject" Target="../embeddings/oleObject108.bin"/><Relationship Id="rId2" Type="http://schemas.openxmlformats.org/officeDocument/2006/relationships/slideLayout" Target="../slideLayouts/slideLayout18.xml"/><Relationship Id="rId1" Type="http://schemas.openxmlformats.org/officeDocument/2006/relationships/vmlDrawing" Target="../drawings/vmlDrawing21.vml"/><Relationship Id="rId6" Type="http://schemas.openxmlformats.org/officeDocument/2006/relationships/oleObject" Target="../embeddings/oleObject105.bin"/><Relationship Id="rId11" Type="http://schemas.openxmlformats.org/officeDocument/2006/relationships/image" Target="../media/image124.wmf"/><Relationship Id="rId5" Type="http://schemas.openxmlformats.org/officeDocument/2006/relationships/image" Target="../media/image121.wmf"/><Relationship Id="rId15" Type="http://schemas.openxmlformats.org/officeDocument/2006/relationships/image" Target="../media/image125.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23.wmf"/><Relationship Id="rId14" Type="http://schemas.openxmlformats.org/officeDocument/2006/relationships/oleObject" Target="../embeddings/oleObject109.bin"/></Relationships>
</file>

<file path=ppt/slides/_rels/slide33.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8.jpeg"/><Relationship Id="rId7" Type="http://schemas.openxmlformats.org/officeDocument/2006/relationships/oleObject" Target="../embeddings/oleObject111.bin"/><Relationship Id="rId2" Type="http://schemas.openxmlformats.org/officeDocument/2006/relationships/slideLayout" Target="../slideLayouts/slideLayout18.xml"/><Relationship Id="rId1" Type="http://schemas.openxmlformats.org/officeDocument/2006/relationships/vmlDrawing" Target="../drawings/vmlDrawing22.vml"/><Relationship Id="rId6" Type="http://schemas.openxmlformats.org/officeDocument/2006/relationships/image" Target="../media/image126.wmf"/><Relationship Id="rId5" Type="http://schemas.openxmlformats.org/officeDocument/2006/relationships/oleObject" Target="../embeddings/oleObject110.bin"/><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6.png"/><Relationship Id="rId7" Type="http://schemas.openxmlformats.org/officeDocument/2006/relationships/oleObject" Target="../embeddings/oleObject113.bin"/><Relationship Id="rId2" Type="http://schemas.openxmlformats.org/officeDocument/2006/relationships/slideLayout" Target="../slideLayouts/slideLayout18.xml"/><Relationship Id="rId1" Type="http://schemas.openxmlformats.org/officeDocument/2006/relationships/vmlDrawing" Target="../drawings/vmlDrawing23.vml"/><Relationship Id="rId6" Type="http://schemas.openxmlformats.org/officeDocument/2006/relationships/image" Target="../media/image129.wmf"/><Relationship Id="rId5" Type="http://schemas.openxmlformats.org/officeDocument/2006/relationships/oleObject" Target="../embeddings/oleObject112.bin"/><Relationship Id="rId4" Type="http://schemas.openxmlformats.org/officeDocument/2006/relationships/image" Target="../media/image128.jpeg"/></Relationships>
</file>

<file path=ppt/slides/_rels/slide3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6.png"/><Relationship Id="rId7" Type="http://schemas.openxmlformats.org/officeDocument/2006/relationships/oleObject" Target="../embeddings/oleObject115.bin"/><Relationship Id="rId2" Type="http://schemas.openxmlformats.org/officeDocument/2006/relationships/slideLayout" Target="../slideLayouts/slideLayout18.xml"/><Relationship Id="rId1" Type="http://schemas.openxmlformats.org/officeDocument/2006/relationships/vmlDrawing" Target="../drawings/vmlDrawing24.vml"/><Relationship Id="rId6" Type="http://schemas.openxmlformats.org/officeDocument/2006/relationships/image" Target="../media/image131.wmf"/><Relationship Id="rId5" Type="http://schemas.openxmlformats.org/officeDocument/2006/relationships/oleObject" Target="../embeddings/oleObject114.bin"/><Relationship Id="rId10" Type="http://schemas.openxmlformats.org/officeDocument/2006/relationships/image" Target="../media/image132.wmf"/><Relationship Id="rId4" Type="http://schemas.openxmlformats.org/officeDocument/2006/relationships/image" Target="../media/image128.jpeg"/><Relationship Id="rId9" Type="http://schemas.openxmlformats.org/officeDocument/2006/relationships/oleObject" Target="../embeddings/oleObject116.bin"/></Relationships>
</file>

<file path=ppt/slides/_rels/slide36.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image" Target="../media/image6.png"/><Relationship Id="rId7" Type="http://schemas.openxmlformats.org/officeDocument/2006/relationships/oleObject" Target="../embeddings/oleObject118.bin"/><Relationship Id="rId2" Type="http://schemas.openxmlformats.org/officeDocument/2006/relationships/slideLayout" Target="../slideLayouts/slideLayout18.xml"/><Relationship Id="rId1" Type="http://schemas.openxmlformats.org/officeDocument/2006/relationships/vmlDrawing" Target="../drawings/vmlDrawing25.vml"/><Relationship Id="rId6" Type="http://schemas.openxmlformats.org/officeDocument/2006/relationships/image" Target="../media/image133.wmf"/><Relationship Id="rId5" Type="http://schemas.openxmlformats.org/officeDocument/2006/relationships/oleObject" Target="../embeddings/oleObject117.bin"/><Relationship Id="rId10" Type="http://schemas.openxmlformats.org/officeDocument/2006/relationships/image" Target="../media/image135.wmf"/><Relationship Id="rId4" Type="http://schemas.openxmlformats.org/officeDocument/2006/relationships/image" Target="../media/image128.jpeg"/><Relationship Id="rId9" Type="http://schemas.openxmlformats.org/officeDocument/2006/relationships/oleObject" Target="../embeddings/oleObject119.bin"/></Relationships>
</file>

<file path=ppt/slides/_rels/slide3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image" Target="../media/image8.png"/><Relationship Id="rId7" Type="http://schemas.openxmlformats.org/officeDocument/2006/relationships/image" Target="../media/image138.wmf"/><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oleObject" Target="../embeddings/oleObject121.bin"/><Relationship Id="rId11" Type="http://schemas.openxmlformats.org/officeDocument/2006/relationships/image" Target="../media/image140.wmf"/><Relationship Id="rId5" Type="http://schemas.openxmlformats.org/officeDocument/2006/relationships/image" Target="../media/image137.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39.wmf"/></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7.xml"/><Relationship Id="rId4" Type="http://schemas.openxmlformats.org/officeDocument/2006/relationships/image" Target="../media/image143.png"/></Relationships>
</file>

<file path=ppt/slides/_rels/slide41.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9.xml"/><Relationship Id="rId18" Type="http://schemas.openxmlformats.org/officeDocument/2006/relationships/image" Target="../media/image25.png"/><Relationship Id="rId26" Type="http://schemas.openxmlformats.org/officeDocument/2006/relationships/image" Target="../media/image32.png"/><Relationship Id="rId3" Type="http://schemas.openxmlformats.org/officeDocument/2006/relationships/slide" Target="slide25.xml"/><Relationship Id="rId21" Type="http://schemas.openxmlformats.org/officeDocument/2006/relationships/image" Target="../media/image27.png"/><Relationship Id="rId7" Type="http://schemas.openxmlformats.org/officeDocument/2006/relationships/slide" Target="slide14.xml"/><Relationship Id="rId12" Type="http://schemas.openxmlformats.org/officeDocument/2006/relationships/image" Target="../media/image22.png"/><Relationship Id="rId17" Type="http://schemas.openxmlformats.org/officeDocument/2006/relationships/slide" Target="slide11.xml"/><Relationship Id="rId25" Type="http://schemas.openxmlformats.org/officeDocument/2006/relationships/image" Target="../media/image31.png"/><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46.xml"/><Relationship Id="rId6" Type="http://schemas.openxmlformats.org/officeDocument/2006/relationships/image" Target="../media/image19.png"/><Relationship Id="rId11" Type="http://schemas.openxmlformats.org/officeDocument/2006/relationships/slide" Target="slide8.xml"/><Relationship Id="rId24" Type="http://schemas.openxmlformats.org/officeDocument/2006/relationships/image" Target="../media/image30.png"/><Relationship Id="rId5" Type="http://schemas.openxmlformats.org/officeDocument/2006/relationships/slide" Target="slide16.xml"/><Relationship Id="rId15" Type="http://schemas.openxmlformats.org/officeDocument/2006/relationships/slide" Target="slide10.xml"/><Relationship Id="rId23" Type="http://schemas.openxmlformats.org/officeDocument/2006/relationships/image" Target="../media/image29.png"/><Relationship Id="rId10" Type="http://schemas.openxmlformats.org/officeDocument/2006/relationships/image" Target="../media/image21.png"/><Relationship Id="rId19" Type="http://schemas.openxmlformats.org/officeDocument/2006/relationships/slide" Target="slide12.xml"/><Relationship Id="rId4" Type="http://schemas.openxmlformats.org/officeDocument/2006/relationships/image" Target="../media/image18.png"/><Relationship Id="rId9" Type="http://schemas.openxmlformats.org/officeDocument/2006/relationships/slide" Target="slide7.xml"/><Relationship Id="rId14" Type="http://schemas.openxmlformats.org/officeDocument/2006/relationships/image" Target="../media/image23.png"/><Relationship Id="rId22"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hỗ dành sẵn cho Nội dung 4" descr="Ảnh có chứa diều, bầu trời, bay, ngoài trời&#10;&#10;Mô tả được tạo tự động">
            <a:extLst>
              <a:ext uri="{FF2B5EF4-FFF2-40B4-BE49-F238E27FC236}">
                <a16:creationId xmlns:a16="http://schemas.microsoft.com/office/drawing/2014/main" id="{13C0757B-7C79-4680-A650-9B16389C01CC}"/>
              </a:ext>
            </a:extLst>
          </p:cNvPr>
          <p:cNvPicPr>
            <a:picLocks noChangeAspect="1"/>
          </p:cNvPicPr>
          <p:nvPr/>
        </p:nvPicPr>
        <p:blipFill>
          <a:blip r:embed="rId2">
            <a:extLst>
              <a:ext uri="{28A0092B-C50C-407E-A947-70E740481C1C}">
                <a14:useLocalDpi xmlns:a14="http://schemas.microsoft.com/office/drawing/2010/main" val="0"/>
              </a:ext>
            </a:extLst>
          </a:blip>
          <a:srcRect l="729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11B2A6F5-0431-4D7E-AA7D-268506D61399}"/>
              </a:ext>
            </a:extLst>
          </p:cNvPr>
          <p:cNvSpPr txBox="1"/>
          <p:nvPr/>
        </p:nvSpPr>
        <p:spPr>
          <a:xfrm>
            <a:off x="2333625" y="485775"/>
            <a:ext cx="8885238" cy="474663"/>
          </a:xfrm>
          <a:prstGeom prst="rect">
            <a:avLst/>
          </a:prstGeom>
        </p:spPr>
        <p:txBody>
          <a:bodyPr lIns="121920" tIns="60960" rIns="121920" bIns="60960">
            <a:normAutofit fontScale="92500" lnSpcReduction="20000"/>
          </a:bodyPr>
          <a:lstStyle/>
          <a:p>
            <a:pPr>
              <a:lnSpc>
                <a:spcPct val="90000"/>
              </a:lnSpc>
              <a:spcAft>
                <a:spcPts val="800"/>
              </a:spcAft>
              <a:defRPr/>
            </a:pPr>
            <a:r>
              <a:rPr lang="en-US" sz="3200" b="1">
                <a:solidFill>
                  <a:srgbClr val="002060"/>
                </a:solidFill>
                <a:latin typeface="Times New Roman" panose="02020603050405020304" pitchFamily="18" charset="0"/>
                <a:cs typeface="Times New Roman" panose="02020603050405020304" pitchFamily="18" charset="0"/>
              </a:rPr>
              <a:t>PHÒNG GIÁO DỤC VÀ ĐÀO TẠO ……….</a:t>
            </a:r>
          </a:p>
        </p:txBody>
      </p:sp>
      <p:sp>
        <p:nvSpPr>
          <p:cNvPr id="14340" name="Hộp Văn bản 7">
            <a:extLst>
              <a:ext uri="{FF2B5EF4-FFF2-40B4-BE49-F238E27FC236}">
                <a16:creationId xmlns:a16="http://schemas.microsoft.com/office/drawing/2014/main" id="{2CAAEF12-176C-4721-90A1-C4574CE580A0}"/>
              </a:ext>
            </a:extLst>
          </p:cNvPr>
          <p:cNvSpPr txBox="1">
            <a:spLocks noChangeArrowheads="1"/>
          </p:cNvSpPr>
          <p:nvPr/>
        </p:nvSpPr>
        <p:spPr bwMode="auto">
          <a:xfrm>
            <a:off x="1773238" y="957263"/>
            <a:ext cx="443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800"/>
              </a:spcAft>
              <a:buFontTx/>
              <a:buNone/>
            </a:pPr>
            <a:r>
              <a:rPr lang="en-US" altLang="en-US" sz="3600" b="1">
                <a:solidFill>
                  <a:srgbClr val="002060"/>
                </a:solidFill>
                <a:latin typeface="Times New Roman" panose="02020603050405020304" pitchFamily="18" charset="0"/>
                <a:cs typeface="Times New Roman" panose="02020603050405020304" pitchFamily="18" charset="0"/>
              </a:rPr>
              <a:t>TRƯỜNG …………..</a:t>
            </a:r>
          </a:p>
        </p:txBody>
      </p:sp>
      <p:sp>
        <p:nvSpPr>
          <p:cNvPr id="14341" name="Hộp Văn bản 8">
            <a:extLst>
              <a:ext uri="{FF2B5EF4-FFF2-40B4-BE49-F238E27FC236}">
                <a16:creationId xmlns:a16="http://schemas.microsoft.com/office/drawing/2014/main" id="{96C62253-DD99-4355-93DD-06265389E618}"/>
              </a:ext>
            </a:extLst>
          </p:cNvPr>
          <p:cNvSpPr txBox="1">
            <a:spLocks noChangeArrowheads="1"/>
          </p:cNvSpPr>
          <p:nvPr/>
        </p:nvSpPr>
        <p:spPr bwMode="auto">
          <a:xfrm>
            <a:off x="3927475" y="4949825"/>
            <a:ext cx="1847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800"/>
              </a:spcAft>
              <a:buFontTx/>
              <a:buNone/>
            </a:pPr>
            <a:r>
              <a:rPr lang="en-US" altLang="en-US" sz="4000" b="1">
                <a:solidFill>
                  <a:srgbClr val="002060"/>
                </a:solidFill>
                <a:latin typeface="Times New Roman" panose="02020603050405020304" pitchFamily="18" charset="0"/>
                <a:cs typeface="Times New Roman" panose="02020603050405020304" pitchFamily="18" charset="0"/>
              </a:rPr>
              <a:t>GV:…..</a:t>
            </a:r>
          </a:p>
        </p:txBody>
      </p:sp>
      <p:sp>
        <p:nvSpPr>
          <p:cNvPr id="14342" name="Hộp Văn bản 9">
            <a:extLst>
              <a:ext uri="{FF2B5EF4-FFF2-40B4-BE49-F238E27FC236}">
                <a16:creationId xmlns:a16="http://schemas.microsoft.com/office/drawing/2014/main" id="{C22BF707-C6DE-4F83-BF6D-85E9FAEC53E1}"/>
              </a:ext>
            </a:extLst>
          </p:cNvPr>
          <p:cNvSpPr txBox="1">
            <a:spLocks noChangeArrowheads="1"/>
          </p:cNvSpPr>
          <p:nvPr/>
        </p:nvSpPr>
        <p:spPr bwMode="auto">
          <a:xfrm>
            <a:off x="1590675" y="3908425"/>
            <a:ext cx="1031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800"/>
              </a:spcAft>
              <a:buFontTx/>
              <a:buNone/>
            </a:pPr>
            <a:r>
              <a:rPr lang="en-US" altLang="en-US" sz="6000" b="1">
                <a:solidFill>
                  <a:srgbClr val="FF0000"/>
                </a:solidFill>
                <a:latin typeface="Times New Roman" panose="02020603050405020304" pitchFamily="18" charset="0"/>
                <a:cs typeface="Times New Roman" panose="02020603050405020304" pitchFamily="18" charset="0"/>
              </a:rPr>
              <a:t>MÔN TOÁN 7 (CÁNH DIỀU )</a:t>
            </a:r>
          </a:p>
        </p:txBody>
      </p:sp>
      <p:sp>
        <p:nvSpPr>
          <p:cNvPr id="14343" name="Hộp Văn bản 10">
            <a:extLst>
              <a:ext uri="{FF2B5EF4-FFF2-40B4-BE49-F238E27FC236}">
                <a16:creationId xmlns:a16="http://schemas.microsoft.com/office/drawing/2014/main" id="{9A2B3205-9578-49F8-B349-A9FC4A379AC8}"/>
              </a:ext>
            </a:extLst>
          </p:cNvPr>
          <p:cNvSpPr txBox="1">
            <a:spLocks noChangeArrowheads="1"/>
          </p:cNvSpPr>
          <p:nvPr/>
        </p:nvSpPr>
        <p:spPr bwMode="auto">
          <a:xfrm>
            <a:off x="5778500" y="5743575"/>
            <a:ext cx="548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800"/>
              </a:spcAft>
              <a:buFontTx/>
              <a:buNone/>
            </a:pPr>
            <a:r>
              <a:rPr lang="en-US" altLang="en-US" sz="4000" b="1">
                <a:solidFill>
                  <a:srgbClr val="002060"/>
                </a:solidFill>
                <a:latin typeface="Times New Roman" panose="02020603050405020304" pitchFamily="18" charset="0"/>
                <a:cs typeface="Times New Roman" panose="02020603050405020304" pitchFamily="18" charset="0"/>
              </a:rPr>
              <a:t>NĂM HỌC: 2022 - 2023</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2643EE9B-8337-487E-AF60-C1B5F01D521D}"/>
              </a:ext>
            </a:extLst>
          </p:cNvPr>
          <p:cNvSpPr txBox="1">
            <a:spLocks noChangeArrowheads="1"/>
          </p:cNvSpPr>
          <p:nvPr/>
        </p:nvSpPr>
        <p:spPr bwMode="auto">
          <a:xfrm>
            <a:off x="2057400" y="457200"/>
            <a:ext cx="8458200" cy="5233988"/>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lnSpc>
                <a:spcPct val="107000"/>
              </a:lnSpc>
              <a:spcBef>
                <a:spcPts val="0"/>
              </a:spcBef>
              <a:spcAft>
                <a:spcPts val="800"/>
              </a:spcAft>
              <a:defRPr/>
            </a:pPr>
            <a:r>
              <a:rPr lang="en-US" altLang="en-US" sz="2400" b="1" dirty="0" err="1">
                <a:solidFill>
                  <a:srgbClr val="FF0000"/>
                </a:solidFill>
                <a:latin typeface="Times New Roman" panose="02020603050405020304" pitchFamily="18" charset="0"/>
                <a:cs typeface="Times New Roman" panose="02020603050405020304" pitchFamily="18" charset="0"/>
              </a:rPr>
              <a:t>Hướng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dẫn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chơi</a:t>
            </a:r>
            <a:r>
              <a:rPr lang="en-US" altLang="en-US" sz="2400" b="1" dirty="0">
                <a:solidFill>
                  <a:srgbClr val="FF0000"/>
                </a:solidFill>
                <a:latin typeface="Times New Roman" panose="02020603050405020304" pitchFamily="18" charset="0"/>
                <a:cs typeface="Times New Roman" panose="02020603050405020304" pitchFamily="18" charset="0"/>
              </a:rPr>
              <a:t>:</a:t>
            </a:r>
          </a:p>
          <a:p>
            <a:pPr eaLnBrk="1" fontAlgn="auto" hangingPunct="1">
              <a:lnSpc>
                <a:spcPct val="107000"/>
              </a:lnSpc>
              <a:spcBef>
                <a:spcPts val="0"/>
              </a:spcBef>
              <a:spcAft>
                <a:spcPts val="800"/>
              </a:spcAft>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9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đánh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1,2,3,…,9</a:t>
            </a: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kích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tương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khác</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quyền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lòi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slide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quay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cây</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rổ</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thêm</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rổ</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eaLnBrk="1" fontAlgn="auto" hangingPunct="1">
              <a:lnSpc>
                <a:spcPct val="107000"/>
              </a:lnSpc>
              <a:spcBef>
                <a:spcPts val="0"/>
              </a:spcBef>
              <a:spcAft>
                <a:spcPts val="800"/>
              </a:spcAft>
              <a:buFontTx/>
              <a:buChar char="-"/>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hái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hết</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9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tuyên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bố</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sau</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eaLnBrk="1" fontAlgn="auto" hangingPunct="1">
              <a:lnSpc>
                <a:spcPct val="107000"/>
              </a:lnSpc>
              <a:spcBef>
                <a:spcPts val="0"/>
              </a:spcBef>
              <a:spcAft>
                <a:spcPts val="800"/>
              </a:spcAft>
              <a:buFontTx/>
              <a:buChar char="-"/>
              <a:defRPr/>
            </a:pP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sang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hlinkClick r:id="rId2" action="ppaction://hlinksldjump"/>
            <a:extLst>
              <a:ext uri="{FF2B5EF4-FFF2-40B4-BE49-F238E27FC236}">
                <a16:creationId xmlns:a16="http://schemas.microsoft.com/office/drawing/2014/main" id="{B2048DAD-17A9-42A1-B084-543A1005094A}"/>
              </a:ext>
            </a:extLst>
          </p:cNvPr>
          <p:cNvPicPr>
            <a:picLocks noChangeAspect="1"/>
          </p:cNvPicPr>
          <p:nvPr/>
        </p:nvPicPr>
        <p:blipFill>
          <a:blip r:embed="rId3" cstate="print"/>
          <a:stretch>
            <a:fillRect/>
          </a:stretch>
        </p:blipFill>
        <p:spPr>
          <a:xfrm>
            <a:off x="8458200" y="2868341"/>
            <a:ext cx="374788" cy="419715"/>
          </a:xfrm>
          <a:prstGeom prst="ellipse">
            <a:avLst/>
          </a:prstGeom>
        </p:spPr>
      </p:pic>
      <p:pic>
        <p:nvPicPr>
          <p:cNvPr id="7" name="Picture 6">
            <a:hlinkClick r:id="rId2" action="ppaction://hlinksldjump"/>
            <a:extLst>
              <a:ext uri="{FF2B5EF4-FFF2-40B4-BE49-F238E27FC236}">
                <a16:creationId xmlns:a16="http://schemas.microsoft.com/office/drawing/2014/main" id="{2433AE8E-ACAF-4D22-9445-D83CA19A7EFB}"/>
              </a:ext>
            </a:extLst>
          </p:cNvPr>
          <p:cNvPicPr>
            <a:picLocks noChangeAspect="1"/>
          </p:cNvPicPr>
          <p:nvPr/>
        </p:nvPicPr>
        <p:blipFill>
          <a:blip r:embed="rId3" cstate="print"/>
          <a:stretch>
            <a:fillRect/>
          </a:stretch>
        </p:blipFill>
        <p:spPr>
          <a:xfrm>
            <a:off x="4270306" y="3357990"/>
            <a:ext cx="374788" cy="371856"/>
          </a:xfrm>
          <a:prstGeom prst="ellipse">
            <a:avLst/>
          </a:prstGeom>
        </p:spPr>
      </p:pic>
      <p:pic>
        <p:nvPicPr>
          <p:cNvPr id="27653" name="Picture 1">
            <a:hlinkClick r:id="rId4" action="ppaction://hlinksldjump"/>
            <a:extLst>
              <a:ext uri="{FF2B5EF4-FFF2-40B4-BE49-F238E27FC236}">
                <a16:creationId xmlns:a16="http://schemas.microsoft.com/office/drawing/2014/main" id="{31317EC2-3432-4BED-AAF3-B13D3133F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701" t="67200" r="2899" b="1199"/>
          <a:stretch>
            <a:fillRect/>
          </a:stretch>
        </p:blipFill>
        <p:spPr bwMode="auto">
          <a:xfrm>
            <a:off x="3733800" y="5105400"/>
            <a:ext cx="1447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FED10FC1-5A4B-4893-A153-C6F3F79D8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37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58BA201-9F1B-45E8-BA38-A9386F2EA9C9}"/>
              </a:ext>
            </a:extLst>
          </p:cNvPr>
          <p:cNvSpPr txBox="1"/>
          <p:nvPr/>
        </p:nvSpPr>
        <p:spPr>
          <a:xfrm>
            <a:off x="2014172" y="1528770"/>
            <a:ext cx="3091231" cy="615311"/>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lang="en-US"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Trò ch</a:t>
            </a:r>
            <a:r>
              <a:rPr lang="vi-VN"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ơ</a:t>
            </a:r>
            <a:r>
              <a:rPr lang="en-US"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i</a:t>
            </a:r>
          </a:p>
        </p:txBody>
      </p:sp>
      <p:sp>
        <p:nvSpPr>
          <p:cNvPr id="208" name="TextBox 207">
            <a:extLst>
              <a:ext uri="{FF2B5EF4-FFF2-40B4-BE49-F238E27FC236}">
                <a16:creationId xmlns:a16="http://schemas.microsoft.com/office/drawing/2014/main" id="{5635E3B2-FF15-4BE1-AC18-A1CE63C66D60}"/>
              </a:ext>
            </a:extLst>
          </p:cNvPr>
          <p:cNvSpPr txBox="1"/>
          <p:nvPr/>
        </p:nvSpPr>
        <p:spPr>
          <a:xfrm>
            <a:off x="2605355" y="1706667"/>
            <a:ext cx="1770036" cy="646331"/>
          </a:xfrm>
          <a:prstGeom prst="rect">
            <a:avLst/>
          </a:prstGeom>
          <a:noFill/>
        </p:spPr>
        <p:txBody>
          <a:bodyPr wrap="none">
            <a:spAutoFit/>
          </a:bodyPr>
          <a:lstStyle/>
          <a:p>
            <a:pPr eaLnBrk="1" fontAlgn="auto" hangingPunct="1">
              <a:spcBef>
                <a:spcPts val="0"/>
              </a:spcBef>
              <a:spcAft>
                <a:spcPts val="0"/>
              </a:spcAft>
              <a:defRPr/>
            </a:pPr>
            <a:r>
              <a:rPr lang="en-US" sz="360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HÁI TÁO</a:t>
            </a:r>
          </a:p>
        </p:txBody>
      </p:sp>
      <p:pic>
        <p:nvPicPr>
          <p:cNvPr id="7" name="Picture 6">
            <a:hlinkClick r:id="rId4" action="ppaction://hlinksldjump"/>
            <a:extLst>
              <a:ext uri="{FF2B5EF4-FFF2-40B4-BE49-F238E27FC236}">
                <a16:creationId xmlns:a16="http://schemas.microsoft.com/office/drawing/2014/main" id="{15DA7D42-447C-4479-8377-941F00F58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3224"/>
          <a:stretch>
            <a:fillRect/>
          </a:stretch>
        </p:blipFill>
        <p:spPr bwMode="auto">
          <a:xfrm>
            <a:off x="2232025" y="2439988"/>
            <a:ext cx="963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6" action="ppaction://hlinksldjump"/>
            <a:extLst>
              <a:ext uri="{FF2B5EF4-FFF2-40B4-BE49-F238E27FC236}">
                <a16:creationId xmlns:a16="http://schemas.microsoft.com/office/drawing/2014/main" id="{14FD1FF1-EFC0-467B-85B2-F6B26777A0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8927"/>
          <a:stretch>
            <a:fillRect/>
          </a:stretch>
        </p:blipFill>
        <p:spPr bwMode="auto">
          <a:xfrm>
            <a:off x="3209925" y="2439988"/>
            <a:ext cx="9699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8" action="ppaction://hlinksldjump"/>
            <a:extLst>
              <a:ext uri="{FF2B5EF4-FFF2-40B4-BE49-F238E27FC236}">
                <a16:creationId xmlns:a16="http://schemas.microsoft.com/office/drawing/2014/main" id="{F20CAE77-56CC-48E7-A6B7-9A00F92897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2752"/>
          <a:stretch>
            <a:fillRect/>
          </a:stretch>
        </p:blipFill>
        <p:spPr bwMode="auto">
          <a:xfrm>
            <a:off x="4194175" y="2439988"/>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0" action="ppaction://hlinksldjump"/>
            <a:extLst>
              <a:ext uri="{FF2B5EF4-FFF2-40B4-BE49-F238E27FC236}">
                <a16:creationId xmlns:a16="http://schemas.microsoft.com/office/drawing/2014/main" id="{A3B7B7BF-493B-4B70-8B81-6D036097B5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3224"/>
          <a:stretch>
            <a:fillRect/>
          </a:stretch>
        </p:blipFill>
        <p:spPr bwMode="auto">
          <a:xfrm>
            <a:off x="2232025" y="3457575"/>
            <a:ext cx="9636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hlinkClick r:id="rId12" action="ppaction://hlinksldjump"/>
            <a:extLst>
              <a:ext uri="{FF2B5EF4-FFF2-40B4-BE49-F238E27FC236}">
                <a16:creationId xmlns:a16="http://schemas.microsoft.com/office/drawing/2014/main" id="{D0E3CFD1-0359-4DFF-BB1E-F9F884E8F7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23222"/>
          <a:stretch>
            <a:fillRect/>
          </a:stretch>
        </p:blipFill>
        <p:spPr bwMode="auto">
          <a:xfrm>
            <a:off x="3225800" y="3398838"/>
            <a:ext cx="9699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rId14" action="ppaction://hlinksldjump"/>
            <a:extLst>
              <a:ext uri="{FF2B5EF4-FFF2-40B4-BE49-F238E27FC236}">
                <a16:creationId xmlns:a16="http://schemas.microsoft.com/office/drawing/2014/main" id="{9C9F427D-3F6D-4520-8456-4C99114A4C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23224"/>
          <a:stretch>
            <a:fillRect/>
          </a:stretch>
        </p:blipFill>
        <p:spPr bwMode="auto">
          <a:xfrm>
            <a:off x="4194175" y="3457575"/>
            <a:ext cx="965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hlinkClick r:id="rId16" action="ppaction://hlinksldjump"/>
            <a:extLst>
              <a:ext uri="{FF2B5EF4-FFF2-40B4-BE49-F238E27FC236}">
                <a16:creationId xmlns:a16="http://schemas.microsoft.com/office/drawing/2014/main" id="{6C3D4F04-A0F3-4072-8C55-13DF90BD51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b="19440"/>
          <a:stretch>
            <a:fillRect/>
          </a:stretch>
        </p:blipFill>
        <p:spPr bwMode="auto">
          <a:xfrm>
            <a:off x="2232025" y="4476750"/>
            <a:ext cx="96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hlinkClick r:id="rId18" action="ppaction://hlinksldjump"/>
            <a:extLst>
              <a:ext uri="{FF2B5EF4-FFF2-40B4-BE49-F238E27FC236}">
                <a16:creationId xmlns:a16="http://schemas.microsoft.com/office/drawing/2014/main" id="{BE6061D4-9FB9-452B-8FD5-FD0C30F761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b="19981"/>
          <a:stretch>
            <a:fillRect/>
          </a:stretch>
        </p:blipFill>
        <p:spPr bwMode="auto">
          <a:xfrm>
            <a:off x="3209925" y="4476750"/>
            <a:ext cx="9699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hlinkClick r:id="rId20" action="ppaction://hlinksldjump"/>
            <a:extLst>
              <a:ext uri="{FF2B5EF4-FFF2-40B4-BE49-F238E27FC236}">
                <a16:creationId xmlns:a16="http://schemas.microsoft.com/office/drawing/2014/main" id="{8EE6EF43-58F0-43C1-A6D2-0F212F7269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b="19440"/>
          <a:stretch>
            <a:fillRect/>
          </a:stretch>
        </p:blipFill>
        <p:spPr bwMode="auto">
          <a:xfrm>
            <a:off x="4194175" y="4476750"/>
            <a:ext cx="96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tree">
            <a:extLst>
              <a:ext uri="{FF2B5EF4-FFF2-40B4-BE49-F238E27FC236}">
                <a16:creationId xmlns:a16="http://schemas.microsoft.com/office/drawing/2014/main" id="{F915AD1B-E6D7-4219-B267-5D57B41AEA8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5846" t="8588" r="8347" b="6235"/>
          <a:stretch>
            <a:fillRect/>
          </a:stretch>
        </p:blipFill>
        <p:spPr bwMode="auto">
          <a:xfrm>
            <a:off x="5541963" y="1303338"/>
            <a:ext cx="42640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basket">
            <a:extLst>
              <a:ext uri="{FF2B5EF4-FFF2-40B4-BE49-F238E27FC236}">
                <a16:creationId xmlns:a16="http://schemas.microsoft.com/office/drawing/2014/main" id="{32E86B26-89EB-42E4-9B8E-837457051BC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6611" t="16663" r="18352" b="24075"/>
          <a:stretch>
            <a:fillRect/>
          </a:stretch>
        </p:blipFill>
        <p:spPr bwMode="auto">
          <a:xfrm>
            <a:off x="5511800"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apple">
            <a:extLst>
              <a:ext uri="{FF2B5EF4-FFF2-40B4-BE49-F238E27FC236}">
                <a16:creationId xmlns:a16="http://schemas.microsoft.com/office/drawing/2014/main" id="{0D3F2AD5-2330-41CC-B702-C314597CC2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762625" y="476091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apple">
            <a:extLst>
              <a:ext uri="{FF2B5EF4-FFF2-40B4-BE49-F238E27FC236}">
                <a16:creationId xmlns:a16="http://schemas.microsoft.com/office/drawing/2014/main" id="{E1DB8444-8E9B-4550-A824-F1BC6DC8D86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496050"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apple">
            <a:extLst>
              <a:ext uri="{FF2B5EF4-FFF2-40B4-BE49-F238E27FC236}">
                <a16:creationId xmlns:a16="http://schemas.microsoft.com/office/drawing/2014/main" id="{0042728D-BFD5-4801-9AFC-4C6EC07650B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6016625"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apple">
            <a:extLst>
              <a:ext uri="{FF2B5EF4-FFF2-40B4-BE49-F238E27FC236}">
                <a16:creationId xmlns:a16="http://schemas.microsoft.com/office/drawing/2014/main" id="{11E020D1-020F-4E80-B71C-C546438EE3D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6276975"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apple">
            <a:extLst>
              <a:ext uri="{FF2B5EF4-FFF2-40B4-BE49-F238E27FC236}">
                <a16:creationId xmlns:a16="http://schemas.microsoft.com/office/drawing/2014/main" id="{70F030C1-B91A-4A46-BE7D-7E50F67ABC1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581775" y="493395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3" name="Group 68">
            <a:extLst>
              <a:ext uri="{FF2B5EF4-FFF2-40B4-BE49-F238E27FC236}">
                <a16:creationId xmlns:a16="http://schemas.microsoft.com/office/drawing/2014/main" id="{FDC0D2EC-5C1A-418B-B54C-0558D10ECFBE}"/>
              </a:ext>
            </a:extLst>
          </p:cNvPr>
          <p:cNvGrpSpPr>
            <a:grpSpLocks/>
          </p:cNvGrpSpPr>
          <p:nvPr/>
        </p:nvGrpSpPr>
        <p:grpSpPr bwMode="auto">
          <a:xfrm>
            <a:off x="6100763" y="4264025"/>
            <a:ext cx="377825" cy="554038"/>
            <a:chOff x="2724120" y="1392702"/>
            <a:chExt cx="2173074" cy="3193366"/>
          </a:xfrm>
        </p:grpSpPr>
        <p:pic>
          <p:nvPicPr>
            <p:cNvPr id="28748" name="Picture 69">
              <a:extLst>
                <a:ext uri="{FF2B5EF4-FFF2-40B4-BE49-F238E27FC236}">
                  <a16:creationId xmlns:a16="http://schemas.microsoft.com/office/drawing/2014/main" id="{A507C680-B700-4157-9094-8688B7E82E7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3085" t="13721" r="66679" b="29384"/>
            <a:stretch>
              <a:fillRect/>
            </a:stretch>
          </p:blipFill>
          <p:spPr bwMode="auto">
            <a:xfrm>
              <a:off x="2724120" y="1392702"/>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70">
              <a:extLst>
                <a:ext uri="{FF2B5EF4-FFF2-40B4-BE49-F238E27FC236}">
                  <a16:creationId xmlns:a16="http://schemas.microsoft.com/office/drawing/2014/main" id="{0F186870-63EC-4FB9-838C-C5AB7EE2FD89}"/>
                </a:ext>
              </a:extLst>
            </p:cNvPr>
            <p:cNvSpPr/>
            <p:nvPr/>
          </p:nvSpPr>
          <p:spPr>
            <a:xfrm>
              <a:off x="3144126" y="1859357"/>
              <a:ext cx="1260018" cy="1235252"/>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1</a:t>
              </a:r>
            </a:p>
          </p:txBody>
        </p:sp>
      </p:grpSp>
      <p:pic>
        <p:nvPicPr>
          <p:cNvPr id="72" name="apple">
            <a:extLst>
              <a:ext uri="{FF2B5EF4-FFF2-40B4-BE49-F238E27FC236}">
                <a16:creationId xmlns:a16="http://schemas.microsoft.com/office/drawing/2014/main" id="{ED0828C9-C1ED-48E9-9B94-342C9A2999B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08638"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apple">
            <a:extLst>
              <a:ext uri="{FF2B5EF4-FFF2-40B4-BE49-F238E27FC236}">
                <a16:creationId xmlns:a16="http://schemas.microsoft.com/office/drawing/2014/main" id="{8DF7D030-90C5-49E7-92A2-0EA0644F11A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67438" y="2962275"/>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apple">
            <a:extLst>
              <a:ext uri="{FF2B5EF4-FFF2-40B4-BE49-F238E27FC236}">
                <a16:creationId xmlns:a16="http://schemas.microsoft.com/office/drawing/2014/main" id="{FD4556B1-6A0F-4E6A-B2D7-EF8A3036006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832475"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apple">
            <a:extLst>
              <a:ext uri="{FF2B5EF4-FFF2-40B4-BE49-F238E27FC236}">
                <a16:creationId xmlns:a16="http://schemas.microsoft.com/office/drawing/2014/main" id="{FACAC329-0FAD-412A-9DF2-B0033AFB033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216900" y="15303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apple">
            <a:extLst>
              <a:ext uri="{FF2B5EF4-FFF2-40B4-BE49-F238E27FC236}">
                <a16:creationId xmlns:a16="http://schemas.microsoft.com/office/drawing/2014/main" id="{BA906D16-4138-448A-B0C8-9CFCF534DFD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131050" y="26749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apple">
            <a:extLst>
              <a:ext uri="{FF2B5EF4-FFF2-40B4-BE49-F238E27FC236}">
                <a16:creationId xmlns:a16="http://schemas.microsoft.com/office/drawing/2014/main" id="{D375EB61-0C84-4099-8962-388847BA68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084888"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apple">
            <a:extLst>
              <a:ext uri="{FF2B5EF4-FFF2-40B4-BE49-F238E27FC236}">
                <a16:creationId xmlns:a16="http://schemas.microsoft.com/office/drawing/2014/main" id="{49BC8A1B-5800-45AB-A44E-CBFD62160B7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219950" y="3235325"/>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apple">
            <a:extLst>
              <a:ext uri="{FF2B5EF4-FFF2-40B4-BE49-F238E27FC236}">
                <a16:creationId xmlns:a16="http://schemas.microsoft.com/office/drawing/2014/main" id="{865FAD5C-9C86-416F-B88F-DB6C8188D27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020050" y="3114675"/>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apple">
            <a:extLst>
              <a:ext uri="{FF2B5EF4-FFF2-40B4-BE49-F238E27FC236}">
                <a16:creationId xmlns:a16="http://schemas.microsoft.com/office/drawing/2014/main" id="{F428568F-111A-4999-AEDD-2F7BA6B1EB6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351588" y="495776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apple">
            <a:extLst>
              <a:ext uri="{FF2B5EF4-FFF2-40B4-BE49-F238E27FC236}">
                <a16:creationId xmlns:a16="http://schemas.microsoft.com/office/drawing/2014/main" id="{14B2366B-9D41-4257-B663-26E21A5D8C0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296025" y="19034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apple">
            <a:extLst>
              <a:ext uri="{FF2B5EF4-FFF2-40B4-BE49-F238E27FC236}">
                <a16:creationId xmlns:a16="http://schemas.microsoft.com/office/drawing/2014/main" id="{771A9CA2-7C9F-4ECE-A8E7-4B0372A3DB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215188" y="14859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apple">
            <a:extLst>
              <a:ext uri="{FF2B5EF4-FFF2-40B4-BE49-F238E27FC236}">
                <a16:creationId xmlns:a16="http://schemas.microsoft.com/office/drawing/2014/main" id="{04819C9F-17A0-4A91-8D39-5FE9E53FEFD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896350" y="1938338"/>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apple">
            <a:extLst>
              <a:ext uri="{FF2B5EF4-FFF2-40B4-BE49-F238E27FC236}">
                <a16:creationId xmlns:a16="http://schemas.microsoft.com/office/drawing/2014/main" id="{2E660956-0B03-46C5-8F6C-EE443DF6CF4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9158288" y="32083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basket">
            <a:extLst>
              <a:ext uri="{FF2B5EF4-FFF2-40B4-BE49-F238E27FC236}">
                <a16:creationId xmlns:a16="http://schemas.microsoft.com/office/drawing/2014/main" id="{35A16EBB-C22E-4840-BA5C-2AFB1EBAF5F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6611" t="16663" r="18352" b="24075"/>
          <a:stretch>
            <a:fillRect/>
          </a:stretch>
        </p:blipFill>
        <p:spPr bwMode="auto">
          <a:xfrm>
            <a:off x="7097713"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apple">
            <a:extLst>
              <a:ext uri="{FF2B5EF4-FFF2-40B4-BE49-F238E27FC236}">
                <a16:creationId xmlns:a16="http://schemas.microsoft.com/office/drawing/2014/main" id="{149DEDA2-783A-42E4-BDC9-097BAC5D569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348538" y="476091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apple">
            <a:extLst>
              <a:ext uri="{FF2B5EF4-FFF2-40B4-BE49-F238E27FC236}">
                <a16:creationId xmlns:a16="http://schemas.microsoft.com/office/drawing/2014/main" id="{3326839E-D0B2-4757-96E1-0006A55192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081963"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apple">
            <a:extLst>
              <a:ext uri="{FF2B5EF4-FFF2-40B4-BE49-F238E27FC236}">
                <a16:creationId xmlns:a16="http://schemas.microsoft.com/office/drawing/2014/main" id="{3A835A91-325D-42A7-96E9-D27DE76BD52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7602538"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apple">
            <a:extLst>
              <a:ext uri="{FF2B5EF4-FFF2-40B4-BE49-F238E27FC236}">
                <a16:creationId xmlns:a16="http://schemas.microsoft.com/office/drawing/2014/main" id="{AAB481C2-A529-4F5E-9351-EF7D35B71EB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7862888"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apple">
            <a:extLst>
              <a:ext uri="{FF2B5EF4-FFF2-40B4-BE49-F238E27FC236}">
                <a16:creationId xmlns:a16="http://schemas.microsoft.com/office/drawing/2014/main" id="{87D3AB44-3BA7-4719-8007-C89A1CB7A9C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67688" y="4933950"/>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apple">
            <a:extLst>
              <a:ext uri="{FF2B5EF4-FFF2-40B4-BE49-F238E27FC236}">
                <a16:creationId xmlns:a16="http://schemas.microsoft.com/office/drawing/2014/main" id="{EFA88828-8EDB-4920-872A-1A5C611537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194550"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apple">
            <a:extLst>
              <a:ext uri="{FF2B5EF4-FFF2-40B4-BE49-F238E27FC236}">
                <a16:creationId xmlns:a16="http://schemas.microsoft.com/office/drawing/2014/main" id="{A1AE83C5-CB79-40BB-B6DD-61E213D0EC8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18475" y="23637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apple">
            <a:extLst>
              <a:ext uri="{FF2B5EF4-FFF2-40B4-BE49-F238E27FC236}">
                <a16:creationId xmlns:a16="http://schemas.microsoft.com/office/drawing/2014/main" id="{EC37FB39-A8F5-4EC4-9B97-F7565FBC4B0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418388"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apple">
            <a:extLst>
              <a:ext uri="{FF2B5EF4-FFF2-40B4-BE49-F238E27FC236}">
                <a16:creationId xmlns:a16="http://schemas.microsoft.com/office/drawing/2014/main" id="{198797C1-BD71-4C9E-8924-286B35C29C6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529638" y="2781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apple">
            <a:extLst>
              <a:ext uri="{FF2B5EF4-FFF2-40B4-BE49-F238E27FC236}">
                <a16:creationId xmlns:a16="http://schemas.microsoft.com/office/drawing/2014/main" id="{7100B87B-E687-4178-9103-8E0295E2B2B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23175" y="35226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apple">
            <a:extLst>
              <a:ext uri="{FF2B5EF4-FFF2-40B4-BE49-F238E27FC236}">
                <a16:creationId xmlns:a16="http://schemas.microsoft.com/office/drawing/2014/main" id="{15A3693D-142F-4E85-A0DA-C228DBB0605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670800"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apple">
            <a:extLst>
              <a:ext uri="{FF2B5EF4-FFF2-40B4-BE49-F238E27FC236}">
                <a16:creationId xmlns:a16="http://schemas.microsoft.com/office/drawing/2014/main" id="{CCFB9597-E24C-4B67-8E79-4D1CDE48824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616950" y="32385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apple">
            <a:extLst>
              <a:ext uri="{FF2B5EF4-FFF2-40B4-BE49-F238E27FC236}">
                <a16:creationId xmlns:a16="http://schemas.microsoft.com/office/drawing/2014/main" id="{B3032E28-D2EA-4D51-B2A2-18084FAE6F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567488" y="33797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apple">
            <a:extLst>
              <a:ext uri="{FF2B5EF4-FFF2-40B4-BE49-F238E27FC236}">
                <a16:creationId xmlns:a16="http://schemas.microsoft.com/office/drawing/2014/main" id="{C8D0C92B-6E2F-4696-83C3-106CA8BA48D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37500" y="49577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apple">
            <a:extLst>
              <a:ext uri="{FF2B5EF4-FFF2-40B4-BE49-F238E27FC236}">
                <a16:creationId xmlns:a16="http://schemas.microsoft.com/office/drawing/2014/main" id="{D6A4AAE5-04D5-4E38-B132-A4DA4B7C193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940550" y="19081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apple">
            <a:extLst>
              <a:ext uri="{FF2B5EF4-FFF2-40B4-BE49-F238E27FC236}">
                <a16:creationId xmlns:a16="http://schemas.microsoft.com/office/drawing/2014/main" id="{170DC8DB-5156-464E-BD4A-9E9293FA3AB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9521825" y="25447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apple">
            <a:extLst>
              <a:ext uri="{FF2B5EF4-FFF2-40B4-BE49-F238E27FC236}">
                <a16:creationId xmlns:a16="http://schemas.microsoft.com/office/drawing/2014/main" id="{4BF005A5-A719-49F1-A67B-C0192A3E1FA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648450" y="22542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apple">
            <a:extLst>
              <a:ext uri="{FF2B5EF4-FFF2-40B4-BE49-F238E27FC236}">
                <a16:creationId xmlns:a16="http://schemas.microsoft.com/office/drawing/2014/main" id="{A5434CBB-9E3F-4A47-9B80-E4847236D75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758113" y="1390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apple">
            <a:extLst>
              <a:ext uri="{FF2B5EF4-FFF2-40B4-BE49-F238E27FC236}">
                <a16:creationId xmlns:a16="http://schemas.microsoft.com/office/drawing/2014/main" id="{06C5DDF8-875F-48B8-BEE0-0DB22340471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17117540" flipH="1">
            <a:off x="6740525" y="1593851"/>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apple">
            <a:extLst>
              <a:ext uri="{FF2B5EF4-FFF2-40B4-BE49-F238E27FC236}">
                <a16:creationId xmlns:a16="http://schemas.microsoft.com/office/drawing/2014/main" id="{2A316070-DFB0-4314-89D3-1D6E213B12E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04163" y="1917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apple">
            <a:extLst>
              <a:ext uri="{FF2B5EF4-FFF2-40B4-BE49-F238E27FC236}">
                <a16:creationId xmlns:a16="http://schemas.microsoft.com/office/drawing/2014/main" id="{CDAEA4CD-74B6-470D-AE3B-231CFFE711A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659688" y="2911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apple">
            <a:extLst>
              <a:ext uri="{FF2B5EF4-FFF2-40B4-BE49-F238E27FC236}">
                <a16:creationId xmlns:a16="http://schemas.microsoft.com/office/drawing/2014/main" id="{3E780432-83BB-4F18-9063-5BDE4477707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9056688" y="2713038"/>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apple">
            <a:extLst>
              <a:ext uri="{FF2B5EF4-FFF2-40B4-BE49-F238E27FC236}">
                <a16:creationId xmlns:a16="http://schemas.microsoft.com/office/drawing/2014/main" id="{2116D314-71AE-431B-A8D8-B9796F89A8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146800" y="2400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apple">
            <a:extLst>
              <a:ext uri="{FF2B5EF4-FFF2-40B4-BE49-F238E27FC236}">
                <a16:creationId xmlns:a16="http://schemas.microsoft.com/office/drawing/2014/main" id="{F592C631-7EDE-43E5-B675-4F41576DCEA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721725" y="23256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apple">
            <a:extLst>
              <a:ext uri="{FF2B5EF4-FFF2-40B4-BE49-F238E27FC236}">
                <a16:creationId xmlns:a16="http://schemas.microsoft.com/office/drawing/2014/main" id="{58EF347A-6320-45E5-BB18-E1288EFD275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316913" y="20526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apple">
            <a:extLst>
              <a:ext uri="{FF2B5EF4-FFF2-40B4-BE49-F238E27FC236}">
                <a16:creationId xmlns:a16="http://schemas.microsoft.com/office/drawing/2014/main" id="{1C3F9490-89B1-4E58-9C67-F619538FE36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870700" y="29908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apple">
            <a:extLst>
              <a:ext uri="{FF2B5EF4-FFF2-40B4-BE49-F238E27FC236}">
                <a16:creationId xmlns:a16="http://schemas.microsoft.com/office/drawing/2014/main" id="{DDFB90C3-122F-4575-BA83-80C5EB29416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469188" y="19478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35" name="Group 122">
            <a:extLst>
              <a:ext uri="{FF2B5EF4-FFF2-40B4-BE49-F238E27FC236}">
                <a16:creationId xmlns:a16="http://schemas.microsoft.com/office/drawing/2014/main" id="{C61F1BEE-202D-4330-A145-93619C4797E2}"/>
              </a:ext>
            </a:extLst>
          </p:cNvPr>
          <p:cNvGrpSpPr>
            <a:grpSpLocks/>
          </p:cNvGrpSpPr>
          <p:nvPr/>
        </p:nvGrpSpPr>
        <p:grpSpPr bwMode="auto">
          <a:xfrm>
            <a:off x="7686675" y="4275138"/>
            <a:ext cx="377825" cy="554037"/>
            <a:chOff x="4819031" y="1368436"/>
            <a:chExt cx="2173074" cy="3193366"/>
          </a:xfrm>
        </p:grpSpPr>
        <p:pic>
          <p:nvPicPr>
            <p:cNvPr id="28746" name="Picture 123">
              <a:extLst>
                <a:ext uri="{FF2B5EF4-FFF2-40B4-BE49-F238E27FC236}">
                  <a16:creationId xmlns:a16="http://schemas.microsoft.com/office/drawing/2014/main" id="{8108E68A-8CC4-4427-834F-3F66C45E73B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35075" t="13287" r="34689" b="29817"/>
            <a:stretch>
              <a:fillRect/>
            </a:stretch>
          </p:blipFill>
          <p:spPr bwMode="auto">
            <a:xfrm>
              <a:off x="4819031" y="1368436"/>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Oval 124">
              <a:extLst>
                <a:ext uri="{FF2B5EF4-FFF2-40B4-BE49-F238E27FC236}">
                  <a16:creationId xmlns:a16="http://schemas.microsoft.com/office/drawing/2014/main" id="{8C130B74-DB19-4E91-92C9-05BAB95DFC1B}"/>
                </a:ext>
              </a:extLst>
            </p:cNvPr>
            <p:cNvSpPr/>
            <p:nvPr/>
          </p:nvSpPr>
          <p:spPr>
            <a:xfrm>
              <a:off x="5266431" y="1862539"/>
              <a:ext cx="1260018" cy="122610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2</a:t>
              </a:r>
            </a:p>
          </p:txBody>
        </p:sp>
      </p:grpSp>
      <p:pic>
        <p:nvPicPr>
          <p:cNvPr id="28736" name="apple">
            <a:extLst>
              <a:ext uri="{FF2B5EF4-FFF2-40B4-BE49-F238E27FC236}">
                <a16:creationId xmlns:a16="http://schemas.microsoft.com/office/drawing/2014/main" id="{9F66E5DF-6B7A-47C8-A48C-B5B2D7F1C28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9199563" y="2276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7" name="apple">
            <a:extLst>
              <a:ext uri="{FF2B5EF4-FFF2-40B4-BE49-F238E27FC236}">
                <a16:creationId xmlns:a16="http://schemas.microsoft.com/office/drawing/2014/main" id="{5AD062CF-459C-4CBB-B202-76AC26AABEF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40700" y="27543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8" name="apple">
            <a:extLst>
              <a:ext uri="{FF2B5EF4-FFF2-40B4-BE49-F238E27FC236}">
                <a16:creationId xmlns:a16="http://schemas.microsoft.com/office/drawing/2014/main" id="{8B51A85A-06C2-4074-AA00-433305ACD5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925861">
            <a:off x="8151813" y="35099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9" name="apple">
            <a:extLst>
              <a:ext uri="{FF2B5EF4-FFF2-40B4-BE49-F238E27FC236}">
                <a16:creationId xmlns:a16="http://schemas.microsoft.com/office/drawing/2014/main" id="{C8460D14-4E83-488E-A625-81F58F1E271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575425" y="26479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0" name="apple">
            <a:extLst>
              <a:ext uri="{FF2B5EF4-FFF2-40B4-BE49-F238E27FC236}">
                <a16:creationId xmlns:a16="http://schemas.microsoft.com/office/drawing/2014/main" id="{803A4B24-4FF8-4C5E-811F-60623B544EA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89850" y="241300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1" name="apple">
            <a:extLst>
              <a:ext uri="{FF2B5EF4-FFF2-40B4-BE49-F238E27FC236}">
                <a16:creationId xmlns:a16="http://schemas.microsoft.com/office/drawing/2014/main" id="{966085CA-DB71-48DF-B458-0E42566CF7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232650" y="22685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2" name="apple">
            <a:extLst>
              <a:ext uri="{FF2B5EF4-FFF2-40B4-BE49-F238E27FC236}">
                <a16:creationId xmlns:a16="http://schemas.microsoft.com/office/drawing/2014/main" id="{8CCFBBAD-3ED4-4563-B043-D82625CD9DD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5743575" y="273367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3" name="apple">
            <a:extLst>
              <a:ext uri="{FF2B5EF4-FFF2-40B4-BE49-F238E27FC236}">
                <a16:creationId xmlns:a16="http://schemas.microsoft.com/office/drawing/2014/main" id="{438B0B0A-9C04-434C-AF9B-89905199CE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615363" y="1644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4" name="apple">
            <a:extLst>
              <a:ext uri="{FF2B5EF4-FFF2-40B4-BE49-F238E27FC236}">
                <a16:creationId xmlns:a16="http://schemas.microsoft.com/office/drawing/2014/main" id="{34197D09-5D0A-4C41-9724-4BA2D8D4A7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859463" y="2171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5" name="Picture 1">
            <a:hlinkClick r:id="rId28" action="ppaction://hlinksldjump"/>
            <a:extLst>
              <a:ext uri="{FF2B5EF4-FFF2-40B4-BE49-F238E27FC236}">
                <a16:creationId xmlns:a16="http://schemas.microsoft.com/office/drawing/2014/main" id="{7BFE7FAD-3B4F-44DC-9AD2-FC379110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701" t="67200" r="2899" b="1199"/>
          <a:stretch>
            <a:fillRect/>
          </a:stretch>
        </p:blipFill>
        <p:spPr bwMode="auto">
          <a:xfrm>
            <a:off x="9805988" y="4622800"/>
            <a:ext cx="208121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nodeType="withEffect">
                                  <p:stCondLst>
                                    <p:cond delay="0"/>
                                  </p:stCondLst>
                                  <p:childTnLst>
                                    <p:animEffect transition="out" filter="fade">
                                      <p:cBhvr>
                                        <p:cTn id="6" dur="1000"/>
                                        <p:tgtEl>
                                          <p:spTgt spid="111"/>
                                        </p:tgtEl>
                                      </p:cBhvr>
                                    </p:animEffect>
                                    <p:anim calcmode="lin" valueType="num">
                                      <p:cBhvr>
                                        <p:cTn id="7" dur="1000"/>
                                        <p:tgtEl>
                                          <p:spTgt spid="111"/>
                                        </p:tgtEl>
                                        <p:attrNameLst>
                                          <p:attrName>ppt_x</p:attrName>
                                        </p:attrNameLst>
                                      </p:cBhvr>
                                      <p:tavLst>
                                        <p:tav tm="0">
                                          <p:val>
                                            <p:strVal val="ppt_x"/>
                                          </p:val>
                                        </p:tav>
                                        <p:tav tm="100000">
                                          <p:val>
                                            <p:strVal val="ppt_x"/>
                                          </p:val>
                                        </p:tav>
                                      </p:tavLst>
                                    </p:anim>
                                    <p:anim calcmode="lin" valueType="num">
                                      <p:cBhvr>
                                        <p:cTn id="8" dur="1000"/>
                                        <p:tgtEl>
                                          <p:spTgt spid="111"/>
                                        </p:tgtEl>
                                        <p:attrNameLst>
                                          <p:attrName>ppt_y</p:attrName>
                                        </p:attrNameLst>
                                      </p:cBhvr>
                                      <p:tavLst>
                                        <p:tav tm="0">
                                          <p:val>
                                            <p:strVal val="ppt_y"/>
                                          </p:val>
                                        </p:tav>
                                        <p:tav tm="100000">
                                          <p:val>
                                            <p:strVal val="ppt_y+.1"/>
                                          </p:val>
                                        </p:tav>
                                      </p:tavLst>
                                    </p:anim>
                                    <p:set>
                                      <p:cBhvr>
                                        <p:cTn id="9" dur="1" fill="hold">
                                          <p:stCondLst>
                                            <p:cond delay="999"/>
                                          </p:stCondLst>
                                        </p:cTn>
                                        <p:tgtEl>
                                          <p:spTgt spid="111"/>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13"/>
                                        </p:tgtEl>
                                      </p:cBhvr>
                                    </p:animEffect>
                                    <p:anim calcmode="lin" valueType="num">
                                      <p:cBhvr>
                                        <p:cTn id="12" dur="1000"/>
                                        <p:tgtEl>
                                          <p:spTgt spid="113"/>
                                        </p:tgtEl>
                                        <p:attrNameLst>
                                          <p:attrName>ppt_x</p:attrName>
                                        </p:attrNameLst>
                                      </p:cBhvr>
                                      <p:tavLst>
                                        <p:tav tm="0">
                                          <p:val>
                                            <p:strVal val="ppt_x"/>
                                          </p:val>
                                        </p:tav>
                                        <p:tav tm="100000">
                                          <p:val>
                                            <p:strVal val="ppt_x"/>
                                          </p:val>
                                        </p:tav>
                                      </p:tavLst>
                                    </p:anim>
                                    <p:anim calcmode="lin" valueType="num">
                                      <p:cBhvr>
                                        <p:cTn id="13" dur="1000"/>
                                        <p:tgtEl>
                                          <p:spTgt spid="113"/>
                                        </p:tgtEl>
                                        <p:attrNameLst>
                                          <p:attrName>ppt_y</p:attrName>
                                        </p:attrNameLst>
                                      </p:cBhvr>
                                      <p:tavLst>
                                        <p:tav tm="0">
                                          <p:val>
                                            <p:strVal val="ppt_y"/>
                                          </p:val>
                                        </p:tav>
                                        <p:tav tm="100000">
                                          <p:val>
                                            <p:strVal val="ppt_y+.1"/>
                                          </p:val>
                                        </p:tav>
                                      </p:tavLst>
                                    </p:anim>
                                    <p:set>
                                      <p:cBhvr>
                                        <p:cTn id="14" dur="1" fill="hold">
                                          <p:stCondLst>
                                            <p:cond delay="999"/>
                                          </p:stCondLst>
                                        </p:cTn>
                                        <p:tgtEl>
                                          <p:spTgt spid="113"/>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16"/>
                                        </p:tgtEl>
                                      </p:cBhvr>
                                    </p:animEffect>
                                    <p:anim calcmode="lin" valueType="num">
                                      <p:cBhvr>
                                        <p:cTn id="17" dur="1000"/>
                                        <p:tgtEl>
                                          <p:spTgt spid="116"/>
                                        </p:tgtEl>
                                        <p:attrNameLst>
                                          <p:attrName>ppt_x</p:attrName>
                                        </p:attrNameLst>
                                      </p:cBhvr>
                                      <p:tavLst>
                                        <p:tav tm="0">
                                          <p:val>
                                            <p:strVal val="ppt_x"/>
                                          </p:val>
                                        </p:tav>
                                        <p:tav tm="100000">
                                          <p:val>
                                            <p:strVal val="ppt_x"/>
                                          </p:val>
                                        </p:tav>
                                      </p:tavLst>
                                    </p:anim>
                                    <p:anim calcmode="lin" valueType="num">
                                      <p:cBhvr>
                                        <p:cTn id="18" dur="1000"/>
                                        <p:tgtEl>
                                          <p:spTgt spid="116"/>
                                        </p:tgtEl>
                                        <p:attrNameLst>
                                          <p:attrName>ppt_y</p:attrName>
                                        </p:attrNameLst>
                                      </p:cBhvr>
                                      <p:tavLst>
                                        <p:tav tm="0">
                                          <p:val>
                                            <p:strVal val="ppt_y"/>
                                          </p:val>
                                        </p:tav>
                                        <p:tav tm="100000">
                                          <p:val>
                                            <p:strVal val="ppt_y+.1"/>
                                          </p:val>
                                        </p:tav>
                                      </p:tavLst>
                                    </p:anim>
                                    <p:set>
                                      <p:cBhvr>
                                        <p:cTn id="19" dur="1" fill="hold">
                                          <p:stCondLst>
                                            <p:cond delay="999"/>
                                          </p:stCondLst>
                                        </p:cTn>
                                        <p:tgtEl>
                                          <p:spTgt spid="116"/>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114"/>
                                        </p:tgtEl>
                                      </p:cBhvr>
                                    </p:animEffect>
                                    <p:anim calcmode="lin" valueType="num">
                                      <p:cBhvr>
                                        <p:cTn id="22" dur="1000"/>
                                        <p:tgtEl>
                                          <p:spTgt spid="114"/>
                                        </p:tgtEl>
                                        <p:attrNameLst>
                                          <p:attrName>ppt_x</p:attrName>
                                        </p:attrNameLst>
                                      </p:cBhvr>
                                      <p:tavLst>
                                        <p:tav tm="0">
                                          <p:val>
                                            <p:strVal val="ppt_x"/>
                                          </p:val>
                                        </p:tav>
                                        <p:tav tm="100000">
                                          <p:val>
                                            <p:strVal val="ppt_x"/>
                                          </p:val>
                                        </p:tav>
                                      </p:tavLst>
                                    </p:anim>
                                    <p:anim calcmode="lin" valueType="num">
                                      <p:cBhvr>
                                        <p:cTn id="23" dur="1000"/>
                                        <p:tgtEl>
                                          <p:spTgt spid="114"/>
                                        </p:tgtEl>
                                        <p:attrNameLst>
                                          <p:attrName>ppt_y</p:attrName>
                                        </p:attrNameLst>
                                      </p:cBhvr>
                                      <p:tavLst>
                                        <p:tav tm="0">
                                          <p:val>
                                            <p:strVal val="ppt_y"/>
                                          </p:val>
                                        </p:tav>
                                        <p:tav tm="100000">
                                          <p:val>
                                            <p:strVal val="ppt_y+.1"/>
                                          </p:val>
                                        </p:tav>
                                      </p:tavLst>
                                    </p:anim>
                                    <p:set>
                                      <p:cBhvr>
                                        <p:cTn id="24" dur="1" fill="hold">
                                          <p:stCondLst>
                                            <p:cond delay="999"/>
                                          </p:stCondLst>
                                        </p:cTn>
                                        <p:tgtEl>
                                          <p:spTgt spid="114"/>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117"/>
                                        </p:tgtEl>
                                      </p:cBhvr>
                                    </p:animEffect>
                                    <p:anim calcmode="lin" valueType="num">
                                      <p:cBhvr>
                                        <p:cTn id="27" dur="1000"/>
                                        <p:tgtEl>
                                          <p:spTgt spid="117"/>
                                        </p:tgtEl>
                                        <p:attrNameLst>
                                          <p:attrName>ppt_x</p:attrName>
                                        </p:attrNameLst>
                                      </p:cBhvr>
                                      <p:tavLst>
                                        <p:tav tm="0">
                                          <p:val>
                                            <p:strVal val="ppt_x"/>
                                          </p:val>
                                        </p:tav>
                                        <p:tav tm="100000">
                                          <p:val>
                                            <p:strVal val="ppt_x"/>
                                          </p:val>
                                        </p:tav>
                                      </p:tavLst>
                                    </p:anim>
                                    <p:anim calcmode="lin" valueType="num">
                                      <p:cBhvr>
                                        <p:cTn id="28" dur="1000"/>
                                        <p:tgtEl>
                                          <p:spTgt spid="117"/>
                                        </p:tgtEl>
                                        <p:attrNameLst>
                                          <p:attrName>ppt_y</p:attrName>
                                        </p:attrNameLst>
                                      </p:cBhvr>
                                      <p:tavLst>
                                        <p:tav tm="0">
                                          <p:val>
                                            <p:strVal val="ppt_y"/>
                                          </p:val>
                                        </p:tav>
                                        <p:tav tm="100000">
                                          <p:val>
                                            <p:strVal val="ppt_y+.1"/>
                                          </p:val>
                                        </p:tav>
                                      </p:tavLst>
                                    </p:anim>
                                    <p:set>
                                      <p:cBhvr>
                                        <p:cTn id="29" dur="1" fill="hold">
                                          <p:stCondLst>
                                            <p:cond delay="999"/>
                                          </p:stCondLst>
                                        </p:cTn>
                                        <p:tgtEl>
                                          <p:spTgt spid="117"/>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119"/>
                                        </p:tgtEl>
                                      </p:cBhvr>
                                    </p:animEffect>
                                    <p:anim calcmode="lin" valueType="num">
                                      <p:cBhvr>
                                        <p:cTn id="32" dur="1000"/>
                                        <p:tgtEl>
                                          <p:spTgt spid="119"/>
                                        </p:tgtEl>
                                        <p:attrNameLst>
                                          <p:attrName>ppt_x</p:attrName>
                                        </p:attrNameLst>
                                      </p:cBhvr>
                                      <p:tavLst>
                                        <p:tav tm="0">
                                          <p:val>
                                            <p:strVal val="ppt_x"/>
                                          </p:val>
                                        </p:tav>
                                        <p:tav tm="100000">
                                          <p:val>
                                            <p:strVal val="ppt_x"/>
                                          </p:val>
                                        </p:tav>
                                      </p:tavLst>
                                    </p:anim>
                                    <p:anim calcmode="lin" valueType="num">
                                      <p:cBhvr>
                                        <p:cTn id="33" dur="1000"/>
                                        <p:tgtEl>
                                          <p:spTgt spid="119"/>
                                        </p:tgtEl>
                                        <p:attrNameLst>
                                          <p:attrName>ppt_y</p:attrName>
                                        </p:attrNameLst>
                                      </p:cBhvr>
                                      <p:tavLst>
                                        <p:tav tm="0">
                                          <p:val>
                                            <p:strVal val="ppt_y"/>
                                          </p:val>
                                        </p:tav>
                                        <p:tav tm="100000">
                                          <p:val>
                                            <p:strVal val="ppt_y+.1"/>
                                          </p:val>
                                        </p:tav>
                                      </p:tavLst>
                                    </p:anim>
                                    <p:set>
                                      <p:cBhvr>
                                        <p:cTn id="34" dur="1" fill="hold">
                                          <p:stCondLst>
                                            <p:cond delay="999"/>
                                          </p:stCondLst>
                                        </p:cTn>
                                        <p:tgtEl>
                                          <p:spTgt spid="119"/>
                                        </p:tgtEl>
                                        <p:attrNameLst>
                                          <p:attrName>style.visibility</p:attrName>
                                        </p:attrNameLst>
                                      </p:cBhvr>
                                      <p:to>
                                        <p:strVal val="hidden"/>
                                      </p:to>
                                    </p:set>
                                  </p:childTnLst>
                                </p:cTn>
                              </p:par>
                              <p:par>
                                <p:cTn id="35" presetID="42" presetClass="exit" presetSubtype="0" fill="hold" nodeType="withEffect">
                                  <p:stCondLst>
                                    <p:cond delay="0"/>
                                  </p:stCondLst>
                                  <p:childTnLst>
                                    <p:animEffect transition="out" filter="fade">
                                      <p:cBhvr>
                                        <p:cTn id="36" dur="1000"/>
                                        <p:tgtEl>
                                          <p:spTgt spid="122"/>
                                        </p:tgtEl>
                                      </p:cBhvr>
                                    </p:animEffect>
                                    <p:anim calcmode="lin" valueType="num">
                                      <p:cBhvr>
                                        <p:cTn id="37" dur="1000"/>
                                        <p:tgtEl>
                                          <p:spTgt spid="122"/>
                                        </p:tgtEl>
                                        <p:attrNameLst>
                                          <p:attrName>ppt_x</p:attrName>
                                        </p:attrNameLst>
                                      </p:cBhvr>
                                      <p:tavLst>
                                        <p:tav tm="0">
                                          <p:val>
                                            <p:strVal val="ppt_x"/>
                                          </p:val>
                                        </p:tav>
                                        <p:tav tm="100000">
                                          <p:val>
                                            <p:strVal val="ppt_x"/>
                                          </p:val>
                                        </p:tav>
                                      </p:tavLst>
                                    </p:anim>
                                    <p:anim calcmode="lin" valueType="num">
                                      <p:cBhvr>
                                        <p:cTn id="38" dur="1000"/>
                                        <p:tgtEl>
                                          <p:spTgt spid="122"/>
                                        </p:tgtEl>
                                        <p:attrNameLst>
                                          <p:attrName>ppt_y</p:attrName>
                                        </p:attrNameLst>
                                      </p:cBhvr>
                                      <p:tavLst>
                                        <p:tav tm="0">
                                          <p:val>
                                            <p:strVal val="ppt_y"/>
                                          </p:val>
                                        </p:tav>
                                        <p:tav tm="100000">
                                          <p:val>
                                            <p:strVal val="ppt_y+.1"/>
                                          </p:val>
                                        </p:tav>
                                      </p:tavLst>
                                    </p:anim>
                                    <p:set>
                                      <p:cBhvr>
                                        <p:cTn id="39" dur="1" fill="hold">
                                          <p:stCondLst>
                                            <p:cond delay="999"/>
                                          </p:stCondLst>
                                        </p:cTn>
                                        <p:tgtEl>
                                          <p:spTgt spid="122"/>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0"/>
                                        </p:tgtEl>
                                      </p:cBhvr>
                                    </p:animEffect>
                                    <p:anim calcmode="lin" valueType="num">
                                      <p:cBhvr>
                                        <p:cTn id="42" dur="1000"/>
                                        <p:tgtEl>
                                          <p:spTgt spid="120"/>
                                        </p:tgtEl>
                                        <p:attrNameLst>
                                          <p:attrName>ppt_x</p:attrName>
                                        </p:attrNameLst>
                                      </p:cBhvr>
                                      <p:tavLst>
                                        <p:tav tm="0">
                                          <p:val>
                                            <p:strVal val="ppt_x"/>
                                          </p:val>
                                        </p:tav>
                                        <p:tav tm="100000">
                                          <p:val>
                                            <p:strVal val="ppt_x"/>
                                          </p:val>
                                        </p:tav>
                                      </p:tavLst>
                                    </p:anim>
                                    <p:anim calcmode="lin" valueType="num">
                                      <p:cBhvr>
                                        <p:cTn id="43" dur="1000"/>
                                        <p:tgtEl>
                                          <p:spTgt spid="120"/>
                                        </p:tgtEl>
                                        <p:attrNameLst>
                                          <p:attrName>ppt_y</p:attrName>
                                        </p:attrNameLst>
                                      </p:cBhvr>
                                      <p:tavLst>
                                        <p:tav tm="0">
                                          <p:val>
                                            <p:strVal val="ppt_y"/>
                                          </p:val>
                                        </p:tav>
                                        <p:tav tm="100000">
                                          <p:val>
                                            <p:strVal val="ppt_y+.1"/>
                                          </p:val>
                                        </p:tav>
                                      </p:tavLst>
                                    </p:anim>
                                    <p:set>
                                      <p:cBhvr>
                                        <p:cTn id="44" dur="1" fill="hold">
                                          <p:stCondLst>
                                            <p:cond delay="999"/>
                                          </p:stCondLst>
                                        </p:cTn>
                                        <p:tgtEl>
                                          <p:spTgt spid="120"/>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1000"/>
                                        <p:tgtEl>
                                          <p:spTgt spid="121"/>
                                        </p:tgtEl>
                                      </p:cBhvr>
                                    </p:animEffect>
                                    <p:anim calcmode="lin" valueType="num">
                                      <p:cBhvr>
                                        <p:cTn id="47" dur="1000"/>
                                        <p:tgtEl>
                                          <p:spTgt spid="121"/>
                                        </p:tgtEl>
                                        <p:attrNameLst>
                                          <p:attrName>ppt_x</p:attrName>
                                        </p:attrNameLst>
                                      </p:cBhvr>
                                      <p:tavLst>
                                        <p:tav tm="0">
                                          <p:val>
                                            <p:strVal val="ppt_x"/>
                                          </p:val>
                                        </p:tav>
                                        <p:tav tm="100000">
                                          <p:val>
                                            <p:strVal val="ppt_x"/>
                                          </p:val>
                                        </p:tav>
                                      </p:tavLst>
                                    </p:anim>
                                    <p:anim calcmode="lin" valueType="num">
                                      <p:cBhvr>
                                        <p:cTn id="48" dur="1000"/>
                                        <p:tgtEl>
                                          <p:spTgt spid="121"/>
                                        </p:tgtEl>
                                        <p:attrNameLst>
                                          <p:attrName>ppt_y</p:attrName>
                                        </p:attrNameLst>
                                      </p:cBhvr>
                                      <p:tavLst>
                                        <p:tav tm="0">
                                          <p:val>
                                            <p:strVal val="ppt_y"/>
                                          </p:val>
                                        </p:tav>
                                        <p:tav tm="100000">
                                          <p:val>
                                            <p:strVal val="ppt_y+.1"/>
                                          </p:val>
                                        </p:tav>
                                      </p:tavLst>
                                    </p:anim>
                                    <p:set>
                                      <p:cBhvr>
                                        <p:cTn id="49" dur="1" fill="hold">
                                          <p:stCondLst>
                                            <p:cond delay="999"/>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 presetClass="exit" presetSubtype="4" fill="hold" nodeType="clickEffect">
                                  <p:stCondLst>
                                    <p:cond delay="0"/>
                                  </p:stCondLst>
                                  <p:childTnLst>
                                    <p:anim calcmode="lin" valueType="num">
                                      <p:cBhvr additive="base">
                                        <p:cTn id="61" dur="500"/>
                                        <p:tgtEl>
                                          <p:spTgt spid="10"/>
                                        </p:tgtEl>
                                        <p:attrNameLst>
                                          <p:attrName>ppt_x</p:attrName>
                                        </p:attrNameLst>
                                      </p:cBhvr>
                                      <p:tavLst>
                                        <p:tav tm="0">
                                          <p:val>
                                            <p:strVal val="ppt_x"/>
                                          </p:val>
                                        </p:tav>
                                        <p:tav tm="100000">
                                          <p:val>
                                            <p:strVal val="ppt_x"/>
                                          </p:val>
                                        </p:tav>
                                      </p:tavLst>
                                    </p:anim>
                                    <p:anim calcmode="lin" valueType="num">
                                      <p:cBhvr additive="base">
                                        <p:cTn id="62" dur="500"/>
                                        <p:tgtEl>
                                          <p:spTgt spid="10"/>
                                        </p:tgtEl>
                                        <p:attrNameLst>
                                          <p:attrName>ppt_y</p:attrName>
                                        </p:attrNameLst>
                                      </p:cBhvr>
                                      <p:tavLst>
                                        <p:tav tm="0">
                                          <p:val>
                                            <p:strVal val="ppt_y"/>
                                          </p:val>
                                        </p:tav>
                                        <p:tav tm="100000">
                                          <p:val>
                                            <p:strVal val="1+ppt_h/2"/>
                                          </p:val>
                                        </p:tav>
                                      </p:tavLst>
                                    </p:anim>
                                    <p:set>
                                      <p:cBhvr>
                                        <p:cTn id="6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12"/>
                                        </p:tgtEl>
                                        <p:attrNameLst>
                                          <p:attrName>ppt_x</p:attrName>
                                        </p:attrNameLst>
                                      </p:cBhvr>
                                      <p:tavLst>
                                        <p:tav tm="0">
                                          <p:val>
                                            <p:strVal val="ppt_x"/>
                                          </p:val>
                                        </p:tav>
                                        <p:tav tm="100000">
                                          <p:val>
                                            <p:strVal val="ppt_x"/>
                                          </p:val>
                                        </p:tav>
                                      </p:tavLst>
                                    </p:anim>
                                    <p:anim calcmode="lin" valueType="num">
                                      <p:cBhvr additive="base">
                                        <p:cTn id="69" dur="500"/>
                                        <p:tgtEl>
                                          <p:spTgt spid="12"/>
                                        </p:tgtEl>
                                        <p:attrNameLst>
                                          <p:attrName>ppt_y</p:attrName>
                                        </p:attrNameLst>
                                      </p:cBhvr>
                                      <p:tavLst>
                                        <p:tav tm="0">
                                          <p:val>
                                            <p:strVal val="ppt_y"/>
                                          </p:val>
                                        </p:tav>
                                        <p:tav tm="100000">
                                          <p:val>
                                            <p:strVal val="1+ppt_h/2"/>
                                          </p:val>
                                        </p:tav>
                                      </p:tavLst>
                                    </p:anim>
                                    <p:set>
                                      <p:cBhvr>
                                        <p:cTn id="7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1" restart="whenNotActive" fill="hold" evtFilter="cancelBubble" nodeType="interactiveSeq">
                <p:stCondLst>
                  <p:cond evt="onClick" delay="0">
                    <p:tgtEl>
                      <p:spTgt spid="1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 presetClass="exit" presetSubtype="4" fill="hold" nodeType="click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8" restart="whenNotActive" fill="hold" evtFilter="cancelBubble" nodeType="interactiveSeq">
                <p:stCondLst>
                  <p:cond evt="onClick" delay="0">
                    <p:tgtEl>
                      <p:spTgt spid="16"/>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 presetClass="exit" presetSubtype="4" fill="hold" nodeType="clickEffect">
                                  <p:stCondLst>
                                    <p:cond delay="0"/>
                                  </p:stCondLst>
                                  <p:childTnLst>
                                    <p:anim calcmode="lin" valueType="num">
                                      <p:cBhvr additive="base">
                                        <p:cTn id="82" dur="500"/>
                                        <p:tgtEl>
                                          <p:spTgt spid="16"/>
                                        </p:tgtEl>
                                        <p:attrNameLst>
                                          <p:attrName>ppt_x</p:attrName>
                                        </p:attrNameLst>
                                      </p:cBhvr>
                                      <p:tavLst>
                                        <p:tav tm="0">
                                          <p:val>
                                            <p:strVal val="ppt_x"/>
                                          </p:val>
                                        </p:tav>
                                        <p:tav tm="100000">
                                          <p:val>
                                            <p:strVal val="ppt_x"/>
                                          </p:val>
                                        </p:tav>
                                      </p:tavLst>
                                    </p:anim>
                                    <p:anim calcmode="lin" valueType="num">
                                      <p:cBhvr additive="base">
                                        <p:cTn id="83" dur="500"/>
                                        <p:tgtEl>
                                          <p:spTgt spid="16"/>
                                        </p:tgtEl>
                                        <p:attrNameLst>
                                          <p:attrName>ppt_y</p:attrName>
                                        </p:attrNameLst>
                                      </p:cBhvr>
                                      <p:tavLst>
                                        <p:tav tm="0">
                                          <p:val>
                                            <p:strVal val="ppt_y"/>
                                          </p:val>
                                        </p:tav>
                                        <p:tav tm="100000">
                                          <p:val>
                                            <p:strVal val="1+ppt_h/2"/>
                                          </p:val>
                                        </p:tav>
                                      </p:tavLst>
                                    </p:anim>
                                    <p:set>
                                      <p:cBhvr>
                                        <p:cTn id="8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8"/>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2" presetClass="exit" presetSubtype="4" fill="hold" nodeType="clickEffect">
                                  <p:stCondLst>
                                    <p:cond delay="0"/>
                                  </p:stCondLst>
                                  <p:childTnLst>
                                    <p:anim calcmode="lin" valueType="num">
                                      <p:cBhvr additive="base">
                                        <p:cTn id="89" dur="500"/>
                                        <p:tgtEl>
                                          <p:spTgt spid="18"/>
                                        </p:tgtEl>
                                        <p:attrNameLst>
                                          <p:attrName>ppt_x</p:attrName>
                                        </p:attrNameLst>
                                      </p:cBhvr>
                                      <p:tavLst>
                                        <p:tav tm="0">
                                          <p:val>
                                            <p:strVal val="ppt_x"/>
                                          </p:val>
                                        </p:tav>
                                        <p:tav tm="100000">
                                          <p:val>
                                            <p:strVal val="ppt_x"/>
                                          </p:val>
                                        </p:tav>
                                      </p:tavLst>
                                    </p:anim>
                                    <p:anim calcmode="lin" valueType="num">
                                      <p:cBhvr additive="base">
                                        <p:cTn id="90" dur="500"/>
                                        <p:tgtEl>
                                          <p:spTgt spid="18"/>
                                        </p:tgtEl>
                                        <p:attrNameLst>
                                          <p:attrName>ppt_y</p:attrName>
                                        </p:attrNameLst>
                                      </p:cBhvr>
                                      <p:tavLst>
                                        <p:tav tm="0">
                                          <p:val>
                                            <p:strVal val="ppt_y"/>
                                          </p:val>
                                        </p:tav>
                                        <p:tav tm="100000">
                                          <p:val>
                                            <p:strVal val="1+ppt_h/2"/>
                                          </p:val>
                                        </p:tav>
                                      </p:tavLst>
                                    </p:anim>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 presetClass="exit" presetSubtype="4" fill="hold" nodeType="clickEffect">
                                  <p:stCondLst>
                                    <p:cond delay="0"/>
                                  </p:stCondLst>
                                  <p:childTnLst>
                                    <p:anim calcmode="lin" valueType="num">
                                      <p:cBhvr additive="base">
                                        <p:cTn id="96" dur="500"/>
                                        <p:tgtEl>
                                          <p:spTgt spid="20"/>
                                        </p:tgtEl>
                                        <p:attrNameLst>
                                          <p:attrName>ppt_x</p:attrName>
                                        </p:attrNameLst>
                                      </p:cBhvr>
                                      <p:tavLst>
                                        <p:tav tm="0">
                                          <p:val>
                                            <p:strVal val="ppt_x"/>
                                          </p:val>
                                        </p:tav>
                                        <p:tav tm="100000">
                                          <p:val>
                                            <p:strVal val="ppt_x"/>
                                          </p:val>
                                        </p:tav>
                                      </p:tavLst>
                                    </p:anim>
                                    <p:anim calcmode="lin" valueType="num">
                                      <p:cBhvr additive="base">
                                        <p:cTn id="97" dur="500"/>
                                        <p:tgtEl>
                                          <p:spTgt spid="20"/>
                                        </p:tgtEl>
                                        <p:attrNameLst>
                                          <p:attrName>ppt_y</p:attrName>
                                        </p:attrNameLst>
                                      </p:cBhvr>
                                      <p:tavLst>
                                        <p:tav tm="0">
                                          <p:val>
                                            <p:strVal val="ppt_y"/>
                                          </p:val>
                                        </p:tav>
                                        <p:tav tm="100000">
                                          <p:val>
                                            <p:strVal val="1+ppt_h/2"/>
                                          </p:val>
                                        </p:tav>
                                      </p:tavLst>
                                    </p:anim>
                                    <p:set>
                                      <p:cBhvr>
                                        <p:cTn id="9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2" presetClass="exit" presetSubtype="4" fill="hold" nodeType="clickEffect">
                                  <p:stCondLst>
                                    <p:cond delay="0"/>
                                  </p:stCondLst>
                                  <p:childTnLst>
                                    <p:anim calcmode="lin" valueType="num">
                                      <p:cBhvr additive="base">
                                        <p:cTn id="103" dur="500"/>
                                        <p:tgtEl>
                                          <p:spTgt spid="22"/>
                                        </p:tgtEl>
                                        <p:attrNameLst>
                                          <p:attrName>ppt_x</p:attrName>
                                        </p:attrNameLst>
                                      </p:cBhvr>
                                      <p:tavLst>
                                        <p:tav tm="0">
                                          <p:val>
                                            <p:strVal val="ppt_x"/>
                                          </p:val>
                                        </p:tav>
                                        <p:tav tm="100000">
                                          <p:val>
                                            <p:strVal val="ppt_x"/>
                                          </p:val>
                                        </p:tav>
                                      </p:tavLst>
                                    </p:anim>
                                    <p:anim calcmode="lin" valueType="num">
                                      <p:cBhvr additive="base">
                                        <p:cTn id="104" dur="500"/>
                                        <p:tgtEl>
                                          <p:spTgt spid="22"/>
                                        </p:tgtEl>
                                        <p:attrNameLst>
                                          <p:attrName>ppt_y</p:attrName>
                                        </p:attrNameLst>
                                      </p:cBhvr>
                                      <p:tavLst>
                                        <p:tav tm="0">
                                          <p:val>
                                            <p:strVal val="ppt_y"/>
                                          </p:val>
                                        </p:tav>
                                        <p:tav tm="100000">
                                          <p:val>
                                            <p:strVal val="1+ppt_h/2"/>
                                          </p:val>
                                        </p:tav>
                                      </p:tavLst>
                                    </p:anim>
                                    <p:set>
                                      <p:cBhvr>
                                        <p:cTn id="10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6" restart="whenNotActive" fill="hold" evtFilter="cancelBubble" nodeType="interactiveSeq">
                <p:stCondLst>
                  <p:cond evt="onClick" delay="0">
                    <p:tgtEl>
                      <p:spTgt spid="24"/>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2" presetClass="exit" presetSubtype="4" fill="hold" nodeType="clickEffect">
                                  <p:stCondLst>
                                    <p:cond delay="0"/>
                                  </p:stCondLst>
                                  <p:childTnLst>
                                    <p:anim calcmode="lin" valueType="num">
                                      <p:cBhvr additive="base">
                                        <p:cTn id="110" dur="500"/>
                                        <p:tgtEl>
                                          <p:spTgt spid="24"/>
                                        </p:tgtEl>
                                        <p:attrNameLst>
                                          <p:attrName>ppt_x</p:attrName>
                                        </p:attrNameLst>
                                      </p:cBhvr>
                                      <p:tavLst>
                                        <p:tav tm="0">
                                          <p:val>
                                            <p:strVal val="ppt_x"/>
                                          </p:val>
                                        </p:tav>
                                        <p:tav tm="100000">
                                          <p:val>
                                            <p:strVal val="ppt_x"/>
                                          </p:val>
                                        </p:tav>
                                      </p:tavLst>
                                    </p:anim>
                                    <p:anim calcmode="lin" valueType="num">
                                      <p:cBhvr additive="base">
                                        <p:cTn id="111" dur="500"/>
                                        <p:tgtEl>
                                          <p:spTgt spid="24"/>
                                        </p:tgtEl>
                                        <p:attrNameLst>
                                          <p:attrName>ppt_y</p:attrName>
                                        </p:attrNameLst>
                                      </p:cBhvr>
                                      <p:tavLst>
                                        <p:tav tm="0">
                                          <p:val>
                                            <p:strVal val="ppt_y"/>
                                          </p:val>
                                        </p:tav>
                                        <p:tav tm="100000">
                                          <p:val>
                                            <p:strVal val="1+ppt_h/2"/>
                                          </p:val>
                                        </p:tav>
                                      </p:tavLst>
                                    </p:anim>
                                    <p:set>
                                      <p:cBhvr>
                                        <p:cTn id="11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63"/>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47" presetClass="entr" presetSubtype="0" fill="hold" nodeType="click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anim calcmode="lin" valueType="num">
                                      <p:cBhvr>
                                        <p:cTn id="119" dur="1000" fill="hold"/>
                                        <p:tgtEl>
                                          <p:spTgt spid="72"/>
                                        </p:tgtEl>
                                        <p:attrNameLst>
                                          <p:attrName>ppt_x</p:attrName>
                                        </p:attrNameLst>
                                      </p:cBhvr>
                                      <p:tavLst>
                                        <p:tav tm="0">
                                          <p:val>
                                            <p:strVal val="#ppt_x"/>
                                          </p:val>
                                        </p:tav>
                                        <p:tav tm="100000">
                                          <p:val>
                                            <p:strVal val="#ppt_x"/>
                                          </p:val>
                                        </p:tav>
                                      </p:tavLst>
                                    </p:anim>
                                    <p:anim calcmode="lin" valueType="num">
                                      <p:cBhvr>
                                        <p:cTn id="120" dur="1000" fill="hold"/>
                                        <p:tgtEl>
                                          <p:spTgt spid="72"/>
                                        </p:tgtEl>
                                        <p:attrNameLst>
                                          <p:attrName>ppt_y</p:attrName>
                                        </p:attrNameLst>
                                      </p:cBhvr>
                                      <p:tavLst>
                                        <p:tav tm="0">
                                          <p:val>
                                            <p:strVal val="#ppt_y-.1"/>
                                          </p:val>
                                        </p:tav>
                                        <p:tav tm="100000">
                                          <p:val>
                                            <p:strVal val="#ppt_y"/>
                                          </p:val>
                                        </p:tav>
                                      </p:tavLst>
                                    </p:anim>
                                  </p:childTnLst>
                                </p:cTn>
                              </p:par>
                              <p:par>
                                <p:cTn id="121" presetID="42" presetClass="exit" presetSubtype="0" fill="hold" nodeType="withEffect">
                                  <p:stCondLst>
                                    <p:cond delay="0"/>
                                  </p:stCondLst>
                                  <p:childTnLst>
                                    <p:animEffect transition="out" filter="fade">
                                      <p:cBhvr>
                                        <p:cTn id="122" dur="1000"/>
                                        <p:tgtEl>
                                          <p:spTgt spid="73"/>
                                        </p:tgtEl>
                                      </p:cBhvr>
                                    </p:animEffect>
                                    <p:anim calcmode="lin" valueType="num">
                                      <p:cBhvr>
                                        <p:cTn id="123" dur="1000"/>
                                        <p:tgtEl>
                                          <p:spTgt spid="73"/>
                                        </p:tgtEl>
                                        <p:attrNameLst>
                                          <p:attrName>ppt_x</p:attrName>
                                        </p:attrNameLst>
                                      </p:cBhvr>
                                      <p:tavLst>
                                        <p:tav tm="0">
                                          <p:val>
                                            <p:strVal val="ppt_x"/>
                                          </p:val>
                                        </p:tav>
                                        <p:tav tm="100000">
                                          <p:val>
                                            <p:strVal val="ppt_x"/>
                                          </p:val>
                                        </p:tav>
                                      </p:tavLst>
                                    </p:anim>
                                    <p:anim calcmode="lin" valueType="num">
                                      <p:cBhvr>
                                        <p:cTn id="124" dur="1000"/>
                                        <p:tgtEl>
                                          <p:spTgt spid="73"/>
                                        </p:tgtEl>
                                        <p:attrNameLst>
                                          <p:attrName>ppt_y</p:attrName>
                                        </p:attrNameLst>
                                      </p:cBhvr>
                                      <p:tavLst>
                                        <p:tav tm="0">
                                          <p:val>
                                            <p:strVal val="ppt_y"/>
                                          </p:val>
                                        </p:tav>
                                        <p:tav tm="100000">
                                          <p:val>
                                            <p:strVal val="ppt_y+.1"/>
                                          </p:val>
                                        </p:tav>
                                      </p:tavLst>
                                    </p:anim>
                                    <p:set>
                                      <p:cBhvr>
                                        <p:cTn id="125" dur="1" fill="hold">
                                          <p:stCondLst>
                                            <p:cond delay="999"/>
                                          </p:stCondLst>
                                        </p:cTn>
                                        <p:tgtEl>
                                          <p:spTgt spid="73"/>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1000"/>
                                        <p:tgtEl>
                                          <p:spTgt spid="74"/>
                                        </p:tgtEl>
                                      </p:cBhvr>
                                    </p:animEffect>
                                    <p:anim calcmode="lin" valueType="num">
                                      <p:cBhvr>
                                        <p:cTn id="131" dur="1000" fill="hold"/>
                                        <p:tgtEl>
                                          <p:spTgt spid="74"/>
                                        </p:tgtEl>
                                        <p:attrNameLst>
                                          <p:attrName>ppt_x</p:attrName>
                                        </p:attrNameLst>
                                      </p:cBhvr>
                                      <p:tavLst>
                                        <p:tav tm="0">
                                          <p:val>
                                            <p:strVal val="#ppt_x"/>
                                          </p:val>
                                        </p:tav>
                                        <p:tav tm="100000">
                                          <p:val>
                                            <p:strVal val="#ppt_x"/>
                                          </p:val>
                                        </p:tav>
                                      </p:tavLst>
                                    </p:anim>
                                    <p:anim calcmode="lin" valueType="num">
                                      <p:cBhvr>
                                        <p:cTn id="132" dur="1000" fill="hold"/>
                                        <p:tgtEl>
                                          <p:spTgt spid="74"/>
                                        </p:tgtEl>
                                        <p:attrNameLst>
                                          <p:attrName>ppt_y</p:attrName>
                                        </p:attrNameLst>
                                      </p:cBhvr>
                                      <p:tavLst>
                                        <p:tav tm="0">
                                          <p:val>
                                            <p:strVal val="#ppt_y-.1"/>
                                          </p:val>
                                        </p:tav>
                                        <p:tav tm="100000">
                                          <p:val>
                                            <p:strVal val="#ppt_y"/>
                                          </p:val>
                                        </p:tav>
                                      </p:tavLst>
                                    </p:anim>
                                  </p:childTnLst>
                                </p:cTn>
                              </p:par>
                              <p:par>
                                <p:cTn id="133" presetID="42" presetClass="exit" presetSubtype="0" fill="hold" nodeType="withEffect">
                                  <p:stCondLst>
                                    <p:cond delay="0"/>
                                  </p:stCondLst>
                                  <p:childTnLst>
                                    <p:animEffect transition="out" filter="fade">
                                      <p:cBhvr>
                                        <p:cTn id="134" dur="1000"/>
                                        <p:tgtEl>
                                          <p:spTgt spid="75"/>
                                        </p:tgtEl>
                                      </p:cBhvr>
                                    </p:animEffect>
                                    <p:anim calcmode="lin" valueType="num">
                                      <p:cBhvr>
                                        <p:cTn id="135" dur="1000"/>
                                        <p:tgtEl>
                                          <p:spTgt spid="75"/>
                                        </p:tgtEl>
                                        <p:attrNameLst>
                                          <p:attrName>ppt_x</p:attrName>
                                        </p:attrNameLst>
                                      </p:cBhvr>
                                      <p:tavLst>
                                        <p:tav tm="0">
                                          <p:val>
                                            <p:strVal val="ppt_x"/>
                                          </p:val>
                                        </p:tav>
                                        <p:tav tm="100000">
                                          <p:val>
                                            <p:strVal val="ppt_x"/>
                                          </p:val>
                                        </p:tav>
                                      </p:tavLst>
                                    </p:anim>
                                    <p:anim calcmode="lin" valueType="num">
                                      <p:cBhvr>
                                        <p:cTn id="136" dur="1000"/>
                                        <p:tgtEl>
                                          <p:spTgt spid="75"/>
                                        </p:tgtEl>
                                        <p:attrNameLst>
                                          <p:attrName>ppt_y</p:attrName>
                                        </p:attrNameLst>
                                      </p:cBhvr>
                                      <p:tavLst>
                                        <p:tav tm="0">
                                          <p:val>
                                            <p:strVal val="ppt_y"/>
                                          </p:val>
                                        </p:tav>
                                        <p:tav tm="100000">
                                          <p:val>
                                            <p:strVal val="ppt_y+.1"/>
                                          </p:val>
                                        </p:tav>
                                      </p:tavLst>
                                    </p:anim>
                                    <p:set>
                                      <p:cBhvr>
                                        <p:cTn id="137" dur="1" fill="hold">
                                          <p:stCondLst>
                                            <p:cond delay="999"/>
                                          </p:stCondLst>
                                        </p:cTn>
                                        <p:tgtEl>
                                          <p:spTgt spid="75"/>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7" presetClass="entr" presetSubtype="0" fill="hold" nodeType="clickEffect">
                                  <p:stCondLst>
                                    <p:cond delay="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1000"/>
                                        <p:tgtEl>
                                          <p:spTgt spid="77"/>
                                        </p:tgtEl>
                                      </p:cBhvr>
                                    </p:animEffect>
                                    <p:anim calcmode="lin" valueType="num">
                                      <p:cBhvr>
                                        <p:cTn id="143" dur="1000" fill="hold"/>
                                        <p:tgtEl>
                                          <p:spTgt spid="77"/>
                                        </p:tgtEl>
                                        <p:attrNameLst>
                                          <p:attrName>ppt_x</p:attrName>
                                        </p:attrNameLst>
                                      </p:cBhvr>
                                      <p:tavLst>
                                        <p:tav tm="0">
                                          <p:val>
                                            <p:strVal val="#ppt_x"/>
                                          </p:val>
                                        </p:tav>
                                        <p:tav tm="100000">
                                          <p:val>
                                            <p:strVal val="#ppt_x"/>
                                          </p:val>
                                        </p:tav>
                                      </p:tavLst>
                                    </p:anim>
                                    <p:anim calcmode="lin" valueType="num">
                                      <p:cBhvr>
                                        <p:cTn id="144" dur="1000" fill="hold"/>
                                        <p:tgtEl>
                                          <p:spTgt spid="77"/>
                                        </p:tgtEl>
                                        <p:attrNameLst>
                                          <p:attrName>ppt_y</p:attrName>
                                        </p:attrNameLst>
                                      </p:cBhvr>
                                      <p:tavLst>
                                        <p:tav tm="0">
                                          <p:val>
                                            <p:strVal val="#ppt_y-.1"/>
                                          </p:val>
                                        </p:tav>
                                        <p:tav tm="100000">
                                          <p:val>
                                            <p:strVal val="#ppt_y"/>
                                          </p:val>
                                        </p:tav>
                                      </p:tavLst>
                                    </p:anim>
                                  </p:childTnLst>
                                </p:cTn>
                              </p:par>
                              <p:par>
                                <p:cTn id="145" presetID="42" presetClass="exit" presetSubtype="0" fill="hold" nodeType="withEffect">
                                  <p:stCondLst>
                                    <p:cond delay="0"/>
                                  </p:stCondLst>
                                  <p:childTnLst>
                                    <p:animEffect transition="out" filter="fade">
                                      <p:cBhvr>
                                        <p:cTn id="146" dur="1000"/>
                                        <p:tgtEl>
                                          <p:spTgt spid="78"/>
                                        </p:tgtEl>
                                      </p:cBhvr>
                                    </p:animEffect>
                                    <p:anim calcmode="lin" valueType="num">
                                      <p:cBhvr>
                                        <p:cTn id="147" dur="1000"/>
                                        <p:tgtEl>
                                          <p:spTgt spid="78"/>
                                        </p:tgtEl>
                                        <p:attrNameLst>
                                          <p:attrName>ppt_x</p:attrName>
                                        </p:attrNameLst>
                                      </p:cBhvr>
                                      <p:tavLst>
                                        <p:tav tm="0">
                                          <p:val>
                                            <p:strVal val="ppt_x"/>
                                          </p:val>
                                        </p:tav>
                                        <p:tav tm="100000">
                                          <p:val>
                                            <p:strVal val="ppt_x"/>
                                          </p:val>
                                        </p:tav>
                                      </p:tavLst>
                                    </p:anim>
                                    <p:anim calcmode="lin" valueType="num">
                                      <p:cBhvr>
                                        <p:cTn id="148" dur="1000"/>
                                        <p:tgtEl>
                                          <p:spTgt spid="78"/>
                                        </p:tgtEl>
                                        <p:attrNameLst>
                                          <p:attrName>ppt_y</p:attrName>
                                        </p:attrNameLst>
                                      </p:cBhvr>
                                      <p:tavLst>
                                        <p:tav tm="0">
                                          <p:val>
                                            <p:strVal val="ppt_y"/>
                                          </p:val>
                                        </p:tav>
                                        <p:tav tm="100000">
                                          <p:val>
                                            <p:strVal val="ppt_y+.1"/>
                                          </p:val>
                                        </p:tav>
                                      </p:tavLst>
                                    </p:anim>
                                    <p:set>
                                      <p:cBhvr>
                                        <p:cTn id="149" dur="1" fill="hold">
                                          <p:stCondLst>
                                            <p:cond delay="999"/>
                                          </p:stCondLst>
                                        </p:cTn>
                                        <p:tgtEl>
                                          <p:spTgt spid="78"/>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7" presetClass="entr" presetSubtype="0" fill="hold" nodeType="click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fade">
                                      <p:cBhvr>
                                        <p:cTn id="154" dur="1000"/>
                                        <p:tgtEl>
                                          <p:spTgt spid="80"/>
                                        </p:tgtEl>
                                      </p:cBhvr>
                                    </p:animEffect>
                                    <p:anim calcmode="lin" valueType="num">
                                      <p:cBhvr>
                                        <p:cTn id="155" dur="1000" fill="hold"/>
                                        <p:tgtEl>
                                          <p:spTgt spid="80"/>
                                        </p:tgtEl>
                                        <p:attrNameLst>
                                          <p:attrName>ppt_x</p:attrName>
                                        </p:attrNameLst>
                                      </p:cBhvr>
                                      <p:tavLst>
                                        <p:tav tm="0">
                                          <p:val>
                                            <p:strVal val="#ppt_x"/>
                                          </p:val>
                                        </p:tav>
                                        <p:tav tm="100000">
                                          <p:val>
                                            <p:strVal val="#ppt_x"/>
                                          </p:val>
                                        </p:tav>
                                      </p:tavLst>
                                    </p:anim>
                                    <p:anim calcmode="lin" valueType="num">
                                      <p:cBhvr>
                                        <p:cTn id="156" dur="1000" fill="hold"/>
                                        <p:tgtEl>
                                          <p:spTgt spid="80"/>
                                        </p:tgtEl>
                                        <p:attrNameLst>
                                          <p:attrName>ppt_y</p:attrName>
                                        </p:attrNameLst>
                                      </p:cBhvr>
                                      <p:tavLst>
                                        <p:tav tm="0">
                                          <p:val>
                                            <p:strVal val="#ppt_y-.1"/>
                                          </p:val>
                                        </p:tav>
                                        <p:tav tm="100000">
                                          <p:val>
                                            <p:strVal val="#ppt_y"/>
                                          </p:val>
                                        </p:tav>
                                      </p:tavLst>
                                    </p:anim>
                                  </p:childTnLst>
                                </p:cTn>
                              </p:par>
                              <p:par>
                                <p:cTn id="157" presetID="42" presetClass="exit" presetSubtype="0" fill="hold" nodeType="withEffect">
                                  <p:stCondLst>
                                    <p:cond delay="0"/>
                                  </p:stCondLst>
                                  <p:childTnLst>
                                    <p:animEffect transition="out" filter="fade">
                                      <p:cBhvr>
                                        <p:cTn id="158" dur="1000"/>
                                        <p:tgtEl>
                                          <p:spTgt spid="76"/>
                                        </p:tgtEl>
                                      </p:cBhvr>
                                    </p:animEffect>
                                    <p:anim calcmode="lin" valueType="num">
                                      <p:cBhvr>
                                        <p:cTn id="159" dur="1000"/>
                                        <p:tgtEl>
                                          <p:spTgt spid="76"/>
                                        </p:tgtEl>
                                        <p:attrNameLst>
                                          <p:attrName>ppt_x</p:attrName>
                                        </p:attrNameLst>
                                      </p:cBhvr>
                                      <p:tavLst>
                                        <p:tav tm="0">
                                          <p:val>
                                            <p:strVal val="ppt_x"/>
                                          </p:val>
                                        </p:tav>
                                        <p:tav tm="100000">
                                          <p:val>
                                            <p:strVal val="ppt_x"/>
                                          </p:val>
                                        </p:tav>
                                      </p:tavLst>
                                    </p:anim>
                                    <p:anim calcmode="lin" valueType="num">
                                      <p:cBhvr>
                                        <p:cTn id="160" dur="1000"/>
                                        <p:tgtEl>
                                          <p:spTgt spid="76"/>
                                        </p:tgtEl>
                                        <p:attrNameLst>
                                          <p:attrName>ppt_y</p:attrName>
                                        </p:attrNameLst>
                                      </p:cBhvr>
                                      <p:tavLst>
                                        <p:tav tm="0">
                                          <p:val>
                                            <p:strVal val="ppt_y"/>
                                          </p:val>
                                        </p:tav>
                                        <p:tav tm="100000">
                                          <p:val>
                                            <p:strVal val="ppt_y+.1"/>
                                          </p:val>
                                        </p:tav>
                                      </p:tavLst>
                                    </p:anim>
                                    <p:set>
                                      <p:cBhvr>
                                        <p:cTn id="161" dur="1" fill="hold">
                                          <p:stCondLst>
                                            <p:cond delay="999"/>
                                          </p:stCondLst>
                                        </p:cTn>
                                        <p:tgtEl>
                                          <p:spTgt spid="76"/>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7" presetClass="entr" presetSubtype="0" fill="hold" nodeType="click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fade">
                                      <p:cBhvr>
                                        <p:cTn id="166" dur="1000"/>
                                        <p:tgtEl>
                                          <p:spTgt spid="68"/>
                                        </p:tgtEl>
                                      </p:cBhvr>
                                    </p:animEffect>
                                    <p:anim calcmode="lin" valueType="num">
                                      <p:cBhvr>
                                        <p:cTn id="167" dur="1000" fill="hold"/>
                                        <p:tgtEl>
                                          <p:spTgt spid="68"/>
                                        </p:tgtEl>
                                        <p:attrNameLst>
                                          <p:attrName>ppt_x</p:attrName>
                                        </p:attrNameLst>
                                      </p:cBhvr>
                                      <p:tavLst>
                                        <p:tav tm="0">
                                          <p:val>
                                            <p:strVal val="#ppt_x"/>
                                          </p:val>
                                        </p:tav>
                                        <p:tav tm="100000">
                                          <p:val>
                                            <p:strVal val="#ppt_x"/>
                                          </p:val>
                                        </p:tav>
                                      </p:tavLst>
                                    </p:anim>
                                    <p:anim calcmode="lin" valueType="num">
                                      <p:cBhvr>
                                        <p:cTn id="168" dur="1000" fill="hold"/>
                                        <p:tgtEl>
                                          <p:spTgt spid="68"/>
                                        </p:tgtEl>
                                        <p:attrNameLst>
                                          <p:attrName>ppt_y</p:attrName>
                                        </p:attrNameLst>
                                      </p:cBhvr>
                                      <p:tavLst>
                                        <p:tav tm="0">
                                          <p:val>
                                            <p:strVal val="#ppt_y-.1"/>
                                          </p:val>
                                        </p:tav>
                                        <p:tav tm="100000">
                                          <p:val>
                                            <p:strVal val="#ppt_y"/>
                                          </p:val>
                                        </p:tav>
                                      </p:tavLst>
                                    </p:anim>
                                  </p:childTnLst>
                                </p:cTn>
                              </p:par>
                              <p:par>
                                <p:cTn id="169" presetID="42" presetClass="exit" presetSubtype="0" fill="hold" nodeType="withEffect">
                                  <p:stCondLst>
                                    <p:cond delay="0"/>
                                  </p:stCondLst>
                                  <p:childTnLst>
                                    <p:animEffect transition="out" filter="fade">
                                      <p:cBhvr>
                                        <p:cTn id="170" dur="1000"/>
                                        <p:tgtEl>
                                          <p:spTgt spid="79"/>
                                        </p:tgtEl>
                                      </p:cBhvr>
                                    </p:animEffect>
                                    <p:anim calcmode="lin" valueType="num">
                                      <p:cBhvr>
                                        <p:cTn id="171" dur="1000"/>
                                        <p:tgtEl>
                                          <p:spTgt spid="79"/>
                                        </p:tgtEl>
                                        <p:attrNameLst>
                                          <p:attrName>ppt_x</p:attrName>
                                        </p:attrNameLst>
                                      </p:cBhvr>
                                      <p:tavLst>
                                        <p:tav tm="0">
                                          <p:val>
                                            <p:strVal val="ppt_x"/>
                                          </p:val>
                                        </p:tav>
                                        <p:tav tm="100000">
                                          <p:val>
                                            <p:strVal val="ppt_x"/>
                                          </p:val>
                                        </p:tav>
                                      </p:tavLst>
                                    </p:anim>
                                    <p:anim calcmode="lin" valueType="num">
                                      <p:cBhvr>
                                        <p:cTn id="172" dur="1000"/>
                                        <p:tgtEl>
                                          <p:spTgt spid="79"/>
                                        </p:tgtEl>
                                        <p:attrNameLst>
                                          <p:attrName>ppt_y</p:attrName>
                                        </p:attrNameLst>
                                      </p:cBhvr>
                                      <p:tavLst>
                                        <p:tav tm="0">
                                          <p:val>
                                            <p:strVal val="ppt_y"/>
                                          </p:val>
                                        </p:tav>
                                        <p:tav tm="100000">
                                          <p:val>
                                            <p:strVal val="ppt_y+.1"/>
                                          </p:val>
                                        </p:tav>
                                      </p:tavLst>
                                    </p:anim>
                                    <p:set>
                                      <p:cBhvr>
                                        <p:cTn id="173" dur="1" fill="hold">
                                          <p:stCondLst>
                                            <p:cond delay="999"/>
                                          </p:stCondLst>
                                        </p:cTn>
                                        <p:tgtEl>
                                          <p:spTgt spid="79"/>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47" presetClass="entr" presetSubtype="0" fill="hold" nodeType="click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fade">
                                      <p:cBhvr>
                                        <p:cTn id="178" dur="1000"/>
                                        <p:tgtEl>
                                          <p:spTgt spid="64"/>
                                        </p:tgtEl>
                                      </p:cBhvr>
                                    </p:animEffect>
                                    <p:anim calcmode="lin" valueType="num">
                                      <p:cBhvr>
                                        <p:cTn id="179" dur="1000" fill="hold"/>
                                        <p:tgtEl>
                                          <p:spTgt spid="64"/>
                                        </p:tgtEl>
                                        <p:attrNameLst>
                                          <p:attrName>ppt_x</p:attrName>
                                        </p:attrNameLst>
                                      </p:cBhvr>
                                      <p:tavLst>
                                        <p:tav tm="0">
                                          <p:val>
                                            <p:strVal val="#ppt_x"/>
                                          </p:val>
                                        </p:tav>
                                        <p:tav tm="100000">
                                          <p:val>
                                            <p:strVal val="#ppt_x"/>
                                          </p:val>
                                        </p:tav>
                                      </p:tavLst>
                                    </p:anim>
                                    <p:anim calcmode="lin" valueType="num">
                                      <p:cBhvr>
                                        <p:cTn id="180" dur="1000" fill="hold"/>
                                        <p:tgtEl>
                                          <p:spTgt spid="64"/>
                                        </p:tgtEl>
                                        <p:attrNameLst>
                                          <p:attrName>ppt_y</p:attrName>
                                        </p:attrNameLst>
                                      </p:cBhvr>
                                      <p:tavLst>
                                        <p:tav tm="0">
                                          <p:val>
                                            <p:strVal val="#ppt_y-.1"/>
                                          </p:val>
                                        </p:tav>
                                        <p:tav tm="100000">
                                          <p:val>
                                            <p:strVal val="#ppt_y"/>
                                          </p:val>
                                        </p:tav>
                                      </p:tavLst>
                                    </p:anim>
                                  </p:childTnLst>
                                </p:cTn>
                              </p:par>
                              <p:par>
                                <p:cTn id="181" presetID="42" presetClass="exit" presetSubtype="0" fill="hold" nodeType="withEffect">
                                  <p:stCondLst>
                                    <p:cond delay="0"/>
                                  </p:stCondLst>
                                  <p:childTnLst>
                                    <p:animEffect transition="out" filter="fade">
                                      <p:cBhvr>
                                        <p:cTn id="182" dur="1000"/>
                                        <p:tgtEl>
                                          <p:spTgt spid="81"/>
                                        </p:tgtEl>
                                      </p:cBhvr>
                                    </p:animEffect>
                                    <p:anim calcmode="lin" valueType="num">
                                      <p:cBhvr>
                                        <p:cTn id="183" dur="1000"/>
                                        <p:tgtEl>
                                          <p:spTgt spid="81"/>
                                        </p:tgtEl>
                                        <p:attrNameLst>
                                          <p:attrName>ppt_x</p:attrName>
                                        </p:attrNameLst>
                                      </p:cBhvr>
                                      <p:tavLst>
                                        <p:tav tm="0">
                                          <p:val>
                                            <p:strVal val="ppt_x"/>
                                          </p:val>
                                        </p:tav>
                                        <p:tav tm="100000">
                                          <p:val>
                                            <p:strVal val="ppt_x"/>
                                          </p:val>
                                        </p:tav>
                                      </p:tavLst>
                                    </p:anim>
                                    <p:anim calcmode="lin" valueType="num">
                                      <p:cBhvr>
                                        <p:cTn id="184" dur="1000"/>
                                        <p:tgtEl>
                                          <p:spTgt spid="81"/>
                                        </p:tgtEl>
                                        <p:attrNameLst>
                                          <p:attrName>ppt_y</p:attrName>
                                        </p:attrNameLst>
                                      </p:cBhvr>
                                      <p:tavLst>
                                        <p:tav tm="0">
                                          <p:val>
                                            <p:strVal val="ppt_y"/>
                                          </p:val>
                                        </p:tav>
                                        <p:tav tm="100000">
                                          <p:val>
                                            <p:strVal val="ppt_y+.1"/>
                                          </p:val>
                                        </p:tav>
                                      </p:tavLst>
                                    </p:anim>
                                    <p:set>
                                      <p:cBhvr>
                                        <p:cTn id="185" dur="1" fill="hold">
                                          <p:stCondLst>
                                            <p:cond delay="999"/>
                                          </p:stCondLst>
                                        </p:cTn>
                                        <p:tgtEl>
                                          <p:spTgt spid="81"/>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7" presetClass="entr" presetSubtype="0" fill="hold" nodeType="clickEffect">
                                  <p:stCondLst>
                                    <p:cond delay="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1000"/>
                                        <p:tgtEl>
                                          <p:spTgt spid="66"/>
                                        </p:tgtEl>
                                      </p:cBhvr>
                                    </p:animEffect>
                                    <p:anim calcmode="lin" valueType="num">
                                      <p:cBhvr>
                                        <p:cTn id="191" dur="1000" fill="hold"/>
                                        <p:tgtEl>
                                          <p:spTgt spid="66"/>
                                        </p:tgtEl>
                                        <p:attrNameLst>
                                          <p:attrName>ppt_x</p:attrName>
                                        </p:attrNameLst>
                                      </p:cBhvr>
                                      <p:tavLst>
                                        <p:tav tm="0">
                                          <p:val>
                                            <p:strVal val="#ppt_x"/>
                                          </p:val>
                                        </p:tav>
                                        <p:tav tm="100000">
                                          <p:val>
                                            <p:strVal val="#ppt_x"/>
                                          </p:val>
                                        </p:tav>
                                      </p:tavLst>
                                    </p:anim>
                                    <p:anim calcmode="lin" valueType="num">
                                      <p:cBhvr>
                                        <p:cTn id="192" dur="1000" fill="hold"/>
                                        <p:tgtEl>
                                          <p:spTgt spid="66"/>
                                        </p:tgtEl>
                                        <p:attrNameLst>
                                          <p:attrName>ppt_y</p:attrName>
                                        </p:attrNameLst>
                                      </p:cBhvr>
                                      <p:tavLst>
                                        <p:tav tm="0">
                                          <p:val>
                                            <p:strVal val="#ppt_y-.1"/>
                                          </p:val>
                                        </p:tav>
                                        <p:tav tm="100000">
                                          <p:val>
                                            <p:strVal val="#ppt_y"/>
                                          </p:val>
                                        </p:tav>
                                      </p:tavLst>
                                    </p:anim>
                                  </p:childTnLst>
                                </p:cTn>
                              </p:par>
                              <p:par>
                                <p:cTn id="193" presetID="42" presetClass="exit" presetSubtype="0" fill="hold" nodeType="withEffect">
                                  <p:stCondLst>
                                    <p:cond delay="0"/>
                                  </p:stCondLst>
                                  <p:childTnLst>
                                    <p:animEffect transition="out" filter="fade">
                                      <p:cBhvr>
                                        <p:cTn id="194" dur="1000"/>
                                        <p:tgtEl>
                                          <p:spTgt spid="84"/>
                                        </p:tgtEl>
                                      </p:cBhvr>
                                    </p:animEffect>
                                    <p:anim calcmode="lin" valueType="num">
                                      <p:cBhvr>
                                        <p:cTn id="195" dur="1000"/>
                                        <p:tgtEl>
                                          <p:spTgt spid="84"/>
                                        </p:tgtEl>
                                        <p:attrNameLst>
                                          <p:attrName>ppt_x</p:attrName>
                                        </p:attrNameLst>
                                      </p:cBhvr>
                                      <p:tavLst>
                                        <p:tav tm="0">
                                          <p:val>
                                            <p:strVal val="ppt_x"/>
                                          </p:val>
                                        </p:tav>
                                        <p:tav tm="100000">
                                          <p:val>
                                            <p:strVal val="ppt_x"/>
                                          </p:val>
                                        </p:tav>
                                      </p:tavLst>
                                    </p:anim>
                                    <p:anim calcmode="lin" valueType="num">
                                      <p:cBhvr>
                                        <p:cTn id="196" dur="1000"/>
                                        <p:tgtEl>
                                          <p:spTgt spid="84"/>
                                        </p:tgtEl>
                                        <p:attrNameLst>
                                          <p:attrName>ppt_y</p:attrName>
                                        </p:attrNameLst>
                                      </p:cBhvr>
                                      <p:tavLst>
                                        <p:tav tm="0">
                                          <p:val>
                                            <p:strVal val="ppt_y"/>
                                          </p:val>
                                        </p:tav>
                                        <p:tav tm="100000">
                                          <p:val>
                                            <p:strVal val="ppt_y+.1"/>
                                          </p:val>
                                        </p:tav>
                                      </p:tavLst>
                                    </p:anim>
                                    <p:set>
                                      <p:cBhvr>
                                        <p:cTn id="197" dur="1" fill="hold">
                                          <p:stCondLst>
                                            <p:cond delay="999"/>
                                          </p:stCondLst>
                                        </p:cTn>
                                        <p:tgtEl>
                                          <p:spTgt spid="84"/>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47" presetClass="entr" presetSubtype="0" fill="hold" nodeType="clickEffect">
                                  <p:stCondLst>
                                    <p:cond delay="0"/>
                                  </p:stCondLst>
                                  <p:childTnLst>
                                    <p:set>
                                      <p:cBhvr>
                                        <p:cTn id="201" dur="1" fill="hold">
                                          <p:stCondLst>
                                            <p:cond delay="0"/>
                                          </p:stCondLst>
                                        </p:cTn>
                                        <p:tgtEl>
                                          <p:spTgt spid="67"/>
                                        </p:tgtEl>
                                        <p:attrNameLst>
                                          <p:attrName>style.visibility</p:attrName>
                                        </p:attrNameLst>
                                      </p:cBhvr>
                                      <p:to>
                                        <p:strVal val="visible"/>
                                      </p:to>
                                    </p:set>
                                    <p:animEffect transition="in" filter="fade">
                                      <p:cBhvr>
                                        <p:cTn id="202" dur="1000"/>
                                        <p:tgtEl>
                                          <p:spTgt spid="67"/>
                                        </p:tgtEl>
                                      </p:cBhvr>
                                    </p:animEffect>
                                    <p:anim calcmode="lin" valueType="num">
                                      <p:cBhvr>
                                        <p:cTn id="203" dur="1000" fill="hold"/>
                                        <p:tgtEl>
                                          <p:spTgt spid="67"/>
                                        </p:tgtEl>
                                        <p:attrNameLst>
                                          <p:attrName>ppt_x</p:attrName>
                                        </p:attrNameLst>
                                      </p:cBhvr>
                                      <p:tavLst>
                                        <p:tav tm="0">
                                          <p:val>
                                            <p:strVal val="#ppt_x"/>
                                          </p:val>
                                        </p:tav>
                                        <p:tav tm="100000">
                                          <p:val>
                                            <p:strVal val="#ppt_x"/>
                                          </p:val>
                                        </p:tav>
                                      </p:tavLst>
                                    </p:anim>
                                    <p:anim calcmode="lin" valueType="num">
                                      <p:cBhvr>
                                        <p:cTn id="204" dur="1000" fill="hold"/>
                                        <p:tgtEl>
                                          <p:spTgt spid="67"/>
                                        </p:tgtEl>
                                        <p:attrNameLst>
                                          <p:attrName>ppt_y</p:attrName>
                                        </p:attrNameLst>
                                      </p:cBhvr>
                                      <p:tavLst>
                                        <p:tav tm="0">
                                          <p:val>
                                            <p:strVal val="#ppt_y-.1"/>
                                          </p:val>
                                        </p:tav>
                                        <p:tav tm="100000">
                                          <p:val>
                                            <p:strVal val="#ppt_y"/>
                                          </p:val>
                                        </p:tav>
                                      </p:tavLst>
                                    </p:anim>
                                  </p:childTnLst>
                                </p:cTn>
                              </p:par>
                              <p:par>
                                <p:cTn id="205" presetID="42" presetClass="exit" presetSubtype="0" fill="hold" nodeType="withEffect">
                                  <p:stCondLst>
                                    <p:cond delay="0"/>
                                  </p:stCondLst>
                                  <p:childTnLst>
                                    <p:animEffect transition="out" filter="fade">
                                      <p:cBhvr>
                                        <p:cTn id="206" dur="1000"/>
                                        <p:tgtEl>
                                          <p:spTgt spid="82"/>
                                        </p:tgtEl>
                                      </p:cBhvr>
                                    </p:animEffect>
                                    <p:anim calcmode="lin" valueType="num">
                                      <p:cBhvr>
                                        <p:cTn id="207" dur="1000"/>
                                        <p:tgtEl>
                                          <p:spTgt spid="82"/>
                                        </p:tgtEl>
                                        <p:attrNameLst>
                                          <p:attrName>ppt_x</p:attrName>
                                        </p:attrNameLst>
                                      </p:cBhvr>
                                      <p:tavLst>
                                        <p:tav tm="0">
                                          <p:val>
                                            <p:strVal val="ppt_x"/>
                                          </p:val>
                                        </p:tav>
                                        <p:tav tm="100000">
                                          <p:val>
                                            <p:strVal val="ppt_x"/>
                                          </p:val>
                                        </p:tav>
                                      </p:tavLst>
                                    </p:anim>
                                    <p:anim calcmode="lin" valueType="num">
                                      <p:cBhvr>
                                        <p:cTn id="208" dur="1000"/>
                                        <p:tgtEl>
                                          <p:spTgt spid="82"/>
                                        </p:tgtEl>
                                        <p:attrNameLst>
                                          <p:attrName>ppt_y</p:attrName>
                                        </p:attrNameLst>
                                      </p:cBhvr>
                                      <p:tavLst>
                                        <p:tav tm="0">
                                          <p:val>
                                            <p:strVal val="ppt_y"/>
                                          </p:val>
                                        </p:tav>
                                        <p:tav tm="100000">
                                          <p:val>
                                            <p:strVal val="ppt_y+.1"/>
                                          </p:val>
                                        </p:tav>
                                      </p:tavLst>
                                    </p:anim>
                                    <p:set>
                                      <p:cBhvr>
                                        <p:cTn id="209" dur="1" fill="hold">
                                          <p:stCondLst>
                                            <p:cond delay="999"/>
                                          </p:stCondLst>
                                        </p:cTn>
                                        <p:tgtEl>
                                          <p:spTgt spid="82"/>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47" presetClass="entr" presetSubtype="0" fill="hold" nodeType="clickEffect">
                                  <p:stCondLst>
                                    <p:cond delay="0"/>
                                  </p:stCondLst>
                                  <p:childTnLst>
                                    <p:set>
                                      <p:cBhvr>
                                        <p:cTn id="213" dur="1" fill="hold">
                                          <p:stCondLst>
                                            <p:cond delay="0"/>
                                          </p:stCondLst>
                                        </p:cTn>
                                        <p:tgtEl>
                                          <p:spTgt spid="65"/>
                                        </p:tgtEl>
                                        <p:attrNameLst>
                                          <p:attrName>style.visibility</p:attrName>
                                        </p:attrNameLst>
                                      </p:cBhvr>
                                      <p:to>
                                        <p:strVal val="visible"/>
                                      </p:to>
                                    </p:set>
                                    <p:animEffect transition="in" filter="fade">
                                      <p:cBhvr>
                                        <p:cTn id="214" dur="1000"/>
                                        <p:tgtEl>
                                          <p:spTgt spid="65"/>
                                        </p:tgtEl>
                                      </p:cBhvr>
                                    </p:animEffect>
                                    <p:anim calcmode="lin" valueType="num">
                                      <p:cBhvr>
                                        <p:cTn id="215" dur="1000" fill="hold"/>
                                        <p:tgtEl>
                                          <p:spTgt spid="65"/>
                                        </p:tgtEl>
                                        <p:attrNameLst>
                                          <p:attrName>ppt_x</p:attrName>
                                        </p:attrNameLst>
                                      </p:cBhvr>
                                      <p:tavLst>
                                        <p:tav tm="0">
                                          <p:val>
                                            <p:strVal val="#ppt_x"/>
                                          </p:val>
                                        </p:tav>
                                        <p:tav tm="100000">
                                          <p:val>
                                            <p:strVal val="#ppt_x"/>
                                          </p:val>
                                        </p:tav>
                                      </p:tavLst>
                                    </p:anim>
                                    <p:anim calcmode="lin" valueType="num">
                                      <p:cBhvr>
                                        <p:cTn id="216" dur="1000" fill="hold"/>
                                        <p:tgtEl>
                                          <p:spTgt spid="65"/>
                                        </p:tgtEl>
                                        <p:attrNameLst>
                                          <p:attrName>ppt_y</p:attrName>
                                        </p:attrNameLst>
                                      </p:cBhvr>
                                      <p:tavLst>
                                        <p:tav tm="0">
                                          <p:val>
                                            <p:strVal val="#ppt_y-.1"/>
                                          </p:val>
                                        </p:tav>
                                        <p:tav tm="100000">
                                          <p:val>
                                            <p:strVal val="#ppt_y"/>
                                          </p:val>
                                        </p:tav>
                                      </p:tavLst>
                                    </p:anim>
                                  </p:childTnLst>
                                </p:cTn>
                              </p:par>
                              <p:par>
                                <p:cTn id="217" presetID="42" presetClass="exit" presetSubtype="0" fill="hold" nodeType="withEffect">
                                  <p:stCondLst>
                                    <p:cond delay="0"/>
                                  </p:stCondLst>
                                  <p:childTnLst>
                                    <p:animEffect transition="out" filter="fade">
                                      <p:cBhvr>
                                        <p:cTn id="218" dur="1000"/>
                                        <p:tgtEl>
                                          <p:spTgt spid="83"/>
                                        </p:tgtEl>
                                      </p:cBhvr>
                                    </p:animEffect>
                                    <p:anim calcmode="lin" valueType="num">
                                      <p:cBhvr>
                                        <p:cTn id="219" dur="1000"/>
                                        <p:tgtEl>
                                          <p:spTgt spid="83"/>
                                        </p:tgtEl>
                                        <p:attrNameLst>
                                          <p:attrName>ppt_x</p:attrName>
                                        </p:attrNameLst>
                                      </p:cBhvr>
                                      <p:tavLst>
                                        <p:tav tm="0">
                                          <p:val>
                                            <p:strVal val="ppt_x"/>
                                          </p:val>
                                        </p:tav>
                                        <p:tav tm="100000">
                                          <p:val>
                                            <p:strVal val="ppt_x"/>
                                          </p:val>
                                        </p:tav>
                                      </p:tavLst>
                                    </p:anim>
                                    <p:anim calcmode="lin" valueType="num">
                                      <p:cBhvr>
                                        <p:cTn id="220" dur="1000"/>
                                        <p:tgtEl>
                                          <p:spTgt spid="83"/>
                                        </p:tgtEl>
                                        <p:attrNameLst>
                                          <p:attrName>ppt_y</p:attrName>
                                        </p:attrNameLst>
                                      </p:cBhvr>
                                      <p:tavLst>
                                        <p:tav tm="0">
                                          <p:val>
                                            <p:strVal val="ppt_y"/>
                                          </p:val>
                                        </p:tav>
                                        <p:tav tm="100000">
                                          <p:val>
                                            <p:strVal val="ppt_y+.1"/>
                                          </p:val>
                                        </p:tav>
                                      </p:tavLst>
                                    </p:anim>
                                    <p:set>
                                      <p:cBhvr>
                                        <p:cTn id="22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22" restart="whenNotActive" fill="hold" evtFilter="cancelBubble" nodeType="interactiveSeq">
                <p:stCondLst>
                  <p:cond evt="onClick" delay="0">
                    <p:tgtEl>
                      <p:spTgt spid="85"/>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47" presetClass="entr" presetSubtype="0" fill="hold" nodeType="clickEffect">
                                  <p:stCondLst>
                                    <p:cond delay="0"/>
                                  </p:stCondLst>
                                  <p:childTnLst>
                                    <p:set>
                                      <p:cBhvr>
                                        <p:cTn id="226" dur="1" fill="hold">
                                          <p:stCondLst>
                                            <p:cond delay="0"/>
                                          </p:stCondLst>
                                        </p:cTn>
                                        <p:tgtEl>
                                          <p:spTgt spid="91"/>
                                        </p:tgtEl>
                                        <p:attrNameLst>
                                          <p:attrName>style.visibility</p:attrName>
                                        </p:attrNameLst>
                                      </p:cBhvr>
                                      <p:to>
                                        <p:strVal val="visible"/>
                                      </p:to>
                                    </p:set>
                                    <p:animEffect transition="in" filter="fade">
                                      <p:cBhvr>
                                        <p:cTn id="227" dur="1000"/>
                                        <p:tgtEl>
                                          <p:spTgt spid="91"/>
                                        </p:tgtEl>
                                      </p:cBhvr>
                                    </p:animEffect>
                                    <p:anim calcmode="lin" valueType="num">
                                      <p:cBhvr>
                                        <p:cTn id="228" dur="1000" fill="hold"/>
                                        <p:tgtEl>
                                          <p:spTgt spid="91"/>
                                        </p:tgtEl>
                                        <p:attrNameLst>
                                          <p:attrName>ppt_x</p:attrName>
                                        </p:attrNameLst>
                                      </p:cBhvr>
                                      <p:tavLst>
                                        <p:tav tm="0">
                                          <p:val>
                                            <p:strVal val="#ppt_x"/>
                                          </p:val>
                                        </p:tav>
                                        <p:tav tm="100000">
                                          <p:val>
                                            <p:strVal val="#ppt_x"/>
                                          </p:val>
                                        </p:tav>
                                      </p:tavLst>
                                    </p:anim>
                                    <p:anim calcmode="lin" valueType="num">
                                      <p:cBhvr>
                                        <p:cTn id="229" dur="1000" fill="hold"/>
                                        <p:tgtEl>
                                          <p:spTgt spid="91"/>
                                        </p:tgtEl>
                                        <p:attrNameLst>
                                          <p:attrName>ppt_y</p:attrName>
                                        </p:attrNameLst>
                                      </p:cBhvr>
                                      <p:tavLst>
                                        <p:tav tm="0">
                                          <p:val>
                                            <p:strVal val="#ppt_y-.1"/>
                                          </p:val>
                                        </p:tav>
                                        <p:tav tm="100000">
                                          <p:val>
                                            <p:strVal val="#ppt_y"/>
                                          </p:val>
                                        </p:tav>
                                      </p:tavLst>
                                    </p:anim>
                                  </p:childTnLst>
                                </p:cTn>
                              </p:par>
                              <p:par>
                                <p:cTn id="230" presetID="42" presetClass="exit" presetSubtype="0" fill="hold" nodeType="withEffect">
                                  <p:stCondLst>
                                    <p:cond delay="0"/>
                                  </p:stCondLst>
                                  <p:childTnLst>
                                    <p:animEffect transition="out" filter="fade">
                                      <p:cBhvr>
                                        <p:cTn id="231" dur="1000"/>
                                        <p:tgtEl>
                                          <p:spTgt spid="92"/>
                                        </p:tgtEl>
                                      </p:cBhvr>
                                    </p:animEffect>
                                    <p:anim calcmode="lin" valueType="num">
                                      <p:cBhvr>
                                        <p:cTn id="232" dur="1000"/>
                                        <p:tgtEl>
                                          <p:spTgt spid="92"/>
                                        </p:tgtEl>
                                        <p:attrNameLst>
                                          <p:attrName>ppt_x</p:attrName>
                                        </p:attrNameLst>
                                      </p:cBhvr>
                                      <p:tavLst>
                                        <p:tav tm="0">
                                          <p:val>
                                            <p:strVal val="ppt_x"/>
                                          </p:val>
                                        </p:tav>
                                        <p:tav tm="100000">
                                          <p:val>
                                            <p:strVal val="ppt_x"/>
                                          </p:val>
                                        </p:tav>
                                      </p:tavLst>
                                    </p:anim>
                                    <p:anim calcmode="lin" valueType="num">
                                      <p:cBhvr>
                                        <p:cTn id="233" dur="1000"/>
                                        <p:tgtEl>
                                          <p:spTgt spid="92"/>
                                        </p:tgtEl>
                                        <p:attrNameLst>
                                          <p:attrName>ppt_y</p:attrName>
                                        </p:attrNameLst>
                                      </p:cBhvr>
                                      <p:tavLst>
                                        <p:tav tm="0">
                                          <p:val>
                                            <p:strVal val="ppt_y"/>
                                          </p:val>
                                        </p:tav>
                                        <p:tav tm="100000">
                                          <p:val>
                                            <p:strVal val="ppt_y+.1"/>
                                          </p:val>
                                        </p:tav>
                                      </p:tavLst>
                                    </p:anim>
                                    <p:set>
                                      <p:cBhvr>
                                        <p:cTn id="234" dur="1" fill="hold">
                                          <p:stCondLst>
                                            <p:cond delay="999"/>
                                          </p:stCondLst>
                                        </p:cTn>
                                        <p:tgtEl>
                                          <p:spTgt spid="92"/>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47" presetClass="entr" presetSubtype="0" fill="hold" nodeType="clickEffect">
                                  <p:stCondLst>
                                    <p:cond delay="0"/>
                                  </p:stCondLst>
                                  <p:childTnLst>
                                    <p:set>
                                      <p:cBhvr>
                                        <p:cTn id="238" dur="1" fill="hold">
                                          <p:stCondLst>
                                            <p:cond delay="0"/>
                                          </p:stCondLst>
                                        </p:cTn>
                                        <p:tgtEl>
                                          <p:spTgt spid="93"/>
                                        </p:tgtEl>
                                        <p:attrNameLst>
                                          <p:attrName>style.visibility</p:attrName>
                                        </p:attrNameLst>
                                      </p:cBhvr>
                                      <p:to>
                                        <p:strVal val="visible"/>
                                      </p:to>
                                    </p:set>
                                    <p:animEffect transition="in" filter="fade">
                                      <p:cBhvr>
                                        <p:cTn id="239" dur="1000"/>
                                        <p:tgtEl>
                                          <p:spTgt spid="93"/>
                                        </p:tgtEl>
                                      </p:cBhvr>
                                    </p:animEffect>
                                    <p:anim calcmode="lin" valueType="num">
                                      <p:cBhvr>
                                        <p:cTn id="240" dur="1000" fill="hold"/>
                                        <p:tgtEl>
                                          <p:spTgt spid="93"/>
                                        </p:tgtEl>
                                        <p:attrNameLst>
                                          <p:attrName>ppt_x</p:attrName>
                                        </p:attrNameLst>
                                      </p:cBhvr>
                                      <p:tavLst>
                                        <p:tav tm="0">
                                          <p:val>
                                            <p:strVal val="#ppt_x"/>
                                          </p:val>
                                        </p:tav>
                                        <p:tav tm="100000">
                                          <p:val>
                                            <p:strVal val="#ppt_x"/>
                                          </p:val>
                                        </p:tav>
                                      </p:tavLst>
                                    </p:anim>
                                    <p:anim calcmode="lin" valueType="num">
                                      <p:cBhvr>
                                        <p:cTn id="241" dur="1000" fill="hold"/>
                                        <p:tgtEl>
                                          <p:spTgt spid="93"/>
                                        </p:tgtEl>
                                        <p:attrNameLst>
                                          <p:attrName>ppt_y</p:attrName>
                                        </p:attrNameLst>
                                      </p:cBhvr>
                                      <p:tavLst>
                                        <p:tav tm="0">
                                          <p:val>
                                            <p:strVal val="#ppt_y-.1"/>
                                          </p:val>
                                        </p:tav>
                                        <p:tav tm="100000">
                                          <p:val>
                                            <p:strVal val="#ppt_y"/>
                                          </p:val>
                                        </p:tav>
                                      </p:tavLst>
                                    </p:anim>
                                  </p:childTnLst>
                                </p:cTn>
                              </p:par>
                              <p:par>
                                <p:cTn id="242" presetID="42" presetClass="exit" presetSubtype="0" fill="hold" nodeType="withEffect">
                                  <p:stCondLst>
                                    <p:cond delay="0"/>
                                  </p:stCondLst>
                                  <p:childTnLst>
                                    <p:animEffect transition="out" filter="fade">
                                      <p:cBhvr>
                                        <p:cTn id="243" dur="1000"/>
                                        <p:tgtEl>
                                          <p:spTgt spid="94"/>
                                        </p:tgtEl>
                                      </p:cBhvr>
                                    </p:animEffect>
                                    <p:anim calcmode="lin" valueType="num">
                                      <p:cBhvr>
                                        <p:cTn id="244" dur="1000"/>
                                        <p:tgtEl>
                                          <p:spTgt spid="94"/>
                                        </p:tgtEl>
                                        <p:attrNameLst>
                                          <p:attrName>ppt_x</p:attrName>
                                        </p:attrNameLst>
                                      </p:cBhvr>
                                      <p:tavLst>
                                        <p:tav tm="0">
                                          <p:val>
                                            <p:strVal val="ppt_x"/>
                                          </p:val>
                                        </p:tav>
                                        <p:tav tm="100000">
                                          <p:val>
                                            <p:strVal val="ppt_x"/>
                                          </p:val>
                                        </p:tav>
                                      </p:tavLst>
                                    </p:anim>
                                    <p:anim calcmode="lin" valueType="num">
                                      <p:cBhvr>
                                        <p:cTn id="245" dur="1000"/>
                                        <p:tgtEl>
                                          <p:spTgt spid="94"/>
                                        </p:tgtEl>
                                        <p:attrNameLst>
                                          <p:attrName>ppt_y</p:attrName>
                                        </p:attrNameLst>
                                      </p:cBhvr>
                                      <p:tavLst>
                                        <p:tav tm="0">
                                          <p:val>
                                            <p:strVal val="ppt_y"/>
                                          </p:val>
                                        </p:tav>
                                        <p:tav tm="100000">
                                          <p:val>
                                            <p:strVal val="ppt_y+.1"/>
                                          </p:val>
                                        </p:tav>
                                      </p:tavLst>
                                    </p:anim>
                                    <p:set>
                                      <p:cBhvr>
                                        <p:cTn id="246" dur="1" fill="hold">
                                          <p:stCondLst>
                                            <p:cond delay="999"/>
                                          </p:stCondLst>
                                        </p:cTn>
                                        <p:tgtEl>
                                          <p:spTgt spid="94"/>
                                        </p:tgtEl>
                                        <p:attrNameLst>
                                          <p:attrName>style.visibility</p:attrName>
                                        </p:attrNameLst>
                                      </p:cBhvr>
                                      <p:to>
                                        <p:strVal val="hidden"/>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47" presetClass="entr" presetSubtype="0" fill="hold" nodeType="clickEffect">
                                  <p:stCondLst>
                                    <p:cond delay="0"/>
                                  </p:stCondLst>
                                  <p:childTnLst>
                                    <p:set>
                                      <p:cBhvr>
                                        <p:cTn id="250" dur="1" fill="hold">
                                          <p:stCondLst>
                                            <p:cond delay="0"/>
                                          </p:stCondLst>
                                        </p:cTn>
                                        <p:tgtEl>
                                          <p:spTgt spid="96"/>
                                        </p:tgtEl>
                                        <p:attrNameLst>
                                          <p:attrName>style.visibility</p:attrName>
                                        </p:attrNameLst>
                                      </p:cBhvr>
                                      <p:to>
                                        <p:strVal val="visible"/>
                                      </p:to>
                                    </p:set>
                                    <p:animEffect transition="in" filter="fade">
                                      <p:cBhvr>
                                        <p:cTn id="251" dur="1000"/>
                                        <p:tgtEl>
                                          <p:spTgt spid="96"/>
                                        </p:tgtEl>
                                      </p:cBhvr>
                                    </p:animEffect>
                                    <p:anim calcmode="lin" valueType="num">
                                      <p:cBhvr>
                                        <p:cTn id="252" dur="1000" fill="hold"/>
                                        <p:tgtEl>
                                          <p:spTgt spid="96"/>
                                        </p:tgtEl>
                                        <p:attrNameLst>
                                          <p:attrName>ppt_x</p:attrName>
                                        </p:attrNameLst>
                                      </p:cBhvr>
                                      <p:tavLst>
                                        <p:tav tm="0">
                                          <p:val>
                                            <p:strVal val="#ppt_x"/>
                                          </p:val>
                                        </p:tav>
                                        <p:tav tm="100000">
                                          <p:val>
                                            <p:strVal val="#ppt_x"/>
                                          </p:val>
                                        </p:tav>
                                      </p:tavLst>
                                    </p:anim>
                                    <p:anim calcmode="lin" valueType="num">
                                      <p:cBhvr>
                                        <p:cTn id="253" dur="1000" fill="hold"/>
                                        <p:tgtEl>
                                          <p:spTgt spid="96"/>
                                        </p:tgtEl>
                                        <p:attrNameLst>
                                          <p:attrName>ppt_y</p:attrName>
                                        </p:attrNameLst>
                                      </p:cBhvr>
                                      <p:tavLst>
                                        <p:tav tm="0">
                                          <p:val>
                                            <p:strVal val="#ppt_y-.1"/>
                                          </p:val>
                                        </p:tav>
                                        <p:tav tm="100000">
                                          <p:val>
                                            <p:strVal val="#ppt_y"/>
                                          </p:val>
                                        </p:tav>
                                      </p:tavLst>
                                    </p:anim>
                                  </p:childTnLst>
                                </p:cTn>
                              </p:par>
                              <p:par>
                                <p:cTn id="254" presetID="42" presetClass="exit" presetSubtype="0" fill="hold" nodeType="withEffect">
                                  <p:stCondLst>
                                    <p:cond delay="0"/>
                                  </p:stCondLst>
                                  <p:childTnLst>
                                    <p:animEffect transition="out" filter="fade">
                                      <p:cBhvr>
                                        <p:cTn id="255" dur="1000"/>
                                        <p:tgtEl>
                                          <p:spTgt spid="97"/>
                                        </p:tgtEl>
                                      </p:cBhvr>
                                    </p:animEffect>
                                    <p:anim calcmode="lin" valueType="num">
                                      <p:cBhvr>
                                        <p:cTn id="256" dur="1000"/>
                                        <p:tgtEl>
                                          <p:spTgt spid="97"/>
                                        </p:tgtEl>
                                        <p:attrNameLst>
                                          <p:attrName>ppt_x</p:attrName>
                                        </p:attrNameLst>
                                      </p:cBhvr>
                                      <p:tavLst>
                                        <p:tav tm="0">
                                          <p:val>
                                            <p:strVal val="ppt_x"/>
                                          </p:val>
                                        </p:tav>
                                        <p:tav tm="100000">
                                          <p:val>
                                            <p:strVal val="ppt_x"/>
                                          </p:val>
                                        </p:tav>
                                      </p:tavLst>
                                    </p:anim>
                                    <p:anim calcmode="lin" valueType="num">
                                      <p:cBhvr>
                                        <p:cTn id="257" dur="1000"/>
                                        <p:tgtEl>
                                          <p:spTgt spid="97"/>
                                        </p:tgtEl>
                                        <p:attrNameLst>
                                          <p:attrName>ppt_y</p:attrName>
                                        </p:attrNameLst>
                                      </p:cBhvr>
                                      <p:tavLst>
                                        <p:tav tm="0">
                                          <p:val>
                                            <p:strVal val="ppt_y"/>
                                          </p:val>
                                        </p:tav>
                                        <p:tav tm="100000">
                                          <p:val>
                                            <p:strVal val="ppt_y+.1"/>
                                          </p:val>
                                        </p:tav>
                                      </p:tavLst>
                                    </p:anim>
                                    <p:set>
                                      <p:cBhvr>
                                        <p:cTn id="258" dur="1" fill="hold">
                                          <p:stCondLst>
                                            <p:cond delay="999"/>
                                          </p:stCondLst>
                                        </p:cTn>
                                        <p:tgtEl>
                                          <p:spTgt spid="97"/>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47" presetClass="entr" presetSubtype="0" fill="hold" nodeType="clickEffect">
                                  <p:stCondLst>
                                    <p:cond delay="0"/>
                                  </p:stCondLst>
                                  <p:childTnLst>
                                    <p:set>
                                      <p:cBhvr>
                                        <p:cTn id="262" dur="1" fill="hold">
                                          <p:stCondLst>
                                            <p:cond delay="0"/>
                                          </p:stCondLst>
                                        </p:cTn>
                                        <p:tgtEl>
                                          <p:spTgt spid="99"/>
                                        </p:tgtEl>
                                        <p:attrNameLst>
                                          <p:attrName>style.visibility</p:attrName>
                                        </p:attrNameLst>
                                      </p:cBhvr>
                                      <p:to>
                                        <p:strVal val="visible"/>
                                      </p:to>
                                    </p:set>
                                    <p:animEffect transition="in" filter="fade">
                                      <p:cBhvr>
                                        <p:cTn id="263" dur="1000"/>
                                        <p:tgtEl>
                                          <p:spTgt spid="99"/>
                                        </p:tgtEl>
                                      </p:cBhvr>
                                    </p:animEffect>
                                    <p:anim calcmode="lin" valueType="num">
                                      <p:cBhvr>
                                        <p:cTn id="264" dur="1000" fill="hold"/>
                                        <p:tgtEl>
                                          <p:spTgt spid="99"/>
                                        </p:tgtEl>
                                        <p:attrNameLst>
                                          <p:attrName>ppt_x</p:attrName>
                                        </p:attrNameLst>
                                      </p:cBhvr>
                                      <p:tavLst>
                                        <p:tav tm="0">
                                          <p:val>
                                            <p:strVal val="#ppt_x"/>
                                          </p:val>
                                        </p:tav>
                                        <p:tav tm="100000">
                                          <p:val>
                                            <p:strVal val="#ppt_x"/>
                                          </p:val>
                                        </p:tav>
                                      </p:tavLst>
                                    </p:anim>
                                    <p:anim calcmode="lin" valueType="num">
                                      <p:cBhvr>
                                        <p:cTn id="265" dur="1000" fill="hold"/>
                                        <p:tgtEl>
                                          <p:spTgt spid="99"/>
                                        </p:tgtEl>
                                        <p:attrNameLst>
                                          <p:attrName>ppt_y</p:attrName>
                                        </p:attrNameLst>
                                      </p:cBhvr>
                                      <p:tavLst>
                                        <p:tav tm="0">
                                          <p:val>
                                            <p:strVal val="#ppt_y-.1"/>
                                          </p:val>
                                        </p:tav>
                                        <p:tav tm="100000">
                                          <p:val>
                                            <p:strVal val="#ppt_y"/>
                                          </p:val>
                                        </p:tav>
                                      </p:tavLst>
                                    </p:anim>
                                  </p:childTnLst>
                                </p:cTn>
                              </p:par>
                              <p:par>
                                <p:cTn id="266" presetID="42" presetClass="exit" presetSubtype="0" fill="hold" nodeType="withEffect">
                                  <p:stCondLst>
                                    <p:cond delay="0"/>
                                  </p:stCondLst>
                                  <p:childTnLst>
                                    <p:animEffect transition="out" filter="fade">
                                      <p:cBhvr>
                                        <p:cTn id="267" dur="1000"/>
                                        <p:tgtEl>
                                          <p:spTgt spid="95"/>
                                        </p:tgtEl>
                                      </p:cBhvr>
                                    </p:animEffect>
                                    <p:anim calcmode="lin" valueType="num">
                                      <p:cBhvr>
                                        <p:cTn id="268" dur="1000"/>
                                        <p:tgtEl>
                                          <p:spTgt spid="95"/>
                                        </p:tgtEl>
                                        <p:attrNameLst>
                                          <p:attrName>ppt_x</p:attrName>
                                        </p:attrNameLst>
                                      </p:cBhvr>
                                      <p:tavLst>
                                        <p:tav tm="0">
                                          <p:val>
                                            <p:strVal val="ppt_x"/>
                                          </p:val>
                                        </p:tav>
                                        <p:tav tm="100000">
                                          <p:val>
                                            <p:strVal val="ppt_x"/>
                                          </p:val>
                                        </p:tav>
                                      </p:tavLst>
                                    </p:anim>
                                    <p:anim calcmode="lin" valueType="num">
                                      <p:cBhvr>
                                        <p:cTn id="269" dur="1000"/>
                                        <p:tgtEl>
                                          <p:spTgt spid="95"/>
                                        </p:tgtEl>
                                        <p:attrNameLst>
                                          <p:attrName>ppt_y</p:attrName>
                                        </p:attrNameLst>
                                      </p:cBhvr>
                                      <p:tavLst>
                                        <p:tav tm="0">
                                          <p:val>
                                            <p:strVal val="ppt_y"/>
                                          </p:val>
                                        </p:tav>
                                        <p:tav tm="100000">
                                          <p:val>
                                            <p:strVal val="ppt_y+.1"/>
                                          </p:val>
                                        </p:tav>
                                      </p:tavLst>
                                    </p:anim>
                                    <p:set>
                                      <p:cBhvr>
                                        <p:cTn id="270" dur="1" fill="hold">
                                          <p:stCondLst>
                                            <p:cond delay="999"/>
                                          </p:stCondLst>
                                        </p:cTn>
                                        <p:tgtEl>
                                          <p:spTgt spid="95"/>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47" presetClass="entr" presetSubtype="0" fill="hold" nodeType="clickEffect">
                                  <p:stCondLst>
                                    <p:cond delay="0"/>
                                  </p:stCondLst>
                                  <p:childTnLst>
                                    <p:set>
                                      <p:cBhvr>
                                        <p:cTn id="274" dur="1" fill="hold">
                                          <p:stCondLst>
                                            <p:cond delay="0"/>
                                          </p:stCondLst>
                                        </p:cTn>
                                        <p:tgtEl>
                                          <p:spTgt spid="90"/>
                                        </p:tgtEl>
                                        <p:attrNameLst>
                                          <p:attrName>style.visibility</p:attrName>
                                        </p:attrNameLst>
                                      </p:cBhvr>
                                      <p:to>
                                        <p:strVal val="visible"/>
                                      </p:to>
                                    </p:set>
                                    <p:animEffect transition="in" filter="fade">
                                      <p:cBhvr>
                                        <p:cTn id="275" dur="1000"/>
                                        <p:tgtEl>
                                          <p:spTgt spid="90"/>
                                        </p:tgtEl>
                                      </p:cBhvr>
                                    </p:animEffect>
                                    <p:anim calcmode="lin" valueType="num">
                                      <p:cBhvr>
                                        <p:cTn id="276" dur="1000" fill="hold"/>
                                        <p:tgtEl>
                                          <p:spTgt spid="90"/>
                                        </p:tgtEl>
                                        <p:attrNameLst>
                                          <p:attrName>ppt_x</p:attrName>
                                        </p:attrNameLst>
                                      </p:cBhvr>
                                      <p:tavLst>
                                        <p:tav tm="0">
                                          <p:val>
                                            <p:strVal val="#ppt_x"/>
                                          </p:val>
                                        </p:tav>
                                        <p:tav tm="100000">
                                          <p:val>
                                            <p:strVal val="#ppt_x"/>
                                          </p:val>
                                        </p:tav>
                                      </p:tavLst>
                                    </p:anim>
                                    <p:anim calcmode="lin" valueType="num">
                                      <p:cBhvr>
                                        <p:cTn id="277" dur="1000" fill="hold"/>
                                        <p:tgtEl>
                                          <p:spTgt spid="90"/>
                                        </p:tgtEl>
                                        <p:attrNameLst>
                                          <p:attrName>ppt_y</p:attrName>
                                        </p:attrNameLst>
                                      </p:cBhvr>
                                      <p:tavLst>
                                        <p:tav tm="0">
                                          <p:val>
                                            <p:strVal val="#ppt_y-.1"/>
                                          </p:val>
                                        </p:tav>
                                        <p:tav tm="100000">
                                          <p:val>
                                            <p:strVal val="#ppt_y"/>
                                          </p:val>
                                        </p:tav>
                                      </p:tavLst>
                                    </p:anim>
                                  </p:childTnLst>
                                </p:cTn>
                              </p:par>
                              <p:par>
                                <p:cTn id="278" presetID="42" presetClass="exit" presetSubtype="0" fill="hold" nodeType="withEffect">
                                  <p:stCondLst>
                                    <p:cond delay="0"/>
                                  </p:stCondLst>
                                  <p:childTnLst>
                                    <p:animEffect transition="out" filter="fade">
                                      <p:cBhvr>
                                        <p:cTn id="279" dur="1000"/>
                                        <p:tgtEl>
                                          <p:spTgt spid="98"/>
                                        </p:tgtEl>
                                      </p:cBhvr>
                                    </p:animEffect>
                                    <p:anim calcmode="lin" valueType="num">
                                      <p:cBhvr>
                                        <p:cTn id="280" dur="1000"/>
                                        <p:tgtEl>
                                          <p:spTgt spid="98"/>
                                        </p:tgtEl>
                                        <p:attrNameLst>
                                          <p:attrName>ppt_x</p:attrName>
                                        </p:attrNameLst>
                                      </p:cBhvr>
                                      <p:tavLst>
                                        <p:tav tm="0">
                                          <p:val>
                                            <p:strVal val="ppt_x"/>
                                          </p:val>
                                        </p:tav>
                                        <p:tav tm="100000">
                                          <p:val>
                                            <p:strVal val="ppt_x"/>
                                          </p:val>
                                        </p:tav>
                                      </p:tavLst>
                                    </p:anim>
                                    <p:anim calcmode="lin" valueType="num">
                                      <p:cBhvr>
                                        <p:cTn id="281" dur="1000"/>
                                        <p:tgtEl>
                                          <p:spTgt spid="98"/>
                                        </p:tgtEl>
                                        <p:attrNameLst>
                                          <p:attrName>ppt_y</p:attrName>
                                        </p:attrNameLst>
                                      </p:cBhvr>
                                      <p:tavLst>
                                        <p:tav tm="0">
                                          <p:val>
                                            <p:strVal val="ppt_y"/>
                                          </p:val>
                                        </p:tav>
                                        <p:tav tm="100000">
                                          <p:val>
                                            <p:strVal val="ppt_y+.1"/>
                                          </p:val>
                                        </p:tav>
                                      </p:tavLst>
                                    </p:anim>
                                    <p:set>
                                      <p:cBhvr>
                                        <p:cTn id="282" dur="1" fill="hold">
                                          <p:stCondLst>
                                            <p:cond delay="999"/>
                                          </p:stCondLst>
                                        </p:cTn>
                                        <p:tgtEl>
                                          <p:spTgt spid="98"/>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47" presetClass="entr" presetSubtype="0" fill="hold" nodeType="clickEffect">
                                  <p:stCondLst>
                                    <p:cond delay="0"/>
                                  </p:stCondLst>
                                  <p:childTnLst>
                                    <p:set>
                                      <p:cBhvr>
                                        <p:cTn id="286" dur="1" fill="hold">
                                          <p:stCondLst>
                                            <p:cond delay="0"/>
                                          </p:stCondLst>
                                        </p:cTn>
                                        <p:tgtEl>
                                          <p:spTgt spid="86"/>
                                        </p:tgtEl>
                                        <p:attrNameLst>
                                          <p:attrName>style.visibility</p:attrName>
                                        </p:attrNameLst>
                                      </p:cBhvr>
                                      <p:to>
                                        <p:strVal val="visible"/>
                                      </p:to>
                                    </p:set>
                                    <p:animEffect transition="in" filter="fade">
                                      <p:cBhvr>
                                        <p:cTn id="287" dur="1000"/>
                                        <p:tgtEl>
                                          <p:spTgt spid="86"/>
                                        </p:tgtEl>
                                      </p:cBhvr>
                                    </p:animEffect>
                                    <p:anim calcmode="lin" valueType="num">
                                      <p:cBhvr>
                                        <p:cTn id="288" dur="1000" fill="hold"/>
                                        <p:tgtEl>
                                          <p:spTgt spid="86"/>
                                        </p:tgtEl>
                                        <p:attrNameLst>
                                          <p:attrName>ppt_x</p:attrName>
                                        </p:attrNameLst>
                                      </p:cBhvr>
                                      <p:tavLst>
                                        <p:tav tm="0">
                                          <p:val>
                                            <p:strVal val="#ppt_x"/>
                                          </p:val>
                                        </p:tav>
                                        <p:tav tm="100000">
                                          <p:val>
                                            <p:strVal val="#ppt_x"/>
                                          </p:val>
                                        </p:tav>
                                      </p:tavLst>
                                    </p:anim>
                                    <p:anim calcmode="lin" valueType="num">
                                      <p:cBhvr>
                                        <p:cTn id="289" dur="1000" fill="hold"/>
                                        <p:tgtEl>
                                          <p:spTgt spid="86"/>
                                        </p:tgtEl>
                                        <p:attrNameLst>
                                          <p:attrName>ppt_y</p:attrName>
                                        </p:attrNameLst>
                                      </p:cBhvr>
                                      <p:tavLst>
                                        <p:tav tm="0">
                                          <p:val>
                                            <p:strVal val="#ppt_y-.1"/>
                                          </p:val>
                                        </p:tav>
                                        <p:tav tm="100000">
                                          <p:val>
                                            <p:strVal val="#ppt_y"/>
                                          </p:val>
                                        </p:tav>
                                      </p:tavLst>
                                    </p:anim>
                                  </p:childTnLst>
                                </p:cTn>
                              </p:par>
                              <p:par>
                                <p:cTn id="290" presetID="42" presetClass="exit" presetSubtype="0" fill="hold" nodeType="withEffect">
                                  <p:stCondLst>
                                    <p:cond delay="0"/>
                                  </p:stCondLst>
                                  <p:childTnLst>
                                    <p:animEffect transition="out" filter="fade">
                                      <p:cBhvr>
                                        <p:cTn id="291" dur="1000"/>
                                        <p:tgtEl>
                                          <p:spTgt spid="100"/>
                                        </p:tgtEl>
                                      </p:cBhvr>
                                    </p:animEffect>
                                    <p:anim calcmode="lin" valueType="num">
                                      <p:cBhvr>
                                        <p:cTn id="292" dur="1000"/>
                                        <p:tgtEl>
                                          <p:spTgt spid="100"/>
                                        </p:tgtEl>
                                        <p:attrNameLst>
                                          <p:attrName>ppt_x</p:attrName>
                                        </p:attrNameLst>
                                      </p:cBhvr>
                                      <p:tavLst>
                                        <p:tav tm="0">
                                          <p:val>
                                            <p:strVal val="ppt_x"/>
                                          </p:val>
                                        </p:tav>
                                        <p:tav tm="100000">
                                          <p:val>
                                            <p:strVal val="ppt_x"/>
                                          </p:val>
                                        </p:tav>
                                      </p:tavLst>
                                    </p:anim>
                                    <p:anim calcmode="lin" valueType="num">
                                      <p:cBhvr>
                                        <p:cTn id="293" dur="1000"/>
                                        <p:tgtEl>
                                          <p:spTgt spid="100"/>
                                        </p:tgtEl>
                                        <p:attrNameLst>
                                          <p:attrName>ppt_y</p:attrName>
                                        </p:attrNameLst>
                                      </p:cBhvr>
                                      <p:tavLst>
                                        <p:tav tm="0">
                                          <p:val>
                                            <p:strVal val="ppt_y"/>
                                          </p:val>
                                        </p:tav>
                                        <p:tav tm="100000">
                                          <p:val>
                                            <p:strVal val="ppt_y+.1"/>
                                          </p:val>
                                        </p:tav>
                                      </p:tavLst>
                                    </p:anim>
                                    <p:set>
                                      <p:cBhvr>
                                        <p:cTn id="294" dur="1" fill="hold">
                                          <p:stCondLst>
                                            <p:cond delay="999"/>
                                          </p:stCondLst>
                                        </p:cTn>
                                        <p:tgtEl>
                                          <p:spTgt spid="100"/>
                                        </p:tgtEl>
                                        <p:attrNameLst>
                                          <p:attrName>style.visibility</p:attrName>
                                        </p:attrNameLst>
                                      </p:cBhvr>
                                      <p:to>
                                        <p:strVal val="hidden"/>
                                      </p:to>
                                    </p:set>
                                  </p:childTnLst>
                                </p:cTn>
                              </p:par>
                            </p:childTnLst>
                          </p:cTn>
                        </p:par>
                      </p:childTnLst>
                    </p:cTn>
                  </p:par>
                  <p:par>
                    <p:cTn id="295" fill="hold" nodeType="clickPar">
                      <p:stCondLst>
                        <p:cond delay="indefinite"/>
                      </p:stCondLst>
                      <p:childTnLst>
                        <p:par>
                          <p:cTn id="296" fill="hold" nodeType="withGroup">
                            <p:stCondLst>
                              <p:cond delay="0"/>
                            </p:stCondLst>
                            <p:childTnLst>
                              <p:par>
                                <p:cTn id="297" presetID="47" presetClass="entr" presetSubtype="0" fill="hold" nodeType="clickEffect">
                                  <p:stCondLst>
                                    <p:cond delay="0"/>
                                  </p:stCondLst>
                                  <p:childTnLst>
                                    <p:set>
                                      <p:cBhvr>
                                        <p:cTn id="298" dur="1" fill="hold">
                                          <p:stCondLst>
                                            <p:cond delay="0"/>
                                          </p:stCondLst>
                                        </p:cTn>
                                        <p:tgtEl>
                                          <p:spTgt spid="88"/>
                                        </p:tgtEl>
                                        <p:attrNameLst>
                                          <p:attrName>style.visibility</p:attrName>
                                        </p:attrNameLst>
                                      </p:cBhvr>
                                      <p:to>
                                        <p:strVal val="visible"/>
                                      </p:to>
                                    </p:set>
                                    <p:animEffect transition="in" filter="fade">
                                      <p:cBhvr>
                                        <p:cTn id="299" dur="1000"/>
                                        <p:tgtEl>
                                          <p:spTgt spid="88"/>
                                        </p:tgtEl>
                                      </p:cBhvr>
                                    </p:animEffect>
                                    <p:anim calcmode="lin" valueType="num">
                                      <p:cBhvr>
                                        <p:cTn id="300" dur="1000" fill="hold"/>
                                        <p:tgtEl>
                                          <p:spTgt spid="88"/>
                                        </p:tgtEl>
                                        <p:attrNameLst>
                                          <p:attrName>ppt_x</p:attrName>
                                        </p:attrNameLst>
                                      </p:cBhvr>
                                      <p:tavLst>
                                        <p:tav tm="0">
                                          <p:val>
                                            <p:strVal val="#ppt_x"/>
                                          </p:val>
                                        </p:tav>
                                        <p:tav tm="100000">
                                          <p:val>
                                            <p:strVal val="#ppt_x"/>
                                          </p:val>
                                        </p:tav>
                                      </p:tavLst>
                                    </p:anim>
                                    <p:anim calcmode="lin" valueType="num">
                                      <p:cBhvr>
                                        <p:cTn id="301" dur="1000" fill="hold"/>
                                        <p:tgtEl>
                                          <p:spTgt spid="88"/>
                                        </p:tgtEl>
                                        <p:attrNameLst>
                                          <p:attrName>ppt_y</p:attrName>
                                        </p:attrNameLst>
                                      </p:cBhvr>
                                      <p:tavLst>
                                        <p:tav tm="0">
                                          <p:val>
                                            <p:strVal val="#ppt_y-.1"/>
                                          </p:val>
                                        </p:tav>
                                        <p:tav tm="100000">
                                          <p:val>
                                            <p:strVal val="#ppt_y"/>
                                          </p:val>
                                        </p:tav>
                                      </p:tavLst>
                                    </p:anim>
                                  </p:childTnLst>
                                </p:cTn>
                              </p:par>
                              <p:par>
                                <p:cTn id="302" presetID="42" presetClass="exit" presetSubtype="0" fill="hold" nodeType="withEffect">
                                  <p:stCondLst>
                                    <p:cond delay="0"/>
                                  </p:stCondLst>
                                  <p:childTnLst>
                                    <p:animEffect transition="out" filter="fade">
                                      <p:cBhvr>
                                        <p:cTn id="303" dur="1000"/>
                                        <p:tgtEl>
                                          <p:spTgt spid="103"/>
                                        </p:tgtEl>
                                      </p:cBhvr>
                                    </p:animEffect>
                                    <p:anim calcmode="lin" valueType="num">
                                      <p:cBhvr>
                                        <p:cTn id="304" dur="1000"/>
                                        <p:tgtEl>
                                          <p:spTgt spid="103"/>
                                        </p:tgtEl>
                                        <p:attrNameLst>
                                          <p:attrName>ppt_x</p:attrName>
                                        </p:attrNameLst>
                                      </p:cBhvr>
                                      <p:tavLst>
                                        <p:tav tm="0">
                                          <p:val>
                                            <p:strVal val="ppt_x"/>
                                          </p:val>
                                        </p:tav>
                                        <p:tav tm="100000">
                                          <p:val>
                                            <p:strVal val="ppt_x"/>
                                          </p:val>
                                        </p:tav>
                                      </p:tavLst>
                                    </p:anim>
                                    <p:anim calcmode="lin" valueType="num">
                                      <p:cBhvr>
                                        <p:cTn id="305" dur="1000"/>
                                        <p:tgtEl>
                                          <p:spTgt spid="103"/>
                                        </p:tgtEl>
                                        <p:attrNameLst>
                                          <p:attrName>ppt_y</p:attrName>
                                        </p:attrNameLst>
                                      </p:cBhvr>
                                      <p:tavLst>
                                        <p:tav tm="0">
                                          <p:val>
                                            <p:strVal val="ppt_y"/>
                                          </p:val>
                                        </p:tav>
                                        <p:tav tm="100000">
                                          <p:val>
                                            <p:strVal val="ppt_y+.1"/>
                                          </p:val>
                                        </p:tav>
                                      </p:tavLst>
                                    </p:anim>
                                    <p:set>
                                      <p:cBhvr>
                                        <p:cTn id="306" dur="1" fill="hold">
                                          <p:stCondLst>
                                            <p:cond delay="999"/>
                                          </p:stCondLst>
                                        </p:cTn>
                                        <p:tgtEl>
                                          <p:spTgt spid="103"/>
                                        </p:tgtEl>
                                        <p:attrNameLst>
                                          <p:attrName>style.visibility</p:attrName>
                                        </p:attrNameLst>
                                      </p:cBhvr>
                                      <p:to>
                                        <p:strVal val="hidden"/>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47" presetClass="entr" presetSubtype="0" fill="hold" nodeType="clickEffect">
                                  <p:stCondLst>
                                    <p:cond delay="0"/>
                                  </p:stCondLst>
                                  <p:childTnLst>
                                    <p:set>
                                      <p:cBhvr>
                                        <p:cTn id="310" dur="1" fill="hold">
                                          <p:stCondLst>
                                            <p:cond delay="0"/>
                                          </p:stCondLst>
                                        </p:cTn>
                                        <p:tgtEl>
                                          <p:spTgt spid="89"/>
                                        </p:tgtEl>
                                        <p:attrNameLst>
                                          <p:attrName>style.visibility</p:attrName>
                                        </p:attrNameLst>
                                      </p:cBhvr>
                                      <p:to>
                                        <p:strVal val="visible"/>
                                      </p:to>
                                    </p:set>
                                    <p:animEffect transition="in" filter="fade">
                                      <p:cBhvr>
                                        <p:cTn id="311" dur="1000"/>
                                        <p:tgtEl>
                                          <p:spTgt spid="89"/>
                                        </p:tgtEl>
                                      </p:cBhvr>
                                    </p:animEffect>
                                    <p:anim calcmode="lin" valueType="num">
                                      <p:cBhvr>
                                        <p:cTn id="312" dur="1000" fill="hold"/>
                                        <p:tgtEl>
                                          <p:spTgt spid="89"/>
                                        </p:tgtEl>
                                        <p:attrNameLst>
                                          <p:attrName>ppt_x</p:attrName>
                                        </p:attrNameLst>
                                      </p:cBhvr>
                                      <p:tavLst>
                                        <p:tav tm="0">
                                          <p:val>
                                            <p:strVal val="#ppt_x"/>
                                          </p:val>
                                        </p:tav>
                                        <p:tav tm="100000">
                                          <p:val>
                                            <p:strVal val="#ppt_x"/>
                                          </p:val>
                                        </p:tav>
                                      </p:tavLst>
                                    </p:anim>
                                    <p:anim calcmode="lin" valueType="num">
                                      <p:cBhvr>
                                        <p:cTn id="313" dur="1000" fill="hold"/>
                                        <p:tgtEl>
                                          <p:spTgt spid="89"/>
                                        </p:tgtEl>
                                        <p:attrNameLst>
                                          <p:attrName>ppt_y</p:attrName>
                                        </p:attrNameLst>
                                      </p:cBhvr>
                                      <p:tavLst>
                                        <p:tav tm="0">
                                          <p:val>
                                            <p:strVal val="#ppt_y-.1"/>
                                          </p:val>
                                        </p:tav>
                                        <p:tav tm="100000">
                                          <p:val>
                                            <p:strVal val="#ppt_y"/>
                                          </p:val>
                                        </p:tav>
                                      </p:tavLst>
                                    </p:anim>
                                  </p:childTnLst>
                                </p:cTn>
                              </p:par>
                              <p:par>
                                <p:cTn id="314" presetID="42" presetClass="exit" presetSubtype="0" fill="hold" nodeType="withEffect">
                                  <p:stCondLst>
                                    <p:cond delay="0"/>
                                  </p:stCondLst>
                                  <p:childTnLst>
                                    <p:animEffect transition="out" filter="fade">
                                      <p:cBhvr>
                                        <p:cTn id="315" dur="1000"/>
                                        <p:tgtEl>
                                          <p:spTgt spid="101"/>
                                        </p:tgtEl>
                                      </p:cBhvr>
                                    </p:animEffect>
                                    <p:anim calcmode="lin" valueType="num">
                                      <p:cBhvr>
                                        <p:cTn id="316" dur="1000"/>
                                        <p:tgtEl>
                                          <p:spTgt spid="101"/>
                                        </p:tgtEl>
                                        <p:attrNameLst>
                                          <p:attrName>ppt_x</p:attrName>
                                        </p:attrNameLst>
                                      </p:cBhvr>
                                      <p:tavLst>
                                        <p:tav tm="0">
                                          <p:val>
                                            <p:strVal val="ppt_x"/>
                                          </p:val>
                                        </p:tav>
                                        <p:tav tm="100000">
                                          <p:val>
                                            <p:strVal val="ppt_x"/>
                                          </p:val>
                                        </p:tav>
                                      </p:tavLst>
                                    </p:anim>
                                    <p:anim calcmode="lin" valueType="num">
                                      <p:cBhvr>
                                        <p:cTn id="317" dur="1000"/>
                                        <p:tgtEl>
                                          <p:spTgt spid="101"/>
                                        </p:tgtEl>
                                        <p:attrNameLst>
                                          <p:attrName>ppt_y</p:attrName>
                                        </p:attrNameLst>
                                      </p:cBhvr>
                                      <p:tavLst>
                                        <p:tav tm="0">
                                          <p:val>
                                            <p:strVal val="ppt_y"/>
                                          </p:val>
                                        </p:tav>
                                        <p:tav tm="100000">
                                          <p:val>
                                            <p:strVal val="ppt_y+.1"/>
                                          </p:val>
                                        </p:tav>
                                      </p:tavLst>
                                    </p:anim>
                                    <p:set>
                                      <p:cBhvr>
                                        <p:cTn id="318" dur="1" fill="hold">
                                          <p:stCondLst>
                                            <p:cond delay="999"/>
                                          </p:stCondLst>
                                        </p:cTn>
                                        <p:tgtEl>
                                          <p:spTgt spid="101"/>
                                        </p:tgtEl>
                                        <p:attrNameLst>
                                          <p:attrName>style.visibility</p:attrName>
                                        </p:attrNameLst>
                                      </p:cBhvr>
                                      <p:to>
                                        <p:strVal val="hidden"/>
                                      </p:to>
                                    </p:se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47" presetClass="entr" presetSubtype="0" fill="hold" nodeType="clickEffect">
                                  <p:stCondLst>
                                    <p:cond delay="0"/>
                                  </p:stCondLst>
                                  <p:childTnLst>
                                    <p:set>
                                      <p:cBhvr>
                                        <p:cTn id="322" dur="1" fill="hold">
                                          <p:stCondLst>
                                            <p:cond delay="0"/>
                                          </p:stCondLst>
                                        </p:cTn>
                                        <p:tgtEl>
                                          <p:spTgt spid="87"/>
                                        </p:tgtEl>
                                        <p:attrNameLst>
                                          <p:attrName>style.visibility</p:attrName>
                                        </p:attrNameLst>
                                      </p:cBhvr>
                                      <p:to>
                                        <p:strVal val="visible"/>
                                      </p:to>
                                    </p:set>
                                    <p:animEffect transition="in" filter="fade">
                                      <p:cBhvr>
                                        <p:cTn id="323" dur="1000"/>
                                        <p:tgtEl>
                                          <p:spTgt spid="87"/>
                                        </p:tgtEl>
                                      </p:cBhvr>
                                    </p:animEffect>
                                    <p:anim calcmode="lin" valueType="num">
                                      <p:cBhvr>
                                        <p:cTn id="324" dur="1000" fill="hold"/>
                                        <p:tgtEl>
                                          <p:spTgt spid="87"/>
                                        </p:tgtEl>
                                        <p:attrNameLst>
                                          <p:attrName>ppt_x</p:attrName>
                                        </p:attrNameLst>
                                      </p:cBhvr>
                                      <p:tavLst>
                                        <p:tav tm="0">
                                          <p:val>
                                            <p:strVal val="#ppt_x"/>
                                          </p:val>
                                        </p:tav>
                                        <p:tav tm="100000">
                                          <p:val>
                                            <p:strVal val="#ppt_x"/>
                                          </p:val>
                                        </p:tav>
                                      </p:tavLst>
                                    </p:anim>
                                    <p:anim calcmode="lin" valueType="num">
                                      <p:cBhvr>
                                        <p:cTn id="325" dur="1000" fill="hold"/>
                                        <p:tgtEl>
                                          <p:spTgt spid="87"/>
                                        </p:tgtEl>
                                        <p:attrNameLst>
                                          <p:attrName>ppt_y</p:attrName>
                                        </p:attrNameLst>
                                      </p:cBhvr>
                                      <p:tavLst>
                                        <p:tav tm="0">
                                          <p:val>
                                            <p:strVal val="#ppt_y-.1"/>
                                          </p:val>
                                        </p:tav>
                                        <p:tav tm="100000">
                                          <p:val>
                                            <p:strVal val="#ppt_y"/>
                                          </p:val>
                                        </p:tav>
                                      </p:tavLst>
                                    </p:anim>
                                  </p:childTnLst>
                                </p:cTn>
                              </p:par>
                              <p:par>
                                <p:cTn id="326" presetID="42" presetClass="exit" presetSubtype="0" fill="hold" nodeType="withEffect">
                                  <p:stCondLst>
                                    <p:cond delay="0"/>
                                  </p:stCondLst>
                                  <p:childTnLst>
                                    <p:animEffect transition="out" filter="fade">
                                      <p:cBhvr>
                                        <p:cTn id="327" dur="1000"/>
                                        <p:tgtEl>
                                          <p:spTgt spid="102"/>
                                        </p:tgtEl>
                                      </p:cBhvr>
                                    </p:animEffect>
                                    <p:anim calcmode="lin" valueType="num">
                                      <p:cBhvr>
                                        <p:cTn id="328" dur="1000"/>
                                        <p:tgtEl>
                                          <p:spTgt spid="102"/>
                                        </p:tgtEl>
                                        <p:attrNameLst>
                                          <p:attrName>ppt_x</p:attrName>
                                        </p:attrNameLst>
                                      </p:cBhvr>
                                      <p:tavLst>
                                        <p:tav tm="0">
                                          <p:val>
                                            <p:strVal val="ppt_x"/>
                                          </p:val>
                                        </p:tav>
                                        <p:tav tm="100000">
                                          <p:val>
                                            <p:strVal val="ppt_x"/>
                                          </p:val>
                                        </p:tav>
                                      </p:tavLst>
                                    </p:anim>
                                    <p:anim calcmode="lin" valueType="num">
                                      <p:cBhvr>
                                        <p:cTn id="329" dur="1000"/>
                                        <p:tgtEl>
                                          <p:spTgt spid="102"/>
                                        </p:tgtEl>
                                        <p:attrNameLst>
                                          <p:attrName>ppt_y</p:attrName>
                                        </p:attrNameLst>
                                      </p:cBhvr>
                                      <p:tavLst>
                                        <p:tav tm="0">
                                          <p:val>
                                            <p:strVal val="ppt_y"/>
                                          </p:val>
                                        </p:tav>
                                        <p:tav tm="100000">
                                          <p:val>
                                            <p:strVal val="ppt_y+.1"/>
                                          </p:val>
                                        </p:tav>
                                      </p:tavLst>
                                    </p:anim>
                                    <p:set>
                                      <p:cBhvr>
                                        <p:cTn id="330" dur="1" fill="hold">
                                          <p:stCondLst>
                                            <p:cond delay="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1">
            <a:extLst>
              <a:ext uri="{FF2B5EF4-FFF2-40B4-BE49-F238E27FC236}">
                <a16:creationId xmlns:a16="http://schemas.microsoft.com/office/drawing/2014/main" id="{B5AB2A57-095C-4C6E-A145-E644BCDB0F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459DA4DF-FD0E-4080-8092-BB6877D11C10}"/>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50F3E78A-1578-42CA-882D-3151830D824A}"/>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A7A4B835-694E-45A3-AF0E-660E1337CDB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a:extLst>
              <a:ext uri="{FF2B5EF4-FFF2-40B4-BE49-F238E27FC236}">
                <a16:creationId xmlns:a16="http://schemas.microsoft.com/office/drawing/2014/main" id="{949B4E58-FAA2-4DCA-A982-384BD2E7F28B}"/>
              </a:ext>
            </a:extLst>
          </p:cNvPr>
          <p:cNvGrpSpPr/>
          <p:nvPr/>
        </p:nvGrpSpPr>
        <p:grpSpPr>
          <a:xfrm>
            <a:off x="6123017" y="2079636"/>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F6318D96-191C-47F0-BB70-E31F9C23986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9044CA0A-0C3E-4C89-B220-8660CDFE905E}"/>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a:extLst>
              <a:ext uri="{FF2B5EF4-FFF2-40B4-BE49-F238E27FC236}">
                <a16:creationId xmlns:a16="http://schemas.microsoft.com/office/drawing/2014/main" id="{EC6432B8-EEAB-45EB-91A3-4954CDBAEF10}"/>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A8C9EB8B-8E83-4F88-B5BF-8566B57C75F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9E14F892-D84F-4251-8924-6BF0D7CFEDB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a:hlinkClick r:id="rId7" action="ppaction://hlinksldjump"/>
            <a:extLst>
              <a:ext uri="{FF2B5EF4-FFF2-40B4-BE49-F238E27FC236}">
                <a16:creationId xmlns:a16="http://schemas.microsoft.com/office/drawing/2014/main" id="{5F0F45A1-0F45-4C0A-9B22-F3D0CD511C63}"/>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0727" name="Text Box 2">
            <a:extLst>
              <a:ext uri="{FF2B5EF4-FFF2-40B4-BE49-F238E27FC236}">
                <a16:creationId xmlns:a16="http://schemas.microsoft.com/office/drawing/2014/main" id="{2C14B6A0-B01A-4835-B53E-5CB2D3697088}"/>
              </a:ext>
            </a:extLst>
          </p:cNvPr>
          <p:cNvSpPr txBox="1">
            <a:spLocks noChangeArrowheads="1"/>
          </p:cNvSpPr>
          <p:nvPr/>
        </p:nvSpPr>
        <p:spPr bwMode="auto">
          <a:xfrm>
            <a:off x="2362200" y="488950"/>
            <a:ext cx="5638800" cy="1187450"/>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1.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0728" name="Object 1">
            <a:extLst>
              <a:ext uri="{FF2B5EF4-FFF2-40B4-BE49-F238E27FC236}">
                <a16:creationId xmlns:a16="http://schemas.microsoft.com/office/drawing/2014/main" id="{F990E9D9-D069-4633-BA3E-53859B4AFD25}"/>
              </a:ext>
            </a:extLst>
          </p:cNvPr>
          <p:cNvGraphicFramePr>
            <a:graphicFrameLocks noChangeAspect="1"/>
          </p:cNvGraphicFramePr>
          <p:nvPr/>
        </p:nvGraphicFramePr>
        <p:xfrm>
          <a:off x="4497388" y="700088"/>
          <a:ext cx="1054100" cy="736600"/>
        </p:xfrm>
        <a:graphic>
          <a:graphicData uri="http://schemas.openxmlformats.org/presentationml/2006/ole">
            <mc:AlternateContent xmlns:mc="http://schemas.openxmlformats.org/markup-compatibility/2006">
              <mc:Choice xmlns:v="urn:schemas-microsoft-com:vml" Requires="v">
                <p:oleObj spid="_x0000_s30736" name="Equation" r:id="rId9" imgW="1054100" imgH="736600" progId="Equation.DSMT4">
                  <p:embed/>
                </p:oleObj>
              </mc:Choice>
              <mc:Fallback>
                <p:oleObj name="Equation" r:id="rId9" imgW="1054100" imgH="7366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7388" y="700088"/>
                        <a:ext cx="10541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9" name="Object 2">
            <a:extLst>
              <a:ext uri="{FF2B5EF4-FFF2-40B4-BE49-F238E27FC236}">
                <a16:creationId xmlns:a16="http://schemas.microsoft.com/office/drawing/2014/main" id="{A32D4C02-A050-4E9B-AD0D-12954F4C0210}"/>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30737"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0" name="Object 3">
            <a:extLst>
              <a:ext uri="{FF2B5EF4-FFF2-40B4-BE49-F238E27FC236}">
                <a16:creationId xmlns:a16="http://schemas.microsoft.com/office/drawing/2014/main" id="{6C1BC88D-A243-4688-86B7-4DAB3831F13B}"/>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30738"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1" name="Object 7">
            <a:extLst>
              <a:ext uri="{FF2B5EF4-FFF2-40B4-BE49-F238E27FC236}">
                <a16:creationId xmlns:a16="http://schemas.microsoft.com/office/drawing/2014/main" id="{B5EB483A-AAF0-4A4F-A4D6-3253CB5139C1}"/>
              </a:ext>
            </a:extLst>
          </p:cNvPr>
          <p:cNvGraphicFramePr>
            <a:graphicFrameLocks noChangeAspect="1"/>
          </p:cNvGraphicFramePr>
          <p:nvPr/>
        </p:nvGraphicFramePr>
        <p:xfrm>
          <a:off x="7797800" y="2133600"/>
          <a:ext cx="431800" cy="838200"/>
        </p:xfrm>
        <a:graphic>
          <a:graphicData uri="http://schemas.openxmlformats.org/presentationml/2006/ole">
            <mc:AlternateContent xmlns:mc="http://schemas.openxmlformats.org/markup-compatibility/2006">
              <mc:Choice xmlns:v="urn:schemas-microsoft-com:vml" Requires="v">
                <p:oleObj spid="_x0000_s30739" name="Equation" r:id="rId14" imgW="431613" imgH="837836" progId="Equation.DSMT4">
                  <p:embed/>
                </p:oleObj>
              </mc:Choice>
              <mc:Fallback>
                <p:oleObj name="Equation" r:id="rId14" imgW="431613" imgH="837836"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97800" y="2133600"/>
                        <a:ext cx="43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2" name="Object 8">
            <a:extLst>
              <a:ext uri="{FF2B5EF4-FFF2-40B4-BE49-F238E27FC236}">
                <a16:creationId xmlns:a16="http://schemas.microsoft.com/office/drawing/2014/main" id="{50B1935D-E99D-43C9-87F5-F923EB5BA1BC}"/>
              </a:ext>
            </a:extLst>
          </p:cNvPr>
          <p:cNvGraphicFramePr>
            <a:graphicFrameLocks noChangeAspect="1"/>
          </p:cNvGraphicFramePr>
          <p:nvPr/>
        </p:nvGraphicFramePr>
        <p:xfrm>
          <a:off x="2455863" y="2230438"/>
          <a:ext cx="622300" cy="838200"/>
        </p:xfrm>
        <a:graphic>
          <a:graphicData uri="http://schemas.openxmlformats.org/presentationml/2006/ole">
            <mc:AlternateContent xmlns:mc="http://schemas.openxmlformats.org/markup-compatibility/2006">
              <mc:Choice xmlns:v="urn:schemas-microsoft-com:vml" Requires="v">
                <p:oleObj spid="_x0000_s30740" name="Equation" r:id="rId16" imgW="622030" imgH="837836" progId="Equation.DSMT4">
                  <p:embed/>
                </p:oleObj>
              </mc:Choice>
              <mc:Fallback>
                <p:oleObj name="Equation" r:id="rId16" imgW="622030" imgH="837836"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55863" y="2230438"/>
                        <a:ext cx="622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3" name="Object 9">
            <a:extLst>
              <a:ext uri="{FF2B5EF4-FFF2-40B4-BE49-F238E27FC236}">
                <a16:creationId xmlns:a16="http://schemas.microsoft.com/office/drawing/2014/main" id="{3E5464CD-7BA3-434B-9BF5-810E72A732DE}"/>
              </a:ext>
            </a:extLst>
          </p:cNvPr>
          <p:cNvGraphicFramePr>
            <a:graphicFrameLocks noChangeAspect="1"/>
          </p:cNvGraphicFramePr>
          <p:nvPr/>
        </p:nvGraphicFramePr>
        <p:xfrm>
          <a:off x="2667000" y="3844925"/>
          <a:ext cx="266700" cy="838200"/>
        </p:xfrm>
        <a:graphic>
          <a:graphicData uri="http://schemas.openxmlformats.org/presentationml/2006/ole">
            <mc:AlternateContent xmlns:mc="http://schemas.openxmlformats.org/markup-compatibility/2006">
              <mc:Choice xmlns:v="urn:schemas-microsoft-com:vml" Requires="v">
                <p:oleObj spid="_x0000_s30741" name="Equation" r:id="rId18" imgW="266584" imgH="837836" progId="Equation.DSMT4">
                  <p:embed/>
                </p:oleObj>
              </mc:Choice>
              <mc:Fallback>
                <p:oleObj name="Equation" r:id="rId18" imgW="266584" imgH="837836"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67000" y="3844925"/>
                        <a:ext cx="26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DBEB16AD-6FF6-4858-911F-868B592832F0}"/>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B036A302-9085-4C30-AC6E-796A81921C6B}"/>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598177E4-5BD8-4D9D-B34D-F675D78D77F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AE45B216-AC26-4F13-9C34-D1B78FA8B65A}"/>
              </a:ext>
            </a:extLst>
          </p:cNvPr>
          <p:cNvGraphicFramePr>
            <a:graphicFrameLocks noChangeAspect="1"/>
          </p:cNvGraphicFramePr>
          <p:nvPr/>
        </p:nvGraphicFramePr>
        <p:xfrm>
          <a:off x="7978775" y="3937000"/>
          <a:ext cx="266700" cy="838200"/>
        </p:xfrm>
        <a:graphic>
          <a:graphicData uri="http://schemas.openxmlformats.org/presentationml/2006/ole">
            <mc:AlternateContent xmlns:mc="http://schemas.openxmlformats.org/markup-compatibility/2006">
              <mc:Choice xmlns:v="urn:schemas-microsoft-com:vml" Requires="v">
                <p:oleObj spid="_x0000_s30742" name="Equation" r:id="rId20" imgW="266584" imgH="837836" progId="Equation.DSMT4">
                  <p:embed/>
                </p:oleObj>
              </mc:Choice>
              <mc:Fallback>
                <p:oleObj name="Equation" r:id="rId20" imgW="266584" imgH="837836" progId="Equation.DSMT4">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78775" y="3937000"/>
                        <a:ext cx="26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1">
            <a:extLst>
              <a:ext uri="{FF2B5EF4-FFF2-40B4-BE49-F238E27FC236}">
                <a16:creationId xmlns:a16="http://schemas.microsoft.com/office/drawing/2014/main" id="{474C1B42-4C97-4762-8763-4A012F5ADA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CFDDFA7B-0B50-4F52-8D52-1F2E794D2770}"/>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C8BAA630-2CB6-4BD0-8207-25EE7320858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31954078-7D48-4F67-8029-5297BBEB184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a:extLst>
              <a:ext uri="{FF2B5EF4-FFF2-40B4-BE49-F238E27FC236}">
                <a16:creationId xmlns:a16="http://schemas.microsoft.com/office/drawing/2014/main" id="{716DA3E5-B636-427E-9819-C018EE1AE2AE}"/>
              </a:ext>
            </a:extLst>
          </p:cNvPr>
          <p:cNvGrpSpPr/>
          <p:nvPr/>
        </p:nvGrpSpPr>
        <p:grpSpPr>
          <a:xfrm>
            <a:off x="1066803" y="225977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5848560-0A01-4EA9-A968-0FE7674496FE}"/>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8D749B32-D480-4C7D-87AA-7EF682A3811E}"/>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a:extLst>
              <a:ext uri="{FF2B5EF4-FFF2-40B4-BE49-F238E27FC236}">
                <a16:creationId xmlns:a16="http://schemas.microsoft.com/office/drawing/2014/main" id="{A27ACFB3-07CC-401A-A510-ABC1720CB314}"/>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068BF849-2009-4707-A370-B659904184D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B90B0E4D-6F87-49B8-AC3C-7323EAB908B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a:hlinkClick r:id="rId7" action="ppaction://hlinksldjump"/>
            <a:extLst>
              <a:ext uri="{FF2B5EF4-FFF2-40B4-BE49-F238E27FC236}">
                <a16:creationId xmlns:a16="http://schemas.microsoft.com/office/drawing/2014/main" id="{D6DF956B-D9AB-4B99-9600-1E13CF775C97}"/>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2775" name="Text Box 2">
            <a:extLst>
              <a:ext uri="{FF2B5EF4-FFF2-40B4-BE49-F238E27FC236}">
                <a16:creationId xmlns:a16="http://schemas.microsoft.com/office/drawing/2014/main" id="{3E31CDB9-0539-4CAA-9D2D-E448B54EB378}"/>
              </a:ext>
            </a:extLst>
          </p:cNvPr>
          <p:cNvSpPr txBox="1">
            <a:spLocks noChangeArrowheads="1"/>
          </p:cNvSpPr>
          <p:nvPr/>
        </p:nvSpPr>
        <p:spPr bwMode="auto">
          <a:xfrm>
            <a:off x="2362200" y="488950"/>
            <a:ext cx="5638800" cy="1187450"/>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2.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2776" name="Object 1">
            <a:extLst>
              <a:ext uri="{FF2B5EF4-FFF2-40B4-BE49-F238E27FC236}">
                <a16:creationId xmlns:a16="http://schemas.microsoft.com/office/drawing/2014/main" id="{74F82E0C-4975-4816-8438-5E41E7BAF8B5}"/>
              </a:ext>
            </a:extLst>
          </p:cNvPr>
          <p:cNvGraphicFramePr>
            <a:graphicFrameLocks noChangeAspect="1"/>
          </p:cNvGraphicFramePr>
          <p:nvPr/>
        </p:nvGraphicFramePr>
        <p:xfrm>
          <a:off x="4548188" y="700088"/>
          <a:ext cx="952500" cy="736600"/>
        </p:xfrm>
        <a:graphic>
          <a:graphicData uri="http://schemas.openxmlformats.org/presentationml/2006/ole">
            <mc:AlternateContent xmlns:mc="http://schemas.openxmlformats.org/markup-compatibility/2006">
              <mc:Choice xmlns:v="urn:schemas-microsoft-com:vml" Requires="v">
                <p:oleObj spid="_x0000_s32784" name="Equation" r:id="rId9" imgW="952500" imgH="736600" progId="Equation.DSMT4">
                  <p:embed/>
                </p:oleObj>
              </mc:Choice>
              <mc:Fallback>
                <p:oleObj name="Equation" r:id="rId9" imgW="952500" imgH="7366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8188" y="700088"/>
                        <a:ext cx="952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7" name="Object 2">
            <a:extLst>
              <a:ext uri="{FF2B5EF4-FFF2-40B4-BE49-F238E27FC236}">
                <a16:creationId xmlns:a16="http://schemas.microsoft.com/office/drawing/2014/main" id="{B38F8C12-3213-4058-88B5-B21023B6DA66}"/>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32785"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
            <a:extLst>
              <a:ext uri="{FF2B5EF4-FFF2-40B4-BE49-F238E27FC236}">
                <a16:creationId xmlns:a16="http://schemas.microsoft.com/office/drawing/2014/main" id="{DAB0A9B7-838B-4A70-A613-6E87DCF0DB27}"/>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32786"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9" name="Object 7">
            <a:extLst>
              <a:ext uri="{FF2B5EF4-FFF2-40B4-BE49-F238E27FC236}">
                <a16:creationId xmlns:a16="http://schemas.microsoft.com/office/drawing/2014/main" id="{AABD5DCC-3835-42C2-97E6-324F9BA1C32C}"/>
              </a:ext>
            </a:extLst>
          </p:cNvPr>
          <p:cNvGraphicFramePr>
            <a:graphicFrameLocks noChangeAspect="1"/>
          </p:cNvGraphicFramePr>
          <p:nvPr/>
        </p:nvGraphicFramePr>
        <p:xfrm>
          <a:off x="2671763" y="2292350"/>
          <a:ext cx="622300" cy="838200"/>
        </p:xfrm>
        <a:graphic>
          <a:graphicData uri="http://schemas.openxmlformats.org/presentationml/2006/ole">
            <mc:AlternateContent xmlns:mc="http://schemas.openxmlformats.org/markup-compatibility/2006">
              <mc:Choice xmlns:v="urn:schemas-microsoft-com:vml" Requires="v">
                <p:oleObj spid="_x0000_s32787" name="Equation" r:id="rId14" imgW="622030" imgH="837836" progId="Equation.DSMT4">
                  <p:embed/>
                </p:oleObj>
              </mc:Choice>
              <mc:Fallback>
                <p:oleObj name="Equation" r:id="rId14" imgW="622030" imgH="837836"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1763" y="2292350"/>
                        <a:ext cx="622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8">
            <a:extLst>
              <a:ext uri="{FF2B5EF4-FFF2-40B4-BE49-F238E27FC236}">
                <a16:creationId xmlns:a16="http://schemas.microsoft.com/office/drawing/2014/main" id="{74FF93CF-0395-44B3-8DF3-254B8B203216}"/>
              </a:ext>
            </a:extLst>
          </p:cNvPr>
          <p:cNvGraphicFramePr>
            <a:graphicFrameLocks noChangeAspect="1"/>
          </p:cNvGraphicFramePr>
          <p:nvPr/>
        </p:nvGraphicFramePr>
        <p:xfrm>
          <a:off x="7834313" y="2297113"/>
          <a:ext cx="431800" cy="838200"/>
        </p:xfrm>
        <a:graphic>
          <a:graphicData uri="http://schemas.openxmlformats.org/presentationml/2006/ole">
            <mc:AlternateContent xmlns:mc="http://schemas.openxmlformats.org/markup-compatibility/2006">
              <mc:Choice xmlns:v="urn:schemas-microsoft-com:vml" Requires="v">
                <p:oleObj spid="_x0000_s32788" name="Equation" r:id="rId16" imgW="431613" imgH="837836" progId="Equation.DSMT4">
                  <p:embed/>
                </p:oleObj>
              </mc:Choice>
              <mc:Fallback>
                <p:oleObj name="Equation" r:id="rId16" imgW="431613" imgH="837836"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34313" y="2297113"/>
                        <a:ext cx="43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1" name="Object 9">
            <a:extLst>
              <a:ext uri="{FF2B5EF4-FFF2-40B4-BE49-F238E27FC236}">
                <a16:creationId xmlns:a16="http://schemas.microsoft.com/office/drawing/2014/main" id="{44AF1124-D20D-4918-A734-FABFCD668003}"/>
              </a:ext>
            </a:extLst>
          </p:cNvPr>
          <p:cNvGraphicFramePr>
            <a:graphicFrameLocks noChangeAspect="1"/>
          </p:cNvGraphicFramePr>
          <p:nvPr/>
        </p:nvGraphicFramePr>
        <p:xfrm>
          <a:off x="2767013" y="3810000"/>
          <a:ext cx="431800" cy="838200"/>
        </p:xfrm>
        <a:graphic>
          <a:graphicData uri="http://schemas.openxmlformats.org/presentationml/2006/ole">
            <mc:AlternateContent xmlns:mc="http://schemas.openxmlformats.org/markup-compatibility/2006">
              <mc:Choice xmlns:v="urn:schemas-microsoft-com:vml" Requires="v">
                <p:oleObj spid="_x0000_s32789" name="Equation" r:id="rId18" imgW="431613" imgH="837836" progId="Equation.DSMT4">
                  <p:embed/>
                </p:oleObj>
              </mc:Choice>
              <mc:Fallback>
                <p:oleObj name="Equation" r:id="rId18" imgW="431613" imgH="837836"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67013" y="3810000"/>
                        <a:ext cx="43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EE778A28-B731-4E80-9A26-9618D35131F5}"/>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ED9188BA-6703-4C67-842C-3207C719C15C}"/>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20805A37-9A85-4055-A81D-20F5210971A5}"/>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C786E55C-35CB-4F80-B88A-9C574A7D8E8E}"/>
              </a:ext>
            </a:extLst>
          </p:cNvPr>
          <p:cNvGraphicFramePr>
            <a:graphicFrameLocks noChangeAspect="1"/>
          </p:cNvGraphicFramePr>
          <p:nvPr/>
        </p:nvGraphicFramePr>
        <p:xfrm>
          <a:off x="7794625" y="3943350"/>
          <a:ext cx="635000" cy="825500"/>
        </p:xfrm>
        <a:graphic>
          <a:graphicData uri="http://schemas.openxmlformats.org/presentationml/2006/ole">
            <mc:AlternateContent xmlns:mc="http://schemas.openxmlformats.org/markup-compatibility/2006">
              <mc:Choice xmlns:v="urn:schemas-microsoft-com:vml" Requires="v">
                <p:oleObj spid="_x0000_s32790" name="Equation" r:id="rId20" imgW="634725" imgH="825142" progId="Equation.DSMT4">
                  <p:embed/>
                </p:oleObj>
              </mc:Choice>
              <mc:Fallback>
                <p:oleObj name="Equation" r:id="rId20" imgW="634725" imgH="825142" progId="Equation.DSMT4">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94625" y="3943350"/>
                        <a:ext cx="63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1">
            <a:extLst>
              <a:ext uri="{FF2B5EF4-FFF2-40B4-BE49-F238E27FC236}">
                <a16:creationId xmlns:a16="http://schemas.microsoft.com/office/drawing/2014/main" id="{1939D654-99A1-4ADD-B2A1-F4566BF82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4A09D54E-6EEF-4384-B7DE-24D3251D402C}"/>
              </a:ext>
            </a:extLst>
          </p:cNvPr>
          <p:cNvGrpSpPr/>
          <p:nvPr/>
        </p:nvGrpSpPr>
        <p:grpSpPr>
          <a:xfrm>
            <a:off x="399143" y="3991844"/>
            <a:ext cx="4644877" cy="1101387"/>
            <a:chOff x="6488987" y="1764882"/>
            <a:chExt cx="4844135" cy="1254163"/>
          </a:xfrm>
          <a:solidFill>
            <a:schemeClr val="bg1">
              <a:alpha val="78000"/>
            </a:schemeClr>
          </a:solidFill>
        </p:grpSpPr>
        <p:sp>
          <p:nvSpPr>
            <p:cNvPr id="6" name="Rounded Rectangle 5">
              <a:extLst>
                <a:ext uri="{FF2B5EF4-FFF2-40B4-BE49-F238E27FC236}">
                  <a16:creationId xmlns:a16="http://schemas.microsoft.com/office/drawing/2014/main" id="{17FD34B7-C919-4AC5-BA48-E624B53B54B9}"/>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F5396C05-2B14-44B9-B89C-E0C8B3F96410}"/>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rgbClr val="FF0000"/>
                  </a:solidFill>
                  <a:latin typeface="Times New Roman" pitchFamily="18" charset="0"/>
                  <a:cs typeface="Times New Roman" pitchFamily="18" charset="0"/>
                </a:rPr>
                <a:t>A</a:t>
              </a:r>
              <a:endParaRPr lang="en-US" sz="2800" b="1" dirty="0">
                <a:solidFill>
                  <a:srgbClr val="FF0000"/>
                </a:solidFill>
                <a:latin typeface="Times New Roman" pitchFamily="18" charset="0"/>
                <a:cs typeface="Times New Roman" pitchFamily="18" charset="0"/>
              </a:endParaRPr>
            </a:p>
          </p:txBody>
        </p:sp>
      </p:grpSp>
      <p:grpSp>
        <p:nvGrpSpPr>
          <p:cNvPr id="13" name="Dung.MsPham">
            <a:extLst>
              <a:ext uri="{FF2B5EF4-FFF2-40B4-BE49-F238E27FC236}">
                <a16:creationId xmlns:a16="http://schemas.microsoft.com/office/drawing/2014/main" id="{85F4F259-EBCE-47E9-AE9D-EA211102DDB0}"/>
              </a:ext>
            </a:extLst>
          </p:cNvPr>
          <p:cNvGrpSpPr/>
          <p:nvPr/>
        </p:nvGrpSpPr>
        <p:grpSpPr>
          <a:xfrm>
            <a:off x="6934200" y="3968326"/>
            <a:ext cx="4595231" cy="1100581"/>
            <a:chOff x="6488987" y="1764882"/>
            <a:chExt cx="4844135" cy="1254163"/>
          </a:xfrm>
          <a:solidFill>
            <a:schemeClr val="bg1">
              <a:alpha val="78000"/>
            </a:schemeClr>
          </a:solidFill>
        </p:grpSpPr>
        <p:sp>
          <p:nvSpPr>
            <p:cNvPr id="14" name="Rounded Rectangle 5">
              <a:extLst>
                <a:ext uri="{FF2B5EF4-FFF2-40B4-BE49-F238E27FC236}">
                  <a16:creationId xmlns:a16="http://schemas.microsoft.com/office/drawing/2014/main" id="{D45ED2E3-94CB-4741-9BFF-FC1191E7A38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615985E0-0273-4F0E-A880-F7445B735BA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a:extLst>
              <a:ext uri="{FF2B5EF4-FFF2-40B4-BE49-F238E27FC236}">
                <a16:creationId xmlns:a16="http://schemas.microsoft.com/office/drawing/2014/main" id="{C2BFEF6A-2F7C-474D-9792-B5C7AD57978D}"/>
              </a:ext>
            </a:extLst>
          </p:cNvPr>
          <p:cNvGrpSpPr/>
          <p:nvPr/>
        </p:nvGrpSpPr>
        <p:grpSpPr>
          <a:xfrm>
            <a:off x="381000" y="5321831"/>
            <a:ext cx="4487933" cy="1066800"/>
            <a:chOff x="6488987" y="1764882"/>
            <a:chExt cx="4844135" cy="1254163"/>
          </a:xfrm>
          <a:solidFill>
            <a:schemeClr val="bg1">
              <a:alpha val="78000"/>
            </a:schemeClr>
          </a:solidFill>
        </p:grpSpPr>
        <p:sp>
          <p:nvSpPr>
            <p:cNvPr id="17" name="Rounded Rectangle 5">
              <a:extLst>
                <a:ext uri="{FF2B5EF4-FFF2-40B4-BE49-F238E27FC236}">
                  <a16:creationId xmlns:a16="http://schemas.microsoft.com/office/drawing/2014/main" id="{CE4CB0E3-AE89-42C7-9188-A158D11D34F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F0904B09-FD99-4170-802A-E4CA6CD67EDA}"/>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a:hlinkClick r:id="rId7" action="ppaction://hlinksldjump"/>
            <a:extLst>
              <a:ext uri="{FF2B5EF4-FFF2-40B4-BE49-F238E27FC236}">
                <a16:creationId xmlns:a16="http://schemas.microsoft.com/office/drawing/2014/main" id="{B70AEA65-893E-4C74-95FF-CC1AA5DCD601}"/>
              </a:ext>
            </a:extLst>
          </p:cNvPr>
          <p:cNvPicPr>
            <a:picLocks noChangeAspect="1"/>
          </p:cNvPicPr>
          <p:nvPr/>
        </p:nvPicPr>
        <p:blipFill>
          <a:blip r:embed="rId8" cstate="print"/>
          <a:stretch>
            <a:fillRect/>
          </a:stretch>
        </p:blipFill>
        <p:spPr>
          <a:xfrm>
            <a:off x="11615061" y="5003547"/>
            <a:ext cx="424539" cy="419715"/>
          </a:xfrm>
          <a:prstGeom prst="ellipse">
            <a:avLst/>
          </a:prstGeom>
        </p:spPr>
      </p:pic>
      <p:sp>
        <p:nvSpPr>
          <p:cNvPr id="34823" name="Text Box 2">
            <a:extLst>
              <a:ext uri="{FF2B5EF4-FFF2-40B4-BE49-F238E27FC236}">
                <a16:creationId xmlns:a16="http://schemas.microsoft.com/office/drawing/2014/main" id="{1FFB9E37-0780-4A2F-A52A-EF2F08CF0D41}"/>
              </a:ext>
            </a:extLst>
          </p:cNvPr>
          <p:cNvSpPr txBox="1">
            <a:spLocks noChangeArrowheads="1"/>
          </p:cNvSpPr>
          <p:nvPr/>
        </p:nvSpPr>
        <p:spPr bwMode="auto">
          <a:xfrm>
            <a:off x="2743200" y="2819400"/>
            <a:ext cx="2743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r>
              <a:rPr lang="en-US" altLang="en-US" sz="2400" b="1">
                <a:solidFill>
                  <a:srgbClr val="000000"/>
                </a:solidFill>
                <a:latin typeface="Times New Roman" panose="02020603050405020304" pitchFamily="18" charset="0"/>
                <a:cs typeface="Times New Roman" panose="02020603050405020304" pitchFamily="18" charset="0"/>
              </a:rPr>
              <a:t>167</a:t>
            </a: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C40C831-9E31-4183-84AC-0228F46AAB17}"/>
              </a:ext>
            </a:extLst>
          </p:cNvPr>
          <p:cNvSpPr/>
          <p:nvPr/>
        </p:nvSpPr>
        <p:spPr>
          <a:xfrm>
            <a:off x="457200" y="65088"/>
            <a:ext cx="11337925" cy="3741737"/>
          </a:xfrm>
          <a:prstGeom prst="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5" name="TextBox 20">
            <a:extLst>
              <a:ext uri="{FF2B5EF4-FFF2-40B4-BE49-F238E27FC236}">
                <a16:creationId xmlns:a16="http://schemas.microsoft.com/office/drawing/2014/main" id="{06BA76A1-34D1-4147-B3AA-46C7313A9B12}"/>
              </a:ext>
            </a:extLst>
          </p:cNvPr>
          <p:cNvSpPr txBox="1">
            <a:spLocks noChangeArrowheads="1"/>
          </p:cNvSpPr>
          <p:nvPr/>
        </p:nvSpPr>
        <p:spPr bwMode="auto">
          <a:xfrm>
            <a:off x="517525" y="190500"/>
            <a:ext cx="11277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200"/>
              </a:spcBef>
              <a:buFontTx/>
              <a:buNone/>
            </a:pPr>
            <a:r>
              <a:rPr lang="en-US" altLang="en-US">
                <a:latin typeface="Times New Roman" panose="02020603050405020304" pitchFamily="18" charset="0"/>
                <a:cs typeface="Times New Roman" panose="02020603050405020304" pitchFamily="18" charset="0"/>
              </a:rPr>
              <a:t>3. </a:t>
            </a:r>
            <a:r>
              <a:rPr lang="vi-VN" altLang="en-US">
                <a:latin typeface="Times New Roman" panose="02020603050405020304" pitchFamily="18" charset="0"/>
                <a:cs typeface="Times New Roman" panose="02020603050405020304" pitchFamily="18" charset="0"/>
              </a:rPr>
              <a:t>Để cộng trừ hai số hữu tỉ x và y khác 0, bạn Ngọc thực hiện các bước sau: </a:t>
            </a:r>
          </a:p>
          <a:p>
            <a:pPr>
              <a:lnSpc>
                <a:spcPct val="100000"/>
              </a:lnSpc>
              <a:spcBef>
                <a:spcPts val="1200"/>
              </a:spcBef>
              <a:buFontTx/>
              <a:buNone/>
            </a:pP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Bước 1: Viết x, y dưới dạng phân số có cùng mẫu số dương</a:t>
            </a:r>
          </a:p>
          <a:p>
            <a:pPr>
              <a:lnSpc>
                <a:spcPct val="100000"/>
              </a:lnSpc>
              <a:spcBef>
                <a:spcPts val="1200"/>
              </a:spcBef>
              <a:buFontTx/>
              <a:buNone/>
            </a:pP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x =     </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và</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 y =      </a:t>
            </a:r>
          </a:p>
          <a:p>
            <a:pPr>
              <a:lnSpc>
                <a:spcPct val="100000"/>
              </a:lnSpc>
              <a:spcBef>
                <a:spcPts val="1200"/>
              </a:spcBef>
              <a:buFontTx/>
              <a:buNone/>
            </a:pP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Bước 2: </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Thực hiện phép cộng: </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(1)</a:t>
            </a:r>
          </a:p>
          <a:p>
            <a:pPr>
              <a:lnSpc>
                <a:spcPct val="100000"/>
              </a:lnSpc>
              <a:spcBef>
                <a:spcPts val="2400"/>
              </a:spcBef>
              <a:buFontTx/>
              <a:buNone/>
            </a:pP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Thực hiện phép trừ</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 (2)</a:t>
            </a:r>
          </a:p>
          <a:p>
            <a:pPr>
              <a:lnSpc>
                <a:spcPct val="100000"/>
              </a:lnSpc>
              <a:spcBef>
                <a:spcPts val="1200"/>
              </a:spcBef>
              <a:buFontTx/>
              <a:buNone/>
            </a:pPr>
            <a:r>
              <a:rPr lang="vi-VN" altLang="en-US">
                <a:latin typeface="Times New Roman" panose="02020603050405020304" pitchFamily="18" charset="0"/>
                <a:cs typeface="Times New Roman" panose="02020603050405020304" pitchFamily="18" charset="0"/>
              </a:rPr>
              <a:t>Bạn Ngọc thực hiện đúng hay sai ?</a:t>
            </a:r>
          </a:p>
        </p:txBody>
      </p:sp>
      <p:graphicFrame>
        <p:nvGraphicFramePr>
          <p:cNvPr id="34826" name="Object 3">
            <a:extLst>
              <a:ext uri="{FF2B5EF4-FFF2-40B4-BE49-F238E27FC236}">
                <a16:creationId xmlns:a16="http://schemas.microsoft.com/office/drawing/2014/main" id="{9D48D9A1-0EB7-42A9-AB1B-62F2150D185D}"/>
              </a:ext>
            </a:extLst>
          </p:cNvPr>
          <p:cNvGraphicFramePr>
            <a:graphicFrameLocks noChangeAspect="1"/>
          </p:cNvGraphicFramePr>
          <p:nvPr/>
        </p:nvGraphicFramePr>
        <p:xfrm>
          <a:off x="2562225" y="1208088"/>
          <a:ext cx="333375" cy="790575"/>
        </p:xfrm>
        <a:graphic>
          <a:graphicData uri="http://schemas.openxmlformats.org/presentationml/2006/ole">
            <mc:AlternateContent xmlns:mc="http://schemas.openxmlformats.org/markup-compatibility/2006">
              <mc:Choice xmlns:v="urn:schemas-microsoft-com:vml" Requires="v">
                <p:oleObj spid="_x0000_s34836" name="Equation" r:id="rId9" imgW="241195" imgH="571252" progId="Equation.DSMT4">
                  <p:embed/>
                </p:oleObj>
              </mc:Choice>
              <mc:Fallback>
                <p:oleObj name="Equation" r:id="rId9" imgW="241195" imgH="571252"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2225" y="1208088"/>
                        <a:ext cx="3333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7" name="Object 7">
            <a:extLst>
              <a:ext uri="{FF2B5EF4-FFF2-40B4-BE49-F238E27FC236}">
                <a16:creationId xmlns:a16="http://schemas.microsoft.com/office/drawing/2014/main" id="{03D01C4B-2276-4B9F-81A6-DFB6AB532B32}"/>
              </a:ext>
            </a:extLst>
          </p:cNvPr>
          <p:cNvGraphicFramePr>
            <a:graphicFrameLocks noChangeAspect="1"/>
          </p:cNvGraphicFramePr>
          <p:nvPr/>
        </p:nvGraphicFramePr>
        <p:xfrm>
          <a:off x="4772025" y="1200150"/>
          <a:ext cx="333375" cy="790575"/>
        </p:xfrm>
        <a:graphic>
          <a:graphicData uri="http://schemas.openxmlformats.org/presentationml/2006/ole">
            <mc:AlternateContent xmlns:mc="http://schemas.openxmlformats.org/markup-compatibility/2006">
              <mc:Choice xmlns:v="urn:schemas-microsoft-com:vml" Requires="v">
                <p:oleObj spid="_x0000_s34837" name="Equation" r:id="rId11" imgW="241195" imgH="571252" progId="Equation.DSMT4">
                  <p:embed/>
                </p:oleObj>
              </mc:Choice>
              <mc:Fallback>
                <p:oleObj name="Equation" r:id="rId11" imgW="241195" imgH="571252"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2025" y="1200150"/>
                        <a:ext cx="3333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8" name="Object 8">
            <a:extLst>
              <a:ext uri="{FF2B5EF4-FFF2-40B4-BE49-F238E27FC236}">
                <a16:creationId xmlns:a16="http://schemas.microsoft.com/office/drawing/2014/main" id="{E123CF84-5441-4E01-B759-751DA56E6DE4}"/>
              </a:ext>
            </a:extLst>
          </p:cNvPr>
          <p:cNvGraphicFramePr>
            <a:graphicFrameLocks noChangeAspect="1"/>
          </p:cNvGraphicFramePr>
          <p:nvPr/>
        </p:nvGraphicFramePr>
        <p:xfrm>
          <a:off x="5795963" y="1785938"/>
          <a:ext cx="2967037" cy="771525"/>
        </p:xfrm>
        <a:graphic>
          <a:graphicData uri="http://schemas.openxmlformats.org/presentationml/2006/ole">
            <mc:AlternateContent xmlns:mc="http://schemas.openxmlformats.org/markup-compatibility/2006">
              <mc:Choice xmlns:v="urn:schemas-microsoft-com:vml" Requires="v">
                <p:oleObj spid="_x0000_s34838" name="Equation" r:id="rId13" imgW="2146300" imgH="558800" progId="Equation.DSMT4">
                  <p:embed/>
                </p:oleObj>
              </mc:Choice>
              <mc:Fallback>
                <p:oleObj name="Equation" r:id="rId13" imgW="2146300" imgH="55880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5963" y="1785938"/>
                        <a:ext cx="29670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9" name="Object 9">
            <a:extLst>
              <a:ext uri="{FF2B5EF4-FFF2-40B4-BE49-F238E27FC236}">
                <a16:creationId xmlns:a16="http://schemas.microsoft.com/office/drawing/2014/main" id="{8F740353-F881-4841-AC41-1B4931709FFB}"/>
              </a:ext>
            </a:extLst>
          </p:cNvPr>
          <p:cNvGraphicFramePr>
            <a:graphicFrameLocks noChangeAspect="1"/>
          </p:cNvGraphicFramePr>
          <p:nvPr/>
        </p:nvGraphicFramePr>
        <p:xfrm>
          <a:off x="5867400" y="2560638"/>
          <a:ext cx="2755900" cy="771525"/>
        </p:xfrm>
        <a:graphic>
          <a:graphicData uri="http://schemas.openxmlformats.org/presentationml/2006/ole">
            <mc:AlternateContent xmlns:mc="http://schemas.openxmlformats.org/markup-compatibility/2006">
              <mc:Choice xmlns:v="urn:schemas-microsoft-com:vml" Requires="v">
                <p:oleObj spid="_x0000_s34839" name="Equation" r:id="rId15" imgW="1993900" imgH="558800" progId="Equation.DSMT4">
                  <p:embed/>
                </p:oleObj>
              </mc:Choice>
              <mc:Fallback>
                <p:oleObj name="Equation" r:id="rId15" imgW="1993900" imgH="558800"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7400" y="2560638"/>
                        <a:ext cx="2755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0" name="TextBox 10">
            <a:extLst>
              <a:ext uri="{FF2B5EF4-FFF2-40B4-BE49-F238E27FC236}">
                <a16:creationId xmlns:a16="http://schemas.microsoft.com/office/drawing/2014/main" id="{12BBF4FD-3CE8-4147-9011-0AB3F3692413}"/>
              </a:ext>
            </a:extLst>
          </p:cNvPr>
          <p:cNvSpPr txBox="1">
            <a:spLocks noChangeArrowheads="1"/>
          </p:cNvSpPr>
          <p:nvPr/>
        </p:nvSpPr>
        <p:spPr bwMode="auto">
          <a:xfrm>
            <a:off x="823913" y="4654550"/>
            <a:ext cx="359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4831" name="TextBox 11">
            <a:extLst>
              <a:ext uri="{FF2B5EF4-FFF2-40B4-BE49-F238E27FC236}">
                <a16:creationId xmlns:a16="http://schemas.microsoft.com/office/drawing/2014/main" id="{1DA09F11-8E1E-45CC-9127-529FC0C02E9D}"/>
              </a:ext>
            </a:extLst>
          </p:cNvPr>
          <p:cNvSpPr txBox="1">
            <a:spLocks noChangeArrowheads="1"/>
          </p:cNvSpPr>
          <p:nvPr/>
        </p:nvSpPr>
        <p:spPr bwMode="auto">
          <a:xfrm>
            <a:off x="857250" y="3998913"/>
            <a:ext cx="4095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Thực hiện phép cộng đúng, phép trừ sai.</a:t>
            </a:r>
          </a:p>
        </p:txBody>
      </p:sp>
      <p:sp>
        <p:nvSpPr>
          <p:cNvPr id="34832" name="TextBox 27">
            <a:extLst>
              <a:ext uri="{FF2B5EF4-FFF2-40B4-BE49-F238E27FC236}">
                <a16:creationId xmlns:a16="http://schemas.microsoft.com/office/drawing/2014/main" id="{26285C1A-209D-4552-BA4A-D04D6175FE02}"/>
              </a:ext>
            </a:extLst>
          </p:cNvPr>
          <p:cNvSpPr txBox="1">
            <a:spLocks noChangeArrowheads="1"/>
          </p:cNvSpPr>
          <p:nvPr/>
        </p:nvSpPr>
        <p:spPr bwMode="auto">
          <a:xfrm>
            <a:off x="7391400" y="3962400"/>
            <a:ext cx="4138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Thực hiện phép cộng sai, phép trừ đúng.</a:t>
            </a:r>
          </a:p>
        </p:txBody>
      </p:sp>
      <p:sp>
        <p:nvSpPr>
          <p:cNvPr id="34833" name="TextBox 28">
            <a:extLst>
              <a:ext uri="{FF2B5EF4-FFF2-40B4-BE49-F238E27FC236}">
                <a16:creationId xmlns:a16="http://schemas.microsoft.com/office/drawing/2014/main" id="{95D55368-A2B8-4C90-B187-341F7BAB8B9B}"/>
              </a:ext>
            </a:extLst>
          </p:cNvPr>
          <p:cNvSpPr txBox="1">
            <a:spLocks noChangeArrowheads="1"/>
          </p:cNvSpPr>
          <p:nvPr/>
        </p:nvSpPr>
        <p:spPr bwMode="auto">
          <a:xfrm>
            <a:off x="685800" y="5357813"/>
            <a:ext cx="4117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Thực hiện phép cộng sai, phép trừ sai.</a:t>
            </a:r>
          </a:p>
        </p:txBody>
      </p:sp>
      <p:grpSp>
        <p:nvGrpSpPr>
          <p:cNvPr id="24" name="Sai1.MsPham">
            <a:extLst>
              <a:ext uri="{FF2B5EF4-FFF2-40B4-BE49-F238E27FC236}">
                <a16:creationId xmlns:a16="http://schemas.microsoft.com/office/drawing/2014/main" id="{66C58C49-BA2F-4555-9E61-FE227FF4C9A8}"/>
              </a:ext>
            </a:extLst>
          </p:cNvPr>
          <p:cNvGrpSpPr/>
          <p:nvPr/>
        </p:nvGrpSpPr>
        <p:grpSpPr>
          <a:xfrm>
            <a:off x="7010400" y="5321831"/>
            <a:ext cx="4487933" cy="1066800"/>
            <a:chOff x="6488987" y="1764882"/>
            <a:chExt cx="4844135" cy="1254163"/>
          </a:xfrm>
          <a:solidFill>
            <a:schemeClr val="bg1">
              <a:alpha val="78000"/>
            </a:schemeClr>
          </a:solidFill>
        </p:grpSpPr>
        <p:sp>
          <p:nvSpPr>
            <p:cNvPr id="25" name="Rounded Rectangle 5">
              <a:extLst>
                <a:ext uri="{FF2B5EF4-FFF2-40B4-BE49-F238E27FC236}">
                  <a16:creationId xmlns:a16="http://schemas.microsoft.com/office/drawing/2014/main" id="{4AB9F074-E3F3-4B36-B1FA-19BF620785B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F4C659C9-FB7B-4E8A-A431-C16FF272DF16}"/>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sp>
        <p:nvSpPr>
          <p:cNvPr id="27" name="TextBox 28">
            <a:extLst>
              <a:ext uri="{FF2B5EF4-FFF2-40B4-BE49-F238E27FC236}">
                <a16:creationId xmlns:a16="http://schemas.microsoft.com/office/drawing/2014/main" id="{9376F844-5E66-4F21-AEB2-23A7B87E41CB}"/>
              </a:ext>
            </a:extLst>
          </p:cNvPr>
          <p:cNvSpPr txBox="1">
            <a:spLocks noChangeArrowheads="1"/>
          </p:cNvSpPr>
          <p:nvPr/>
        </p:nvSpPr>
        <p:spPr bwMode="auto">
          <a:xfrm>
            <a:off x="7315200" y="5357813"/>
            <a:ext cx="4117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Thực hiện phép cộng đúng, phép trừ đúng.</a:t>
            </a:r>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grpId="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subTnLst>
                                    <p:audio>
                                      <p:cMediaNode>
                                        <p:cTn display="0" masterRel="sameClick">
                                          <p:stCondLst>
                                            <p:cond evt="begin" delay="0">
                                              <p:tn val="44"/>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24"/>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1">
            <a:extLst>
              <a:ext uri="{FF2B5EF4-FFF2-40B4-BE49-F238E27FC236}">
                <a16:creationId xmlns:a16="http://schemas.microsoft.com/office/drawing/2014/main" id="{133CADA7-8752-40B9-9777-39E6DBD0B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2AAAE62F-098D-4A5D-AC9E-506C074DA559}"/>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3B9D6D75-730D-4CE8-B4E3-CCFC7CBD3F10}"/>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5282E204-F442-40FA-AB1B-F2ED45E90C1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a:extLst>
              <a:ext uri="{FF2B5EF4-FFF2-40B4-BE49-F238E27FC236}">
                <a16:creationId xmlns:a16="http://schemas.microsoft.com/office/drawing/2014/main" id="{7820C1E7-2FE4-4714-BE1D-3B62C18DF30B}"/>
              </a:ext>
            </a:extLst>
          </p:cNvPr>
          <p:cNvGrpSpPr/>
          <p:nvPr/>
        </p:nvGrpSpPr>
        <p:grpSpPr>
          <a:xfrm>
            <a:off x="1098939" y="383594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BE4EFB62-8B09-440F-A600-71863C146F7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EDDFB171-573E-405E-91A5-7DA93ADD859F}"/>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a:extLst>
              <a:ext uri="{FF2B5EF4-FFF2-40B4-BE49-F238E27FC236}">
                <a16:creationId xmlns:a16="http://schemas.microsoft.com/office/drawing/2014/main" id="{7FE24E3A-C459-4FCA-AB5F-B61120E74CE7}"/>
              </a:ext>
            </a:extLst>
          </p:cNvPr>
          <p:cNvGrpSpPr/>
          <p:nvPr/>
        </p:nvGrpSpPr>
        <p:grpSpPr>
          <a:xfrm>
            <a:off x="1208880" y="2292041"/>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5C2E7D16-97E5-4923-ACA8-FAEEE61AA882}"/>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06FAB6A3-1AB7-4724-B8F8-5A46CFD0020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pic>
        <p:nvPicPr>
          <p:cNvPr id="19" name="Picture 18">
            <a:hlinkClick r:id="rId7" action="ppaction://hlinksldjump"/>
            <a:extLst>
              <a:ext uri="{FF2B5EF4-FFF2-40B4-BE49-F238E27FC236}">
                <a16:creationId xmlns:a16="http://schemas.microsoft.com/office/drawing/2014/main" id="{FBE5A1C8-7E60-4361-BD39-7444E6B44299}"/>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6871" name="Text Box 2">
            <a:extLst>
              <a:ext uri="{FF2B5EF4-FFF2-40B4-BE49-F238E27FC236}">
                <a16:creationId xmlns:a16="http://schemas.microsoft.com/office/drawing/2014/main" id="{09F4C34C-A7DF-4C3D-B643-F99CE1B0CEC9}"/>
              </a:ext>
            </a:extLst>
          </p:cNvPr>
          <p:cNvSpPr txBox="1">
            <a:spLocks noChangeArrowheads="1"/>
          </p:cNvSpPr>
          <p:nvPr/>
        </p:nvSpPr>
        <p:spPr bwMode="auto">
          <a:xfrm>
            <a:off x="2362200" y="488950"/>
            <a:ext cx="5638800" cy="1033463"/>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s-ES" altLang="en-US" sz="3200">
                <a:latin typeface="Times New Roman" panose="02020603050405020304" pitchFamily="18" charset="0"/>
                <a:cs typeface="Times New Roman" panose="02020603050405020304" pitchFamily="18" charset="0"/>
              </a:rPr>
              <a:t>4. Cho               . Giá trị của y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6872" name="Object 1">
            <a:extLst>
              <a:ext uri="{FF2B5EF4-FFF2-40B4-BE49-F238E27FC236}">
                <a16:creationId xmlns:a16="http://schemas.microsoft.com/office/drawing/2014/main" id="{9745F9BE-D4F5-4183-BEE6-3976EB8477F8}"/>
              </a:ext>
            </a:extLst>
          </p:cNvPr>
          <p:cNvGraphicFramePr>
            <a:graphicFrameLocks noChangeAspect="1"/>
          </p:cNvGraphicFramePr>
          <p:nvPr/>
        </p:nvGraphicFramePr>
        <p:xfrm>
          <a:off x="3733800" y="684213"/>
          <a:ext cx="1200150" cy="796925"/>
        </p:xfrm>
        <a:graphic>
          <a:graphicData uri="http://schemas.openxmlformats.org/presentationml/2006/ole">
            <mc:AlternateContent xmlns:mc="http://schemas.openxmlformats.org/markup-compatibility/2006">
              <mc:Choice xmlns:v="urn:schemas-microsoft-com:vml" Requires="v">
                <p:oleObj spid="_x0000_s36880" name="Equation" r:id="rId9" imgW="1435100" imgH="952500" progId="Equation.DSMT4">
                  <p:embed/>
                </p:oleObj>
              </mc:Choice>
              <mc:Fallback>
                <p:oleObj name="Equation" r:id="rId9" imgW="1435100" imgH="9525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684213"/>
                        <a:ext cx="1200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2">
            <a:extLst>
              <a:ext uri="{FF2B5EF4-FFF2-40B4-BE49-F238E27FC236}">
                <a16:creationId xmlns:a16="http://schemas.microsoft.com/office/drawing/2014/main" id="{A4F8ED79-543F-470C-A206-8F898F134494}"/>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36881"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3">
            <a:extLst>
              <a:ext uri="{FF2B5EF4-FFF2-40B4-BE49-F238E27FC236}">
                <a16:creationId xmlns:a16="http://schemas.microsoft.com/office/drawing/2014/main" id="{40E8DBE2-BD63-4938-A029-2653B737F59F}"/>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36882"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5" name="Object 7">
            <a:extLst>
              <a:ext uri="{FF2B5EF4-FFF2-40B4-BE49-F238E27FC236}">
                <a16:creationId xmlns:a16="http://schemas.microsoft.com/office/drawing/2014/main" id="{D11C9460-CBB6-4EB3-B02A-932E92BF9336}"/>
              </a:ext>
            </a:extLst>
          </p:cNvPr>
          <p:cNvGraphicFramePr>
            <a:graphicFrameLocks noChangeAspect="1"/>
          </p:cNvGraphicFramePr>
          <p:nvPr/>
        </p:nvGraphicFramePr>
        <p:xfrm>
          <a:off x="2274888" y="3886200"/>
          <a:ext cx="965200" cy="838200"/>
        </p:xfrm>
        <a:graphic>
          <a:graphicData uri="http://schemas.openxmlformats.org/presentationml/2006/ole">
            <mc:AlternateContent xmlns:mc="http://schemas.openxmlformats.org/markup-compatibility/2006">
              <mc:Choice xmlns:v="urn:schemas-microsoft-com:vml" Requires="v">
                <p:oleObj spid="_x0000_s36883" name="Equation" r:id="rId14" imgW="965200" imgH="838200" progId="Equation.DSMT4">
                  <p:embed/>
                </p:oleObj>
              </mc:Choice>
              <mc:Fallback>
                <p:oleObj name="Equation" r:id="rId14" imgW="965200" imgH="8382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4888" y="3886200"/>
                        <a:ext cx="96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6" name="Object 8">
            <a:extLst>
              <a:ext uri="{FF2B5EF4-FFF2-40B4-BE49-F238E27FC236}">
                <a16:creationId xmlns:a16="http://schemas.microsoft.com/office/drawing/2014/main" id="{09C77D84-E1C3-4FD2-8D10-A037985FDF7B}"/>
              </a:ext>
            </a:extLst>
          </p:cNvPr>
          <p:cNvGraphicFramePr>
            <a:graphicFrameLocks noChangeAspect="1"/>
          </p:cNvGraphicFramePr>
          <p:nvPr/>
        </p:nvGraphicFramePr>
        <p:xfrm>
          <a:off x="7561263" y="2297113"/>
          <a:ext cx="977900" cy="838200"/>
        </p:xfrm>
        <a:graphic>
          <a:graphicData uri="http://schemas.openxmlformats.org/presentationml/2006/ole">
            <mc:AlternateContent xmlns:mc="http://schemas.openxmlformats.org/markup-compatibility/2006">
              <mc:Choice xmlns:v="urn:schemas-microsoft-com:vml" Requires="v">
                <p:oleObj spid="_x0000_s36884" name="Equation" r:id="rId16" imgW="977900" imgH="838200" progId="Equation.DSMT4">
                  <p:embed/>
                </p:oleObj>
              </mc:Choice>
              <mc:Fallback>
                <p:oleObj name="Equation" r:id="rId16" imgW="977900" imgH="83820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61263" y="2297113"/>
                        <a:ext cx="977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7" name="Object 9">
            <a:extLst>
              <a:ext uri="{FF2B5EF4-FFF2-40B4-BE49-F238E27FC236}">
                <a16:creationId xmlns:a16="http://schemas.microsoft.com/office/drawing/2014/main" id="{06006CE4-A9A0-479B-95B9-88698FD12DA1}"/>
              </a:ext>
            </a:extLst>
          </p:cNvPr>
          <p:cNvGraphicFramePr>
            <a:graphicFrameLocks noChangeAspect="1"/>
          </p:cNvGraphicFramePr>
          <p:nvPr/>
        </p:nvGraphicFramePr>
        <p:xfrm>
          <a:off x="2393950" y="2343150"/>
          <a:ext cx="901700" cy="838200"/>
        </p:xfrm>
        <a:graphic>
          <a:graphicData uri="http://schemas.openxmlformats.org/presentationml/2006/ole">
            <mc:AlternateContent xmlns:mc="http://schemas.openxmlformats.org/markup-compatibility/2006">
              <mc:Choice xmlns:v="urn:schemas-microsoft-com:vml" Requires="v">
                <p:oleObj spid="_x0000_s36885" name="Equation" r:id="rId18" imgW="901309" imgH="837836" progId="Equation.DSMT4">
                  <p:embed/>
                </p:oleObj>
              </mc:Choice>
              <mc:Fallback>
                <p:oleObj name="Equation" r:id="rId18" imgW="901309" imgH="837836"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93950" y="2343150"/>
                        <a:ext cx="901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F51260DC-5BC6-4F06-8480-412BE453FE19}"/>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4BA93E99-4D21-4168-AE2A-F888F05E2C34}"/>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9D8090D-963A-4FD7-8F2C-44DC9B53DC0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D65D02D8-F1BE-4D95-98A6-4436246FD521}"/>
              </a:ext>
            </a:extLst>
          </p:cNvPr>
          <p:cNvGraphicFramePr>
            <a:graphicFrameLocks noChangeAspect="1"/>
          </p:cNvGraphicFramePr>
          <p:nvPr/>
        </p:nvGraphicFramePr>
        <p:xfrm>
          <a:off x="7527925" y="3937000"/>
          <a:ext cx="1168400" cy="838200"/>
        </p:xfrm>
        <a:graphic>
          <a:graphicData uri="http://schemas.openxmlformats.org/presentationml/2006/ole">
            <mc:AlternateContent xmlns:mc="http://schemas.openxmlformats.org/markup-compatibility/2006">
              <mc:Choice xmlns:v="urn:schemas-microsoft-com:vml" Requires="v">
                <p:oleObj spid="_x0000_s36886" name="Equation" r:id="rId20" imgW="1168400" imgH="838200" progId="Equation.DSMT4">
                  <p:embed/>
                </p:oleObj>
              </mc:Choice>
              <mc:Fallback>
                <p:oleObj name="Equation" r:id="rId20" imgW="1168400" imgH="838200" progId="Equation.DSMT4">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27925" y="3937000"/>
                        <a:ext cx="116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1">
            <a:extLst>
              <a:ext uri="{FF2B5EF4-FFF2-40B4-BE49-F238E27FC236}">
                <a16:creationId xmlns:a16="http://schemas.microsoft.com/office/drawing/2014/main" id="{B6E7FACC-1F10-4BBD-9283-9260605A1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1D30B11C-4879-4D48-9C17-52C67BDD8624}"/>
              </a:ext>
            </a:extLst>
          </p:cNvPr>
          <p:cNvGrpSpPr/>
          <p:nvPr/>
        </p:nvGrpSpPr>
        <p:grpSpPr>
          <a:xfrm>
            <a:off x="6055723"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C7881D8C-1E90-4A52-859E-E81F7B905ABE}"/>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02475D72-BFFA-494D-A807-4C53457BB94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a:extLst>
              <a:ext uri="{FF2B5EF4-FFF2-40B4-BE49-F238E27FC236}">
                <a16:creationId xmlns:a16="http://schemas.microsoft.com/office/drawing/2014/main" id="{D3017CBF-793A-4DD8-9315-639DB9660EF6}"/>
              </a:ext>
            </a:extLst>
          </p:cNvPr>
          <p:cNvGrpSpPr/>
          <p:nvPr/>
        </p:nvGrpSpPr>
        <p:grpSpPr>
          <a:xfrm>
            <a:off x="1066803" y="225977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62177E1-7CC4-4DB8-B13B-0172FDF7E2A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30CCA275-0B2A-4F14-B84A-D2A13EDCC751}"/>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a:extLst>
              <a:ext uri="{FF2B5EF4-FFF2-40B4-BE49-F238E27FC236}">
                <a16:creationId xmlns:a16="http://schemas.microsoft.com/office/drawing/2014/main" id="{08538F05-A974-47F2-86E4-09670E1E3A8F}"/>
              </a:ext>
            </a:extLst>
          </p:cNvPr>
          <p:cNvGrpSpPr/>
          <p:nvPr/>
        </p:nvGrpSpPr>
        <p:grpSpPr>
          <a:xfrm>
            <a:off x="1066800" y="3886200"/>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DDBF80DE-2922-473C-939F-3A240F31539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291A4B1A-E5C9-4F4C-88F1-833031CF34A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a:hlinkClick r:id="rId7" action="ppaction://hlinksldjump"/>
            <a:extLst>
              <a:ext uri="{FF2B5EF4-FFF2-40B4-BE49-F238E27FC236}">
                <a16:creationId xmlns:a16="http://schemas.microsoft.com/office/drawing/2014/main" id="{EF07DAB6-76AF-4965-9E3B-00CAD7822676}"/>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8919" name="Text Box 2">
            <a:extLst>
              <a:ext uri="{FF2B5EF4-FFF2-40B4-BE49-F238E27FC236}">
                <a16:creationId xmlns:a16="http://schemas.microsoft.com/office/drawing/2014/main" id="{957B36AB-8C3B-4D2C-BD6F-ADB75D9A0150}"/>
              </a:ext>
            </a:extLst>
          </p:cNvPr>
          <p:cNvSpPr txBox="1">
            <a:spLocks noChangeArrowheads="1"/>
          </p:cNvSpPr>
          <p:nvPr/>
        </p:nvSpPr>
        <p:spPr bwMode="auto">
          <a:xfrm>
            <a:off x="2362200" y="488950"/>
            <a:ext cx="7326313" cy="1187450"/>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8920" name="Object 2">
            <a:extLst>
              <a:ext uri="{FF2B5EF4-FFF2-40B4-BE49-F238E27FC236}">
                <a16:creationId xmlns:a16="http://schemas.microsoft.com/office/drawing/2014/main" id="{8405B41A-B1CE-4A70-9D21-5CC2D0339CE5}"/>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38928"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1" name="Object 3">
            <a:extLst>
              <a:ext uri="{FF2B5EF4-FFF2-40B4-BE49-F238E27FC236}">
                <a16:creationId xmlns:a16="http://schemas.microsoft.com/office/drawing/2014/main" id="{B2FCC7FA-D9DC-4B7F-9007-C3BA608C49C4}"/>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38929"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2" name="Object 7">
            <a:extLst>
              <a:ext uri="{FF2B5EF4-FFF2-40B4-BE49-F238E27FC236}">
                <a16:creationId xmlns:a16="http://schemas.microsoft.com/office/drawing/2014/main" id="{454E4048-8D5B-4411-9694-1DB80B54A68C}"/>
              </a:ext>
            </a:extLst>
          </p:cNvPr>
          <p:cNvGraphicFramePr>
            <a:graphicFrameLocks noChangeAspect="1"/>
          </p:cNvGraphicFramePr>
          <p:nvPr/>
        </p:nvGraphicFramePr>
        <p:xfrm>
          <a:off x="2849563" y="2292350"/>
          <a:ext cx="266700" cy="838200"/>
        </p:xfrm>
        <a:graphic>
          <a:graphicData uri="http://schemas.openxmlformats.org/presentationml/2006/ole">
            <mc:AlternateContent xmlns:mc="http://schemas.openxmlformats.org/markup-compatibility/2006">
              <mc:Choice xmlns:v="urn:schemas-microsoft-com:vml" Requires="v">
                <p:oleObj spid="_x0000_s38930" name="Equation" r:id="rId12" imgW="266584" imgH="837836" progId="Equation.DSMT4">
                  <p:embed/>
                </p:oleObj>
              </mc:Choice>
              <mc:Fallback>
                <p:oleObj name="Equation" r:id="rId12" imgW="266584" imgH="837836"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9563" y="2292350"/>
                        <a:ext cx="26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3" name="Object 8">
            <a:extLst>
              <a:ext uri="{FF2B5EF4-FFF2-40B4-BE49-F238E27FC236}">
                <a16:creationId xmlns:a16="http://schemas.microsoft.com/office/drawing/2014/main" id="{F87C36DB-AD63-431E-927D-584EB95EC74A}"/>
              </a:ext>
            </a:extLst>
          </p:cNvPr>
          <p:cNvGraphicFramePr>
            <a:graphicFrameLocks noChangeAspect="1"/>
          </p:cNvGraphicFramePr>
          <p:nvPr/>
        </p:nvGraphicFramePr>
        <p:xfrm>
          <a:off x="7827963" y="2297113"/>
          <a:ext cx="444500" cy="838200"/>
        </p:xfrm>
        <a:graphic>
          <a:graphicData uri="http://schemas.openxmlformats.org/presentationml/2006/ole">
            <mc:AlternateContent xmlns:mc="http://schemas.openxmlformats.org/markup-compatibility/2006">
              <mc:Choice xmlns:v="urn:schemas-microsoft-com:vml" Requires="v">
                <p:oleObj spid="_x0000_s38931" name="Equation" r:id="rId14" imgW="444307" imgH="837836" progId="Equation.DSMT4">
                  <p:embed/>
                </p:oleObj>
              </mc:Choice>
              <mc:Fallback>
                <p:oleObj name="Equation" r:id="rId14" imgW="444307" imgH="837836"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27963" y="2297113"/>
                        <a:ext cx="444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4" name="Object 9">
            <a:extLst>
              <a:ext uri="{FF2B5EF4-FFF2-40B4-BE49-F238E27FC236}">
                <a16:creationId xmlns:a16="http://schemas.microsoft.com/office/drawing/2014/main" id="{1DC2E8EE-4C7D-413E-93B7-0AF5F77FE4D8}"/>
              </a:ext>
            </a:extLst>
          </p:cNvPr>
          <p:cNvGraphicFramePr>
            <a:graphicFrameLocks noChangeAspect="1"/>
          </p:cNvGraphicFramePr>
          <p:nvPr/>
        </p:nvGraphicFramePr>
        <p:xfrm>
          <a:off x="2779713" y="3937000"/>
          <a:ext cx="406400" cy="838200"/>
        </p:xfrm>
        <a:graphic>
          <a:graphicData uri="http://schemas.openxmlformats.org/presentationml/2006/ole">
            <mc:AlternateContent xmlns:mc="http://schemas.openxmlformats.org/markup-compatibility/2006">
              <mc:Choice xmlns:v="urn:schemas-microsoft-com:vml" Requires="v">
                <p:oleObj spid="_x0000_s38932" name="Equation" r:id="rId16" imgW="406224" imgH="837836" progId="Equation.DSMT4">
                  <p:embed/>
                </p:oleObj>
              </mc:Choice>
              <mc:Fallback>
                <p:oleObj name="Equation" r:id="rId16" imgW="406224" imgH="837836"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9713" y="3937000"/>
                        <a:ext cx="406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BC0A87C3-17D2-4697-B6F5-A315C6EB44A5}"/>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8D2C2934-8F8F-493E-A77A-956A0C0DCFC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C5A50173-FE94-453C-9E3C-21C935CF7BCD}"/>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28E54F82-79D0-4B8E-87CC-31B6AA8FE67A}"/>
              </a:ext>
            </a:extLst>
          </p:cNvPr>
          <p:cNvGraphicFramePr>
            <a:graphicFrameLocks noChangeAspect="1"/>
          </p:cNvGraphicFramePr>
          <p:nvPr/>
        </p:nvGraphicFramePr>
        <p:xfrm>
          <a:off x="7864475" y="3937000"/>
          <a:ext cx="495300" cy="838200"/>
        </p:xfrm>
        <a:graphic>
          <a:graphicData uri="http://schemas.openxmlformats.org/presentationml/2006/ole">
            <mc:AlternateContent xmlns:mc="http://schemas.openxmlformats.org/markup-compatibility/2006">
              <mc:Choice xmlns:v="urn:schemas-microsoft-com:vml" Requires="v">
                <p:oleObj spid="_x0000_s38933" name="Equation" r:id="rId18" imgW="495085" imgH="837836" progId="Equation.DSMT4">
                  <p:embed/>
                </p:oleObj>
              </mc:Choice>
              <mc:Fallback>
                <p:oleObj name="Equation" r:id="rId18" imgW="495085" imgH="837836"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64475" y="3937000"/>
                        <a:ext cx="495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7" name="Object 1">
            <a:extLst>
              <a:ext uri="{FF2B5EF4-FFF2-40B4-BE49-F238E27FC236}">
                <a16:creationId xmlns:a16="http://schemas.microsoft.com/office/drawing/2014/main" id="{C2EB8F0E-06D7-4D19-A0EB-3FE8F7FF7E12}"/>
              </a:ext>
            </a:extLst>
          </p:cNvPr>
          <p:cNvGraphicFramePr>
            <a:graphicFrameLocks noChangeAspect="1"/>
          </p:cNvGraphicFramePr>
          <p:nvPr/>
        </p:nvGraphicFramePr>
        <p:xfrm>
          <a:off x="4495800" y="531813"/>
          <a:ext cx="2352675" cy="1057275"/>
        </p:xfrm>
        <a:graphic>
          <a:graphicData uri="http://schemas.openxmlformats.org/presentationml/2006/ole">
            <mc:AlternateContent xmlns:mc="http://schemas.openxmlformats.org/markup-compatibility/2006">
              <mc:Choice xmlns:v="urn:schemas-microsoft-com:vml" Requires="v">
                <p:oleObj spid="_x0000_s38934" name="Equation" r:id="rId20" imgW="2352665" imgH="1057379" progId="Equation.DSMT4">
                  <p:embed/>
                </p:oleObj>
              </mc:Choice>
              <mc:Fallback>
                <p:oleObj name="Equation" r:id="rId20" imgW="2352665" imgH="1057379" progId="Equation.DSMT4">
                  <p:embed/>
                  <p:pic>
                    <p:nvPicPr>
                      <p:cNvPr id="0" name="Object 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95800" y="531813"/>
                        <a:ext cx="23526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1">
            <a:extLst>
              <a:ext uri="{FF2B5EF4-FFF2-40B4-BE49-F238E27FC236}">
                <a16:creationId xmlns:a16="http://schemas.microsoft.com/office/drawing/2014/main" id="{344079A4-1111-466E-AE12-F090AD79BF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9E08800A-953E-4D65-99C9-188221FD8DF9}"/>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0A141F26-1AF5-4B78-BC9B-219D8A9C6A9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9C3E6110-E7DA-4BD9-8520-89D2CC2762E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a:extLst>
              <a:ext uri="{FF2B5EF4-FFF2-40B4-BE49-F238E27FC236}">
                <a16:creationId xmlns:a16="http://schemas.microsoft.com/office/drawing/2014/main" id="{0D9A05A6-505B-4264-9D50-973F92D1BF76}"/>
              </a:ext>
            </a:extLst>
          </p:cNvPr>
          <p:cNvGrpSpPr/>
          <p:nvPr/>
        </p:nvGrpSpPr>
        <p:grpSpPr>
          <a:xfrm>
            <a:off x="6123017" y="2079636"/>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952BBEC8-646F-41F1-B6FD-DE40705C548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EE3D2FA8-CE88-4D97-8BD5-57DA9C505D79}"/>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a:extLst>
              <a:ext uri="{FF2B5EF4-FFF2-40B4-BE49-F238E27FC236}">
                <a16:creationId xmlns:a16="http://schemas.microsoft.com/office/drawing/2014/main" id="{5B5F24E2-AAE4-437D-84AD-778A8767AD95}"/>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482040AF-94F2-4513-AE4B-6BDAD18EF31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B66DC428-7514-4B85-8DE6-63A89D3EE9D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a:hlinkClick r:id="rId7" action="ppaction://hlinksldjump"/>
            <a:extLst>
              <a:ext uri="{FF2B5EF4-FFF2-40B4-BE49-F238E27FC236}">
                <a16:creationId xmlns:a16="http://schemas.microsoft.com/office/drawing/2014/main" id="{6B572D6B-A4E0-494F-8353-97E0D2A5EB09}"/>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0967" name="Text Box 2">
            <a:extLst>
              <a:ext uri="{FF2B5EF4-FFF2-40B4-BE49-F238E27FC236}">
                <a16:creationId xmlns:a16="http://schemas.microsoft.com/office/drawing/2014/main" id="{3F54B5EE-84E1-49C0-9A14-53504A391FE8}"/>
              </a:ext>
            </a:extLst>
          </p:cNvPr>
          <p:cNvSpPr txBox="1">
            <a:spLocks noChangeArrowheads="1"/>
          </p:cNvSpPr>
          <p:nvPr/>
        </p:nvSpPr>
        <p:spPr bwMode="auto">
          <a:xfrm>
            <a:off x="2362200" y="488950"/>
            <a:ext cx="6781800" cy="1187450"/>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Kết quả của phép tính                    là</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0968" name="Object 2">
            <a:extLst>
              <a:ext uri="{FF2B5EF4-FFF2-40B4-BE49-F238E27FC236}">
                <a16:creationId xmlns:a16="http://schemas.microsoft.com/office/drawing/2014/main" id="{157BE76A-0C91-4470-9F9C-B42544946923}"/>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0976"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9" name="Object 3">
            <a:extLst>
              <a:ext uri="{FF2B5EF4-FFF2-40B4-BE49-F238E27FC236}">
                <a16:creationId xmlns:a16="http://schemas.microsoft.com/office/drawing/2014/main" id="{4603DED2-B765-4CE6-952F-24E9201AA9BF}"/>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0977"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7">
            <a:extLst>
              <a:ext uri="{FF2B5EF4-FFF2-40B4-BE49-F238E27FC236}">
                <a16:creationId xmlns:a16="http://schemas.microsoft.com/office/drawing/2014/main" id="{F9DD92A3-0698-4436-A125-1D06487FAE16}"/>
              </a:ext>
            </a:extLst>
          </p:cNvPr>
          <p:cNvGraphicFramePr>
            <a:graphicFrameLocks noChangeAspect="1"/>
          </p:cNvGraphicFramePr>
          <p:nvPr/>
        </p:nvGraphicFramePr>
        <p:xfrm>
          <a:off x="7616825" y="2133600"/>
          <a:ext cx="673100" cy="838200"/>
        </p:xfrm>
        <a:graphic>
          <a:graphicData uri="http://schemas.openxmlformats.org/presentationml/2006/ole">
            <mc:AlternateContent xmlns:mc="http://schemas.openxmlformats.org/markup-compatibility/2006">
              <mc:Choice xmlns:v="urn:schemas-microsoft-com:vml" Requires="v">
                <p:oleObj spid="_x0000_s40978" name="Equation" r:id="rId12" imgW="672808" imgH="837836" progId="Equation.DSMT4">
                  <p:embed/>
                </p:oleObj>
              </mc:Choice>
              <mc:Fallback>
                <p:oleObj name="Equation" r:id="rId12" imgW="672808" imgH="837836"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6825" y="2133600"/>
                        <a:ext cx="673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8">
            <a:extLst>
              <a:ext uri="{FF2B5EF4-FFF2-40B4-BE49-F238E27FC236}">
                <a16:creationId xmlns:a16="http://schemas.microsoft.com/office/drawing/2014/main" id="{B0E6C1EB-D6A3-4D6F-B2A1-5145B01EDE59}"/>
              </a:ext>
            </a:extLst>
          </p:cNvPr>
          <p:cNvGraphicFramePr>
            <a:graphicFrameLocks noChangeAspect="1"/>
          </p:cNvGraphicFramePr>
          <p:nvPr/>
        </p:nvGraphicFramePr>
        <p:xfrm>
          <a:off x="2544763" y="2274888"/>
          <a:ext cx="444500" cy="838200"/>
        </p:xfrm>
        <a:graphic>
          <a:graphicData uri="http://schemas.openxmlformats.org/presentationml/2006/ole">
            <mc:AlternateContent xmlns:mc="http://schemas.openxmlformats.org/markup-compatibility/2006">
              <mc:Choice xmlns:v="urn:schemas-microsoft-com:vml" Requires="v">
                <p:oleObj spid="_x0000_s40979" name="Equation" r:id="rId14" imgW="444307" imgH="837836" progId="Equation.DSMT4">
                  <p:embed/>
                </p:oleObj>
              </mc:Choice>
              <mc:Fallback>
                <p:oleObj name="Equation" r:id="rId14" imgW="444307" imgH="837836"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44763" y="2274888"/>
                        <a:ext cx="444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9">
            <a:extLst>
              <a:ext uri="{FF2B5EF4-FFF2-40B4-BE49-F238E27FC236}">
                <a16:creationId xmlns:a16="http://schemas.microsoft.com/office/drawing/2014/main" id="{51E7BE05-A529-4FFC-A70D-6BE26680F9DF}"/>
              </a:ext>
            </a:extLst>
          </p:cNvPr>
          <p:cNvGraphicFramePr>
            <a:graphicFrameLocks noChangeAspect="1"/>
          </p:cNvGraphicFramePr>
          <p:nvPr/>
        </p:nvGraphicFramePr>
        <p:xfrm>
          <a:off x="2571750" y="3810000"/>
          <a:ext cx="622300" cy="825500"/>
        </p:xfrm>
        <a:graphic>
          <a:graphicData uri="http://schemas.openxmlformats.org/presentationml/2006/ole">
            <mc:AlternateContent xmlns:mc="http://schemas.openxmlformats.org/markup-compatibility/2006">
              <mc:Choice xmlns:v="urn:schemas-microsoft-com:vml" Requires="v">
                <p:oleObj spid="_x0000_s40980" name="Equation" r:id="rId16" imgW="622300" imgH="825500" progId="Equation.DSMT4">
                  <p:embed/>
                </p:oleObj>
              </mc:Choice>
              <mc:Fallback>
                <p:oleObj name="Equation" r:id="rId16" imgW="622300" imgH="825500"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71750" y="3810000"/>
                        <a:ext cx="622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B0A4D0CE-F9D4-449C-B8EF-234E279FCEFE}"/>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36314BC7-AEEE-4D5D-A478-6773F83069C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14291B9-3DE5-4686-AF01-B71CA22DC6C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2A7E6B50-5495-4E55-AED6-A81689C933AE}"/>
              </a:ext>
            </a:extLst>
          </p:cNvPr>
          <p:cNvGraphicFramePr>
            <a:graphicFrameLocks noChangeAspect="1"/>
          </p:cNvGraphicFramePr>
          <p:nvPr/>
        </p:nvGraphicFramePr>
        <p:xfrm>
          <a:off x="7915275" y="3937000"/>
          <a:ext cx="393700" cy="838200"/>
        </p:xfrm>
        <a:graphic>
          <a:graphicData uri="http://schemas.openxmlformats.org/presentationml/2006/ole">
            <mc:AlternateContent xmlns:mc="http://schemas.openxmlformats.org/markup-compatibility/2006">
              <mc:Choice xmlns:v="urn:schemas-microsoft-com:vml" Requires="v">
                <p:oleObj spid="_x0000_s40981" name="Equation" r:id="rId18" imgW="393529" imgH="837836" progId="Equation.DSMT4">
                  <p:embed/>
                </p:oleObj>
              </mc:Choice>
              <mc:Fallback>
                <p:oleObj name="Equation" r:id="rId18" imgW="393529" imgH="837836"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15275" y="3937000"/>
                        <a:ext cx="393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1">
            <a:extLst>
              <a:ext uri="{FF2B5EF4-FFF2-40B4-BE49-F238E27FC236}">
                <a16:creationId xmlns:a16="http://schemas.microsoft.com/office/drawing/2014/main" id="{F4787A81-313C-4DBC-A890-D9FFF130E856}"/>
              </a:ext>
            </a:extLst>
          </p:cNvPr>
          <p:cNvGraphicFramePr>
            <a:graphicFrameLocks noChangeAspect="1"/>
          </p:cNvGraphicFramePr>
          <p:nvPr/>
        </p:nvGraphicFramePr>
        <p:xfrm>
          <a:off x="6704013" y="546100"/>
          <a:ext cx="1514475" cy="1057275"/>
        </p:xfrm>
        <a:graphic>
          <a:graphicData uri="http://schemas.openxmlformats.org/presentationml/2006/ole">
            <mc:AlternateContent xmlns:mc="http://schemas.openxmlformats.org/markup-compatibility/2006">
              <mc:Choice xmlns:v="urn:schemas-microsoft-com:vml" Requires="v">
                <p:oleObj spid="_x0000_s40982" name="Equation" r:id="rId20" imgW="1514267" imgH="1057379" progId="Equation.DSMT4">
                  <p:embed/>
                </p:oleObj>
              </mc:Choice>
              <mc:Fallback>
                <p:oleObj name="Equation" r:id="rId20" imgW="1514267" imgH="1057379" progId="Equation.DSMT4">
                  <p:embed/>
                  <p:pic>
                    <p:nvPicPr>
                      <p:cNvPr id="0" name="Object 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04013" y="546100"/>
                        <a:ext cx="15144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1">
            <a:extLst>
              <a:ext uri="{FF2B5EF4-FFF2-40B4-BE49-F238E27FC236}">
                <a16:creationId xmlns:a16="http://schemas.microsoft.com/office/drawing/2014/main" id="{076F0FD2-BD60-4BF9-A25E-6E9D41FD5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26FBF6BC-28D6-4436-9F94-92B7D11A68C8}"/>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1854A6B4-FC54-48B8-B6CF-DDF7A10DFFE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3B3BD303-D26F-44EF-A9DC-197581F5BE20}"/>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a:extLst>
              <a:ext uri="{FF2B5EF4-FFF2-40B4-BE49-F238E27FC236}">
                <a16:creationId xmlns:a16="http://schemas.microsoft.com/office/drawing/2014/main" id="{BD4C6F35-BF4E-45CB-8E85-A81BD873FB17}"/>
              </a:ext>
            </a:extLst>
          </p:cNvPr>
          <p:cNvGrpSpPr/>
          <p:nvPr/>
        </p:nvGrpSpPr>
        <p:grpSpPr>
          <a:xfrm>
            <a:off x="1098939" y="383594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EDDA9197-09B0-4CDC-B019-EB1C19B0A77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95C28AC4-CC2B-42CB-B761-8369A03E8106}"/>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a:extLst>
              <a:ext uri="{FF2B5EF4-FFF2-40B4-BE49-F238E27FC236}">
                <a16:creationId xmlns:a16="http://schemas.microsoft.com/office/drawing/2014/main" id="{D6EBC93D-A149-4684-9B55-9C6AD337D543}"/>
              </a:ext>
            </a:extLst>
          </p:cNvPr>
          <p:cNvGrpSpPr/>
          <p:nvPr/>
        </p:nvGrpSpPr>
        <p:grpSpPr>
          <a:xfrm>
            <a:off x="1208880" y="2292041"/>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0F528BE2-F2A1-4957-AEA3-236CD1E29E49}"/>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1CC3C29A-FE7E-4289-9F86-E0217376B02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pic>
        <p:nvPicPr>
          <p:cNvPr id="19" name="Picture 18">
            <a:hlinkClick r:id="rId7" action="ppaction://hlinksldjump"/>
            <a:extLst>
              <a:ext uri="{FF2B5EF4-FFF2-40B4-BE49-F238E27FC236}">
                <a16:creationId xmlns:a16="http://schemas.microsoft.com/office/drawing/2014/main" id="{16A33837-9D68-4FD9-82A3-E975010B1608}"/>
              </a:ext>
            </a:extLst>
          </p:cNvPr>
          <p:cNvPicPr>
            <a:picLocks noChangeAspect="1"/>
          </p:cNvPicPr>
          <p:nvPr/>
        </p:nvPicPr>
        <p:blipFill>
          <a:blip r:embed="rId8" cstate="print"/>
          <a:stretch>
            <a:fillRect/>
          </a:stretch>
        </p:blipFill>
        <p:spPr>
          <a:xfrm>
            <a:off x="11310261" y="5105400"/>
            <a:ext cx="424539" cy="419715"/>
          </a:xfrm>
          <a:prstGeom prst="ellipse">
            <a:avLst/>
          </a:prstGeom>
        </p:spPr>
      </p:pic>
      <p:graphicFrame>
        <p:nvGraphicFramePr>
          <p:cNvPr id="43015" name="Object 2">
            <a:extLst>
              <a:ext uri="{FF2B5EF4-FFF2-40B4-BE49-F238E27FC236}">
                <a16:creationId xmlns:a16="http://schemas.microsoft.com/office/drawing/2014/main" id="{8166B514-FDBE-4566-A282-4B529B2F3873}"/>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3025"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6" name="Object 3">
            <a:extLst>
              <a:ext uri="{FF2B5EF4-FFF2-40B4-BE49-F238E27FC236}">
                <a16:creationId xmlns:a16="http://schemas.microsoft.com/office/drawing/2014/main" id="{CE70642E-3EF7-4D27-9BE2-E64D8D6322B9}"/>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3026"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7" name="Object 7">
            <a:extLst>
              <a:ext uri="{FF2B5EF4-FFF2-40B4-BE49-F238E27FC236}">
                <a16:creationId xmlns:a16="http://schemas.microsoft.com/office/drawing/2014/main" id="{E32AC725-52AA-4479-9038-7F5710117820}"/>
              </a:ext>
            </a:extLst>
          </p:cNvPr>
          <p:cNvGraphicFramePr>
            <a:graphicFrameLocks noChangeAspect="1"/>
          </p:cNvGraphicFramePr>
          <p:nvPr/>
        </p:nvGraphicFramePr>
        <p:xfrm>
          <a:off x="2711450" y="3886200"/>
          <a:ext cx="266700" cy="825500"/>
        </p:xfrm>
        <a:graphic>
          <a:graphicData uri="http://schemas.openxmlformats.org/presentationml/2006/ole">
            <mc:AlternateContent xmlns:mc="http://schemas.openxmlformats.org/markup-compatibility/2006">
              <mc:Choice xmlns:v="urn:schemas-microsoft-com:vml" Requires="v">
                <p:oleObj spid="_x0000_s43027" name="Equation" r:id="rId12" imgW="266584" imgH="825142" progId="Equation.DSMT4">
                  <p:embed/>
                </p:oleObj>
              </mc:Choice>
              <mc:Fallback>
                <p:oleObj name="Equation" r:id="rId12" imgW="266584" imgH="825142"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1450" y="3886200"/>
                        <a:ext cx="266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8" name="Object 8">
            <a:extLst>
              <a:ext uri="{FF2B5EF4-FFF2-40B4-BE49-F238E27FC236}">
                <a16:creationId xmlns:a16="http://schemas.microsoft.com/office/drawing/2014/main" id="{C399EF44-2C86-4C4A-BBF0-2F537719F6C9}"/>
              </a:ext>
            </a:extLst>
          </p:cNvPr>
          <p:cNvGraphicFramePr>
            <a:graphicFrameLocks noChangeAspect="1"/>
          </p:cNvGraphicFramePr>
          <p:nvPr/>
        </p:nvGraphicFramePr>
        <p:xfrm>
          <a:off x="7847013" y="2297113"/>
          <a:ext cx="406400" cy="838200"/>
        </p:xfrm>
        <a:graphic>
          <a:graphicData uri="http://schemas.openxmlformats.org/presentationml/2006/ole">
            <mc:AlternateContent xmlns:mc="http://schemas.openxmlformats.org/markup-compatibility/2006">
              <mc:Choice xmlns:v="urn:schemas-microsoft-com:vml" Requires="v">
                <p:oleObj spid="_x0000_s43028" name="Equation" r:id="rId14" imgW="406224" imgH="837836" progId="Equation.DSMT4">
                  <p:embed/>
                </p:oleObj>
              </mc:Choice>
              <mc:Fallback>
                <p:oleObj name="Equation" r:id="rId14" imgW="406224" imgH="837836"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47013" y="2297113"/>
                        <a:ext cx="406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9" name="Object 9">
            <a:extLst>
              <a:ext uri="{FF2B5EF4-FFF2-40B4-BE49-F238E27FC236}">
                <a16:creationId xmlns:a16="http://schemas.microsoft.com/office/drawing/2014/main" id="{7316A097-CED2-42B0-840B-16BAEA6FF5C7}"/>
              </a:ext>
            </a:extLst>
          </p:cNvPr>
          <p:cNvGraphicFramePr>
            <a:graphicFrameLocks noChangeAspect="1"/>
          </p:cNvGraphicFramePr>
          <p:nvPr/>
        </p:nvGraphicFramePr>
        <p:xfrm>
          <a:off x="2686050" y="2343150"/>
          <a:ext cx="317500" cy="838200"/>
        </p:xfrm>
        <a:graphic>
          <a:graphicData uri="http://schemas.openxmlformats.org/presentationml/2006/ole">
            <mc:AlternateContent xmlns:mc="http://schemas.openxmlformats.org/markup-compatibility/2006">
              <mc:Choice xmlns:v="urn:schemas-microsoft-com:vml" Requires="v">
                <p:oleObj spid="_x0000_s43029" name="Equation" r:id="rId16" imgW="317362" imgH="837836" progId="Equation.DSMT4">
                  <p:embed/>
                </p:oleObj>
              </mc:Choice>
              <mc:Fallback>
                <p:oleObj name="Equation" r:id="rId16" imgW="317362" imgH="837836"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86050" y="2343150"/>
                        <a:ext cx="317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1CE600FA-A788-4924-B103-466236DF8EAD}"/>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B9DB14CB-3518-4BD9-B2F3-3B6A375DF41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E6AE11C-3990-416C-9316-DE731B20598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413D792A-1FFD-477A-BB2D-D1156A6B4D65}"/>
              </a:ext>
            </a:extLst>
          </p:cNvPr>
          <p:cNvGraphicFramePr>
            <a:graphicFrameLocks noChangeAspect="1"/>
          </p:cNvGraphicFramePr>
          <p:nvPr/>
        </p:nvGraphicFramePr>
        <p:xfrm>
          <a:off x="7896225" y="3943350"/>
          <a:ext cx="431800" cy="825500"/>
        </p:xfrm>
        <a:graphic>
          <a:graphicData uri="http://schemas.openxmlformats.org/presentationml/2006/ole">
            <mc:AlternateContent xmlns:mc="http://schemas.openxmlformats.org/markup-compatibility/2006">
              <mc:Choice xmlns:v="urn:schemas-microsoft-com:vml" Requires="v">
                <p:oleObj spid="_x0000_s43030" name="Equation" r:id="rId18" imgW="431800" imgH="825500" progId="Equation.DSMT4">
                  <p:embed/>
                </p:oleObj>
              </mc:Choice>
              <mc:Fallback>
                <p:oleObj name="Equation" r:id="rId18" imgW="431800" imgH="82550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96225" y="3943350"/>
                        <a:ext cx="43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637DDB04-14C0-4288-AE4B-1A74337FF34C}"/>
              </a:ext>
            </a:extLst>
          </p:cNvPr>
          <p:cNvSpPr/>
          <p:nvPr/>
        </p:nvSpPr>
        <p:spPr>
          <a:xfrm>
            <a:off x="838200" y="581025"/>
            <a:ext cx="9801225"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3" name="TextBox 9">
            <a:extLst>
              <a:ext uri="{FF2B5EF4-FFF2-40B4-BE49-F238E27FC236}">
                <a16:creationId xmlns:a16="http://schemas.microsoft.com/office/drawing/2014/main" id="{ED14EA92-F024-4F26-99D4-CBA09DC1466C}"/>
              </a:ext>
            </a:extLst>
          </p:cNvPr>
          <p:cNvSpPr txBox="1">
            <a:spLocks noChangeArrowheads="1"/>
          </p:cNvSpPr>
          <p:nvPr/>
        </p:nvSpPr>
        <p:spPr bwMode="auto">
          <a:xfrm>
            <a:off x="1098550" y="854075"/>
            <a:ext cx="93408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n-US" sz="3200">
                <a:latin typeface="Times New Roman" panose="02020603050405020304" pitchFamily="18" charset="0"/>
                <a:cs typeface="Times New Roman" panose="02020603050405020304" pitchFamily="18" charset="0"/>
              </a:rPr>
              <a:t>7. Thực hiện phép tính             ta được kết quả là </a:t>
            </a:r>
            <a:endParaRPr lang="en-US" altLang="en-US" sz="3200" b="1">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a:p>
        </p:txBody>
      </p:sp>
      <p:graphicFrame>
        <p:nvGraphicFramePr>
          <p:cNvPr id="43024" name="Object 10">
            <a:extLst>
              <a:ext uri="{FF2B5EF4-FFF2-40B4-BE49-F238E27FC236}">
                <a16:creationId xmlns:a16="http://schemas.microsoft.com/office/drawing/2014/main" id="{89209A90-426D-4359-8B15-CFF774A648F2}"/>
              </a:ext>
            </a:extLst>
          </p:cNvPr>
          <p:cNvGraphicFramePr>
            <a:graphicFrameLocks noChangeAspect="1"/>
          </p:cNvGraphicFramePr>
          <p:nvPr/>
        </p:nvGraphicFramePr>
        <p:xfrm>
          <a:off x="4953000" y="762000"/>
          <a:ext cx="1085850" cy="790575"/>
        </p:xfrm>
        <a:graphic>
          <a:graphicData uri="http://schemas.openxmlformats.org/presentationml/2006/ole">
            <mc:AlternateContent xmlns:mc="http://schemas.openxmlformats.org/markup-compatibility/2006">
              <mc:Choice xmlns:v="urn:schemas-microsoft-com:vml" Requires="v">
                <p:oleObj spid="_x0000_s43031" name="Equation" r:id="rId20" imgW="1085743" imgH="790485" progId="Equation.DSMT4">
                  <p:embed/>
                </p:oleObj>
              </mc:Choice>
              <mc:Fallback>
                <p:oleObj name="Equation" r:id="rId20" imgW="1085743" imgH="790485" progId="Equation.DSMT4">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762000"/>
                        <a:ext cx="1085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1">
            <a:extLst>
              <a:ext uri="{FF2B5EF4-FFF2-40B4-BE49-F238E27FC236}">
                <a16:creationId xmlns:a16="http://schemas.microsoft.com/office/drawing/2014/main" id="{3699AA7F-B893-46F0-BEE0-C8459C54E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25"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75CC20ED-924A-434A-8438-52F4F04998B5}"/>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8D035863-73B3-465D-94FA-D1BE46165EE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2313814F-5A0D-4626-8977-E55EA299843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a:extLst>
              <a:ext uri="{FF2B5EF4-FFF2-40B4-BE49-F238E27FC236}">
                <a16:creationId xmlns:a16="http://schemas.microsoft.com/office/drawing/2014/main" id="{A65B4F1E-0132-45A7-9A10-8036FE20CB0F}"/>
              </a:ext>
            </a:extLst>
          </p:cNvPr>
          <p:cNvGrpSpPr/>
          <p:nvPr/>
        </p:nvGrpSpPr>
        <p:grpSpPr>
          <a:xfrm>
            <a:off x="6123017" y="2079636"/>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C12BA90E-C91B-49B8-9F0F-13B75E6ED00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FCDE58AC-2315-4BCE-8427-C20087664DED}"/>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a:extLst>
              <a:ext uri="{FF2B5EF4-FFF2-40B4-BE49-F238E27FC236}">
                <a16:creationId xmlns:a16="http://schemas.microsoft.com/office/drawing/2014/main" id="{A226D935-34E1-4E3E-9542-6E3E0B2A25E9}"/>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2110D405-5C5D-48BB-9221-FD467933F75A}"/>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83969DFB-4083-4E93-9929-440E6896C23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a:hlinkClick r:id="rId7" action="ppaction://hlinksldjump"/>
            <a:extLst>
              <a:ext uri="{FF2B5EF4-FFF2-40B4-BE49-F238E27FC236}">
                <a16:creationId xmlns:a16="http://schemas.microsoft.com/office/drawing/2014/main" id="{B4318031-A0C5-4022-AC1D-A11B6090B9DC}"/>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5063" name="Text Box 2">
            <a:extLst>
              <a:ext uri="{FF2B5EF4-FFF2-40B4-BE49-F238E27FC236}">
                <a16:creationId xmlns:a16="http://schemas.microsoft.com/office/drawing/2014/main" id="{7ABC9ED7-1912-4F6A-AAFE-2EA41F377291}"/>
              </a:ext>
            </a:extLst>
          </p:cNvPr>
          <p:cNvSpPr txBox="1">
            <a:spLocks noChangeArrowheads="1"/>
          </p:cNvSpPr>
          <p:nvPr/>
        </p:nvSpPr>
        <p:spPr bwMode="auto">
          <a:xfrm>
            <a:off x="2362200" y="488950"/>
            <a:ext cx="5638800" cy="1187450"/>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8. Kết quả phép tính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5064" name="Object 1">
            <a:extLst>
              <a:ext uri="{FF2B5EF4-FFF2-40B4-BE49-F238E27FC236}">
                <a16:creationId xmlns:a16="http://schemas.microsoft.com/office/drawing/2014/main" id="{6AE93468-D1C3-4DA8-988D-3F675C25A6C4}"/>
              </a:ext>
            </a:extLst>
          </p:cNvPr>
          <p:cNvGraphicFramePr>
            <a:graphicFrameLocks noChangeAspect="1"/>
          </p:cNvGraphicFramePr>
          <p:nvPr/>
        </p:nvGraphicFramePr>
        <p:xfrm>
          <a:off x="6088063" y="677863"/>
          <a:ext cx="1028700" cy="736600"/>
        </p:xfrm>
        <a:graphic>
          <a:graphicData uri="http://schemas.openxmlformats.org/presentationml/2006/ole">
            <mc:AlternateContent xmlns:mc="http://schemas.openxmlformats.org/markup-compatibility/2006">
              <mc:Choice xmlns:v="urn:schemas-microsoft-com:vml" Requires="v">
                <p:oleObj spid="_x0000_s45072" name="Equation" r:id="rId9" imgW="1028700" imgH="736600" progId="Equation.DSMT4">
                  <p:embed/>
                </p:oleObj>
              </mc:Choice>
              <mc:Fallback>
                <p:oleObj name="Equation" r:id="rId9" imgW="1028700" imgH="7366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8063" y="677863"/>
                        <a:ext cx="1028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5" name="Object 2">
            <a:extLst>
              <a:ext uri="{FF2B5EF4-FFF2-40B4-BE49-F238E27FC236}">
                <a16:creationId xmlns:a16="http://schemas.microsoft.com/office/drawing/2014/main" id="{AEEDF42B-C4D1-4771-877B-B947C9B17160}"/>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5073"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6" name="Object 3">
            <a:extLst>
              <a:ext uri="{FF2B5EF4-FFF2-40B4-BE49-F238E27FC236}">
                <a16:creationId xmlns:a16="http://schemas.microsoft.com/office/drawing/2014/main" id="{64B21120-C1A8-4940-917C-EE6B7C5F4BB8}"/>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5074"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7" name="Object 7">
            <a:extLst>
              <a:ext uri="{FF2B5EF4-FFF2-40B4-BE49-F238E27FC236}">
                <a16:creationId xmlns:a16="http://schemas.microsoft.com/office/drawing/2014/main" id="{70298C19-1EA5-44CA-A366-62F1E94C769C}"/>
              </a:ext>
            </a:extLst>
          </p:cNvPr>
          <p:cNvGraphicFramePr>
            <a:graphicFrameLocks noChangeAspect="1"/>
          </p:cNvGraphicFramePr>
          <p:nvPr/>
        </p:nvGraphicFramePr>
        <p:xfrm>
          <a:off x="7737475" y="2133600"/>
          <a:ext cx="431800" cy="825500"/>
        </p:xfrm>
        <a:graphic>
          <a:graphicData uri="http://schemas.openxmlformats.org/presentationml/2006/ole">
            <mc:AlternateContent xmlns:mc="http://schemas.openxmlformats.org/markup-compatibility/2006">
              <mc:Choice xmlns:v="urn:schemas-microsoft-com:vml" Requires="v">
                <p:oleObj spid="_x0000_s45075" name="Equation" r:id="rId14" imgW="431800" imgH="825500" progId="Equation.DSMT4">
                  <p:embed/>
                </p:oleObj>
              </mc:Choice>
              <mc:Fallback>
                <p:oleObj name="Equation" r:id="rId14" imgW="431800" imgH="8255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37475" y="2133600"/>
                        <a:ext cx="43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8" name="Object 8">
            <a:extLst>
              <a:ext uri="{FF2B5EF4-FFF2-40B4-BE49-F238E27FC236}">
                <a16:creationId xmlns:a16="http://schemas.microsoft.com/office/drawing/2014/main" id="{FFA1FE99-E42A-424B-BBA9-DFF2BC305350}"/>
              </a:ext>
            </a:extLst>
          </p:cNvPr>
          <p:cNvGraphicFramePr>
            <a:graphicFrameLocks noChangeAspect="1"/>
          </p:cNvGraphicFramePr>
          <p:nvPr/>
        </p:nvGraphicFramePr>
        <p:xfrm>
          <a:off x="2633663" y="2286000"/>
          <a:ext cx="266700" cy="825500"/>
        </p:xfrm>
        <a:graphic>
          <a:graphicData uri="http://schemas.openxmlformats.org/presentationml/2006/ole">
            <mc:AlternateContent xmlns:mc="http://schemas.openxmlformats.org/markup-compatibility/2006">
              <mc:Choice xmlns:v="urn:schemas-microsoft-com:vml" Requires="v">
                <p:oleObj spid="_x0000_s45076" name="Equation" r:id="rId16" imgW="266584" imgH="825142" progId="Equation.DSMT4">
                  <p:embed/>
                </p:oleObj>
              </mc:Choice>
              <mc:Fallback>
                <p:oleObj name="Equation" r:id="rId16" imgW="266584" imgH="825142"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33663" y="2286000"/>
                        <a:ext cx="2667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9" name="Object 9">
            <a:extLst>
              <a:ext uri="{FF2B5EF4-FFF2-40B4-BE49-F238E27FC236}">
                <a16:creationId xmlns:a16="http://schemas.microsoft.com/office/drawing/2014/main" id="{FADC7601-38D7-49E4-A0E3-088E346BC373}"/>
              </a:ext>
            </a:extLst>
          </p:cNvPr>
          <p:cNvGraphicFramePr>
            <a:graphicFrameLocks noChangeAspect="1"/>
          </p:cNvGraphicFramePr>
          <p:nvPr/>
        </p:nvGraphicFramePr>
        <p:xfrm>
          <a:off x="2522538" y="3822700"/>
          <a:ext cx="469900" cy="838200"/>
        </p:xfrm>
        <a:graphic>
          <a:graphicData uri="http://schemas.openxmlformats.org/presentationml/2006/ole">
            <mc:AlternateContent xmlns:mc="http://schemas.openxmlformats.org/markup-compatibility/2006">
              <mc:Choice xmlns:v="urn:schemas-microsoft-com:vml" Requires="v">
                <p:oleObj spid="_x0000_s45077" name="Equation" r:id="rId18" imgW="469900" imgH="838200" progId="Equation.DSMT4">
                  <p:embed/>
                </p:oleObj>
              </mc:Choice>
              <mc:Fallback>
                <p:oleObj name="Equation" r:id="rId18" imgW="469900" imgH="83820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22538" y="3822700"/>
                        <a:ext cx="469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2AB1E109-894E-4FC3-983C-6E7F3098C4C6}"/>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758FDFBE-A470-4744-A605-AA10F3FDD95B}"/>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775923EE-9D5E-4420-800B-E50C6BE07751}"/>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DED61589-3F21-41A8-9894-D255CA895B60}"/>
              </a:ext>
            </a:extLst>
          </p:cNvPr>
          <p:cNvGraphicFramePr>
            <a:graphicFrameLocks noChangeAspect="1"/>
          </p:cNvGraphicFramePr>
          <p:nvPr/>
        </p:nvGraphicFramePr>
        <p:xfrm>
          <a:off x="7978775" y="3937000"/>
          <a:ext cx="266700" cy="838200"/>
        </p:xfrm>
        <a:graphic>
          <a:graphicData uri="http://schemas.openxmlformats.org/presentationml/2006/ole">
            <mc:AlternateContent xmlns:mc="http://schemas.openxmlformats.org/markup-compatibility/2006">
              <mc:Choice xmlns:v="urn:schemas-microsoft-com:vml" Requires="v">
                <p:oleObj spid="_x0000_s45078" name="Equation" r:id="rId20" imgW="266584" imgH="837836" progId="Equation.DSMT4">
                  <p:embed/>
                </p:oleObj>
              </mc:Choice>
              <mc:Fallback>
                <p:oleObj name="Equation" r:id="rId20" imgW="266584" imgH="837836" progId="Equation.DSMT4">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78775" y="3937000"/>
                        <a:ext cx="26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C76E93FC-5031-4301-A626-8A5CAFC848E2}"/>
              </a:ext>
            </a:extLst>
          </p:cNvPr>
          <p:cNvSpPr/>
          <p:nvPr/>
        </p:nvSpPr>
        <p:spPr>
          <a:xfrm rot="5400000">
            <a:off x="-158013" y="154968"/>
            <a:ext cx="4114804" cy="3804873"/>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6" name="Picture 5">
            <a:extLst>
              <a:ext uri="{FF2B5EF4-FFF2-40B4-BE49-F238E27FC236}">
                <a16:creationId xmlns:a16="http://schemas.microsoft.com/office/drawing/2014/main" id="{0C99B543-5226-43F0-A8D0-C31AC61AE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16565">
            <a:off x="-447675" y="1217612"/>
            <a:ext cx="38877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5BAC2D7F-EA77-4F68-9ADF-4598358C2AE8}"/>
              </a:ext>
            </a:extLst>
          </p:cNvPr>
          <p:cNvGraphicFramePr/>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1">
            <a:extLst>
              <a:ext uri="{FF2B5EF4-FFF2-40B4-BE49-F238E27FC236}">
                <a16:creationId xmlns:a16="http://schemas.microsoft.com/office/drawing/2014/main" id="{313F3773-447F-4D09-BC4C-8FD69F018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a:extLst>
              <a:ext uri="{FF2B5EF4-FFF2-40B4-BE49-F238E27FC236}">
                <a16:creationId xmlns:a16="http://schemas.microsoft.com/office/drawing/2014/main" id="{04ECE3EE-36F1-420A-BB5D-C851D180C03E}"/>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7273267E-21EB-4212-A769-A66BF32F447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52FE2972-ED5E-400A-832A-69051F27ABE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a:extLst>
              <a:ext uri="{FF2B5EF4-FFF2-40B4-BE49-F238E27FC236}">
                <a16:creationId xmlns:a16="http://schemas.microsoft.com/office/drawing/2014/main" id="{9B839B99-2A73-4911-AC12-A45C24A39BD5}"/>
              </a:ext>
            </a:extLst>
          </p:cNvPr>
          <p:cNvGrpSpPr/>
          <p:nvPr/>
        </p:nvGrpSpPr>
        <p:grpSpPr>
          <a:xfrm>
            <a:off x="6123017" y="2079636"/>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5443217-EE8E-4089-A0D7-3A7E715D0C5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3586128D-0EA4-445E-AC3B-C18664FD2103}"/>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a:extLst>
              <a:ext uri="{FF2B5EF4-FFF2-40B4-BE49-F238E27FC236}">
                <a16:creationId xmlns:a16="http://schemas.microsoft.com/office/drawing/2014/main" id="{12AC3107-F30F-417C-9906-F873C1E7BC95}"/>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B709C62D-0465-4443-A55A-15F6F5012742}"/>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5CD6BAE5-3145-4765-AB51-900C98495A1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a:hlinkClick r:id="rId7" action="ppaction://hlinksldjump"/>
            <a:extLst>
              <a:ext uri="{FF2B5EF4-FFF2-40B4-BE49-F238E27FC236}">
                <a16:creationId xmlns:a16="http://schemas.microsoft.com/office/drawing/2014/main" id="{5C98BBE9-0809-4FB4-9E13-151AEA7F84C8}"/>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7111" name="Text Box 2">
            <a:extLst>
              <a:ext uri="{FF2B5EF4-FFF2-40B4-BE49-F238E27FC236}">
                <a16:creationId xmlns:a16="http://schemas.microsoft.com/office/drawing/2014/main" id="{91695515-63D2-4700-AAC8-B5E8957F667E}"/>
              </a:ext>
            </a:extLst>
          </p:cNvPr>
          <p:cNvSpPr txBox="1">
            <a:spLocks noChangeArrowheads="1"/>
          </p:cNvSpPr>
          <p:nvPr/>
        </p:nvSpPr>
        <p:spPr bwMode="auto">
          <a:xfrm>
            <a:off x="2362200" y="488950"/>
            <a:ext cx="8077200" cy="1049338"/>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9. Kết quả của phép tính                                 là:</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7112" name="Object 2">
            <a:extLst>
              <a:ext uri="{FF2B5EF4-FFF2-40B4-BE49-F238E27FC236}">
                <a16:creationId xmlns:a16="http://schemas.microsoft.com/office/drawing/2014/main" id="{8D570168-F06D-47AE-9BB6-A3FB894F1F3D}"/>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7120"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3" name="Object 3">
            <a:extLst>
              <a:ext uri="{FF2B5EF4-FFF2-40B4-BE49-F238E27FC236}">
                <a16:creationId xmlns:a16="http://schemas.microsoft.com/office/drawing/2014/main" id="{16B67BED-50DF-464B-8B15-07B15F528CDF}"/>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7121"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A898250A-C7E7-4CEC-849E-D38F41D8B5A0}"/>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04A3A898-8EE7-415C-8356-B9C9913E660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49CE87CF-9DB0-4D84-BFED-7D8BA3F823A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47115" name="Object 1">
            <a:extLst>
              <a:ext uri="{FF2B5EF4-FFF2-40B4-BE49-F238E27FC236}">
                <a16:creationId xmlns:a16="http://schemas.microsoft.com/office/drawing/2014/main" id="{644D98B2-4A9C-428A-A489-F1183D5CF719}"/>
              </a:ext>
            </a:extLst>
          </p:cNvPr>
          <p:cNvGraphicFramePr>
            <a:graphicFrameLocks noChangeAspect="1"/>
          </p:cNvGraphicFramePr>
          <p:nvPr/>
        </p:nvGraphicFramePr>
        <p:xfrm>
          <a:off x="6688138" y="709613"/>
          <a:ext cx="2847975" cy="628650"/>
        </p:xfrm>
        <a:graphic>
          <a:graphicData uri="http://schemas.openxmlformats.org/presentationml/2006/ole">
            <mc:AlternateContent xmlns:mc="http://schemas.openxmlformats.org/markup-compatibility/2006">
              <mc:Choice xmlns:v="urn:schemas-microsoft-com:vml" Requires="v">
                <p:oleObj spid="_x0000_s47122" name="Equation" r:id="rId12" imgW="2847799" imgH="628664" progId="Equation.DSMT4">
                  <p:embed/>
                </p:oleObj>
              </mc:Choice>
              <mc:Fallback>
                <p:oleObj name="Equation" r:id="rId12" imgW="2847799" imgH="628664" progId="Equation.DSMT4">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8138" y="709613"/>
                        <a:ext cx="28479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6" name="Object 2">
            <a:extLst>
              <a:ext uri="{FF2B5EF4-FFF2-40B4-BE49-F238E27FC236}">
                <a16:creationId xmlns:a16="http://schemas.microsoft.com/office/drawing/2014/main" id="{52931AA8-3AC5-447E-97DB-685645A13981}"/>
              </a:ext>
            </a:extLst>
          </p:cNvPr>
          <p:cNvGraphicFramePr>
            <a:graphicFrameLocks noChangeAspect="1"/>
          </p:cNvGraphicFramePr>
          <p:nvPr/>
        </p:nvGraphicFramePr>
        <p:xfrm>
          <a:off x="2200275" y="2325688"/>
          <a:ext cx="1162050" cy="552450"/>
        </p:xfrm>
        <a:graphic>
          <a:graphicData uri="http://schemas.openxmlformats.org/presentationml/2006/ole">
            <mc:AlternateContent xmlns:mc="http://schemas.openxmlformats.org/markup-compatibility/2006">
              <mc:Choice xmlns:v="urn:schemas-microsoft-com:vml" Requires="v">
                <p:oleObj spid="_x0000_s47123" name="Equation" r:id="rId14" imgW="1162122" imgH="552408" progId="Equation.DSMT4">
                  <p:embed/>
                </p:oleObj>
              </mc:Choice>
              <mc:Fallback>
                <p:oleObj name="Equation" r:id="rId14" imgW="1162122" imgH="552408" progId="Equation.DSMT4">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0275" y="2325688"/>
                        <a:ext cx="1162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7" name="Object 3">
            <a:extLst>
              <a:ext uri="{FF2B5EF4-FFF2-40B4-BE49-F238E27FC236}">
                <a16:creationId xmlns:a16="http://schemas.microsoft.com/office/drawing/2014/main" id="{1F06381A-640F-4995-8C14-673D46036149}"/>
              </a:ext>
            </a:extLst>
          </p:cNvPr>
          <p:cNvGraphicFramePr>
            <a:graphicFrameLocks noChangeAspect="1"/>
          </p:cNvGraphicFramePr>
          <p:nvPr/>
        </p:nvGraphicFramePr>
        <p:xfrm>
          <a:off x="7732713" y="2170113"/>
          <a:ext cx="857250" cy="542925"/>
        </p:xfrm>
        <a:graphic>
          <a:graphicData uri="http://schemas.openxmlformats.org/presentationml/2006/ole">
            <mc:AlternateContent xmlns:mc="http://schemas.openxmlformats.org/markup-compatibility/2006">
              <mc:Choice xmlns:v="urn:schemas-microsoft-com:vml" Requires="v">
                <p:oleObj spid="_x0000_s47124" name="Equation" r:id="rId16" imgW="857048" imgH="543098" progId="Equation.DSMT4">
                  <p:embed/>
                </p:oleObj>
              </mc:Choice>
              <mc:Fallback>
                <p:oleObj name="Equation" r:id="rId16" imgW="857048" imgH="543098" progId="Equation.DSMT4">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2713" y="2170113"/>
                        <a:ext cx="857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8" name="Object 7">
            <a:extLst>
              <a:ext uri="{FF2B5EF4-FFF2-40B4-BE49-F238E27FC236}">
                <a16:creationId xmlns:a16="http://schemas.microsoft.com/office/drawing/2014/main" id="{931082E3-C1EB-49CE-A180-98F3D5744D4A}"/>
              </a:ext>
            </a:extLst>
          </p:cNvPr>
          <p:cNvGraphicFramePr>
            <a:graphicFrameLocks noChangeAspect="1"/>
          </p:cNvGraphicFramePr>
          <p:nvPr/>
        </p:nvGraphicFramePr>
        <p:xfrm>
          <a:off x="2219325" y="4008438"/>
          <a:ext cx="838200" cy="552450"/>
        </p:xfrm>
        <a:graphic>
          <a:graphicData uri="http://schemas.openxmlformats.org/presentationml/2006/ole">
            <mc:AlternateContent xmlns:mc="http://schemas.openxmlformats.org/markup-compatibility/2006">
              <mc:Choice xmlns:v="urn:schemas-microsoft-com:vml" Requires="v">
                <p:oleObj spid="_x0000_s47125" name="Equation" r:id="rId18" imgW="838398" imgH="552408" progId="Equation.DSMT4">
                  <p:embed/>
                </p:oleObj>
              </mc:Choice>
              <mc:Fallback>
                <p:oleObj name="Equation" r:id="rId18" imgW="838398" imgH="552408" progId="Equation.DSMT4">
                  <p:embed/>
                  <p:pic>
                    <p:nvPicPr>
                      <p:cNvPr id="0" name="Object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19325" y="4008438"/>
                        <a:ext cx="838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9" name="Object 8">
            <a:extLst>
              <a:ext uri="{FF2B5EF4-FFF2-40B4-BE49-F238E27FC236}">
                <a16:creationId xmlns:a16="http://schemas.microsoft.com/office/drawing/2014/main" id="{86707AFF-54A5-4CFA-B429-85DCD4F4FBE5}"/>
              </a:ext>
            </a:extLst>
          </p:cNvPr>
          <p:cNvGraphicFramePr>
            <a:graphicFrameLocks noChangeAspect="1"/>
          </p:cNvGraphicFramePr>
          <p:nvPr/>
        </p:nvGraphicFramePr>
        <p:xfrm>
          <a:off x="7607300" y="4095750"/>
          <a:ext cx="863600" cy="558800"/>
        </p:xfrm>
        <a:graphic>
          <a:graphicData uri="http://schemas.openxmlformats.org/presentationml/2006/ole">
            <mc:AlternateContent xmlns:mc="http://schemas.openxmlformats.org/markup-compatibility/2006">
              <mc:Choice xmlns:v="urn:schemas-microsoft-com:vml" Requires="v">
                <p:oleObj spid="_x0000_s47126" name="Equation" r:id="rId20" imgW="863225" imgH="558558" progId="Equation.DSMT4">
                  <p:embed/>
                </p:oleObj>
              </mc:Choice>
              <mc:Fallback>
                <p:oleObj name="Equation" r:id="rId20" imgW="863225" imgH="558558" progId="Equation.DSMT4">
                  <p:embed/>
                  <p:pic>
                    <p:nvPicPr>
                      <p:cNvPr id="0"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07300" y="4095750"/>
                        <a:ext cx="863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6"/>
                                        </p:tgtEl>
                                        <p:attrNameLst>
                                          <p:attrName>style.opacity</p:attrName>
                                        </p:attrNameLst>
                                      </p:cBhvr>
                                      <p:to>
                                        <p:strVal val="0.5"/>
                                      </p:to>
                                    </p:set>
                                    <p:animEffect filter="image" prLst="opacity: 0.5">
                                      <p:cBhvr rctx="IE">
                                        <p:cTn id="32" dur="indefinite"/>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9" presetClass="emph" presetSubtype="0" nodeType="clickEffect">
                                  <p:stCondLst>
                                    <p:cond delay="0"/>
                                  </p:stCondLst>
                                  <p:childTnLst>
                                    <p:set>
                                      <p:cBhvr rctx="PPT">
                                        <p:cTn id="37" dur="indefinite"/>
                                        <p:tgtEl>
                                          <p:spTgt spid="24"/>
                                        </p:tgtEl>
                                        <p:attrNameLst>
                                          <p:attrName>style.opacity</p:attrName>
                                        </p:attrNameLst>
                                      </p:cBhvr>
                                      <p:to>
                                        <p:strVal val="0.5"/>
                                      </p:to>
                                    </p:set>
                                    <p:animEffect filter="image" prLst="opacity: 0.5">
                                      <p:cBhvr rctx="IE">
                                        <p:cTn id="38" dur="indefinite"/>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5" name="ban chon sai roi 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mph" presetSubtype="0" nodeType="clickEffect">
                                  <p:stCondLst>
                                    <p:cond delay="0"/>
                                  </p:stCondLst>
                                  <p:childTnLst>
                                    <p:set>
                                      <p:cBhvr rctx="PPT">
                                        <p:cTn id="42" dur="indefinite"/>
                                        <p:tgtEl>
                                          <p:spTgt spid="24"/>
                                        </p:tgtEl>
                                        <p:attrNameLst>
                                          <p:attrName>style.opacity</p:attrName>
                                        </p:attrNameLst>
                                      </p:cBhvr>
                                      <p:to>
                                        <p:strVal val="0.5"/>
                                      </p:to>
                                    </p:set>
                                    <p:animEffect filter="image" prLst="opacity: 0.5">
                                      <p:cBhvr rctx="IE">
                                        <p:cTn id="43"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731F0937-35ED-41B9-9B15-48F2D637C2F2}"/>
              </a:ext>
            </a:extLst>
          </p:cNvPr>
          <p:cNvSpPr/>
          <p:nvPr/>
        </p:nvSpPr>
        <p:spPr>
          <a:xfrm>
            <a:off x="228600" y="152400"/>
            <a:ext cx="4332288" cy="41322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FC75499B-80EF-4DA2-BC25-3EEFF21C8F71}"/>
              </a:ext>
            </a:extLst>
          </p:cNvPr>
          <p:cNvSpPr txBox="1">
            <a:spLocks noChangeArrowheads="1"/>
          </p:cNvSpPr>
          <p:nvPr/>
        </p:nvSpPr>
        <p:spPr bwMode="auto">
          <a:xfrm>
            <a:off x="5211763" y="1709738"/>
            <a:ext cx="412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b="1">
                <a:solidFill>
                  <a:srgbClr val="FF0000"/>
                </a:solidFill>
                <a:latin typeface="Times New Roman" panose="02020603050405020304" pitchFamily="18" charset="0"/>
                <a:cs typeface="Calibri" panose="020F0502020204030204" pitchFamily="34" charset="0"/>
              </a:rPr>
              <a:t>Luyện tập</a:t>
            </a:r>
            <a:endParaRPr lang="en-US" altLang="en-US" sz="6000">
              <a:solidFill>
                <a:srgbClr val="000000"/>
              </a:solidFill>
            </a:endParaRPr>
          </a:p>
        </p:txBody>
      </p:sp>
      <p:pic>
        <p:nvPicPr>
          <p:cNvPr id="49156" name="Hình ảnh 3">
            <a:extLst>
              <a:ext uri="{FF2B5EF4-FFF2-40B4-BE49-F238E27FC236}">
                <a16:creationId xmlns:a16="http://schemas.microsoft.com/office/drawing/2014/main" id="{3CAD0E22-70D4-4E31-904C-1A2C9C3A74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1763" y="2819400"/>
            <a:ext cx="635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unched Tape 14">
            <a:extLst>
              <a:ext uri="{FF2B5EF4-FFF2-40B4-BE49-F238E27FC236}">
                <a16:creationId xmlns:a16="http://schemas.microsoft.com/office/drawing/2014/main" id="{8C12799F-9026-4393-99A4-6CFB7170C43D}"/>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Rectangle 16">
            <a:extLst>
              <a:ext uri="{FF2B5EF4-FFF2-40B4-BE49-F238E27FC236}">
                <a16:creationId xmlns:a16="http://schemas.microsoft.com/office/drawing/2014/main" id="{B2B723A7-E477-4C2A-B808-15C146CDE5F8}"/>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8" name="Snip Diagonal Corner Rectangle 17">
            <a:extLst>
              <a:ext uri="{FF2B5EF4-FFF2-40B4-BE49-F238E27FC236}">
                <a16:creationId xmlns:a16="http://schemas.microsoft.com/office/drawing/2014/main" id="{96880B29-B113-4505-A8EA-BD73306E0BF3}"/>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1" name="Rectangle 20">
            <a:extLst>
              <a:ext uri="{FF2B5EF4-FFF2-40B4-BE49-F238E27FC236}">
                <a16:creationId xmlns:a16="http://schemas.microsoft.com/office/drawing/2014/main" id="{4BA30FD4-6F3E-4083-AB04-32DBA7D530CC}"/>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pic>
        <p:nvPicPr>
          <p:cNvPr id="25" name="Picture 24">
            <a:extLst>
              <a:ext uri="{FF2B5EF4-FFF2-40B4-BE49-F238E27FC236}">
                <a16:creationId xmlns:a16="http://schemas.microsoft.com/office/drawing/2014/main" id="{B19A571B-B9C6-42D5-AE4E-2B8BB83FA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1189038"/>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3" name="Object 4">
            <a:extLst>
              <a:ext uri="{FF2B5EF4-FFF2-40B4-BE49-F238E27FC236}">
                <a16:creationId xmlns:a16="http://schemas.microsoft.com/office/drawing/2014/main" id="{ACDF1E00-C659-46F2-BE38-AE36721A7ACF}"/>
              </a:ext>
            </a:extLst>
          </p:cNvPr>
          <p:cNvGraphicFramePr>
            <a:graphicFrameLocks noChangeAspect="1"/>
          </p:cNvGraphicFramePr>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spid="_x0000_s50189" name="Equation" r:id="rId4" imgW="457677" imgH="793306" progId="Equation.DSMT4">
                  <p:embed/>
                </p:oleObj>
              </mc:Choice>
              <mc:Fallback>
                <p:oleObj name="Equation" r:id="rId4" imgW="457677" imgH="79330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Object 6">
            <a:extLst>
              <a:ext uri="{FF2B5EF4-FFF2-40B4-BE49-F238E27FC236}">
                <a16:creationId xmlns:a16="http://schemas.microsoft.com/office/drawing/2014/main" id="{81CF4E67-90E5-47DF-A251-DE9386C07E5A}"/>
              </a:ext>
            </a:extLst>
          </p:cNvPr>
          <p:cNvGraphicFramePr>
            <a:graphicFrameLocks noChangeAspect="1"/>
          </p:cNvGraphicFramePr>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spid="_x0000_s50190" name="Equation" r:id="rId6" imgW="457677" imgH="793306" progId="Equation.DSMT4">
                  <p:embed/>
                </p:oleObj>
              </mc:Choice>
              <mc:Fallback>
                <p:oleObj name="Equation" r:id="rId6" imgW="457677" imgH="793306"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Horizontal Scroll 9">
            <a:extLst>
              <a:ext uri="{FF2B5EF4-FFF2-40B4-BE49-F238E27FC236}">
                <a16:creationId xmlns:a16="http://schemas.microsoft.com/office/drawing/2014/main" id="{C7CE24FD-19F5-4D6E-AFAC-44BA22309EDA}"/>
              </a:ext>
            </a:extLst>
          </p:cNvPr>
          <p:cNvSpPr/>
          <p:nvPr/>
        </p:nvSpPr>
        <p:spPr>
          <a:xfrm>
            <a:off x="12700" y="2692400"/>
            <a:ext cx="12192000" cy="41417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39946" name="Object 11">
            <a:extLst>
              <a:ext uri="{FF2B5EF4-FFF2-40B4-BE49-F238E27FC236}">
                <a16:creationId xmlns:a16="http://schemas.microsoft.com/office/drawing/2014/main" id="{82F1DFBF-3641-4A4C-AF6B-E7AD543AE659}"/>
              </a:ext>
            </a:extLst>
          </p:cNvPr>
          <p:cNvGraphicFramePr>
            <a:graphicFrameLocks noChangeAspect="1"/>
          </p:cNvGraphicFramePr>
          <p:nvPr/>
        </p:nvGraphicFramePr>
        <p:xfrm>
          <a:off x="1579563" y="4310063"/>
          <a:ext cx="5435600" cy="744537"/>
        </p:xfrm>
        <a:graphic>
          <a:graphicData uri="http://schemas.openxmlformats.org/presentationml/2006/ole">
            <mc:AlternateContent xmlns:mc="http://schemas.openxmlformats.org/markup-compatibility/2006">
              <mc:Choice xmlns:v="urn:schemas-microsoft-com:vml" Requires="v">
                <p:oleObj spid="_x0000_s50191" name="Equation" r:id="rId7" imgW="4076700" imgH="558800" progId="Equation.DSMT4">
                  <p:embed/>
                </p:oleObj>
              </mc:Choice>
              <mc:Fallback>
                <p:oleObj name="Equation" r:id="rId7" imgW="4076700" imgH="5588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9563" y="4310063"/>
                        <a:ext cx="54356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A8217E06-568D-441B-A1C4-D558C81D43E1}"/>
              </a:ext>
            </a:extLst>
          </p:cNvPr>
          <p:cNvSpPr txBox="1"/>
          <p:nvPr/>
        </p:nvSpPr>
        <p:spPr>
          <a:xfrm>
            <a:off x="754063" y="3322638"/>
            <a:ext cx="11285537" cy="2963862"/>
          </a:xfrm>
          <a:prstGeom prst="rect">
            <a:avLst/>
          </a:prstGeom>
          <a:noFill/>
        </p:spPr>
        <p:txBody>
          <a:bodyPr>
            <a:spAutoFit/>
          </a:bodyPr>
          <a:lstStyle/>
          <a:p>
            <a:pPr defTabSz="1219170" eaLnBrk="1" fontAlgn="auto" hangingPunct="1">
              <a:spcBef>
                <a:spcPts val="0"/>
              </a:spcBef>
              <a:spcAft>
                <a:spcPts val="0"/>
              </a:spcAft>
              <a:defRPr/>
            </a:pPr>
            <a:r>
              <a:rPr lang="en-US" sz="3733" dirty="0" err="1">
                <a:solidFill>
                  <a:prstClr val="black"/>
                </a:solidFill>
                <a:latin typeface="Times New Roman" panose="02020603050405020304" pitchFamily="18" charset="0"/>
                <a:cs typeface="Times New Roman" panose="02020603050405020304" pitchFamily="18" charset="0"/>
              </a:rPr>
              <a:t>Bài</a:t>
            </a:r>
            <a:r>
              <a:rPr lang="en-US" sz="3733" dirty="0">
                <a:solidFill>
                  <a:prstClr val="black"/>
                </a:solidFill>
                <a:latin typeface="Times New Roman" panose="02020603050405020304" pitchFamily="18" charset="0"/>
                <a:cs typeface="Times New Roman" panose="02020603050405020304" pitchFamily="18" charset="0"/>
              </a:rPr>
              <a:t> 6 (SGK – 30): </a:t>
            </a:r>
            <a:r>
              <a:rPr lang="en-US" sz="3733" dirty="0" err="1">
                <a:solidFill>
                  <a:prstClr val="black"/>
                </a:solidFill>
                <a:latin typeface="Times New Roman" panose="02020603050405020304" pitchFamily="18" charset="0"/>
                <a:cs typeface="Times New Roman" panose="02020603050405020304" pitchFamily="18" charset="0"/>
              </a:rPr>
              <a:t>Sắp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xếp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các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sau</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theo</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thứ</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tự</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tăng</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dần</a:t>
            </a:r>
            <a:r>
              <a:rPr lang="en-US" sz="3733" dirty="0">
                <a:solidFill>
                  <a:prstClr val="black"/>
                </a:solidFill>
                <a:latin typeface="Times New Roman" panose="02020603050405020304" pitchFamily="18" charset="0"/>
                <a:cs typeface="Times New Roman" panose="02020603050405020304" pitchFamily="18" charset="0"/>
              </a:rPr>
              <a:t> </a:t>
            </a: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a.</a:t>
            </a: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b. </a:t>
            </a:r>
          </a:p>
        </p:txBody>
      </p:sp>
      <p:graphicFrame>
        <p:nvGraphicFramePr>
          <p:cNvPr id="39948" name="Object 13">
            <a:extLst>
              <a:ext uri="{FF2B5EF4-FFF2-40B4-BE49-F238E27FC236}">
                <a16:creationId xmlns:a16="http://schemas.microsoft.com/office/drawing/2014/main" id="{93616E48-74E2-4634-B6BB-3CCB406A81D1}"/>
              </a:ext>
            </a:extLst>
          </p:cNvPr>
          <p:cNvGraphicFramePr>
            <a:graphicFrameLocks noChangeAspect="1"/>
          </p:cNvGraphicFramePr>
          <p:nvPr/>
        </p:nvGraphicFramePr>
        <p:xfrm>
          <a:off x="1579563" y="5440363"/>
          <a:ext cx="5908675" cy="744537"/>
        </p:xfrm>
        <a:graphic>
          <a:graphicData uri="http://schemas.openxmlformats.org/presentationml/2006/ole">
            <mc:AlternateContent xmlns:mc="http://schemas.openxmlformats.org/markup-compatibility/2006">
              <mc:Choice xmlns:v="urn:schemas-microsoft-com:vml" Requires="v">
                <p:oleObj spid="_x0000_s50192" name="Equation" r:id="rId9" imgW="4432300" imgH="558800" progId="Equation.DSMT4">
                  <p:embed/>
                </p:oleObj>
              </mc:Choice>
              <mc:Fallback>
                <p:oleObj name="Equation" r:id="rId9" imgW="4432300" imgH="5588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9563" y="5440363"/>
                        <a:ext cx="59086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9943"/>
                                        </p:tgtEl>
                                        <p:attrNameLst>
                                          <p:attrName>style.visibility</p:attrName>
                                        </p:attrNameLst>
                                      </p:cBhvr>
                                      <p:to>
                                        <p:strVal val="visible"/>
                                      </p:to>
                                    </p:set>
                                    <p:anim calcmode="lin" valueType="num">
                                      <p:cBhvr additive="base">
                                        <p:cTn id="28" dur="500" fill="hold"/>
                                        <p:tgtEl>
                                          <p:spTgt spid="39943"/>
                                        </p:tgtEl>
                                        <p:attrNameLst>
                                          <p:attrName>ppt_x</p:attrName>
                                        </p:attrNameLst>
                                      </p:cBhvr>
                                      <p:tavLst>
                                        <p:tav tm="0">
                                          <p:val>
                                            <p:strVal val="#ppt_x"/>
                                          </p:val>
                                        </p:tav>
                                        <p:tav tm="100000">
                                          <p:val>
                                            <p:strVal val="#ppt_x"/>
                                          </p:val>
                                        </p:tav>
                                      </p:tavLst>
                                    </p:anim>
                                    <p:anim calcmode="lin" valueType="num">
                                      <p:cBhvr additive="base">
                                        <p:cTn id="29" dur="500" fill="hold"/>
                                        <p:tgtEl>
                                          <p:spTgt spid="3994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9944"/>
                                        </p:tgtEl>
                                        <p:attrNameLst>
                                          <p:attrName>style.visibility</p:attrName>
                                        </p:attrNameLst>
                                      </p:cBhvr>
                                      <p:to>
                                        <p:strVal val="visible"/>
                                      </p:to>
                                    </p:set>
                                    <p:anim calcmode="lin" valueType="num">
                                      <p:cBhvr additive="base">
                                        <p:cTn id="32" dur="500" fill="hold"/>
                                        <p:tgtEl>
                                          <p:spTgt spid="39944"/>
                                        </p:tgtEl>
                                        <p:attrNameLst>
                                          <p:attrName>ppt_x</p:attrName>
                                        </p:attrNameLst>
                                      </p:cBhvr>
                                      <p:tavLst>
                                        <p:tav tm="0">
                                          <p:val>
                                            <p:strVal val="#ppt_x"/>
                                          </p:val>
                                        </p:tav>
                                        <p:tav tm="100000">
                                          <p:val>
                                            <p:strVal val="#ppt_x"/>
                                          </p:val>
                                        </p:tav>
                                      </p:tavLst>
                                    </p:anim>
                                    <p:anim calcmode="lin" valueType="num">
                                      <p:cBhvr additive="base">
                                        <p:cTn id="33" dur="500" fill="hold"/>
                                        <p:tgtEl>
                                          <p:spTgt spid="3994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9946"/>
                                        </p:tgtEl>
                                        <p:attrNameLst>
                                          <p:attrName>style.visibility</p:attrName>
                                        </p:attrNameLst>
                                      </p:cBhvr>
                                      <p:to>
                                        <p:strVal val="visible"/>
                                      </p:to>
                                    </p:set>
                                    <p:anim calcmode="lin" valueType="num">
                                      <p:cBhvr additive="base">
                                        <p:cTn id="36" dur="500" fill="hold"/>
                                        <p:tgtEl>
                                          <p:spTgt spid="39946"/>
                                        </p:tgtEl>
                                        <p:attrNameLst>
                                          <p:attrName>ppt_x</p:attrName>
                                        </p:attrNameLst>
                                      </p:cBhvr>
                                      <p:tavLst>
                                        <p:tav tm="0">
                                          <p:val>
                                            <p:strVal val="#ppt_x"/>
                                          </p:val>
                                        </p:tav>
                                        <p:tav tm="100000">
                                          <p:val>
                                            <p:strVal val="#ppt_x"/>
                                          </p:val>
                                        </p:tav>
                                      </p:tavLst>
                                    </p:anim>
                                    <p:anim calcmode="lin" valueType="num">
                                      <p:cBhvr additive="base">
                                        <p:cTn id="37" dur="500" fill="hold"/>
                                        <p:tgtEl>
                                          <p:spTgt spid="3994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948"/>
                                        </p:tgtEl>
                                        <p:attrNameLst>
                                          <p:attrName>style.visibility</p:attrName>
                                        </p:attrNameLst>
                                      </p:cBhvr>
                                      <p:to>
                                        <p:strVal val="visible"/>
                                      </p:to>
                                    </p:set>
                                    <p:anim calcmode="lin" valueType="num">
                                      <p:cBhvr additive="base">
                                        <p:cTn id="44" dur="500" fill="hold"/>
                                        <p:tgtEl>
                                          <p:spTgt spid="39948"/>
                                        </p:tgtEl>
                                        <p:attrNameLst>
                                          <p:attrName>ppt_x</p:attrName>
                                        </p:attrNameLst>
                                      </p:cBhvr>
                                      <p:tavLst>
                                        <p:tav tm="0">
                                          <p:val>
                                            <p:strVal val="#ppt_x"/>
                                          </p:val>
                                        </p:tav>
                                        <p:tav tm="100000">
                                          <p:val>
                                            <p:strVal val="#ppt_x"/>
                                          </p:val>
                                        </p:tav>
                                      </p:tavLst>
                                    </p:anim>
                                    <p:anim calcmode="lin" valueType="num">
                                      <p:cBhvr additive="base">
                                        <p:cTn id="45"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BEAC3AEA-B641-4505-97B1-B25F23EB5B99}"/>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a:extLst>
              <a:ext uri="{FF2B5EF4-FFF2-40B4-BE49-F238E27FC236}">
                <a16:creationId xmlns:a16="http://schemas.microsoft.com/office/drawing/2014/main" id="{FCB36EDB-78C0-4A4E-BD23-1115076D23A3}"/>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6" name="Snip Diagonal Corner Rectangle 5">
            <a:extLst>
              <a:ext uri="{FF2B5EF4-FFF2-40B4-BE49-F238E27FC236}">
                <a16:creationId xmlns:a16="http://schemas.microsoft.com/office/drawing/2014/main" id="{D505351D-53E0-4F5E-A1BC-D8744C809C5F}"/>
              </a:ext>
            </a:extLst>
          </p:cNvPr>
          <p:cNvSpPr/>
          <p:nvPr/>
        </p:nvSpPr>
        <p:spPr>
          <a:xfrm>
            <a:off x="2451100" y="698500"/>
            <a:ext cx="8826500"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Rectangle 6">
            <a:extLst>
              <a:ext uri="{FF2B5EF4-FFF2-40B4-BE49-F238E27FC236}">
                <a16:creationId xmlns:a16="http://schemas.microsoft.com/office/drawing/2014/main" id="{59644540-0D09-4D84-8FA3-358C034C759F}"/>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sp>
        <p:nvSpPr>
          <p:cNvPr id="2" name="Flowchart: Alternate Process 1">
            <a:extLst>
              <a:ext uri="{FF2B5EF4-FFF2-40B4-BE49-F238E27FC236}">
                <a16:creationId xmlns:a16="http://schemas.microsoft.com/office/drawing/2014/main" id="{547EAC2C-EA75-4A25-A6C4-65B801F5F88D}"/>
              </a:ext>
            </a:extLst>
          </p:cNvPr>
          <p:cNvSpPr/>
          <p:nvPr/>
        </p:nvSpPr>
        <p:spPr>
          <a:xfrm>
            <a:off x="-3175" y="2305050"/>
            <a:ext cx="12192000" cy="45466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9" name="Picture 8">
            <a:extLst>
              <a:ext uri="{FF2B5EF4-FFF2-40B4-BE49-F238E27FC236}">
                <a16:creationId xmlns:a16="http://schemas.microsoft.com/office/drawing/2014/main" id="{F7A4C47A-9577-4D9E-8FB9-0E6932EE80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9825"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9">
            <a:extLst>
              <a:ext uri="{FF2B5EF4-FFF2-40B4-BE49-F238E27FC236}">
                <a16:creationId xmlns:a16="http://schemas.microsoft.com/office/drawing/2014/main" id="{F798162B-85EC-4A83-8AF1-3174B1AEEFC1}"/>
              </a:ext>
            </a:extLst>
          </p:cNvPr>
          <p:cNvSpPr txBox="1">
            <a:spLocks noChangeArrowheads="1"/>
          </p:cNvSpPr>
          <p:nvPr/>
        </p:nvSpPr>
        <p:spPr bwMode="auto">
          <a:xfrm>
            <a:off x="5508625" y="2817813"/>
            <a:ext cx="1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solidFill>
                <a:srgbClr val="000000"/>
              </a:solidFill>
            </a:endParaRPr>
          </a:p>
        </p:txBody>
      </p:sp>
      <p:graphicFrame>
        <p:nvGraphicFramePr>
          <p:cNvPr id="40969" name="Object 10">
            <a:extLst>
              <a:ext uri="{FF2B5EF4-FFF2-40B4-BE49-F238E27FC236}">
                <a16:creationId xmlns:a16="http://schemas.microsoft.com/office/drawing/2014/main" id="{E2C1DE3E-C123-41E2-BC8A-F840BD6E95E5}"/>
              </a:ext>
            </a:extLst>
          </p:cNvPr>
          <p:cNvGraphicFramePr>
            <a:graphicFrameLocks noChangeAspect="1"/>
          </p:cNvGraphicFramePr>
          <p:nvPr/>
        </p:nvGraphicFramePr>
        <p:xfrm>
          <a:off x="3530600" y="3086100"/>
          <a:ext cx="254000" cy="439738"/>
        </p:xfrm>
        <a:graphic>
          <a:graphicData uri="http://schemas.openxmlformats.org/presentationml/2006/ole">
            <mc:AlternateContent xmlns:mc="http://schemas.openxmlformats.org/markup-compatibility/2006">
              <mc:Choice xmlns:v="urn:schemas-microsoft-com:vml" Requires="v">
                <p:oleObj spid="_x0000_s51219" name="Equation" r:id="rId4" imgW="457677" imgH="793306" progId="Equation.DSMT4">
                  <p:embed/>
                </p:oleObj>
              </mc:Choice>
              <mc:Fallback>
                <p:oleObj name="Equation" r:id="rId4" imgW="457677" imgH="793306"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600"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21">
            <a:extLst>
              <a:ext uri="{FF2B5EF4-FFF2-40B4-BE49-F238E27FC236}">
                <a16:creationId xmlns:a16="http://schemas.microsoft.com/office/drawing/2014/main" id="{FCAF0CCA-502E-46A6-B77E-E21E80995055}"/>
              </a:ext>
            </a:extLst>
          </p:cNvPr>
          <p:cNvGraphicFramePr>
            <a:graphicFrameLocks noChangeAspect="1"/>
          </p:cNvGraphicFramePr>
          <p:nvPr/>
        </p:nvGraphicFramePr>
        <p:xfrm>
          <a:off x="6026150" y="3460750"/>
          <a:ext cx="2692400" cy="746125"/>
        </p:xfrm>
        <a:graphic>
          <a:graphicData uri="http://schemas.openxmlformats.org/presentationml/2006/ole">
            <mc:AlternateContent xmlns:mc="http://schemas.openxmlformats.org/markup-compatibility/2006">
              <mc:Choice xmlns:v="urn:schemas-microsoft-com:vml" Requires="v">
                <p:oleObj spid="_x0000_s51220" name="Equation" r:id="rId6" imgW="2019300" imgH="558800" progId="Equation.DSMT4">
                  <p:embed/>
                </p:oleObj>
              </mc:Choice>
              <mc:Fallback>
                <p:oleObj name="Equation" r:id="rId6" imgW="2019300" imgH="558800"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6150" y="3460750"/>
                        <a:ext cx="26924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22">
            <a:extLst>
              <a:ext uri="{FF2B5EF4-FFF2-40B4-BE49-F238E27FC236}">
                <a16:creationId xmlns:a16="http://schemas.microsoft.com/office/drawing/2014/main" id="{46A5670B-29C2-4273-AE0F-4F3CC4695D22}"/>
              </a:ext>
            </a:extLst>
          </p:cNvPr>
          <p:cNvGraphicFramePr>
            <a:graphicFrameLocks noChangeAspect="1"/>
          </p:cNvGraphicFramePr>
          <p:nvPr/>
        </p:nvGraphicFramePr>
        <p:xfrm>
          <a:off x="2311400" y="4249738"/>
          <a:ext cx="2184400" cy="744537"/>
        </p:xfrm>
        <a:graphic>
          <a:graphicData uri="http://schemas.openxmlformats.org/presentationml/2006/ole">
            <mc:AlternateContent xmlns:mc="http://schemas.openxmlformats.org/markup-compatibility/2006">
              <mc:Choice xmlns:v="urn:schemas-microsoft-com:vml" Requires="v">
                <p:oleObj spid="_x0000_s51221" name="Equation" r:id="rId8" imgW="1638300" imgH="558800" progId="Equation.DSMT4">
                  <p:embed/>
                </p:oleObj>
              </mc:Choice>
              <mc:Fallback>
                <p:oleObj name="Equation" r:id="rId8" imgW="1638300" imgH="558800" progId="Equation.DSMT4">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1400" y="4249738"/>
                        <a:ext cx="21844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23">
            <a:extLst>
              <a:ext uri="{FF2B5EF4-FFF2-40B4-BE49-F238E27FC236}">
                <a16:creationId xmlns:a16="http://schemas.microsoft.com/office/drawing/2014/main" id="{671286D2-7DD1-4C06-8D1E-CFF26FEC7E2F}"/>
              </a:ext>
            </a:extLst>
          </p:cNvPr>
          <p:cNvGraphicFramePr>
            <a:graphicFrameLocks noChangeAspect="1"/>
          </p:cNvGraphicFramePr>
          <p:nvPr/>
        </p:nvGraphicFramePr>
        <p:xfrm>
          <a:off x="2311400" y="3335338"/>
          <a:ext cx="1760538" cy="744537"/>
        </p:xfrm>
        <a:graphic>
          <a:graphicData uri="http://schemas.openxmlformats.org/presentationml/2006/ole">
            <mc:AlternateContent xmlns:mc="http://schemas.openxmlformats.org/markup-compatibility/2006">
              <mc:Choice xmlns:v="urn:schemas-microsoft-com:vml" Requires="v">
                <p:oleObj spid="_x0000_s51222" name="Equation" r:id="rId10" imgW="1320800" imgH="558800" progId="Equation.DSMT4">
                  <p:embed/>
                </p:oleObj>
              </mc:Choice>
              <mc:Fallback>
                <p:oleObj name="Equation" r:id="rId10" imgW="1320800" imgH="558800" progId="Equation.DSMT4">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1400" y="3335338"/>
                        <a:ext cx="17605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3" name="Object 24">
            <a:extLst>
              <a:ext uri="{FF2B5EF4-FFF2-40B4-BE49-F238E27FC236}">
                <a16:creationId xmlns:a16="http://schemas.microsoft.com/office/drawing/2014/main" id="{700C047B-ACDB-4901-A617-74091BB47009}"/>
              </a:ext>
            </a:extLst>
          </p:cNvPr>
          <p:cNvGraphicFramePr>
            <a:graphicFrameLocks noChangeAspect="1"/>
          </p:cNvGraphicFramePr>
          <p:nvPr/>
        </p:nvGraphicFramePr>
        <p:xfrm>
          <a:off x="6026150" y="4298950"/>
          <a:ext cx="2471738" cy="744538"/>
        </p:xfrm>
        <a:graphic>
          <a:graphicData uri="http://schemas.openxmlformats.org/presentationml/2006/ole">
            <mc:AlternateContent xmlns:mc="http://schemas.openxmlformats.org/markup-compatibility/2006">
              <mc:Choice xmlns:v="urn:schemas-microsoft-com:vml" Requires="v">
                <p:oleObj spid="_x0000_s51223" name="Equation" r:id="rId12" imgW="1854200" imgH="558800" progId="Equation.DSMT4">
                  <p:embed/>
                </p:oleObj>
              </mc:Choice>
              <mc:Fallback>
                <p:oleObj name="Equation" r:id="rId12" imgW="1854200" imgH="558800" progId="Equation.DSMT4">
                  <p:embed/>
                  <p:pic>
                    <p:nvPicPr>
                      <p:cNvPr id="0"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26150" y="4298950"/>
                        <a:ext cx="24717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4" name="Object 28">
            <a:extLst>
              <a:ext uri="{FF2B5EF4-FFF2-40B4-BE49-F238E27FC236}">
                <a16:creationId xmlns:a16="http://schemas.microsoft.com/office/drawing/2014/main" id="{37B6C256-3625-492C-B5C5-D9F5505F2EEC}"/>
              </a:ext>
            </a:extLst>
          </p:cNvPr>
          <p:cNvGraphicFramePr>
            <a:graphicFrameLocks noChangeAspect="1"/>
          </p:cNvGraphicFramePr>
          <p:nvPr/>
        </p:nvGraphicFramePr>
        <p:xfrm>
          <a:off x="812800" y="5241925"/>
          <a:ext cx="3979863" cy="523875"/>
        </p:xfrm>
        <a:graphic>
          <a:graphicData uri="http://schemas.openxmlformats.org/presentationml/2006/ole">
            <mc:AlternateContent xmlns:mc="http://schemas.openxmlformats.org/markup-compatibility/2006">
              <mc:Choice xmlns:v="urn:schemas-microsoft-com:vml" Requires="v">
                <p:oleObj spid="_x0000_s51224" name="Equation" r:id="rId14" imgW="2984500" imgH="393700" progId="Equation.DSMT4">
                  <p:embed/>
                </p:oleObj>
              </mc:Choice>
              <mc:Fallback>
                <p:oleObj name="Equation" r:id="rId14" imgW="2984500" imgH="393700" progId="Equation.DSMT4">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800" y="5241925"/>
                        <a:ext cx="397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29">
            <a:extLst>
              <a:ext uri="{FF2B5EF4-FFF2-40B4-BE49-F238E27FC236}">
                <a16:creationId xmlns:a16="http://schemas.microsoft.com/office/drawing/2014/main" id="{A274D500-0EFC-4F82-877C-8666ED87D2D2}"/>
              </a:ext>
            </a:extLst>
          </p:cNvPr>
          <p:cNvGraphicFramePr>
            <a:graphicFrameLocks noChangeAspect="1"/>
          </p:cNvGraphicFramePr>
          <p:nvPr/>
        </p:nvGraphicFramePr>
        <p:xfrm>
          <a:off x="4071938" y="5683250"/>
          <a:ext cx="4894262" cy="677863"/>
        </p:xfrm>
        <a:graphic>
          <a:graphicData uri="http://schemas.openxmlformats.org/presentationml/2006/ole">
            <mc:AlternateContent xmlns:mc="http://schemas.openxmlformats.org/markup-compatibility/2006">
              <mc:Choice xmlns:v="urn:schemas-microsoft-com:vml" Requires="v">
                <p:oleObj spid="_x0000_s51225" name="Equation" r:id="rId16" imgW="3670300" imgH="508000" progId="Equation.DSMT4">
                  <p:embed/>
                </p:oleObj>
              </mc:Choice>
              <mc:Fallback>
                <p:oleObj name="Equation" r:id="rId16" imgW="3670300" imgH="508000" progId="Equation.DSMT4">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71938" y="5683250"/>
                        <a:ext cx="48942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TextBox 30">
            <a:extLst>
              <a:ext uri="{FF2B5EF4-FFF2-40B4-BE49-F238E27FC236}">
                <a16:creationId xmlns:a16="http://schemas.microsoft.com/office/drawing/2014/main" id="{CDA45C9B-6EE1-40FE-A315-1A9757206452}"/>
              </a:ext>
            </a:extLst>
          </p:cNvPr>
          <p:cNvSpPr txBox="1">
            <a:spLocks noChangeArrowheads="1"/>
          </p:cNvSpPr>
          <p:nvPr/>
        </p:nvSpPr>
        <p:spPr bwMode="auto">
          <a:xfrm>
            <a:off x="130175" y="5076825"/>
            <a:ext cx="10004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Vì                                 nên sắp xếp các số theo  </a:t>
            </a:r>
          </a:p>
          <a:p>
            <a:pPr eaLnBrk="1" hangingPunct="1"/>
            <a:r>
              <a:rPr lang="en-US" altLang="en-US" sz="4000">
                <a:solidFill>
                  <a:srgbClr val="000000"/>
                </a:solidFill>
                <a:latin typeface="Times New Roman" panose="02020603050405020304" pitchFamily="18" charset="0"/>
                <a:cs typeface="Times New Roman" panose="02020603050405020304" pitchFamily="18" charset="0"/>
              </a:rPr>
              <a:t>thứ tự tăng dần là     </a:t>
            </a:r>
            <a:endParaRPr lang="en-US" altLang="en-US" sz="4000" b="1">
              <a:solidFill>
                <a:srgbClr val="000000"/>
              </a:solidFill>
              <a:latin typeface="Times New Roman" panose="02020603050405020304" pitchFamily="18" charset="0"/>
              <a:cs typeface="Times New Roman" panose="02020603050405020304" pitchFamily="18" charset="0"/>
            </a:endParaRPr>
          </a:p>
        </p:txBody>
      </p:sp>
      <p:sp>
        <p:nvSpPr>
          <p:cNvPr id="40977" name="TextBox 31">
            <a:extLst>
              <a:ext uri="{FF2B5EF4-FFF2-40B4-BE49-F238E27FC236}">
                <a16:creationId xmlns:a16="http://schemas.microsoft.com/office/drawing/2014/main" id="{6B34297D-0E3F-43D0-A78C-48669147E1CD}"/>
              </a:ext>
            </a:extLst>
          </p:cNvPr>
          <p:cNvSpPr txBox="1">
            <a:spLocks noChangeArrowheads="1"/>
          </p:cNvSpPr>
          <p:nvPr/>
        </p:nvSpPr>
        <p:spPr bwMode="auto">
          <a:xfrm>
            <a:off x="122238" y="2501900"/>
            <a:ext cx="6888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000000"/>
                </a:solidFill>
                <a:latin typeface="Times New Roman" panose="02020603050405020304" pitchFamily="18" charset="0"/>
                <a:cs typeface="Times New Roman" panose="02020603050405020304" pitchFamily="18" charset="0"/>
              </a:rPr>
              <a:t>Bài 6 (SGK – 30):</a:t>
            </a:r>
          </a:p>
        </p:txBody>
      </p:sp>
      <p:sp>
        <p:nvSpPr>
          <p:cNvPr id="3" name="TextBox 2">
            <a:extLst>
              <a:ext uri="{FF2B5EF4-FFF2-40B4-BE49-F238E27FC236}">
                <a16:creationId xmlns:a16="http://schemas.microsoft.com/office/drawing/2014/main" id="{53A082C7-C0A2-47D2-8636-805EC97B21D8}"/>
              </a:ext>
            </a:extLst>
          </p:cNvPr>
          <p:cNvSpPr txBox="1">
            <a:spLocks noChangeArrowheads="1"/>
          </p:cNvSpPr>
          <p:nvPr/>
        </p:nvSpPr>
        <p:spPr bwMode="auto">
          <a:xfrm>
            <a:off x="134938" y="3457575"/>
            <a:ext cx="1096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a:latin typeface="Times New Roman" panose="02020603050405020304" pitchFamily="18" charset="0"/>
                <a:cs typeface="Times New Roman" panose="02020603050405020304" pitchFamily="18" charset="0"/>
              </a:rPr>
              <a:t>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nodePh="1">
                                  <p:stCondLst>
                                    <p:cond delay="0"/>
                                  </p:stCondLst>
                                  <p:endCondLst>
                                    <p:cond evt="begin" delay="0">
                                      <p:tn val="27"/>
                                    </p:cond>
                                  </p:endCondLst>
                                  <p:childTnLst>
                                    <p:set>
                                      <p:cBhvr>
                                        <p:cTn id="28" dur="1" fill="hold">
                                          <p:stCondLst>
                                            <p:cond delay="0"/>
                                          </p:stCondLst>
                                        </p:cTn>
                                        <p:tgtEl>
                                          <p:spTgt spid="40968"/>
                                        </p:tgtEl>
                                        <p:attrNameLst>
                                          <p:attrName>style.visibility</p:attrName>
                                        </p:attrNameLst>
                                      </p:cBhvr>
                                      <p:to>
                                        <p:strVal val="visible"/>
                                      </p:to>
                                    </p:set>
                                    <p:anim calcmode="lin" valueType="num">
                                      <p:cBhvr additive="base">
                                        <p:cTn id="29" dur="500" fill="hold"/>
                                        <p:tgtEl>
                                          <p:spTgt spid="40968"/>
                                        </p:tgtEl>
                                        <p:attrNameLst>
                                          <p:attrName>ppt_x</p:attrName>
                                        </p:attrNameLst>
                                      </p:cBhvr>
                                      <p:tavLst>
                                        <p:tav tm="0">
                                          <p:val>
                                            <p:strVal val="#ppt_x"/>
                                          </p:val>
                                        </p:tav>
                                        <p:tav tm="100000">
                                          <p:val>
                                            <p:strVal val="#ppt_x"/>
                                          </p:val>
                                        </p:tav>
                                      </p:tavLst>
                                    </p:anim>
                                    <p:anim calcmode="lin" valueType="num">
                                      <p:cBhvr additive="base">
                                        <p:cTn id="30" dur="500" fill="hold"/>
                                        <p:tgtEl>
                                          <p:spTgt spid="4096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0969"/>
                                        </p:tgtEl>
                                        <p:attrNameLst>
                                          <p:attrName>style.visibility</p:attrName>
                                        </p:attrNameLst>
                                      </p:cBhvr>
                                      <p:to>
                                        <p:strVal val="visible"/>
                                      </p:to>
                                    </p:set>
                                    <p:anim calcmode="lin" valueType="num">
                                      <p:cBhvr additive="base">
                                        <p:cTn id="33" dur="500" fill="hold"/>
                                        <p:tgtEl>
                                          <p:spTgt spid="40969"/>
                                        </p:tgtEl>
                                        <p:attrNameLst>
                                          <p:attrName>ppt_x</p:attrName>
                                        </p:attrNameLst>
                                      </p:cBhvr>
                                      <p:tavLst>
                                        <p:tav tm="0">
                                          <p:val>
                                            <p:strVal val="#ppt_x"/>
                                          </p:val>
                                        </p:tav>
                                        <p:tav tm="100000">
                                          <p:val>
                                            <p:strVal val="#ppt_x"/>
                                          </p:val>
                                        </p:tav>
                                      </p:tavLst>
                                    </p:anim>
                                    <p:anim calcmode="lin" valueType="num">
                                      <p:cBhvr additive="base">
                                        <p:cTn id="34" dur="500" fill="hold"/>
                                        <p:tgtEl>
                                          <p:spTgt spid="4096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0970"/>
                                        </p:tgtEl>
                                        <p:attrNameLst>
                                          <p:attrName>style.visibility</p:attrName>
                                        </p:attrNameLst>
                                      </p:cBhvr>
                                      <p:to>
                                        <p:strVal val="visible"/>
                                      </p:to>
                                    </p:set>
                                    <p:anim calcmode="lin" valueType="num">
                                      <p:cBhvr additive="base">
                                        <p:cTn id="37" dur="500" fill="hold"/>
                                        <p:tgtEl>
                                          <p:spTgt spid="40970"/>
                                        </p:tgtEl>
                                        <p:attrNameLst>
                                          <p:attrName>ppt_x</p:attrName>
                                        </p:attrNameLst>
                                      </p:cBhvr>
                                      <p:tavLst>
                                        <p:tav tm="0">
                                          <p:val>
                                            <p:strVal val="#ppt_x"/>
                                          </p:val>
                                        </p:tav>
                                        <p:tav tm="100000">
                                          <p:val>
                                            <p:strVal val="#ppt_x"/>
                                          </p:val>
                                        </p:tav>
                                      </p:tavLst>
                                    </p:anim>
                                    <p:anim calcmode="lin" valueType="num">
                                      <p:cBhvr additive="base">
                                        <p:cTn id="38" dur="500" fill="hold"/>
                                        <p:tgtEl>
                                          <p:spTgt spid="4097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0971"/>
                                        </p:tgtEl>
                                        <p:attrNameLst>
                                          <p:attrName>style.visibility</p:attrName>
                                        </p:attrNameLst>
                                      </p:cBhvr>
                                      <p:to>
                                        <p:strVal val="visible"/>
                                      </p:to>
                                    </p:set>
                                    <p:anim calcmode="lin" valueType="num">
                                      <p:cBhvr additive="base">
                                        <p:cTn id="41" dur="500" fill="hold"/>
                                        <p:tgtEl>
                                          <p:spTgt spid="40971"/>
                                        </p:tgtEl>
                                        <p:attrNameLst>
                                          <p:attrName>ppt_x</p:attrName>
                                        </p:attrNameLst>
                                      </p:cBhvr>
                                      <p:tavLst>
                                        <p:tav tm="0">
                                          <p:val>
                                            <p:strVal val="#ppt_x"/>
                                          </p:val>
                                        </p:tav>
                                        <p:tav tm="100000">
                                          <p:val>
                                            <p:strVal val="#ppt_x"/>
                                          </p:val>
                                        </p:tav>
                                      </p:tavLst>
                                    </p:anim>
                                    <p:anim calcmode="lin" valueType="num">
                                      <p:cBhvr additive="base">
                                        <p:cTn id="42" dur="500" fill="hold"/>
                                        <p:tgtEl>
                                          <p:spTgt spid="4097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0972"/>
                                        </p:tgtEl>
                                        <p:attrNameLst>
                                          <p:attrName>style.visibility</p:attrName>
                                        </p:attrNameLst>
                                      </p:cBhvr>
                                      <p:to>
                                        <p:strVal val="visible"/>
                                      </p:to>
                                    </p:set>
                                    <p:anim calcmode="lin" valueType="num">
                                      <p:cBhvr additive="base">
                                        <p:cTn id="45" dur="500" fill="hold"/>
                                        <p:tgtEl>
                                          <p:spTgt spid="40972"/>
                                        </p:tgtEl>
                                        <p:attrNameLst>
                                          <p:attrName>ppt_x</p:attrName>
                                        </p:attrNameLst>
                                      </p:cBhvr>
                                      <p:tavLst>
                                        <p:tav tm="0">
                                          <p:val>
                                            <p:strVal val="#ppt_x"/>
                                          </p:val>
                                        </p:tav>
                                        <p:tav tm="100000">
                                          <p:val>
                                            <p:strVal val="#ppt_x"/>
                                          </p:val>
                                        </p:tav>
                                      </p:tavLst>
                                    </p:anim>
                                    <p:anim calcmode="lin" valueType="num">
                                      <p:cBhvr additive="base">
                                        <p:cTn id="46" dur="500" fill="hold"/>
                                        <p:tgtEl>
                                          <p:spTgt spid="4097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0973"/>
                                        </p:tgtEl>
                                        <p:attrNameLst>
                                          <p:attrName>style.visibility</p:attrName>
                                        </p:attrNameLst>
                                      </p:cBhvr>
                                      <p:to>
                                        <p:strVal val="visible"/>
                                      </p:to>
                                    </p:set>
                                    <p:anim calcmode="lin" valueType="num">
                                      <p:cBhvr additive="base">
                                        <p:cTn id="49" dur="500" fill="hold"/>
                                        <p:tgtEl>
                                          <p:spTgt spid="40973"/>
                                        </p:tgtEl>
                                        <p:attrNameLst>
                                          <p:attrName>ppt_x</p:attrName>
                                        </p:attrNameLst>
                                      </p:cBhvr>
                                      <p:tavLst>
                                        <p:tav tm="0">
                                          <p:val>
                                            <p:strVal val="#ppt_x"/>
                                          </p:val>
                                        </p:tav>
                                        <p:tav tm="100000">
                                          <p:val>
                                            <p:strVal val="#ppt_x"/>
                                          </p:val>
                                        </p:tav>
                                      </p:tavLst>
                                    </p:anim>
                                    <p:anim calcmode="lin" valueType="num">
                                      <p:cBhvr additive="base">
                                        <p:cTn id="50" dur="500" fill="hold"/>
                                        <p:tgtEl>
                                          <p:spTgt spid="4097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0974"/>
                                        </p:tgtEl>
                                        <p:attrNameLst>
                                          <p:attrName>style.visibility</p:attrName>
                                        </p:attrNameLst>
                                      </p:cBhvr>
                                      <p:to>
                                        <p:strVal val="visible"/>
                                      </p:to>
                                    </p:set>
                                    <p:anim calcmode="lin" valueType="num">
                                      <p:cBhvr additive="base">
                                        <p:cTn id="53" dur="500" fill="hold"/>
                                        <p:tgtEl>
                                          <p:spTgt spid="40974"/>
                                        </p:tgtEl>
                                        <p:attrNameLst>
                                          <p:attrName>ppt_x</p:attrName>
                                        </p:attrNameLst>
                                      </p:cBhvr>
                                      <p:tavLst>
                                        <p:tav tm="0">
                                          <p:val>
                                            <p:strVal val="#ppt_x"/>
                                          </p:val>
                                        </p:tav>
                                        <p:tav tm="100000">
                                          <p:val>
                                            <p:strVal val="#ppt_x"/>
                                          </p:val>
                                        </p:tav>
                                      </p:tavLst>
                                    </p:anim>
                                    <p:anim calcmode="lin" valueType="num">
                                      <p:cBhvr additive="base">
                                        <p:cTn id="54" dur="500" fill="hold"/>
                                        <p:tgtEl>
                                          <p:spTgt spid="4097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0975"/>
                                        </p:tgtEl>
                                        <p:attrNameLst>
                                          <p:attrName>style.visibility</p:attrName>
                                        </p:attrNameLst>
                                      </p:cBhvr>
                                      <p:to>
                                        <p:strVal val="visible"/>
                                      </p:to>
                                    </p:set>
                                    <p:anim calcmode="lin" valueType="num">
                                      <p:cBhvr additive="base">
                                        <p:cTn id="57" dur="500" fill="hold"/>
                                        <p:tgtEl>
                                          <p:spTgt spid="40975"/>
                                        </p:tgtEl>
                                        <p:attrNameLst>
                                          <p:attrName>ppt_x</p:attrName>
                                        </p:attrNameLst>
                                      </p:cBhvr>
                                      <p:tavLst>
                                        <p:tav tm="0">
                                          <p:val>
                                            <p:strVal val="#ppt_x"/>
                                          </p:val>
                                        </p:tav>
                                        <p:tav tm="100000">
                                          <p:val>
                                            <p:strVal val="#ppt_x"/>
                                          </p:val>
                                        </p:tav>
                                      </p:tavLst>
                                    </p:anim>
                                    <p:anim calcmode="lin" valueType="num">
                                      <p:cBhvr additive="base">
                                        <p:cTn id="58" dur="500" fill="hold"/>
                                        <p:tgtEl>
                                          <p:spTgt spid="4097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976"/>
                                        </p:tgtEl>
                                        <p:attrNameLst>
                                          <p:attrName>style.visibility</p:attrName>
                                        </p:attrNameLst>
                                      </p:cBhvr>
                                      <p:to>
                                        <p:strVal val="visible"/>
                                      </p:to>
                                    </p:set>
                                    <p:anim calcmode="lin" valueType="num">
                                      <p:cBhvr additive="base">
                                        <p:cTn id="61" dur="500" fill="hold"/>
                                        <p:tgtEl>
                                          <p:spTgt spid="40976"/>
                                        </p:tgtEl>
                                        <p:attrNameLst>
                                          <p:attrName>ppt_x</p:attrName>
                                        </p:attrNameLst>
                                      </p:cBhvr>
                                      <p:tavLst>
                                        <p:tav tm="0">
                                          <p:val>
                                            <p:strVal val="#ppt_x"/>
                                          </p:val>
                                        </p:tav>
                                        <p:tav tm="100000">
                                          <p:val>
                                            <p:strVal val="#ppt_x"/>
                                          </p:val>
                                        </p:tav>
                                      </p:tavLst>
                                    </p:anim>
                                    <p:anim calcmode="lin" valueType="num">
                                      <p:cBhvr additive="base">
                                        <p:cTn id="62" dur="500" fill="hold"/>
                                        <p:tgtEl>
                                          <p:spTgt spid="4097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77"/>
                                        </p:tgtEl>
                                        <p:attrNameLst>
                                          <p:attrName>style.visibility</p:attrName>
                                        </p:attrNameLst>
                                      </p:cBhvr>
                                      <p:to>
                                        <p:strVal val="visible"/>
                                      </p:to>
                                    </p:set>
                                    <p:anim calcmode="lin" valueType="num">
                                      <p:cBhvr additive="base">
                                        <p:cTn id="65" dur="500" fill="hold"/>
                                        <p:tgtEl>
                                          <p:spTgt spid="40977"/>
                                        </p:tgtEl>
                                        <p:attrNameLst>
                                          <p:attrName>ppt_x</p:attrName>
                                        </p:attrNameLst>
                                      </p:cBhvr>
                                      <p:tavLst>
                                        <p:tav tm="0">
                                          <p:val>
                                            <p:strVal val="#ppt_x"/>
                                          </p:val>
                                        </p:tav>
                                        <p:tav tm="100000">
                                          <p:val>
                                            <p:strVal val="#ppt_x"/>
                                          </p:val>
                                        </p:tav>
                                      </p:tavLst>
                                    </p:anim>
                                    <p:anim calcmode="lin" valueType="num">
                                      <p:cBhvr additive="base">
                                        <p:cTn id="66" dur="500" fill="hold"/>
                                        <p:tgtEl>
                                          <p:spTgt spid="409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2" grpId="0" animBg="1"/>
      <p:bldP spid="40968" grpId="0"/>
      <p:bldP spid="40976" grpId="0"/>
      <p:bldP spid="4097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unched Tape 8">
            <a:extLst>
              <a:ext uri="{FF2B5EF4-FFF2-40B4-BE49-F238E27FC236}">
                <a16:creationId xmlns:a16="http://schemas.microsoft.com/office/drawing/2014/main" id="{23E75914-815D-4239-80CD-F1B650120565}"/>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0" name="Rectangle 9">
            <a:extLst>
              <a:ext uri="{FF2B5EF4-FFF2-40B4-BE49-F238E27FC236}">
                <a16:creationId xmlns:a16="http://schemas.microsoft.com/office/drawing/2014/main" id="{8CB445B3-CCE4-4EBD-9116-0421B3D1F967}"/>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1" name="Snip Diagonal Corner Rectangle 10">
            <a:extLst>
              <a:ext uri="{FF2B5EF4-FFF2-40B4-BE49-F238E27FC236}">
                <a16:creationId xmlns:a16="http://schemas.microsoft.com/office/drawing/2014/main" id="{35E20F80-6B4A-4815-B3B9-9A1830752207}"/>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2" name="Rectangle 11">
            <a:extLst>
              <a:ext uri="{FF2B5EF4-FFF2-40B4-BE49-F238E27FC236}">
                <a16:creationId xmlns:a16="http://schemas.microsoft.com/office/drawing/2014/main" id="{246F9F84-49C1-4AB2-8851-4232852D1920}"/>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sp>
        <p:nvSpPr>
          <p:cNvPr id="3" name="Round Diagonal Corner Rectangle 2">
            <a:extLst>
              <a:ext uri="{FF2B5EF4-FFF2-40B4-BE49-F238E27FC236}">
                <a16:creationId xmlns:a16="http://schemas.microsoft.com/office/drawing/2014/main" id="{A771A91B-225C-4D80-98B9-FC6E230CB8FB}"/>
              </a:ext>
            </a:extLst>
          </p:cNvPr>
          <p:cNvSpPr/>
          <p:nvPr/>
        </p:nvSpPr>
        <p:spPr>
          <a:xfrm>
            <a:off x="-33338" y="2894013"/>
            <a:ext cx="12192001" cy="3963987"/>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eaLnBrk="1" fontAlgn="auto" hangingPunct="1">
              <a:spcBef>
                <a:spcPts val="0"/>
              </a:spcBef>
              <a:spcAft>
                <a:spcPts val="0"/>
              </a:spcAft>
              <a:defRPr/>
            </a:pPr>
            <a:endParaRPr lang="en-US" sz="2400" b="1">
              <a:solidFill>
                <a:prstClr val="white"/>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3C490172-5BB2-4A00-AB5D-7D854D295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4850" y="5530850"/>
            <a:ext cx="13271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2" name="Object 3">
            <a:extLst>
              <a:ext uri="{FF2B5EF4-FFF2-40B4-BE49-F238E27FC236}">
                <a16:creationId xmlns:a16="http://schemas.microsoft.com/office/drawing/2014/main" id="{809E9C1D-F41A-472C-BB52-DE40CEEEF329}"/>
              </a:ext>
            </a:extLst>
          </p:cNvPr>
          <p:cNvGraphicFramePr>
            <a:graphicFrameLocks noChangeAspect="1"/>
          </p:cNvGraphicFramePr>
          <p:nvPr/>
        </p:nvGraphicFramePr>
        <p:xfrm>
          <a:off x="2487613" y="3544888"/>
          <a:ext cx="2473325" cy="744537"/>
        </p:xfrm>
        <a:graphic>
          <a:graphicData uri="http://schemas.openxmlformats.org/presentationml/2006/ole">
            <mc:AlternateContent xmlns:mc="http://schemas.openxmlformats.org/markup-compatibility/2006">
              <mc:Choice xmlns:v="urn:schemas-microsoft-com:vml" Requires="v">
                <p:oleObj spid="_x0000_s52242" name="Equation" r:id="rId4" imgW="1854200" imgH="558800" progId="Equation.DSMT4">
                  <p:embed/>
                </p:oleObj>
              </mc:Choice>
              <mc:Fallback>
                <p:oleObj name="Equation" r:id="rId4" imgW="1854200" imgH="558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613" y="3544888"/>
                        <a:ext cx="24733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3" name="Object 4">
            <a:extLst>
              <a:ext uri="{FF2B5EF4-FFF2-40B4-BE49-F238E27FC236}">
                <a16:creationId xmlns:a16="http://schemas.microsoft.com/office/drawing/2014/main" id="{5D07EC9D-EC4E-4D07-98F2-77ED65ED4214}"/>
              </a:ext>
            </a:extLst>
          </p:cNvPr>
          <p:cNvGraphicFramePr>
            <a:graphicFrameLocks noChangeAspect="1"/>
          </p:cNvGraphicFramePr>
          <p:nvPr/>
        </p:nvGraphicFramePr>
        <p:xfrm>
          <a:off x="6673850" y="3543300"/>
          <a:ext cx="1879600" cy="746125"/>
        </p:xfrm>
        <a:graphic>
          <a:graphicData uri="http://schemas.openxmlformats.org/presentationml/2006/ole">
            <mc:AlternateContent xmlns:mc="http://schemas.openxmlformats.org/markup-compatibility/2006">
              <mc:Choice xmlns:v="urn:schemas-microsoft-com:vml" Requires="v">
                <p:oleObj spid="_x0000_s52243" name="Equation" r:id="rId6" imgW="1409700" imgH="558800" progId="Equation.DSMT4">
                  <p:embed/>
                </p:oleObj>
              </mc:Choice>
              <mc:Fallback>
                <p:oleObj name="Equation" r:id="rId6" imgW="1409700" imgH="5588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3850" y="3543300"/>
                        <a:ext cx="1879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4" name="Object 5">
            <a:extLst>
              <a:ext uri="{FF2B5EF4-FFF2-40B4-BE49-F238E27FC236}">
                <a16:creationId xmlns:a16="http://schemas.microsoft.com/office/drawing/2014/main" id="{8933273C-DAD3-4A0F-9E27-1D34D071353C}"/>
              </a:ext>
            </a:extLst>
          </p:cNvPr>
          <p:cNvGraphicFramePr>
            <a:graphicFrameLocks noChangeAspect="1"/>
          </p:cNvGraphicFramePr>
          <p:nvPr/>
        </p:nvGraphicFramePr>
        <p:xfrm>
          <a:off x="2506663" y="4211638"/>
          <a:ext cx="2473325" cy="744537"/>
        </p:xfrm>
        <a:graphic>
          <a:graphicData uri="http://schemas.openxmlformats.org/presentationml/2006/ole">
            <mc:AlternateContent xmlns:mc="http://schemas.openxmlformats.org/markup-compatibility/2006">
              <mc:Choice xmlns:v="urn:schemas-microsoft-com:vml" Requires="v">
                <p:oleObj spid="_x0000_s52244" name="Equation" r:id="rId8" imgW="1854200" imgH="558800" progId="Equation.DSMT4">
                  <p:embed/>
                </p:oleObj>
              </mc:Choice>
              <mc:Fallback>
                <p:oleObj name="Equation" r:id="rId8" imgW="1854200" imgH="5588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6663" y="4211638"/>
                        <a:ext cx="24733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5" name="Object 6">
            <a:extLst>
              <a:ext uri="{FF2B5EF4-FFF2-40B4-BE49-F238E27FC236}">
                <a16:creationId xmlns:a16="http://schemas.microsoft.com/office/drawing/2014/main" id="{E853DA90-ABE0-4A71-9FAA-8599A86490A2}"/>
              </a:ext>
            </a:extLst>
          </p:cNvPr>
          <p:cNvGraphicFramePr>
            <a:graphicFrameLocks noChangeAspect="1"/>
          </p:cNvGraphicFramePr>
          <p:nvPr/>
        </p:nvGraphicFramePr>
        <p:xfrm>
          <a:off x="6692900" y="4229100"/>
          <a:ext cx="2979738" cy="744538"/>
        </p:xfrm>
        <a:graphic>
          <a:graphicData uri="http://schemas.openxmlformats.org/presentationml/2006/ole">
            <mc:AlternateContent xmlns:mc="http://schemas.openxmlformats.org/markup-compatibility/2006">
              <mc:Choice xmlns:v="urn:schemas-microsoft-com:vml" Requires="v">
                <p:oleObj spid="_x0000_s52245" name="Equation" r:id="rId10" imgW="2235200" imgH="558800" progId="Equation.DSMT4">
                  <p:embed/>
                </p:oleObj>
              </mc:Choice>
              <mc:Fallback>
                <p:oleObj name="Equation" r:id="rId10" imgW="2235200" imgH="5588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2900" y="4229100"/>
                        <a:ext cx="297973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6" name="TextBox 27">
            <a:extLst>
              <a:ext uri="{FF2B5EF4-FFF2-40B4-BE49-F238E27FC236}">
                <a16:creationId xmlns:a16="http://schemas.microsoft.com/office/drawing/2014/main" id="{AC895A43-DDFC-424C-9C48-A664356A59EB}"/>
              </a:ext>
            </a:extLst>
          </p:cNvPr>
          <p:cNvSpPr txBox="1">
            <a:spLocks noChangeArrowheads="1"/>
          </p:cNvSpPr>
          <p:nvPr/>
        </p:nvSpPr>
        <p:spPr bwMode="auto">
          <a:xfrm>
            <a:off x="28575" y="4973638"/>
            <a:ext cx="11569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Vì:                                      nên sắp xếp các số theo thứ tự tăng dần là </a:t>
            </a:r>
          </a:p>
        </p:txBody>
      </p:sp>
      <p:graphicFrame>
        <p:nvGraphicFramePr>
          <p:cNvPr id="41997" name="Object 30">
            <a:extLst>
              <a:ext uri="{FF2B5EF4-FFF2-40B4-BE49-F238E27FC236}">
                <a16:creationId xmlns:a16="http://schemas.microsoft.com/office/drawing/2014/main" id="{156D3AAE-93CC-4899-94AD-CEC4F1DE43F7}"/>
              </a:ext>
            </a:extLst>
          </p:cNvPr>
          <p:cNvGraphicFramePr>
            <a:graphicFrameLocks noChangeAspect="1"/>
          </p:cNvGraphicFramePr>
          <p:nvPr/>
        </p:nvGraphicFramePr>
        <p:xfrm>
          <a:off x="1063625" y="5148263"/>
          <a:ext cx="4200525" cy="525462"/>
        </p:xfrm>
        <a:graphic>
          <a:graphicData uri="http://schemas.openxmlformats.org/presentationml/2006/ole">
            <mc:AlternateContent xmlns:mc="http://schemas.openxmlformats.org/markup-compatibility/2006">
              <mc:Choice xmlns:v="urn:schemas-microsoft-com:vml" Requires="v">
                <p:oleObj spid="_x0000_s52246" name="Equation" r:id="rId12" imgW="3149600" imgH="393700" progId="Equation.DSMT4">
                  <p:embed/>
                </p:oleObj>
              </mc:Choice>
              <mc:Fallback>
                <p:oleObj name="Equation" r:id="rId12" imgW="3149600" imgH="393700"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3625" y="5148263"/>
                        <a:ext cx="42005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8" name="Object 31">
            <a:extLst>
              <a:ext uri="{FF2B5EF4-FFF2-40B4-BE49-F238E27FC236}">
                <a16:creationId xmlns:a16="http://schemas.microsoft.com/office/drawing/2014/main" id="{9631D1FB-EC65-4B80-B46D-0217752E006D}"/>
              </a:ext>
            </a:extLst>
          </p:cNvPr>
          <p:cNvGraphicFramePr>
            <a:graphicFrameLocks noChangeAspect="1"/>
          </p:cNvGraphicFramePr>
          <p:nvPr/>
        </p:nvGraphicFramePr>
        <p:xfrm>
          <a:off x="3048000" y="3081338"/>
          <a:ext cx="1219200" cy="449262"/>
        </p:xfrm>
        <a:graphic>
          <a:graphicData uri="http://schemas.openxmlformats.org/presentationml/2006/ole">
            <mc:AlternateContent xmlns:mc="http://schemas.openxmlformats.org/markup-compatibility/2006">
              <mc:Choice xmlns:v="urn:schemas-microsoft-com:vml" Requires="v">
                <p:oleObj spid="_x0000_s52247" name="Equation" r:id="rId14" imgW="457677" imgH="793306" progId="Equation.DSMT4">
                  <p:embed/>
                </p:oleObj>
              </mc:Choice>
              <mc:Fallback>
                <p:oleObj name="Equation" r:id="rId14" imgW="457677" imgH="793306" progId="Equation.DSMT4">
                  <p:embed/>
                  <p:pic>
                    <p:nvPicPr>
                      <p:cNvPr id="0"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0"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9" name="Object 32">
            <a:extLst>
              <a:ext uri="{FF2B5EF4-FFF2-40B4-BE49-F238E27FC236}">
                <a16:creationId xmlns:a16="http://schemas.microsoft.com/office/drawing/2014/main" id="{A1CDF4E3-EB79-4482-B7C6-5E93C893E237}"/>
              </a:ext>
            </a:extLst>
          </p:cNvPr>
          <p:cNvGraphicFramePr>
            <a:graphicFrameLocks noChangeAspect="1"/>
          </p:cNvGraphicFramePr>
          <p:nvPr/>
        </p:nvGraphicFramePr>
        <p:xfrm>
          <a:off x="3097213" y="5622925"/>
          <a:ext cx="5562600" cy="744538"/>
        </p:xfrm>
        <a:graphic>
          <a:graphicData uri="http://schemas.openxmlformats.org/presentationml/2006/ole">
            <mc:AlternateContent xmlns:mc="http://schemas.openxmlformats.org/markup-compatibility/2006">
              <mc:Choice xmlns:v="urn:schemas-microsoft-com:vml" Requires="v">
                <p:oleObj spid="_x0000_s52248" name="Equation" r:id="rId16" imgW="4483100" imgH="558800" progId="Equation.DSMT4">
                  <p:embed/>
                </p:oleObj>
              </mc:Choice>
              <mc:Fallback>
                <p:oleObj name="Equation" r:id="rId16" imgW="4483100" imgH="558800" progId="Equation.DSMT4">
                  <p:embed/>
                  <p:pic>
                    <p:nvPicPr>
                      <p:cNvPr id="0"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97213" y="5622925"/>
                        <a:ext cx="5562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A4ADE700-87CB-45C6-8BEB-A75D4A598953}"/>
              </a:ext>
            </a:extLst>
          </p:cNvPr>
          <p:cNvSpPr txBox="1">
            <a:spLocks noChangeArrowheads="1"/>
          </p:cNvSpPr>
          <p:nvPr/>
        </p:nvSpPr>
        <p:spPr bwMode="auto">
          <a:xfrm>
            <a:off x="39688" y="3000375"/>
            <a:ext cx="346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000000"/>
                </a:solidFill>
                <a:latin typeface="Times New Roman" panose="02020603050405020304" pitchFamily="18" charset="0"/>
                <a:cs typeface="Times New Roman" panose="02020603050405020304" pitchFamily="18" charset="0"/>
              </a:rPr>
              <a:t>Bài 6 (SGK – 30):</a:t>
            </a:r>
          </a:p>
        </p:txBody>
      </p:sp>
      <p:sp>
        <p:nvSpPr>
          <p:cNvPr id="2" name="TextBox 1">
            <a:extLst>
              <a:ext uri="{FF2B5EF4-FFF2-40B4-BE49-F238E27FC236}">
                <a16:creationId xmlns:a16="http://schemas.microsoft.com/office/drawing/2014/main" id="{4849EA65-A102-473B-9D3B-D230DB53A15D}"/>
              </a:ext>
            </a:extLst>
          </p:cNvPr>
          <p:cNvSpPr txBox="1">
            <a:spLocks noChangeArrowheads="1"/>
          </p:cNvSpPr>
          <p:nvPr/>
        </p:nvSpPr>
        <p:spPr bwMode="auto">
          <a:xfrm>
            <a:off x="228600" y="3584575"/>
            <a:ext cx="1371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a:latin typeface="Times New Roman" panose="02020603050405020304" pitchFamily="18" charset="0"/>
                <a:cs typeface="Times New Roman" panose="02020603050405020304" pitchFamily="18" charset="0"/>
              </a:rPr>
              <a:t>b.</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1992"/>
                                        </p:tgtEl>
                                        <p:attrNameLst>
                                          <p:attrName>style.visibility</p:attrName>
                                        </p:attrNameLst>
                                      </p:cBhvr>
                                      <p:to>
                                        <p:strVal val="visible"/>
                                      </p:to>
                                    </p:set>
                                    <p:animEffect transition="in" filter="fade">
                                      <p:cBhvr>
                                        <p:cTn id="31" dur="1000"/>
                                        <p:tgtEl>
                                          <p:spTgt spid="41992"/>
                                        </p:tgtEl>
                                      </p:cBhvr>
                                    </p:animEffect>
                                    <p:anim calcmode="lin" valueType="num">
                                      <p:cBhvr>
                                        <p:cTn id="32" dur="1000" fill="hold"/>
                                        <p:tgtEl>
                                          <p:spTgt spid="41992"/>
                                        </p:tgtEl>
                                        <p:attrNameLst>
                                          <p:attrName>ppt_x</p:attrName>
                                        </p:attrNameLst>
                                      </p:cBhvr>
                                      <p:tavLst>
                                        <p:tav tm="0">
                                          <p:val>
                                            <p:strVal val="#ppt_x"/>
                                          </p:val>
                                        </p:tav>
                                        <p:tav tm="100000">
                                          <p:val>
                                            <p:strVal val="#ppt_x"/>
                                          </p:val>
                                        </p:tav>
                                      </p:tavLst>
                                    </p:anim>
                                    <p:anim calcmode="lin" valueType="num">
                                      <p:cBhvr>
                                        <p:cTn id="33" dur="1000" fill="hold"/>
                                        <p:tgtEl>
                                          <p:spTgt spid="4199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1993"/>
                                        </p:tgtEl>
                                        <p:attrNameLst>
                                          <p:attrName>style.visibility</p:attrName>
                                        </p:attrNameLst>
                                      </p:cBhvr>
                                      <p:to>
                                        <p:strVal val="visible"/>
                                      </p:to>
                                    </p:set>
                                    <p:animEffect transition="in" filter="fade">
                                      <p:cBhvr>
                                        <p:cTn id="36" dur="1000"/>
                                        <p:tgtEl>
                                          <p:spTgt spid="41993"/>
                                        </p:tgtEl>
                                      </p:cBhvr>
                                    </p:animEffect>
                                    <p:anim calcmode="lin" valueType="num">
                                      <p:cBhvr>
                                        <p:cTn id="37" dur="1000" fill="hold"/>
                                        <p:tgtEl>
                                          <p:spTgt spid="41993"/>
                                        </p:tgtEl>
                                        <p:attrNameLst>
                                          <p:attrName>ppt_x</p:attrName>
                                        </p:attrNameLst>
                                      </p:cBhvr>
                                      <p:tavLst>
                                        <p:tav tm="0">
                                          <p:val>
                                            <p:strVal val="#ppt_x"/>
                                          </p:val>
                                        </p:tav>
                                        <p:tav tm="100000">
                                          <p:val>
                                            <p:strVal val="#ppt_x"/>
                                          </p:val>
                                        </p:tav>
                                      </p:tavLst>
                                    </p:anim>
                                    <p:anim calcmode="lin" valueType="num">
                                      <p:cBhvr>
                                        <p:cTn id="38" dur="1000" fill="hold"/>
                                        <p:tgtEl>
                                          <p:spTgt spid="4199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1994"/>
                                        </p:tgtEl>
                                        <p:attrNameLst>
                                          <p:attrName>style.visibility</p:attrName>
                                        </p:attrNameLst>
                                      </p:cBhvr>
                                      <p:to>
                                        <p:strVal val="visible"/>
                                      </p:to>
                                    </p:set>
                                    <p:animEffect transition="in" filter="fade">
                                      <p:cBhvr>
                                        <p:cTn id="41" dur="1000"/>
                                        <p:tgtEl>
                                          <p:spTgt spid="41994"/>
                                        </p:tgtEl>
                                      </p:cBhvr>
                                    </p:animEffect>
                                    <p:anim calcmode="lin" valueType="num">
                                      <p:cBhvr>
                                        <p:cTn id="42" dur="1000" fill="hold"/>
                                        <p:tgtEl>
                                          <p:spTgt spid="41994"/>
                                        </p:tgtEl>
                                        <p:attrNameLst>
                                          <p:attrName>ppt_x</p:attrName>
                                        </p:attrNameLst>
                                      </p:cBhvr>
                                      <p:tavLst>
                                        <p:tav tm="0">
                                          <p:val>
                                            <p:strVal val="#ppt_x"/>
                                          </p:val>
                                        </p:tav>
                                        <p:tav tm="100000">
                                          <p:val>
                                            <p:strVal val="#ppt_x"/>
                                          </p:val>
                                        </p:tav>
                                      </p:tavLst>
                                    </p:anim>
                                    <p:anim calcmode="lin" valueType="num">
                                      <p:cBhvr>
                                        <p:cTn id="43" dur="1000" fill="hold"/>
                                        <p:tgtEl>
                                          <p:spTgt spid="4199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1995"/>
                                        </p:tgtEl>
                                        <p:attrNameLst>
                                          <p:attrName>style.visibility</p:attrName>
                                        </p:attrNameLst>
                                      </p:cBhvr>
                                      <p:to>
                                        <p:strVal val="visible"/>
                                      </p:to>
                                    </p:set>
                                    <p:animEffect transition="in" filter="fade">
                                      <p:cBhvr>
                                        <p:cTn id="46" dur="1000"/>
                                        <p:tgtEl>
                                          <p:spTgt spid="41995"/>
                                        </p:tgtEl>
                                      </p:cBhvr>
                                    </p:animEffect>
                                    <p:anim calcmode="lin" valueType="num">
                                      <p:cBhvr>
                                        <p:cTn id="47" dur="1000" fill="hold"/>
                                        <p:tgtEl>
                                          <p:spTgt spid="41995"/>
                                        </p:tgtEl>
                                        <p:attrNameLst>
                                          <p:attrName>ppt_x</p:attrName>
                                        </p:attrNameLst>
                                      </p:cBhvr>
                                      <p:tavLst>
                                        <p:tav tm="0">
                                          <p:val>
                                            <p:strVal val="#ppt_x"/>
                                          </p:val>
                                        </p:tav>
                                        <p:tav tm="100000">
                                          <p:val>
                                            <p:strVal val="#ppt_x"/>
                                          </p:val>
                                        </p:tav>
                                      </p:tavLst>
                                    </p:anim>
                                    <p:anim calcmode="lin" valueType="num">
                                      <p:cBhvr>
                                        <p:cTn id="48" dur="1000" fill="hold"/>
                                        <p:tgtEl>
                                          <p:spTgt spid="4199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fade">
                                      <p:cBhvr>
                                        <p:cTn id="51" dur="1000"/>
                                        <p:tgtEl>
                                          <p:spTgt spid="41996"/>
                                        </p:tgtEl>
                                      </p:cBhvr>
                                    </p:animEffect>
                                    <p:anim calcmode="lin" valueType="num">
                                      <p:cBhvr>
                                        <p:cTn id="52" dur="1000" fill="hold"/>
                                        <p:tgtEl>
                                          <p:spTgt spid="41996"/>
                                        </p:tgtEl>
                                        <p:attrNameLst>
                                          <p:attrName>ppt_x</p:attrName>
                                        </p:attrNameLst>
                                      </p:cBhvr>
                                      <p:tavLst>
                                        <p:tav tm="0">
                                          <p:val>
                                            <p:strVal val="#ppt_x"/>
                                          </p:val>
                                        </p:tav>
                                        <p:tav tm="100000">
                                          <p:val>
                                            <p:strVal val="#ppt_x"/>
                                          </p:val>
                                        </p:tav>
                                      </p:tavLst>
                                    </p:anim>
                                    <p:anim calcmode="lin" valueType="num">
                                      <p:cBhvr>
                                        <p:cTn id="53" dur="1000" fill="hold"/>
                                        <p:tgtEl>
                                          <p:spTgt spid="4199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1997"/>
                                        </p:tgtEl>
                                        <p:attrNameLst>
                                          <p:attrName>style.visibility</p:attrName>
                                        </p:attrNameLst>
                                      </p:cBhvr>
                                      <p:to>
                                        <p:strVal val="visible"/>
                                      </p:to>
                                    </p:set>
                                    <p:animEffect transition="in" filter="fade">
                                      <p:cBhvr>
                                        <p:cTn id="56" dur="1000"/>
                                        <p:tgtEl>
                                          <p:spTgt spid="41997"/>
                                        </p:tgtEl>
                                      </p:cBhvr>
                                    </p:animEffect>
                                    <p:anim calcmode="lin" valueType="num">
                                      <p:cBhvr>
                                        <p:cTn id="57" dur="1000" fill="hold"/>
                                        <p:tgtEl>
                                          <p:spTgt spid="41997"/>
                                        </p:tgtEl>
                                        <p:attrNameLst>
                                          <p:attrName>ppt_x</p:attrName>
                                        </p:attrNameLst>
                                      </p:cBhvr>
                                      <p:tavLst>
                                        <p:tav tm="0">
                                          <p:val>
                                            <p:strVal val="#ppt_x"/>
                                          </p:val>
                                        </p:tav>
                                        <p:tav tm="100000">
                                          <p:val>
                                            <p:strVal val="#ppt_x"/>
                                          </p:val>
                                        </p:tav>
                                      </p:tavLst>
                                    </p:anim>
                                    <p:anim calcmode="lin" valueType="num">
                                      <p:cBhvr>
                                        <p:cTn id="58" dur="1000" fill="hold"/>
                                        <p:tgtEl>
                                          <p:spTgt spid="4199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998"/>
                                        </p:tgtEl>
                                        <p:attrNameLst>
                                          <p:attrName>style.visibility</p:attrName>
                                        </p:attrNameLst>
                                      </p:cBhvr>
                                      <p:to>
                                        <p:strVal val="visible"/>
                                      </p:to>
                                    </p:set>
                                    <p:animEffect transition="in" filter="fade">
                                      <p:cBhvr>
                                        <p:cTn id="61" dur="1000"/>
                                        <p:tgtEl>
                                          <p:spTgt spid="41998"/>
                                        </p:tgtEl>
                                      </p:cBhvr>
                                    </p:animEffect>
                                    <p:anim calcmode="lin" valueType="num">
                                      <p:cBhvr>
                                        <p:cTn id="62" dur="1000" fill="hold"/>
                                        <p:tgtEl>
                                          <p:spTgt spid="41998"/>
                                        </p:tgtEl>
                                        <p:attrNameLst>
                                          <p:attrName>ppt_x</p:attrName>
                                        </p:attrNameLst>
                                      </p:cBhvr>
                                      <p:tavLst>
                                        <p:tav tm="0">
                                          <p:val>
                                            <p:strVal val="#ppt_x"/>
                                          </p:val>
                                        </p:tav>
                                        <p:tav tm="100000">
                                          <p:val>
                                            <p:strVal val="#ppt_x"/>
                                          </p:val>
                                        </p:tav>
                                      </p:tavLst>
                                    </p:anim>
                                    <p:anim calcmode="lin" valueType="num">
                                      <p:cBhvr>
                                        <p:cTn id="63" dur="1000" fill="hold"/>
                                        <p:tgtEl>
                                          <p:spTgt spid="4199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1999"/>
                                        </p:tgtEl>
                                        <p:attrNameLst>
                                          <p:attrName>style.visibility</p:attrName>
                                        </p:attrNameLst>
                                      </p:cBhvr>
                                      <p:to>
                                        <p:strVal val="visible"/>
                                      </p:to>
                                    </p:set>
                                    <p:animEffect transition="in" filter="fade">
                                      <p:cBhvr>
                                        <p:cTn id="66" dur="1000"/>
                                        <p:tgtEl>
                                          <p:spTgt spid="41999"/>
                                        </p:tgtEl>
                                      </p:cBhvr>
                                    </p:animEffect>
                                    <p:anim calcmode="lin" valueType="num">
                                      <p:cBhvr>
                                        <p:cTn id="67" dur="1000" fill="hold"/>
                                        <p:tgtEl>
                                          <p:spTgt spid="41999"/>
                                        </p:tgtEl>
                                        <p:attrNameLst>
                                          <p:attrName>ppt_x</p:attrName>
                                        </p:attrNameLst>
                                      </p:cBhvr>
                                      <p:tavLst>
                                        <p:tav tm="0">
                                          <p:val>
                                            <p:strVal val="#ppt_x"/>
                                          </p:val>
                                        </p:tav>
                                        <p:tav tm="100000">
                                          <p:val>
                                            <p:strVal val="#ppt_x"/>
                                          </p:val>
                                        </p:tav>
                                      </p:tavLst>
                                    </p:anim>
                                    <p:anim calcmode="lin" valueType="num">
                                      <p:cBhvr>
                                        <p:cTn id="68" dur="1000" fill="hold"/>
                                        <p:tgtEl>
                                          <p:spTgt spid="4199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1000"/>
                                        <p:tgtEl>
                                          <p:spTgt spid="2"/>
                                        </p:tgtEl>
                                      </p:cBhvr>
                                    </p:animEffect>
                                    <p:anim calcmode="lin" valueType="num">
                                      <p:cBhvr>
                                        <p:cTn id="77" dur="1000" fill="hold"/>
                                        <p:tgtEl>
                                          <p:spTgt spid="2"/>
                                        </p:tgtEl>
                                        <p:attrNameLst>
                                          <p:attrName>ppt_x</p:attrName>
                                        </p:attrNameLst>
                                      </p:cBhvr>
                                      <p:tavLst>
                                        <p:tav tm="0">
                                          <p:val>
                                            <p:strVal val="#ppt_x"/>
                                          </p:val>
                                        </p:tav>
                                        <p:tav tm="100000">
                                          <p:val>
                                            <p:strVal val="#ppt_x"/>
                                          </p:val>
                                        </p:tav>
                                      </p:tavLst>
                                    </p:anim>
                                    <p:anim calcmode="lin" valueType="num">
                                      <p:cBhvr>
                                        <p:cTn id="7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41996" grpId="0"/>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52FC2DDE-5012-47BB-A775-10CEFD3411DD}"/>
              </a:ext>
            </a:extLst>
          </p:cNvPr>
          <p:cNvSpPr/>
          <p:nvPr/>
        </p:nvSpPr>
        <p:spPr>
          <a:xfrm>
            <a:off x="0" y="269875"/>
            <a:ext cx="3608388" cy="10922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3011" name="TextBox 8">
            <a:extLst>
              <a:ext uri="{FF2B5EF4-FFF2-40B4-BE49-F238E27FC236}">
                <a16:creationId xmlns:a16="http://schemas.microsoft.com/office/drawing/2014/main" id="{9F2B5D48-4BC0-43A3-A523-7DF454C1A462}"/>
              </a:ext>
            </a:extLst>
          </p:cNvPr>
          <p:cNvSpPr txBox="1">
            <a:spLocks noChangeArrowheads="1"/>
          </p:cNvSpPr>
          <p:nvPr/>
        </p:nvSpPr>
        <p:spPr bwMode="auto">
          <a:xfrm>
            <a:off x="460375" y="352425"/>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CHÚ Ý</a:t>
            </a:r>
          </a:p>
          <a:p>
            <a:pPr eaLnBrk="1" hangingPunct="1"/>
            <a:endParaRPr lang="en-US" altLang="en-US" sz="2400">
              <a:solidFill>
                <a:srgbClr val="000000"/>
              </a:solidFill>
            </a:endParaRPr>
          </a:p>
        </p:txBody>
      </p:sp>
      <p:pic>
        <p:nvPicPr>
          <p:cNvPr id="13" name="Picture 9">
            <a:extLst>
              <a:ext uri="{FF2B5EF4-FFF2-40B4-BE49-F238E27FC236}">
                <a16:creationId xmlns:a16="http://schemas.microsoft.com/office/drawing/2014/main" id="{4E0E9DB1-F455-419A-AB4B-73B9061E5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4130675"/>
            <a:ext cx="27654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lowchart: Predefined Process 13">
            <a:extLst>
              <a:ext uri="{FF2B5EF4-FFF2-40B4-BE49-F238E27FC236}">
                <a16:creationId xmlns:a16="http://schemas.microsoft.com/office/drawing/2014/main" id="{29A90524-4F33-41B8-A0BA-6CBC88D27CD4}"/>
              </a:ext>
            </a:extLst>
          </p:cNvPr>
          <p:cNvSpPr/>
          <p:nvPr/>
        </p:nvSpPr>
        <p:spPr>
          <a:xfrm>
            <a:off x="3106738" y="1444625"/>
            <a:ext cx="9074150" cy="5133975"/>
          </a:xfrm>
          <a:prstGeom prst="flowChartPredefined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5" name="Right Arrow 14">
            <a:extLst>
              <a:ext uri="{FF2B5EF4-FFF2-40B4-BE49-F238E27FC236}">
                <a16:creationId xmlns:a16="http://schemas.microsoft.com/office/drawing/2014/main" id="{692450FE-32BD-4517-B767-403D0B16D61D}"/>
              </a:ext>
            </a:extLst>
          </p:cNvPr>
          <p:cNvSpPr/>
          <p:nvPr/>
        </p:nvSpPr>
        <p:spPr>
          <a:xfrm>
            <a:off x="3436938" y="2982913"/>
            <a:ext cx="774700" cy="50800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FFC000">
                  <a:lumMod val="60000"/>
                  <a:lumOff val="40000"/>
                </a:srgbClr>
              </a:solidFill>
            </a:endParaRPr>
          </a:p>
        </p:txBody>
      </p:sp>
      <p:sp>
        <p:nvSpPr>
          <p:cNvPr id="16" name="Right Arrow 15">
            <a:extLst>
              <a:ext uri="{FF2B5EF4-FFF2-40B4-BE49-F238E27FC236}">
                <a16:creationId xmlns:a16="http://schemas.microsoft.com/office/drawing/2014/main" id="{717B0FAF-0E6A-4359-9605-AE3A2CDCDA02}"/>
              </a:ext>
            </a:extLst>
          </p:cNvPr>
          <p:cNvSpPr/>
          <p:nvPr/>
        </p:nvSpPr>
        <p:spPr>
          <a:xfrm>
            <a:off x="3448050" y="5653088"/>
            <a:ext cx="774700" cy="50800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FFC000">
                  <a:lumMod val="60000"/>
                  <a:lumOff val="40000"/>
                </a:srgbClr>
              </a:solidFill>
            </a:endParaRPr>
          </a:p>
        </p:txBody>
      </p:sp>
      <p:sp>
        <p:nvSpPr>
          <p:cNvPr id="17" name="Right Arrow 16">
            <a:extLst>
              <a:ext uri="{FF2B5EF4-FFF2-40B4-BE49-F238E27FC236}">
                <a16:creationId xmlns:a16="http://schemas.microsoft.com/office/drawing/2014/main" id="{7B73480A-EDFB-4824-9A11-915EE39B959C}"/>
              </a:ext>
            </a:extLst>
          </p:cNvPr>
          <p:cNvSpPr/>
          <p:nvPr/>
        </p:nvSpPr>
        <p:spPr>
          <a:xfrm>
            <a:off x="3454400" y="4125913"/>
            <a:ext cx="774700" cy="50800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FFC000">
                  <a:lumMod val="60000"/>
                  <a:lumOff val="40000"/>
                </a:srgbClr>
              </a:solidFill>
            </a:endParaRPr>
          </a:p>
        </p:txBody>
      </p:sp>
      <p:sp>
        <p:nvSpPr>
          <p:cNvPr id="19" name="Rectangle 18">
            <a:extLst>
              <a:ext uri="{FF2B5EF4-FFF2-40B4-BE49-F238E27FC236}">
                <a16:creationId xmlns:a16="http://schemas.microsoft.com/office/drawing/2014/main" id="{2D5B7741-CF1A-4F7F-B5CA-F183916A12AD}"/>
              </a:ext>
            </a:extLst>
          </p:cNvPr>
          <p:cNvSpPr/>
          <p:nvPr/>
        </p:nvSpPr>
        <p:spPr>
          <a:xfrm>
            <a:off x="4214813" y="2862263"/>
            <a:ext cx="6845300" cy="855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Rectangle 19">
            <a:extLst>
              <a:ext uri="{FF2B5EF4-FFF2-40B4-BE49-F238E27FC236}">
                <a16:creationId xmlns:a16="http://schemas.microsoft.com/office/drawing/2014/main" id="{C2A142D9-8958-4F28-B1F3-E8AD455B850B}"/>
              </a:ext>
            </a:extLst>
          </p:cNvPr>
          <p:cNvSpPr/>
          <p:nvPr/>
        </p:nvSpPr>
        <p:spPr>
          <a:xfrm>
            <a:off x="4240213" y="3952875"/>
            <a:ext cx="6845300" cy="855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2400">
                <a:solidFill>
                  <a:prstClr val="white"/>
                </a:solidFill>
              </a:rPr>
              <a:t>V</a:t>
            </a:r>
          </a:p>
        </p:txBody>
      </p:sp>
      <p:sp>
        <p:nvSpPr>
          <p:cNvPr id="21" name="Rectangle 20">
            <a:extLst>
              <a:ext uri="{FF2B5EF4-FFF2-40B4-BE49-F238E27FC236}">
                <a16:creationId xmlns:a16="http://schemas.microsoft.com/office/drawing/2014/main" id="{96C17D03-FC82-4A9F-B7CC-BD5B7DB3815C}"/>
              </a:ext>
            </a:extLst>
          </p:cNvPr>
          <p:cNvSpPr/>
          <p:nvPr/>
        </p:nvSpPr>
        <p:spPr>
          <a:xfrm>
            <a:off x="4233863" y="5048250"/>
            <a:ext cx="6845300" cy="1520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2400">
                <a:solidFill>
                  <a:prstClr val="white"/>
                </a:solidFill>
              </a:rPr>
              <a:t>V</a:t>
            </a:r>
          </a:p>
        </p:txBody>
      </p:sp>
      <p:graphicFrame>
        <p:nvGraphicFramePr>
          <p:cNvPr id="43020" name="Object 21">
            <a:extLst>
              <a:ext uri="{FF2B5EF4-FFF2-40B4-BE49-F238E27FC236}">
                <a16:creationId xmlns:a16="http://schemas.microsoft.com/office/drawing/2014/main" id="{EEF801C9-30DC-4C7B-9F99-BC199A5DD287}"/>
              </a:ext>
            </a:extLst>
          </p:cNvPr>
          <p:cNvGraphicFramePr>
            <a:graphicFrameLocks noChangeAspect="1"/>
          </p:cNvGraphicFramePr>
          <p:nvPr/>
        </p:nvGraphicFramePr>
        <p:xfrm>
          <a:off x="4479925" y="2982913"/>
          <a:ext cx="1389063" cy="508000"/>
        </p:xfrm>
        <a:graphic>
          <a:graphicData uri="http://schemas.openxmlformats.org/presentationml/2006/ole">
            <mc:AlternateContent xmlns:mc="http://schemas.openxmlformats.org/markup-compatibility/2006">
              <mc:Choice xmlns:v="urn:schemas-microsoft-com:vml" Requires="v">
                <p:oleObj spid="_x0000_s53277" name="Equation" r:id="rId4" imgW="1040948" imgH="380835" progId="Equation.DSMT4">
                  <p:embed/>
                </p:oleObj>
              </mc:Choice>
              <mc:Fallback>
                <p:oleObj name="Equation" r:id="rId4" imgW="1040948" imgH="380835"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2982913"/>
                        <a:ext cx="13890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a:extLst>
              <a:ext uri="{FF2B5EF4-FFF2-40B4-BE49-F238E27FC236}">
                <a16:creationId xmlns:a16="http://schemas.microsoft.com/office/drawing/2014/main" id="{5AD7DFC1-208B-4420-BF34-C12D6D1CD77C}"/>
              </a:ext>
            </a:extLst>
          </p:cNvPr>
          <p:cNvSpPr txBox="1"/>
          <p:nvPr/>
        </p:nvSpPr>
        <p:spPr>
          <a:xfrm>
            <a:off x="5911850" y="2913063"/>
            <a:ext cx="4930775" cy="666750"/>
          </a:xfrm>
          <a:prstGeom prst="rect">
            <a:avLst/>
          </a:prstGeom>
          <a:noFill/>
        </p:spPr>
        <p:txBody>
          <a:bodyPr>
            <a:spAutoFit/>
          </a:bodyPr>
          <a:lstStyle/>
          <a:p>
            <a:pPr defTabSz="1219170" eaLnBrk="1" fontAlgn="auto" hangingPunct="1">
              <a:spcBef>
                <a:spcPts val="0"/>
              </a:spcBef>
              <a:spcAft>
                <a:spcPts val="0"/>
              </a:spcAft>
              <a:defRPr/>
            </a:pPr>
            <a:r>
              <a:rPr lang="en-US" sz="3733" err="1">
                <a:solidFill>
                  <a:prstClr val="black"/>
                </a:solidFill>
                <a:latin typeface="Times New Roman" panose="02020603050405020304" pitchFamily="18" charset="0"/>
                <a:cs typeface="Times New Roman" panose="02020603050405020304" pitchFamily="18" charset="0"/>
              </a:rPr>
              <a:t>nếu</a:t>
            </a:r>
            <a:r>
              <a:rPr lang="en-US" sz="3733">
                <a:solidFill>
                  <a:prstClr val="black"/>
                </a:solidFill>
                <a:latin typeface="Times New Roman" panose="02020603050405020304" pitchFamily="18" charset="0"/>
                <a:cs typeface="Times New Roman" panose="02020603050405020304" pitchFamily="18" charset="0"/>
              </a:rPr>
              <a:t>         </a:t>
            </a:r>
            <a:r>
              <a:rPr lang="en-US" sz="3733" err="1">
                <a:solidFill>
                  <a:prstClr val="black"/>
                </a:solidFill>
                <a:latin typeface="Times New Roman" panose="02020603050405020304" pitchFamily="18" charset="0"/>
                <a:cs typeface="Times New Roman" panose="02020603050405020304" pitchFamily="18" charset="0"/>
              </a:rPr>
              <a:t>và</a:t>
            </a:r>
            <a:endParaRPr lang="en-US" sz="3733">
              <a:solidFill>
                <a:prstClr val="black"/>
              </a:solidFill>
              <a:latin typeface="Times New Roman" panose="02020603050405020304" pitchFamily="18" charset="0"/>
              <a:cs typeface="Times New Roman" panose="02020603050405020304" pitchFamily="18" charset="0"/>
            </a:endParaRPr>
          </a:p>
        </p:txBody>
      </p:sp>
      <p:graphicFrame>
        <p:nvGraphicFramePr>
          <p:cNvPr id="43022" name="Object 23">
            <a:extLst>
              <a:ext uri="{FF2B5EF4-FFF2-40B4-BE49-F238E27FC236}">
                <a16:creationId xmlns:a16="http://schemas.microsoft.com/office/drawing/2014/main" id="{B4331FE2-EB5A-4ECC-B21D-200534498EDF}"/>
              </a:ext>
            </a:extLst>
          </p:cNvPr>
          <p:cNvGraphicFramePr>
            <a:graphicFrameLocks noChangeAspect="1"/>
          </p:cNvGraphicFramePr>
          <p:nvPr/>
        </p:nvGraphicFramePr>
        <p:xfrm>
          <a:off x="6810375" y="3030538"/>
          <a:ext cx="881063" cy="422275"/>
        </p:xfrm>
        <a:graphic>
          <a:graphicData uri="http://schemas.openxmlformats.org/presentationml/2006/ole">
            <mc:AlternateContent xmlns:mc="http://schemas.openxmlformats.org/markup-compatibility/2006">
              <mc:Choice xmlns:v="urn:schemas-microsoft-com:vml" Requires="v">
                <p:oleObj spid="_x0000_s53278" name="Equation" r:id="rId6" imgW="660113" imgH="317362" progId="Equation.DSMT4">
                  <p:embed/>
                </p:oleObj>
              </mc:Choice>
              <mc:Fallback>
                <p:oleObj name="Equation" r:id="rId6" imgW="660113" imgH="317362"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0375" y="3030538"/>
                        <a:ext cx="8810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3" name="Object 24">
            <a:extLst>
              <a:ext uri="{FF2B5EF4-FFF2-40B4-BE49-F238E27FC236}">
                <a16:creationId xmlns:a16="http://schemas.microsoft.com/office/drawing/2014/main" id="{39D280F0-CCE7-429A-B0B1-A2ACADD2DD73}"/>
              </a:ext>
            </a:extLst>
          </p:cNvPr>
          <p:cNvGraphicFramePr>
            <a:graphicFrameLocks noChangeAspect="1"/>
          </p:cNvGraphicFramePr>
          <p:nvPr/>
        </p:nvGraphicFramePr>
        <p:xfrm>
          <a:off x="8377238" y="3148013"/>
          <a:ext cx="1084262" cy="304800"/>
        </p:xfrm>
        <a:graphic>
          <a:graphicData uri="http://schemas.openxmlformats.org/presentationml/2006/ole">
            <mc:AlternateContent xmlns:mc="http://schemas.openxmlformats.org/markup-compatibility/2006">
              <mc:Choice xmlns:v="urn:schemas-microsoft-com:vml" Requires="v">
                <p:oleObj spid="_x0000_s53279" name="Equation" r:id="rId8" imgW="812447" imgH="228501" progId="Equation.DSMT4">
                  <p:embed/>
                </p:oleObj>
              </mc:Choice>
              <mc:Fallback>
                <p:oleObj name="Equation" r:id="rId8" imgW="812447" imgH="228501" progId="Equation.DSMT4">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77238" y="3148013"/>
                        <a:ext cx="1084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915FF51D-3E7E-43BE-B5E5-2D16DB3F88E0}"/>
              </a:ext>
            </a:extLst>
          </p:cNvPr>
          <p:cNvSpPr txBox="1"/>
          <p:nvPr/>
        </p:nvSpPr>
        <p:spPr>
          <a:xfrm>
            <a:off x="4470400" y="4051300"/>
            <a:ext cx="6362700" cy="666750"/>
          </a:xfrm>
          <a:prstGeom prst="rect">
            <a:avLst/>
          </a:prstGeom>
          <a:noFill/>
        </p:spPr>
        <p:txBody>
          <a:bodyPr>
            <a:spAutoFit/>
          </a:bodyPr>
          <a:lstStyle/>
          <a:p>
            <a:pPr defTabSz="1219170" eaLnBrk="1" fontAlgn="auto" hangingPunct="1">
              <a:spcBef>
                <a:spcPts val="0"/>
              </a:spcBef>
              <a:spcAft>
                <a:spcPts val="0"/>
              </a:spcAft>
              <a:defRPr/>
            </a:pPr>
            <a:r>
              <a:rPr lang="en-US" sz="2400">
                <a:solidFill>
                  <a:prstClr val="black"/>
                </a:solidFill>
                <a:latin typeface="Calibri" panose="020F0502020204030204"/>
              </a:rPr>
              <a:t>                     </a:t>
            </a:r>
            <a:r>
              <a:rPr lang="en-US" sz="3733" err="1">
                <a:solidFill>
                  <a:prstClr val="black"/>
                </a:solidFill>
                <a:latin typeface="Times New Roman" panose="02020603050405020304" pitchFamily="18" charset="0"/>
                <a:cs typeface="Times New Roman" panose="02020603050405020304" pitchFamily="18" charset="0"/>
              </a:rPr>
              <a:t>nếu</a:t>
            </a:r>
            <a:r>
              <a:rPr lang="en-US" sz="3733">
                <a:solidFill>
                  <a:prstClr val="black"/>
                </a:solidFill>
                <a:latin typeface="Times New Roman" panose="02020603050405020304" pitchFamily="18" charset="0"/>
                <a:cs typeface="Times New Roman" panose="02020603050405020304" pitchFamily="18" charset="0"/>
              </a:rPr>
              <a:t>               </a:t>
            </a:r>
            <a:r>
              <a:rPr lang="en-US" sz="3733" err="1">
                <a:solidFill>
                  <a:prstClr val="black"/>
                </a:solidFill>
                <a:latin typeface="Times New Roman" panose="02020603050405020304" pitchFamily="18" charset="0"/>
                <a:cs typeface="Times New Roman" panose="02020603050405020304" pitchFamily="18" charset="0"/>
              </a:rPr>
              <a:t>và</a:t>
            </a:r>
            <a:endParaRPr lang="en-US" sz="3733">
              <a:solidFill>
                <a:prstClr val="black"/>
              </a:solidFill>
              <a:latin typeface="Times New Roman" panose="02020603050405020304" pitchFamily="18" charset="0"/>
              <a:cs typeface="Times New Roman" panose="02020603050405020304" pitchFamily="18" charset="0"/>
            </a:endParaRPr>
          </a:p>
        </p:txBody>
      </p:sp>
      <p:graphicFrame>
        <p:nvGraphicFramePr>
          <p:cNvPr id="43025" name="Object 2">
            <a:extLst>
              <a:ext uri="{FF2B5EF4-FFF2-40B4-BE49-F238E27FC236}">
                <a16:creationId xmlns:a16="http://schemas.microsoft.com/office/drawing/2014/main" id="{0AF0DB2B-00D7-479C-8D97-CD1DC4BD9B44}"/>
              </a:ext>
            </a:extLst>
          </p:cNvPr>
          <p:cNvGraphicFramePr>
            <a:graphicFrameLocks noChangeAspect="1"/>
          </p:cNvGraphicFramePr>
          <p:nvPr/>
        </p:nvGraphicFramePr>
        <p:xfrm>
          <a:off x="4486275" y="4117975"/>
          <a:ext cx="1387475" cy="508000"/>
        </p:xfrm>
        <a:graphic>
          <a:graphicData uri="http://schemas.openxmlformats.org/presentationml/2006/ole">
            <mc:AlternateContent xmlns:mc="http://schemas.openxmlformats.org/markup-compatibility/2006">
              <mc:Choice xmlns:v="urn:schemas-microsoft-com:vml" Requires="v">
                <p:oleObj spid="_x0000_s53280" name="Equation" r:id="rId10" imgW="1040948" imgH="380835" progId="Equation.DSMT4">
                  <p:embed/>
                </p:oleObj>
              </mc:Choice>
              <mc:Fallback>
                <p:oleObj name="Equation" r:id="rId10" imgW="1040948" imgH="380835"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6275" y="4117975"/>
                        <a:ext cx="1387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6" name="Object 4">
            <a:extLst>
              <a:ext uri="{FF2B5EF4-FFF2-40B4-BE49-F238E27FC236}">
                <a16:creationId xmlns:a16="http://schemas.microsoft.com/office/drawing/2014/main" id="{D5F16319-B997-4E2E-AF64-470D0EC06AC1}"/>
              </a:ext>
            </a:extLst>
          </p:cNvPr>
          <p:cNvGraphicFramePr>
            <a:graphicFrameLocks noChangeAspect="1"/>
          </p:cNvGraphicFramePr>
          <p:nvPr/>
        </p:nvGraphicFramePr>
        <p:xfrm>
          <a:off x="6872288" y="4203700"/>
          <a:ext cx="1557337" cy="422275"/>
        </p:xfrm>
        <a:graphic>
          <a:graphicData uri="http://schemas.openxmlformats.org/presentationml/2006/ole">
            <mc:AlternateContent xmlns:mc="http://schemas.openxmlformats.org/markup-compatibility/2006">
              <mc:Choice xmlns:v="urn:schemas-microsoft-com:vml" Requires="v">
                <p:oleObj spid="_x0000_s53281" name="Equation" r:id="rId12" imgW="1167893" imgH="317362" progId="Equation.DSMT4">
                  <p:embed/>
                </p:oleObj>
              </mc:Choice>
              <mc:Fallback>
                <p:oleObj name="Equation" r:id="rId12" imgW="1167893" imgH="317362"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2288" y="4203700"/>
                        <a:ext cx="15573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7" name="Object 5">
            <a:extLst>
              <a:ext uri="{FF2B5EF4-FFF2-40B4-BE49-F238E27FC236}">
                <a16:creationId xmlns:a16="http://schemas.microsoft.com/office/drawing/2014/main" id="{A14557D2-8DF3-4355-BCEF-02609C43FC2F}"/>
              </a:ext>
            </a:extLst>
          </p:cNvPr>
          <p:cNvGraphicFramePr>
            <a:graphicFrameLocks noChangeAspect="1"/>
          </p:cNvGraphicFramePr>
          <p:nvPr/>
        </p:nvGraphicFramePr>
        <p:xfrm>
          <a:off x="9093200" y="4321175"/>
          <a:ext cx="1084263" cy="304800"/>
        </p:xfrm>
        <a:graphic>
          <a:graphicData uri="http://schemas.openxmlformats.org/presentationml/2006/ole">
            <mc:AlternateContent xmlns:mc="http://schemas.openxmlformats.org/markup-compatibility/2006">
              <mc:Choice xmlns:v="urn:schemas-microsoft-com:vml" Requires="v">
                <p:oleObj spid="_x0000_s53282" name="Equation" r:id="rId14" imgW="812447" imgH="228501" progId="Equation.DSMT4">
                  <p:embed/>
                </p:oleObj>
              </mc:Choice>
              <mc:Fallback>
                <p:oleObj name="Equation" r:id="rId14" imgW="812447" imgH="228501" progId="Equation.DSMT4">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93200" y="4321175"/>
                        <a:ext cx="1084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28" name="Object 6">
            <a:extLst>
              <a:ext uri="{FF2B5EF4-FFF2-40B4-BE49-F238E27FC236}">
                <a16:creationId xmlns:a16="http://schemas.microsoft.com/office/drawing/2014/main" id="{A7DA682E-8AB6-4AF5-A296-D51D730D5727}"/>
              </a:ext>
            </a:extLst>
          </p:cNvPr>
          <p:cNvGraphicFramePr>
            <a:graphicFrameLocks noChangeAspect="1"/>
          </p:cNvGraphicFramePr>
          <p:nvPr/>
        </p:nvGraphicFramePr>
        <p:xfrm>
          <a:off x="4502150" y="5222875"/>
          <a:ext cx="1389063" cy="508000"/>
        </p:xfrm>
        <a:graphic>
          <a:graphicData uri="http://schemas.openxmlformats.org/presentationml/2006/ole">
            <mc:AlternateContent xmlns:mc="http://schemas.openxmlformats.org/markup-compatibility/2006">
              <mc:Choice xmlns:v="urn:schemas-microsoft-com:vml" Requires="v">
                <p:oleObj spid="_x0000_s53283" name="Equation" r:id="rId16" imgW="1040948" imgH="380835" progId="Equation.DSMT4">
                  <p:embed/>
                </p:oleObj>
              </mc:Choice>
              <mc:Fallback>
                <p:oleObj name="Equation" r:id="rId16" imgW="1040948" imgH="380835" progId="Equation.DSMT4">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02150" y="5222875"/>
                        <a:ext cx="13890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AAC5B362-3A01-4D48-8C4B-9C0C32642FF3}"/>
              </a:ext>
            </a:extLst>
          </p:cNvPr>
          <p:cNvSpPr txBox="1"/>
          <p:nvPr/>
        </p:nvSpPr>
        <p:spPr>
          <a:xfrm>
            <a:off x="5876925" y="5124450"/>
            <a:ext cx="5213350" cy="666750"/>
          </a:xfrm>
          <a:prstGeom prst="rect">
            <a:avLst/>
          </a:prstGeom>
          <a:noFill/>
        </p:spPr>
        <p:txBody>
          <a:bodyPr>
            <a:spAutoFit/>
          </a:bodyPr>
          <a:lstStyle/>
          <a:p>
            <a:pPr defTabSz="1219170" eaLnBrk="1" fontAlgn="auto" hangingPunct="1">
              <a:spcBef>
                <a:spcPts val="0"/>
              </a:spcBef>
              <a:spcAft>
                <a:spcPts val="0"/>
              </a:spcAft>
              <a:defRPr/>
            </a:pPr>
            <a:r>
              <a:rPr lang="en-US" sz="3733" err="1">
                <a:solidFill>
                  <a:prstClr val="black"/>
                </a:solidFill>
                <a:latin typeface="Times New Roman" panose="02020603050405020304" pitchFamily="18" charset="0"/>
                <a:cs typeface="Times New Roman" panose="02020603050405020304" pitchFamily="18" charset="0"/>
              </a:rPr>
              <a:t>nếu</a:t>
            </a:r>
            <a:r>
              <a:rPr lang="en-US" sz="2400">
                <a:solidFill>
                  <a:prstClr val="black"/>
                </a:solidFill>
                <a:latin typeface="Calibri" panose="020F0502020204030204"/>
              </a:rPr>
              <a:t>                  </a:t>
            </a:r>
            <a:r>
              <a:rPr lang="en-US" sz="3733" err="1">
                <a:solidFill>
                  <a:prstClr val="black"/>
                </a:solidFill>
                <a:latin typeface="Times New Roman" panose="02020603050405020304" pitchFamily="18" charset="0"/>
                <a:cs typeface="Times New Roman" panose="02020603050405020304" pitchFamily="18" charset="0"/>
              </a:rPr>
              <a:t>và</a:t>
            </a:r>
            <a:r>
              <a:rPr lang="en-US" sz="3733">
                <a:solidFill>
                  <a:prstClr val="black"/>
                </a:solidFill>
                <a:latin typeface="Times New Roman" panose="02020603050405020304" pitchFamily="18" charset="0"/>
                <a:cs typeface="Times New Roman" panose="02020603050405020304" pitchFamily="18" charset="0"/>
              </a:rPr>
              <a:t> </a:t>
            </a:r>
            <a:r>
              <a:rPr lang="en-US" sz="3733" i="1">
                <a:solidFill>
                  <a:prstClr val="black"/>
                </a:solidFill>
                <a:latin typeface="Times New Roman" panose="02020603050405020304" pitchFamily="18" charset="0"/>
                <a:cs typeface="Times New Roman" panose="02020603050405020304" pitchFamily="18" charset="0"/>
              </a:rPr>
              <a:t>m </a:t>
            </a:r>
            <a:r>
              <a:rPr lang="en-US" sz="3733" err="1">
                <a:solidFill>
                  <a:prstClr val="black"/>
                </a:solidFill>
                <a:latin typeface="Times New Roman" panose="02020603050405020304" pitchFamily="18" charset="0"/>
                <a:cs typeface="Times New Roman" panose="02020603050405020304" pitchFamily="18" charset="0"/>
              </a:rPr>
              <a:t>là</a:t>
            </a:r>
            <a:r>
              <a:rPr lang="en-US" sz="3733">
                <a:solidFill>
                  <a:prstClr val="black"/>
                </a:solidFill>
                <a:latin typeface="Times New Roman" panose="02020603050405020304" pitchFamily="18" charset="0"/>
                <a:cs typeface="Times New Roman" panose="02020603050405020304" pitchFamily="18" charset="0"/>
              </a:rPr>
              <a:t> số </a:t>
            </a:r>
            <a:r>
              <a:rPr lang="en-US" sz="3733" err="1">
                <a:solidFill>
                  <a:prstClr val="black"/>
                </a:solidFill>
                <a:latin typeface="Times New Roman" panose="02020603050405020304" pitchFamily="18" charset="0"/>
                <a:cs typeface="Times New Roman" panose="02020603050405020304" pitchFamily="18" charset="0"/>
              </a:rPr>
              <a:t>chẵn</a:t>
            </a:r>
            <a:r>
              <a:rPr lang="en-US" sz="3733">
                <a:solidFill>
                  <a:prstClr val="black"/>
                </a:solidFill>
                <a:latin typeface="Times New Roman" panose="02020603050405020304" pitchFamily="18" charset="0"/>
                <a:cs typeface="Times New Roman" panose="02020603050405020304" pitchFamily="18" charset="0"/>
              </a:rPr>
              <a:t>, </a:t>
            </a:r>
          </a:p>
        </p:txBody>
      </p:sp>
      <p:graphicFrame>
        <p:nvGraphicFramePr>
          <p:cNvPr id="43030" name="Object 10">
            <a:extLst>
              <a:ext uri="{FF2B5EF4-FFF2-40B4-BE49-F238E27FC236}">
                <a16:creationId xmlns:a16="http://schemas.microsoft.com/office/drawing/2014/main" id="{681A4A98-81C6-4151-BF5F-06C27A46E7B5}"/>
              </a:ext>
            </a:extLst>
          </p:cNvPr>
          <p:cNvGraphicFramePr>
            <a:graphicFrameLocks noChangeAspect="1"/>
          </p:cNvGraphicFramePr>
          <p:nvPr/>
        </p:nvGraphicFramePr>
        <p:xfrm>
          <a:off x="6832600" y="5292725"/>
          <a:ext cx="965200" cy="422275"/>
        </p:xfrm>
        <a:graphic>
          <a:graphicData uri="http://schemas.openxmlformats.org/presentationml/2006/ole">
            <mc:AlternateContent xmlns:mc="http://schemas.openxmlformats.org/markup-compatibility/2006">
              <mc:Choice xmlns:v="urn:schemas-microsoft-com:vml" Requires="v">
                <p:oleObj spid="_x0000_s53284" name="Equation" r:id="rId18" imgW="723586" imgH="317362" progId="Equation.DSMT4">
                  <p:embed/>
                </p:oleObj>
              </mc:Choice>
              <mc:Fallback>
                <p:oleObj name="Equation" r:id="rId18" imgW="723586" imgH="317362" progId="Equation.DSMT4">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32600" y="5292725"/>
                        <a:ext cx="965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a:extLst>
              <a:ext uri="{FF2B5EF4-FFF2-40B4-BE49-F238E27FC236}">
                <a16:creationId xmlns:a16="http://schemas.microsoft.com/office/drawing/2014/main" id="{9F20F928-DAA4-465D-BB79-9D05DE0DF4A1}"/>
              </a:ext>
            </a:extLst>
          </p:cNvPr>
          <p:cNvSpPr txBox="1"/>
          <p:nvPr/>
        </p:nvSpPr>
        <p:spPr>
          <a:xfrm>
            <a:off x="4427538" y="5811838"/>
            <a:ext cx="6596062" cy="666750"/>
          </a:xfrm>
          <a:prstGeom prst="rect">
            <a:avLst/>
          </a:prstGeom>
          <a:noFill/>
        </p:spPr>
        <p:txBody>
          <a:bodyPr>
            <a:spAutoFit/>
          </a:bodyPr>
          <a:lstStyle/>
          <a:p>
            <a:pPr defTabSz="1219170" eaLnBrk="1" fontAlgn="auto" hangingPunct="1">
              <a:spcBef>
                <a:spcPts val="0"/>
              </a:spcBef>
              <a:spcAft>
                <a:spcPts val="0"/>
              </a:spcAft>
              <a:defRPr/>
            </a:pPr>
            <a:r>
              <a:rPr lang="en-US" sz="3733" i="1">
                <a:solidFill>
                  <a:prstClr val="black"/>
                </a:solidFill>
                <a:latin typeface="Times New Roman" panose="02020603050405020304" pitchFamily="18" charset="0"/>
                <a:cs typeface="Times New Roman" panose="02020603050405020304" pitchFamily="18" charset="0"/>
              </a:rPr>
              <a:t>n</a:t>
            </a:r>
            <a:r>
              <a:rPr lang="en-US" sz="3733">
                <a:solidFill>
                  <a:prstClr val="black"/>
                </a:solidFill>
                <a:latin typeface="Times New Roman" panose="02020603050405020304" pitchFamily="18" charset="0"/>
                <a:cs typeface="Times New Roman" panose="02020603050405020304" pitchFamily="18" charset="0"/>
              </a:rPr>
              <a:t> </a:t>
            </a:r>
            <a:r>
              <a:rPr lang="en-US" sz="3733" err="1">
                <a:solidFill>
                  <a:prstClr val="black"/>
                </a:solidFill>
                <a:latin typeface="Times New Roman" panose="02020603050405020304" pitchFamily="18" charset="0"/>
                <a:cs typeface="Times New Roman" panose="02020603050405020304" pitchFamily="18" charset="0"/>
              </a:rPr>
              <a:t>là</a:t>
            </a:r>
            <a:r>
              <a:rPr lang="en-US" sz="3733">
                <a:solidFill>
                  <a:prstClr val="black"/>
                </a:solidFill>
                <a:latin typeface="Times New Roman" panose="02020603050405020304" pitchFamily="18" charset="0"/>
                <a:cs typeface="Times New Roman" panose="02020603050405020304" pitchFamily="18" charset="0"/>
              </a:rPr>
              <a:t> số </a:t>
            </a:r>
            <a:r>
              <a:rPr lang="en-US" sz="3733" err="1">
                <a:solidFill>
                  <a:prstClr val="black"/>
                </a:solidFill>
                <a:latin typeface="Times New Roman" panose="02020603050405020304" pitchFamily="18" charset="0"/>
                <a:cs typeface="Times New Roman" panose="02020603050405020304" pitchFamily="18" charset="0"/>
              </a:rPr>
              <a:t>lẻ</a:t>
            </a:r>
            <a:endParaRPr lang="en-US" sz="3733">
              <a:solidFill>
                <a:prstClr val="black"/>
              </a:solidFill>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id="{64EB2E12-762F-4D35-A534-9B3F1598B5A2}"/>
              </a:ext>
            </a:extLst>
          </p:cNvPr>
          <p:cNvSpPr txBox="1">
            <a:spLocks noChangeArrowheads="1"/>
          </p:cNvSpPr>
          <p:nvPr/>
        </p:nvSpPr>
        <p:spPr bwMode="auto">
          <a:xfrm>
            <a:off x="4256088" y="1573213"/>
            <a:ext cx="680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 name="Oval 4">
            <a:extLst>
              <a:ext uri="{FF2B5EF4-FFF2-40B4-BE49-F238E27FC236}">
                <a16:creationId xmlns:a16="http://schemas.microsoft.com/office/drawing/2014/main" id="{219CADE1-8252-46AF-9B47-C7C4219263E3}"/>
              </a:ext>
            </a:extLst>
          </p:cNvPr>
          <p:cNvSpPr/>
          <p:nvPr/>
        </p:nvSpPr>
        <p:spPr>
          <a:xfrm>
            <a:off x="4219575" y="1497013"/>
            <a:ext cx="6767513" cy="10493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extBox 3">
            <a:extLst>
              <a:ext uri="{FF2B5EF4-FFF2-40B4-BE49-F238E27FC236}">
                <a16:creationId xmlns:a16="http://schemas.microsoft.com/office/drawing/2014/main" id="{FDC8051F-4134-45D3-8095-0BF926867242}"/>
              </a:ext>
            </a:extLst>
          </p:cNvPr>
          <p:cNvSpPr txBox="1">
            <a:spLocks noChangeArrowheads="1"/>
          </p:cNvSpPr>
          <p:nvPr/>
        </p:nvSpPr>
        <p:spPr bwMode="auto">
          <a:xfrm>
            <a:off x="4256088" y="1711325"/>
            <a:ext cx="61864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1"/>
            <a:r>
              <a:rPr lang="en-US" altLang="en-US" sz="3400">
                <a:latin typeface="Times New Roman" panose="02020603050405020304" pitchFamily="18" charset="0"/>
                <a:cs typeface="Times New Roman" panose="02020603050405020304" pitchFamily="18" charset="0"/>
              </a:rPr>
              <a:t>   Với mọi               và </a:t>
            </a:r>
          </a:p>
        </p:txBody>
      </p:sp>
      <p:graphicFrame>
        <p:nvGraphicFramePr>
          <p:cNvPr id="6" name="Object 5">
            <a:extLst>
              <a:ext uri="{FF2B5EF4-FFF2-40B4-BE49-F238E27FC236}">
                <a16:creationId xmlns:a16="http://schemas.microsoft.com/office/drawing/2014/main" id="{06EE8883-1F7E-4805-8D45-60EDF85F30D8}"/>
              </a:ext>
            </a:extLst>
          </p:cNvPr>
          <p:cNvGraphicFramePr>
            <a:graphicFrameLocks noChangeAspect="1"/>
          </p:cNvGraphicFramePr>
          <p:nvPr/>
        </p:nvGraphicFramePr>
        <p:xfrm>
          <a:off x="6667500" y="1752600"/>
          <a:ext cx="1485900" cy="533400"/>
        </p:xfrm>
        <a:graphic>
          <a:graphicData uri="http://schemas.openxmlformats.org/presentationml/2006/ole">
            <mc:AlternateContent xmlns:mc="http://schemas.openxmlformats.org/markup-compatibility/2006">
              <mc:Choice xmlns:v="urn:schemas-microsoft-com:vml" Requires="v">
                <p:oleObj spid="_x0000_s53285" name="Equation" r:id="rId20" imgW="1485847" imgH="533345" progId="Equation.DSMT4">
                  <p:embed/>
                </p:oleObj>
              </mc:Choice>
              <mc:Fallback>
                <p:oleObj name="Equation" r:id="rId20" imgW="1485847" imgH="533345" progId="Equation.DSMT4">
                  <p:embed/>
                  <p:pic>
                    <p:nvPicPr>
                      <p:cNvPr id="0" name="Object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67500" y="1752600"/>
                        <a:ext cx="1485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08BDBEA5-6700-4ED5-914F-1030AEBA1EC5}"/>
              </a:ext>
            </a:extLst>
          </p:cNvPr>
          <p:cNvGraphicFramePr>
            <a:graphicFrameLocks noChangeAspect="1"/>
          </p:cNvGraphicFramePr>
          <p:nvPr/>
        </p:nvGraphicFramePr>
        <p:xfrm>
          <a:off x="8686800" y="1838325"/>
          <a:ext cx="942975" cy="447675"/>
        </p:xfrm>
        <a:graphic>
          <a:graphicData uri="http://schemas.openxmlformats.org/presentationml/2006/ole">
            <mc:AlternateContent xmlns:mc="http://schemas.openxmlformats.org/markup-compatibility/2006">
              <mc:Choice xmlns:v="urn:schemas-microsoft-com:vml" Requires="v">
                <p:oleObj spid="_x0000_s53286" name="Equation" r:id="rId22" imgW="942753" imgH="447779" progId="Equation.DSMT4">
                  <p:embed/>
                </p:oleObj>
              </mc:Choice>
              <mc:Fallback>
                <p:oleObj name="Equation" r:id="rId22" imgW="942753" imgH="447779" progId="Equation.DSMT4">
                  <p:embed/>
                  <p:pic>
                    <p:nvPicPr>
                      <p:cNvPr id="0" name="Object 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86800" y="1838325"/>
                        <a:ext cx="942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barn(inVertical)">
                                      <p:cBhvr>
                                        <p:cTn id="10" dur="500"/>
                                        <p:tgtEl>
                                          <p:spTgt spid="430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nodePh="1">
                                  <p:stCondLst>
                                    <p:cond delay="0"/>
                                  </p:stCondLst>
                                  <p:endCondLst>
                                    <p:cond evt="begin" delay="0">
                                      <p:tn val="24"/>
                                    </p:cond>
                                  </p:end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randombar(horizontal)">
                                      <p:cBhvr>
                                        <p:cTn id="32" dur="500"/>
                                        <p:tgtEl>
                                          <p:spTgt spid="40"/>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par>
                                <p:cTn id="36" presetID="14" presetClass="entr" presetSubtype="1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nodeType="withEffect">
                                  <p:stCondLst>
                                    <p:cond delay="0"/>
                                  </p:stCondLst>
                                  <p:childTnLst>
                                    <p:set>
                                      <p:cBhvr>
                                        <p:cTn id="48" dur="1" fill="hold">
                                          <p:stCondLst>
                                            <p:cond delay="0"/>
                                          </p:stCondLst>
                                        </p:cTn>
                                        <p:tgtEl>
                                          <p:spTgt spid="43020"/>
                                        </p:tgtEl>
                                        <p:attrNameLst>
                                          <p:attrName>style.visibility</p:attrName>
                                        </p:attrNameLst>
                                      </p:cBhvr>
                                      <p:to>
                                        <p:strVal val="visible"/>
                                      </p:to>
                                    </p:set>
                                    <p:animEffect transition="in" filter="randombar(horizontal)">
                                      <p:cBhvr>
                                        <p:cTn id="49" dur="500"/>
                                        <p:tgtEl>
                                          <p:spTgt spid="430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horizontal)">
                                      <p:cBhvr>
                                        <p:cTn id="52" dur="500"/>
                                        <p:tgtEl>
                                          <p:spTgt spid="23"/>
                                        </p:tgtEl>
                                      </p:cBhvr>
                                    </p:animEffect>
                                  </p:childTnLst>
                                </p:cTn>
                              </p:par>
                              <p:par>
                                <p:cTn id="53" presetID="14" presetClass="entr" presetSubtype="10" fill="hold" nodeType="withEffect">
                                  <p:stCondLst>
                                    <p:cond delay="0"/>
                                  </p:stCondLst>
                                  <p:childTnLst>
                                    <p:set>
                                      <p:cBhvr>
                                        <p:cTn id="54" dur="1" fill="hold">
                                          <p:stCondLst>
                                            <p:cond delay="0"/>
                                          </p:stCondLst>
                                        </p:cTn>
                                        <p:tgtEl>
                                          <p:spTgt spid="43022"/>
                                        </p:tgtEl>
                                        <p:attrNameLst>
                                          <p:attrName>style.visibility</p:attrName>
                                        </p:attrNameLst>
                                      </p:cBhvr>
                                      <p:to>
                                        <p:strVal val="visible"/>
                                      </p:to>
                                    </p:set>
                                    <p:animEffect transition="in" filter="randombar(horizontal)">
                                      <p:cBhvr>
                                        <p:cTn id="55" dur="500"/>
                                        <p:tgtEl>
                                          <p:spTgt spid="43022"/>
                                        </p:tgtEl>
                                      </p:cBhvr>
                                    </p:animEffect>
                                  </p:childTnLst>
                                </p:cTn>
                              </p:par>
                              <p:par>
                                <p:cTn id="56" presetID="14" presetClass="entr" presetSubtype="10" fill="hold" nodeType="withEffect">
                                  <p:stCondLst>
                                    <p:cond delay="0"/>
                                  </p:stCondLst>
                                  <p:childTnLst>
                                    <p:set>
                                      <p:cBhvr>
                                        <p:cTn id="57" dur="1" fill="hold">
                                          <p:stCondLst>
                                            <p:cond delay="0"/>
                                          </p:stCondLst>
                                        </p:cTn>
                                        <p:tgtEl>
                                          <p:spTgt spid="43023"/>
                                        </p:tgtEl>
                                        <p:attrNameLst>
                                          <p:attrName>style.visibility</p:attrName>
                                        </p:attrNameLst>
                                      </p:cBhvr>
                                      <p:to>
                                        <p:strVal val="visible"/>
                                      </p:to>
                                    </p:set>
                                    <p:animEffect transition="in" filter="randombar(horizontal)">
                                      <p:cBhvr>
                                        <p:cTn id="58" dur="500"/>
                                        <p:tgtEl>
                                          <p:spTgt spid="4302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randombar(horizontal)">
                                      <p:cBhvr>
                                        <p:cTn id="66" dur="500"/>
                                        <p:tgtEl>
                                          <p:spTgt spid="2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randombar(horizontal)">
                                      <p:cBhvr>
                                        <p:cTn id="69" dur="500"/>
                                        <p:tgtEl>
                                          <p:spTgt spid="2"/>
                                        </p:tgtEl>
                                      </p:cBhvr>
                                    </p:animEffect>
                                  </p:childTnLst>
                                </p:cTn>
                              </p:par>
                              <p:par>
                                <p:cTn id="70" presetID="14" presetClass="entr" presetSubtype="10" fill="hold" nodeType="withEffect">
                                  <p:stCondLst>
                                    <p:cond delay="0"/>
                                  </p:stCondLst>
                                  <p:childTnLst>
                                    <p:set>
                                      <p:cBhvr>
                                        <p:cTn id="71" dur="1" fill="hold">
                                          <p:stCondLst>
                                            <p:cond delay="0"/>
                                          </p:stCondLst>
                                        </p:cTn>
                                        <p:tgtEl>
                                          <p:spTgt spid="43025"/>
                                        </p:tgtEl>
                                        <p:attrNameLst>
                                          <p:attrName>style.visibility</p:attrName>
                                        </p:attrNameLst>
                                      </p:cBhvr>
                                      <p:to>
                                        <p:strVal val="visible"/>
                                      </p:to>
                                    </p:set>
                                    <p:animEffect transition="in" filter="randombar(horizontal)">
                                      <p:cBhvr>
                                        <p:cTn id="72" dur="500"/>
                                        <p:tgtEl>
                                          <p:spTgt spid="43025"/>
                                        </p:tgtEl>
                                      </p:cBhvr>
                                    </p:animEffect>
                                  </p:childTnLst>
                                </p:cTn>
                              </p:par>
                              <p:par>
                                <p:cTn id="73" presetID="14" presetClass="entr" presetSubtype="10" fill="hold" nodeType="withEffect">
                                  <p:stCondLst>
                                    <p:cond delay="0"/>
                                  </p:stCondLst>
                                  <p:childTnLst>
                                    <p:set>
                                      <p:cBhvr>
                                        <p:cTn id="74" dur="1" fill="hold">
                                          <p:stCondLst>
                                            <p:cond delay="0"/>
                                          </p:stCondLst>
                                        </p:cTn>
                                        <p:tgtEl>
                                          <p:spTgt spid="43026"/>
                                        </p:tgtEl>
                                        <p:attrNameLst>
                                          <p:attrName>style.visibility</p:attrName>
                                        </p:attrNameLst>
                                      </p:cBhvr>
                                      <p:to>
                                        <p:strVal val="visible"/>
                                      </p:to>
                                    </p:set>
                                    <p:animEffect transition="in" filter="randombar(horizontal)">
                                      <p:cBhvr>
                                        <p:cTn id="75" dur="500"/>
                                        <p:tgtEl>
                                          <p:spTgt spid="43026"/>
                                        </p:tgtEl>
                                      </p:cBhvr>
                                    </p:animEffect>
                                  </p:childTnLst>
                                </p:cTn>
                              </p:par>
                              <p:par>
                                <p:cTn id="76" presetID="14" presetClass="entr" presetSubtype="10" fill="hold" nodeType="withEffect">
                                  <p:stCondLst>
                                    <p:cond delay="0"/>
                                  </p:stCondLst>
                                  <p:childTnLst>
                                    <p:set>
                                      <p:cBhvr>
                                        <p:cTn id="77" dur="1" fill="hold">
                                          <p:stCondLst>
                                            <p:cond delay="0"/>
                                          </p:stCondLst>
                                        </p:cTn>
                                        <p:tgtEl>
                                          <p:spTgt spid="43027"/>
                                        </p:tgtEl>
                                        <p:attrNameLst>
                                          <p:attrName>style.visibility</p:attrName>
                                        </p:attrNameLst>
                                      </p:cBhvr>
                                      <p:to>
                                        <p:strVal val="visible"/>
                                      </p:to>
                                    </p:set>
                                    <p:animEffect transition="in" filter="randombar(horizontal)">
                                      <p:cBhvr>
                                        <p:cTn id="78" dur="500"/>
                                        <p:tgtEl>
                                          <p:spTgt spid="4302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randombar(horizontal)">
                                      <p:cBhvr>
                                        <p:cTn id="83" dur="500"/>
                                        <p:tgtEl>
                                          <p:spTgt spid="16"/>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randombar(horizontal)">
                                      <p:cBhvr>
                                        <p:cTn id="86" dur="500"/>
                                        <p:tgtEl>
                                          <p:spTgt spid="21"/>
                                        </p:tgtEl>
                                      </p:cBhvr>
                                    </p:animEffect>
                                  </p:childTnLst>
                                </p:cTn>
                              </p:par>
                              <p:par>
                                <p:cTn id="87" presetID="14" presetClass="entr" presetSubtype="10" fill="hold" nodeType="withEffect">
                                  <p:stCondLst>
                                    <p:cond delay="0"/>
                                  </p:stCondLst>
                                  <p:childTnLst>
                                    <p:set>
                                      <p:cBhvr>
                                        <p:cTn id="88" dur="1" fill="hold">
                                          <p:stCondLst>
                                            <p:cond delay="0"/>
                                          </p:stCondLst>
                                        </p:cTn>
                                        <p:tgtEl>
                                          <p:spTgt spid="43028"/>
                                        </p:tgtEl>
                                        <p:attrNameLst>
                                          <p:attrName>style.visibility</p:attrName>
                                        </p:attrNameLst>
                                      </p:cBhvr>
                                      <p:to>
                                        <p:strVal val="visible"/>
                                      </p:to>
                                    </p:set>
                                    <p:animEffect transition="in" filter="randombar(horizontal)">
                                      <p:cBhvr>
                                        <p:cTn id="89" dur="500"/>
                                        <p:tgtEl>
                                          <p:spTgt spid="43028"/>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randombar(horizontal)">
                                      <p:cBhvr>
                                        <p:cTn id="92" dur="500"/>
                                        <p:tgtEl>
                                          <p:spTgt spid="10"/>
                                        </p:tgtEl>
                                      </p:cBhvr>
                                    </p:animEffect>
                                  </p:childTnLst>
                                </p:cTn>
                              </p:par>
                              <p:par>
                                <p:cTn id="93" presetID="14" presetClass="entr" presetSubtype="10" fill="hold" nodeType="withEffect">
                                  <p:stCondLst>
                                    <p:cond delay="0"/>
                                  </p:stCondLst>
                                  <p:childTnLst>
                                    <p:set>
                                      <p:cBhvr>
                                        <p:cTn id="94" dur="1" fill="hold">
                                          <p:stCondLst>
                                            <p:cond delay="0"/>
                                          </p:stCondLst>
                                        </p:cTn>
                                        <p:tgtEl>
                                          <p:spTgt spid="43030"/>
                                        </p:tgtEl>
                                        <p:attrNameLst>
                                          <p:attrName>style.visibility</p:attrName>
                                        </p:attrNameLst>
                                      </p:cBhvr>
                                      <p:to>
                                        <p:strVal val="visible"/>
                                      </p:to>
                                    </p:set>
                                    <p:animEffect transition="in" filter="randombar(horizontal)">
                                      <p:cBhvr>
                                        <p:cTn id="95" dur="500"/>
                                        <p:tgtEl>
                                          <p:spTgt spid="43030"/>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randombar(horizontal)">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011" grpId="0"/>
      <p:bldP spid="14" grpId="0" animBg="1"/>
      <p:bldP spid="15" grpId="0" animBg="1"/>
      <p:bldP spid="16" grpId="0" animBg="1"/>
      <p:bldP spid="17" grpId="0" animBg="1"/>
      <p:bldP spid="19" grpId="0" animBg="1"/>
      <p:bldP spid="20" grpId="0" animBg="1"/>
      <p:bldP spid="21" grpId="0" animBg="1"/>
      <p:bldP spid="23" grpId="0"/>
      <p:bldP spid="2" grpId="0"/>
      <p:bldP spid="10" grpId="0"/>
      <p:bldP spid="30" grpId="0"/>
      <p:bldP spid="31" grpId="0"/>
      <p:bldP spid="5"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a:extLst>
              <a:ext uri="{FF2B5EF4-FFF2-40B4-BE49-F238E27FC236}">
                <a16:creationId xmlns:a16="http://schemas.microsoft.com/office/drawing/2014/main" id="{6F4E71BA-5412-4B33-9296-B10053A2BD02}"/>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ectangle 8">
            <a:extLst>
              <a:ext uri="{FF2B5EF4-FFF2-40B4-BE49-F238E27FC236}">
                <a16:creationId xmlns:a16="http://schemas.microsoft.com/office/drawing/2014/main" id="{63F8D6FF-C8F7-4082-B718-539601475EDC}"/>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0" name="Snip Diagonal Corner Rectangle 9">
            <a:extLst>
              <a:ext uri="{FF2B5EF4-FFF2-40B4-BE49-F238E27FC236}">
                <a16:creationId xmlns:a16="http://schemas.microsoft.com/office/drawing/2014/main" id="{AFAEAA39-E098-406A-8F5C-6E4228C5A7A9}"/>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Rectangle 10">
            <a:extLst>
              <a:ext uri="{FF2B5EF4-FFF2-40B4-BE49-F238E27FC236}">
                <a16:creationId xmlns:a16="http://schemas.microsoft.com/office/drawing/2014/main" id="{5738E26E-20EF-4F8D-9816-8B12503A4CEE}"/>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pic>
        <p:nvPicPr>
          <p:cNvPr id="12" name="Picture 11">
            <a:extLst>
              <a:ext uri="{FF2B5EF4-FFF2-40B4-BE49-F238E27FC236}">
                <a16:creationId xmlns:a16="http://schemas.microsoft.com/office/drawing/2014/main" id="{81EE6856-E3B5-4581-B161-3BE1CB20D38B}"/>
              </a:ext>
            </a:extLst>
          </p:cNvPr>
          <p:cNvPicPr>
            <a:picLocks noChangeAspect="1"/>
          </p:cNvPicPr>
          <p:nvPr/>
        </p:nvPicPr>
        <p:blipFill>
          <a:blip r:embed="rId4">
            <a:extLst>
              <a:ext uri="{28A0092B-C50C-407E-A947-70E740481C1C}">
                <a14:useLocalDpi xmlns:a14="http://schemas.microsoft.com/office/drawing/2010/main" val="0"/>
              </a:ext>
            </a:extLst>
          </a:blip>
          <a:srcRect b="8820"/>
          <a:stretch>
            <a:fillRect/>
          </a:stretch>
        </p:blipFill>
        <p:spPr bwMode="auto">
          <a:xfrm>
            <a:off x="-693738"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Single Corner Rectangle 1">
            <a:extLst>
              <a:ext uri="{FF2B5EF4-FFF2-40B4-BE49-F238E27FC236}">
                <a16:creationId xmlns:a16="http://schemas.microsoft.com/office/drawing/2014/main" id="{9418497C-50BD-4447-A81E-21C86C42861A}"/>
              </a:ext>
            </a:extLst>
          </p:cNvPr>
          <p:cNvSpPr/>
          <p:nvPr/>
        </p:nvSpPr>
        <p:spPr>
          <a:xfrm>
            <a:off x="1744663" y="2413000"/>
            <a:ext cx="10464800" cy="4445000"/>
          </a:xfrm>
          <a:prstGeom prst="round1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TextBox 2">
            <a:extLst>
              <a:ext uri="{FF2B5EF4-FFF2-40B4-BE49-F238E27FC236}">
                <a16:creationId xmlns:a16="http://schemas.microsoft.com/office/drawing/2014/main" id="{4034BD23-13EF-4E93-A557-49A742623B79}"/>
              </a:ext>
            </a:extLst>
          </p:cNvPr>
          <p:cNvSpPr txBox="1"/>
          <p:nvPr/>
        </p:nvSpPr>
        <p:spPr>
          <a:xfrm>
            <a:off x="1724025" y="2419350"/>
            <a:ext cx="10415588" cy="3538538"/>
          </a:xfrm>
          <a:prstGeom prst="rect">
            <a:avLst/>
          </a:prstGeom>
          <a:noFill/>
        </p:spPr>
        <p:txBody>
          <a:bodyPr>
            <a:spAutoFit/>
          </a:bodyPr>
          <a:lstStyle/>
          <a:p>
            <a:pPr defTabSz="1219170" eaLnBrk="1" fontAlgn="auto" hangingPunct="1">
              <a:spcBef>
                <a:spcPts val="0"/>
              </a:spcBef>
              <a:spcAft>
                <a:spcPts val="0"/>
              </a:spcAft>
              <a:defRPr/>
            </a:pPr>
            <a:r>
              <a:rPr lang="en-US" sz="3733" b="1" dirty="0" err="1">
                <a:solidFill>
                  <a:prstClr val="black"/>
                </a:solidFill>
                <a:latin typeface="Times New Roman" panose="02020603050405020304" pitchFamily="18" charset="0"/>
                <a:cs typeface="Times New Roman" panose="02020603050405020304" pitchFamily="18" charset="0"/>
              </a:rPr>
              <a:t>Bài</a:t>
            </a:r>
            <a:r>
              <a:rPr lang="en-US" sz="3733" b="1" dirty="0">
                <a:solidFill>
                  <a:prstClr val="black"/>
                </a:solidFill>
                <a:latin typeface="Times New Roman" panose="02020603050405020304" pitchFamily="18" charset="0"/>
                <a:cs typeface="Times New Roman" panose="02020603050405020304" pitchFamily="18" charset="0"/>
              </a:rPr>
              <a:t> 1 (SGK – 30):</a:t>
            </a:r>
          </a:p>
          <a:p>
            <a:pPr marL="685767" indent="-685767" defTabSz="1219170" eaLnBrk="1" fontAlgn="auto" hangingPunct="1">
              <a:spcBef>
                <a:spcPts val="0"/>
              </a:spcBef>
              <a:spcAft>
                <a:spcPts val="0"/>
              </a:spcAft>
              <a:buFontTx/>
              <a:buAutoNum type="alphaLcPeriod"/>
              <a:defRPr/>
            </a:pPr>
            <a:r>
              <a:rPr lang="en-US" sz="3733" dirty="0" err="1">
                <a:solidFill>
                  <a:prstClr val="black"/>
                </a:solidFill>
                <a:latin typeface="Times New Roman" panose="02020603050405020304" pitchFamily="18" charset="0"/>
                <a:cs typeface="Times New Roman" panose="02020603050405020304" pitchFamily="18" charset="0"/>
              </a:rPr>
              <a:t>Sắp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xếp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các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sau</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theo</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thứ</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tự</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tăng</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dần</a:t>
            </a:r>
            <a:r>
              <a:rPr lang="en-US" sz="3733" dirty="0">
                <a:solidFill>
                  <a:prstClr val="black"/>
                </a:solidFill>
                <a:latin typeface="Times New Roman" panose="02020603050405020304" pitchFamily="18" charset="0"/>
                <a:cs typeface="Times New Roman" panose="02020603050405020304" pitchFamily="18" charset="0"/>
              </a:rPr>
              <a:t>: </a:t>
            </a:r>
          </a:p>
          <a:p>
            <a:pPr marL="685767" indent="-685767" defTabSz="1219170" eaLnBrk="1" fontAlgn="auto" hangingPunct="1">
              <a:spcBef>
                <a:spcPts val="0"/>
              </a:spcBef>
              <a:spcAft>
                <a:spcPts val="0"/>
              </a:spcAft>
              <a:buFontTx/>
              <a:buAutoNum type="alphaLcPeriod"/>
              <a:defRPr/>
            </a:pPr>
            <a:endParaRPr lang="en-US" sz="3733" dirty="0">
              <a:solidFill>
                <a:prstClr val="black"/>
              </a:solidFill>
              <a:latin typeface="Times New Roman" panose="02020603050405020304" pitchFamily="18" charset="0"/>
              <a:cs typeface="Times New Roman" panose="02020603050405020304" pitchFamily="18" charset="0"/>
            </a:endParaRPr>
          </a:p>
          <a:p>
            <a:pPr marL="685767" indent="-685767" defTabSz="1219170" eaLnBrk="1" fontAlgn="auto" hangingPunct="1">
              <a:spcBef>
                <a:spcPts val="0"/>
              </a:spcBef>
              <a:spcAft>
                <a:spcPts val="0"/>
              </a:spcAft>
              <a:buFontTx/>
              <a:buAutoNum type="alphaLcPeriod"/>
              <a:defRPr/>
            </a:pPr>
            <a:r>
              <a:rPr lang="en-US" sz="3733" dirty="0" err="1">
                <a:solidFill>
                  <a:prstClr val="black"/>
                </a:solidFill>
                <a:latin typeface="Times New Roman" panose="02020603050405020304" pitchFamily="18" charset="0"/>
                <a:cs typeface="Times New Roman" panose="02020603050405020304" pitchFamily="18" charset="0"/>
              </a:rPr>
              <a:t>Trong</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ba</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điểm</a:t>
            </a:r>
            <a:r>
              <a:rPr lang="en-US" sz="3733" dirty="0">
                <a:solidFill>
                  <a:prstClr val="black"/>
                </a:solidFill>
                <a:latin typeface="Times New Roman" panose="02020603050405020304" pitchFamily="18" charset="0"/>
                <a:cs typeface="Times New Roman" panose="02020603050405020304" pitchFamily="18" charset="0"/>
              </a:rPr>
              <a:t> A, B, C </a:t>
            </a:r>
            <a:r>
              <a:rPr lang="en-US" sz="3733" dirty="0" err="1">
                <a:solidFill>
                  <a:prstClr val="black"/>
                </a:solidFill>
                <a:latin typeface="Times New Roman" panose="02020603050405020304" pitchFamily="18" charset="0"/>
                <a:cs typeface="Times New Roman" panose="02020603050405020304" pitchFamily="18" charset="0"/>
              </a:rPr>
              <a:t>trên</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trục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dưới</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đây</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có</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một</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điểm</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biểu</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diễn</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hữu</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tỉ</a:t>
            </a:r>
            <a:r>
              <a:rPr lang="en-US" sz="3733" dirty="0">
                <a:solidFill>
                  <a:prstClr val="black"/>
                </a:solidFill>
                <a:latin typeface="Times New Roman" panose="02020603050405020304" pitchFamily="18" charset="0"/>
                <a:cs typeface="Times New Roman" panose="02020603050405020304" pitchFamily="18" charset="0"/>
              </a:rPr>
              <a:t> 0,5. </a:t>
            </a:r>
            <a:r>
              <a:rPr lang="en-US" sz="3733" dirty="0" err="1">
                <a:solidFill>
                  <a:prstClr val="black"/>
                </a:solidFill>
                <a:latin typeface="Times New Roman" panose="02020603050405020304" pitchFamily="18" charset="0"/>
                <a:cs typeface="Times New Roman" panose="02020603050405020304" pitchFamily="18" charset="0"/>
              </a:rPr>
              <a:t>Hãy</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xác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định</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điểm</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đó</a:t>
            </a:r>
            <a:endParaRPr lang="en-US" sz="3733" dirty="0">
              <a:solidFill>
                <a:prstClr val="black"/>
              </a:solidFill>
              <a:latin typeface="Times New Roman" panose="02020603050405020304" pitchFamily="18" charset="0"/>
              <a:cs typeface="Times New Roman" panose="02020603050405020304" pitchFamily="18" charset="0"/>
            </a:endParaRPr>
          </a:p>
        </p:txBody>
      </p:sp>
      <p:graphicFrame>
        <p:nvGraphicFramePr>
          <p:cNvPr id="44041" name="Object 4">
            <a:extLst>
              <a:ext uri="{FF2B5EF4-FFF2-40B4-BE49-F238E27FC236}">
                <a16:creationId xmlns:a16="http://schemas.microsoft.com/office/drawing/2014/main" id="{4D4809A2-31FC-4EC8-A5E4-00E76C8F12B5}"/>
              </a:ext>
            </a:extLst>
          </p:cNvPr>
          <p:cNvGraphicFramePr>
            <a:graphicFrameLocks noChangeAspect="1"/>
          </p:cNvGraphicFramePr>
          <p:nvPr/>
        </p:nvGraphicFramePr>
        <p:xfrm>
          <a:off x="3030538" y="3081338"/>
          <a:ext cx="1219200" cy="449262"/>
        </p:xfrm>
        <a:graphic>
          <a:graphicData uri="http://schemas.openxmlformats.org/presentationml/2006/ole">
            <mc:AlternateContent xmlns:mc="http://schemas.openxmlformats.org/markup-compatibility/2006">
              <mc:Choice xmlns:v="urn:schemas-microsoft-com:vml" Requires="v">
                <p:oleObj spid="_x0000_s54292" name="Equation" r:id="rId5" imgW="457677" imgH="793306" progId="Equation.DSMT4">
                  <p:embed/>
                </p:oleObj>
              </mc:Choice>
              <mc:Fallback>
                <p:oleObj name="Equation" r:id="rId5" imgW="457677" imgH="793306"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538"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2" name="Object 12">
            <a:extLst>
              <a:ext uri="{FF2B5EF4-FFF2-40B4-BE49-F238E27FC236}">
                <a16:creationId xmlns:a16="http://schemas.microsoft.com/office/drawing/2014/main" id="{40DC3608-CF7C-42C5-AD33-557842E4B5CA}"/>
              </a:ext>
            </a:extLst>
          </p:cNvPr>
          <p:cNvGraphicFramePr>
            <a:graphicFrameLocks noChangeAspect="1"/>
          </p:cNvGraphicFramePr>
          <p:nvPr/>
        </p:nvGraphicFramePr>
        <p:xfrm>
          <a:off x="10261600" y="2798763"/>
          <a:ext cx="1693863" cy="1117600"/>
        </p:xfrm>
        <a:graphic>
          <a:graphicData uri="http://schemas.openxmlformats.org/presentationml/2006/ole">
            <mc:AlternateContent xmlns:mc="http://schemas.openxmlformats.org/markup-compatibility/2006">
              <mc:Choice xmlns:v="urn:schemas-microsoft-com:vml" Requires="v">
                <p:oleObj spid="_x0000_s54293" name="Equation" r:id="rId7" imgW="1270000" imgH="838200" progId="Equation.DSMT4">
                  <p:embed/>
                </p:oleObj>
              </mc:Choice>
              <mc:Fallback>
                <p:oleObj name="Equation" r:id="rId7" imgW="1270000" imgH="8382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1600" y="2798763"/>
                        <a:ext cx="16938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Arrow Connector 15">
            <a:extLst>
              <a:ext uri="{FF2B5EF4-FFF2-40B4-BE49-F238E27FC236}">
                <a16:creationId xmlns:a16="http://schemas.microsoft.com/office/drawing/2014/main" id="{3720E741-2BA6-41AB-9D4F-9E42F5E70DE5}"/>
              </a:ext>
            </a:extLst>
          </p:cNvPr>
          <p:cNvCxnSpPr/>
          <p:nvPr/>
        </p:nvCxnSpPr>
        <p:spPr>
          <a:xfrm flipV="1">
            <a:off x="2417763" y="6099175"/>
            <a:ext cx="9028112" cy="6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C50DEAEA-4AB9-495F-B9BD-DA44368E11AD}"/>
              </a:ext>
            </a:extLst>
          </p:cNvPr>
          <p:cNvSpPr/>
          <p:nvPr/>
        </p:nvSpPr>
        <p:spPr>
          <a:xfrm flipH="1">
            <a:off x="9378950" y="6019800"/>
            <a:ext cx="133350" cy="17145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9" name="TextBox 18">
            <a:extLst>
              <a:ext uri="{FF2B5EF4-FFF2-40B4-BE49-F238E27FC236}">
                <a16:creationId xmlns:a16="http://schemas.microsoft.com/office/drawing/2014/main" id="{A3A459FA-8B0D-4C31-9B63-CFE4B7C4DE1C}"/>
              </a:ext>
            </a:extLst>
          </p:cNvPr>
          <p:cNvSpPr txBox="1"/>
          <p:nvPr/>
        </p:nvSpPr>
        <p:spPr>
          <a:xfrm>
            <a:off x="3030538" y="6164263"/>
            <a:ext cx="8264525"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  A                         0          B        1       C</a:t>
            </a:r>
          </a:p>
        </p:txBody>
      </p:sp>
      <p:sp>
        <p:nvSpPr>
          <p:cNvPr id="27" name="Flowchart: Connector 26">
            <a:extLst>
              <a:ext uri="{FF2B5EF4-FFF2-40B4-BE49-F238E27FC236}">
                <a16:creationId xmlns:a16="http://schemas.microsoft.com/office/drawing/2014/main" id="{06899321-1C25-4236-BF24-AFAFA3EDCF5D}"/>
              </a:ext>
            </a:extLst>
          </p:cNvPr>
          <p:cNvSpPr/>
          <p:nvPr/>
        </p:nvSpPr>
        <p:spPr>
          <a:xfrm flipH="1">
            <a:off x="3452813" y="6011863"/>
            <a:ext cx="133350" cy="17145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8" name="Flowchart: Connector 27">
            <a:extLst>
              <a:ext uri="{FF2B5EF4-FFF2-40B4-BE49-F238E27FC236}">
                <a16:creationId xmlns:a16="http://schemas.microsoft.com/office/drawing/2014/main" id="{30C88851-D563-45EB-B324-8A36CF0C8B3B}"/>
              </a:ext>
            </a:extLst>
          </p:cNvPr>
          <p:cNvSpPr/>
          <p:nvPr/>
        </p:nvSpPr>
        <p:spPr>
          <a:xfrm flipH="1">
            <a:off x="4867275" y="6024563"/>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9" name="Flowchart: Connector 28">
            <a:extLst>
              <a:ext uri="{FF2B5EF4-FFF2-40B4-BE49-F238E27FC236}">
                <a16:creationId xmlns:a16="http://schemas.microsoft.com/office/drawing/2014/main" id="{C3CBA80C-81EB-49DE-BA0D-6A582E897027}"/>
              </a:ext>
            </a:extLst>
          </p:cNvPr>
          <p:cNvSpPr/>
          <p:nvPr/>
        </p:nvSpPr>
        <p:spPr>
          <a:xfrm flipH="1">
            <a:off x="6683375" y="6024563"/>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0" name="Flowchart: Connector 29">
            <a:extLst>
              <a:ext uri="{FF2B5EF4-FFF2-40B4-BE49-F238E27FC236}">
                <a16:creationId xmlns:a16="http://schemas.microsoft.com/office/drawing/2014/main" id="{0BA9B032-05D2-4F40-9944-22ED9F309C7C}"/>
              </a:ext>
            </a:extLst>
          </p:cNvPr>
          <p:cNvSpPr/>
          <p:nvPr/>
        </p:nvSpPr>
        <p:spPr>
          <a:xfrm flipH="1">
            <a:off x="8097838" y="6024563"/>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1" name="Flowchart: Connector 30">
            <a:extLst>
              <a:ext uri="{FF2B5EF4-FFF2-40B4-BE49-F238E27FC236}">
                <a16:creationId xmlns:a16="http://schemas.microsoft.com/office/drawing/2014/main" id="{0FC64883-92CB-44C9-8F57-0B958BECC883}"/>
              </a:ext>
            </a:extLst>
          </p:cNvPr>
          <p:cNvSpPr/>
          <p:nvPr/>
        </p:nvSpPr>
        <p:spPr>
          <a:xfrm flipH="1">
            <a:off x="10420350" y="6029325"/>
            <a:ext cx="133350" cy="16986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44051" name="Object 25">
            <a:extLst>
              <a:ext uri="{FF2B5EF4-FFF2-40B4-BE49-F238E27FC236}">
                <a16:creationId xmlns:a16="http://schemas.microsoft.com/office/drawing/2014/main" id="{C0FB6FD6-2C44-4126-ADA2-8A0C43BAF7A2}"/>
              </a:ext>
            </a:extLst>
          </p:cNvPr>
          <p:cNvGraphicFramePr>
            <a:graphicFrameLocks noChangeAspect="1"/>
          </p:cNvGraphicFramePr>
          <p:nvPr/>
        </p:nvGraphicFramePr>
        <p:xfrm>
          <a:off x="4733925" y="6173788"/>
          <a:ext cx="388938" cy="677862"/>
        </p:xfrm>
        <a:graphic>
          <a:graphicData uri="http://schemas.openxmlformats.org/presentationml/2006/ole">
            <mc:AlternateContent xmlns:mc="http://schemas.openxmlformats.org/markup-compatibility/2006">
              <mc:Choice xmlns:v="urn:schemas-microsoft-com:vml" Requires="v">
                <p:oleObj spid="_x0000_s54294" name="Equation" r:id="rId9" imgW="291973" imgH="507780" progId="Equation.DSMT4">
                  <p:embed/>
                </p:oleObj>
              </mc:Choice>
              <mc:Fallback>
                <p:oleObj name="Equation" r:id="rId9" imgW="291973" imgH="507780" progId="Equation.DSMT4">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3925" y="6173788"/>
                        <a:ext cx="388938"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4041"/>
                                        </p:tgtEl>
                                        <p:attrNameLst>
                                          <p:attrName>style.visibility</p:attrName>
                                        </p:attrNameLst>
                                      </p:cBhvr>
                                      <p:to>
                                        <p:strVal val="visible"/>
                                      </p:to>
                                    </p:set>
                                    <p:animEffect transition="in" filter="fade">
                                      <p:cBhvr>
                                        <p:cTn id="38" dur="1000"/>
                                        <p:tgtEl>
                                          <p:spTgt spid="44041"/>
                                        </p:tgtEl>
                                      </p:cBhvr>
                                    </p:animEffect>
                                    <p:anim calcmode="lin" valueType="num">
                                      <p:cBhvr>
                                        <p:cTn id="39" dur="1000" fill="hold"/>
                                        <p:tgtEl>
                                          <p:spTgt spid="44041"/>
                                        </p:tgtEl>
                                        <p:attrNameLst>
                                          <p:attrName>ppt_x</p:attrName>
                                        </p:attrNameLst>
                                      </p:cBhvr>
                                      <p:tavLst>
                                        <p:tav tm="0">
                                          <p:val>
                                            <p:strVal val="#ppt_x"/>
                                          </p:val>
                                        </p:tav>
                                        <p:tav tm="100000">
                                          <p:val>
                                            <p:strVal val="#ppt_x"/>
                                          </p:val>
                                        </p:tav>
                                      </p:tavLst>
                                    </p:anim>
                                    <p:anim calcmode="lin" valueType="num">
                                      <p:cBhvr>
                                        <p:cTn id="40" dur="1000" fill="hold"/>
                                        <p:tgtEl>
                                          <p:spTgt spid="4404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4042"/>
                                        </p:tgtEl>
                                        <p:attrNameLst>
                                          <p:attrName>style.visibility</p:attrName>
                                        </p:attrNameLst>
                                      </p:cBhvr>
                                      <p:to>
                                        <p:strVal val="visible"/>
                                      </p:to>
                                    </p:set>
                                    <p:animEffect transition="in" filter="fade">
                                      <p:cBhvr>
                                        <p:cTn id="43" dur="1000"/>
                                        <p:tgtEl>
                                          <p:spTgt spid="44042"/>
                                        </p:tgtEl>
                                      </p:cBhvr>
                                    </p:animEffect>
                                    <p:anim calcmode="lin" valueType="num">
                                      <p:cBhvr>
                                        <p:cTn id="44" dur="1000" fill="hold"/>
                                        <p:tgtEl>
                                          <p:spTgt spid="44042"/>
                                        </p:tgtEl>
                                        <p:attrNameLst>
                                          <p:attrName>ppt_x</p:attrName>
                                        </p:attrNameLst>
                                      </p:cBhvr>
                                      <p:tavLst>
                                        <p:tav tm="0">
                                          <p:val>
                                            <p:strVal val="#ppt_x"/>
                                          </p:val>
                                        </p:tav>
                                        <p:tav tm="100000">
                                          <p:val>
                                            <p:strVal val="#ppt_x"/>
                                          </p:val>
                                        </p:tav>
                                      </p:tavLst>
                                    </p:anim>
                                    <p:anim calcmode="lin" valueType="num">
                                      <p:cBhvr>
                                        <p:cTn id="45" dur="1000" fill="hold"/>
                                        <p:tgtEl>
                                          <p:spTgt spid="4404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44051"/>
                                        </p:tgtEl>
                                        <p:attrNameLst>
                                          <p:attrName>style.visibility</p:attrName>
                                        </p:attrNameLst>
                                      </p:cBhvr>
                                      <p:to>
                                        <p:strVal val="visible"/>
                                      </p:to>
                                    </p:set>
                                    <p:animEffect transition="in" filter="fade">
                                      <p:cBhvr>
                                        <p:cTn id="88" dur="1000"/>
                                        <p:tgtEl>
                                          <p:spTgt spid="44051"/>
                                        </p:tgtEl>
                                      </p:cBhvr>
                                    </p:animEffect>
                                    <p:anim calcmode="lin" valueType="num">
                                      <p:cBhvr>
                                        <p:cTn id="89" dur="1000" fill="hold"/>
                                        <p:tgtEl>
                                          <p:spTgt spid="44051"/>
                                        </p:tgtEl>
                                        <p:attrNameLst>
                                          <p:attrName>ppt_x</p:attrName>
                                        </p:attrNameLst>
                                      </p:cBhvr>
                                      <p:tavLst>
                                        <p:tav tm="0">
                                          <p:val>
                                            <p:strVal val="#ppt_x"/>
                                          </p:val>
                                        </p:tav>
                                        <p:tav tm="100000">
                                          <p:val>
                                            <p:strVal val="#ppt_x"/>
                                          </p:val>
                                        </p:tav>
                                      </p:tavLst>
                                    </p:anim>
                                    <p:anim calcmode="lin" valueType="num">
                                      <p:cBhvr>
                                        <p:cTn id="90" dur="1000" fill="hold"/>
                                        <p:tgtEl>
                                          <p:spTgt spid="44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3" grpId="0"/>
      <p:bldP spid="22" grpId="0" animBg="1"/>
      <p:bldP spid="19" grpId="0"/>
      <p:bldP spid="27"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700" b="1">
              <a:solidFill>
                <a:srgbClr val="000000"/>
              </a:solidFill>
            </a:endParaRPr>
          </a:p>
        </p:txBody>
      </p:sp>
      <p:pic>
        <p:nvPicPr>
          <p:cNvPr id="6" name="Picture 5">
            <a:extLst>
              <a:ext uri="{FF2B5EF4-FFF2-40B4-BE49-F238E27FC236}">
                <a16:creationId xmlns:a16="http://schemas.microsoft.com/office/drawing/2014/main" id="{351F394C-C57C-4369-B52C-72F540F32EFD}"/>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a:extLst>
              <a:ext uri="{FF2B5EF4-FFF2-40B4-BE49-F238E27FC236}">
                <a16:creationId xmlns:a16="http://schemas.microsoft.com/office/drawing/2014/main" id="{945D70B8-F558-494A-B5B5-8A8FB71AA64C}"/>
              </a:ext>
            </a:extLst>
          </p:cNvPr>
          <p:cNvSpPr txBox="1"/>
          <p:nvPr/>
        </p:nvSpPr>
        <p:spPr>
          <a:xfrm>
            <a:off x="609600" y="3530600"/>
            <a:ext cx="9144000" cy="2390775"/>
          </a:xfrm>
          <a:prstGeom prst="rect">
            <a:avLst/>
          </a:prstGeom>
          <a:noFill/>
        </p:spPr>
        <p:txBody>
          <a:bodyPr>
            <a:spAutoFit/>
          </a:bodyPr>
          <a:lstStyle/>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a. Ta </a:t>
            </a:r>
            <a:r>
              <a:rPr lang="en-US" sz="3733" dirty="0" err="1">
                <a:solidFill>
                  <a:prstClr val="black"/>
                </a:solidFill>
                <a:latin typeface="Times New Roman" panose="02020603050405020304" pitchFamily="18" charset="0"/>
                <a:cs typeface="Times New Roman" panose="02020603050405020304" pitchFamily="18" charset="0"/>
              </a:rPr>
              <a:t>có</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nên</a:t>
            </a:r>
            <a:r>
              <a:rPr lang="en-US" sz="3733" dirty="0">
                <a:solidFill>
                  <a:prstClr val="black"/>
                </a:solidFill>
                <a:latin typeface="Times New Roman" panose="02020603050405020304" pitchFamily="18" charset="0"/>
                <a:cs typeface="Times New Roman" panose="02020603050405020304" pitchFamily="18" charset="0"/>
              </a:rPr>
              <a:t>:</a:t>
            </a: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err="1">
                <a:solidFill>
                  <a:prstClr val="black"/>
                </a:solidFill>
                <a:latin typeface="Times New Roman" panose="02020603050405020304" pitchFamily="18" charset="0"/>
                <a:cs typeface="Times New Roman" panose="02020603050405020304" pitchFamily="18" charset="0"/>
              </a:rPr>
              <a:t>Sắp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xếp</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các</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số</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đã</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cho</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theo</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thứ</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tự</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tăng</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dần</a:t>
            </a:r>
            <a:r>
              <a:rPr lang="en-US" sz="3733" dirty="0">
                <a:solidFill>
                  <a:prstClr val="black"/>
                </a:solidFill>
                <a:latin typeface="Times New Roman" panose="02020603050405020304" pitchFamily="18" charset="0"/>
                <a:cs typeface="Times New Roman" panose="02020603050405020304" pitchFamily="18" charset="0"/>
              </a:rPr>
              <a:t> </a:t>
            </a:r>
            <a:r>
              <a:rPr lang="en-US" sz="3733" dirty="0" err="1">
                <a:solidFill>
                  <a:prstClr val="black"/>
                </a:solidFill>
                <a:latin typeface="Times New Roman" panose="02020603050405020304" pitchFamily="18" charset="0"/>
                <a:cs typeface="Times New Roman" panose="02020603050405020304" pitchFamily="18" charset="0"/>
              </a:rPr>
              <a:t>là</a:t>
            </a:r>
            <a:r>
              <a:rPr lang="en-US" sz="3733" dirty="0">
                <a:solidFill>
                  <a:prstClr val="black"/>
                </a:solidFill>
                <a:latin typeface="Times New Roman" panose="02020603050405020304" pitchFamily="18" charset="0"/>
                <a:cs typeface="Times New Roman" panose="02020603050405020304" pitchFamily="18" charset="0"/>
              </a:rPr>
              <a:t>:</a:t>
            </a: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46089" name="Object 9">
            <a:extLst>
              <a:ext uri="{FF2B5EF4-FFF2-40B4-BE49-F238E27FC236}">
                <a16:creationId xmlns:a16="http://schemas.microsoft.com/office/drawing/2014/main" id="{9722D122-04BF-4547-816D-06CDCC09E7B5}"/>
              </a:ext>
            </a:extLst>
          </p:cNvPr>
          <p:cNvGraphicFramePr>
            <a:graphicFrameLocks noChangeAspect="1"/>
          </p:cNvGraphicFramePr>
          <p:nvPr/>
        </p:nvGraphicFramePr>
        <p:xfrm>
          <a:off x="2451100" y="3389313"/>
          <a:ext cx="1981200" cy="998537"/>
        </p:xfrm>
        <a:graphic>
          <a:graphicData uri="http://schemas.openxmlformats.org/presentationml/2006/ole">
            <mc:AlternateContent xmlns:mc="http://schemas.openxmlformats.org/markup-compatibility/2006">
              <mc:Choice xmlns:v="urn:schemas-microsoft-com:vml" Requires="v">
                <p:oleObj spid="_x0000_s56331" name="Equation" r:id="rId4" imgW="1485900" imgH="749300" progId="Equation.DSMT4">
                  <p:embed/>
                </p:oleObj>
              </mc:Choice>
              <mc:Fallback>
                <p:oleObj name="Equation" r:id="rId4" imgW="1485900" imgH="7493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100" y="3389313"/>
                        <a:ext cx="19812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0" name="Object 10">
            <a:extLst>
              <a:ext uri="{FF2B5EF4-FFF2-40B4-BE49-F238E27FC236}">
                <a16:creationId xmlns:a16="http://schemas.microsoft.com/office/drawing/2014/main" id="{AE00B16B-3196-4D3F-947E-B6F33C8375A2}"/>
              </a:ext>
            </a:extLst>
          </p:cNvPr>
          <p:cNvGraphicFramePr>
            <a:graphicFrameLocks noChangeAspect="1"/>
          </p:cNvGraphicFramePr>
          <p:nvPr/>
        </p:nvGraphicFramePr>
        <p:xfrm>
          <a:off x="4114800" y="5319713"/>
          <a:ext cx="1760538" cy="1000125"/>
        </p:xfrm>
        <a:graphic>
          <a:graphicData uri="http://schemas.openxmlformats.org/presentationml/2006/ole">
            <mc:AlternateContent xmlns:mc="http://schemas.openxmlformats.org/markup-compatibility/2006">
              <mc:Choice xmlns:v="urn:schemas-microsoft-com:vml" Requires="v">
                <p:oleObj spid="_x0000_s56332" name="Equation" r:id="rId6" imgW="1320227" imgH="748975" progId="Equation.DSMT4">
                  <p:embed/>
                </p:oleObj>
              </mc:Choice>
              <mc:Fallback>
                <p:oleObj name="Equation" r:id="rId6" imgW="1320227" imgH="748975"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319713"/>
                        <a:ext cx="17605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6090"/>
                                        </p:tgtEl>
                                        <p:attrNameLst>
                                          <p:attrName>style.visibility</p:attrName>
                                        </p:attrNameLst>
                                      </p:cBhvr>
                                      <p:to>
                                        <p:strVal val="visible"/>
                                      </p:to>
                                    </p:set>
                                    <p:anim calcmode="lin" valueType="num">
                                      <p:cBhvr additive="base">
                                        <p:cTn id="35" dur="500" fill="hold"/>
                                        <p:tgtEl>
                                          <p:spTgt spid="46090"/>
                                        </p:tgtEl>
                                        <p:attrNameLst>
                                          <p:attrName>ppt_x</p:attrName>
                                        </p:attrNameLst>
                                      </p:cBhvr>
                                      <p:tavLst>
                                        <p:tav tm="0">
                                          <p:val>
                                            <p:strVal val="#ppt_x"/>
                                          </p:val>
                                        </p:tav>
                                        <p:tav tm="100000">
                                          <p:val>
                                            <p:strVal val="#ppt_x"/>
                                          </p:val>
                                        </p:tav>
                                      </p:tavLst>
                                    </p:anim>
                                    <p:anim calcmode="lin" valueType="num">
                                      <p:cBhvr additive="base">
                                        <p:cTn id="36" dur="500" fill="hold"/>
                                        <p:tgtEl>
                                          <p:spTgt spid="4609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6089"/>
                                        </p:tgtEl>
                                        <p:attrNameLst>
                                          <p:attrName>style.visibility</p:attrName>
                                        </p:attrNameLst>
                                      </p:cBhvr>
                                      <p:to>
                                        <p:strVal val="visible"/>
                                      </p:to>
                                    </p:set>
                                    <p:anim calcmode="lin" valueType="num">
                                      <p:cBhvr additive="base">
                                        <p:cTn id="39" dur="500" fill="hold"/>
                                        <p:tgtEl>
                                          <p:spTgt spid="46089"/>
                                        </p:tgtEl>
                                        <p:attrNameLst>
                                          <p:attrName>ppt_x</p:attrName>
                                        </p:attrNameLst>
                                      </p:cBhvr>
                                      <p:tavLst>
                                        <p:tav tm="0">
                                          <p:val>
                                            <p:strVal val="#ppt_x"/>
                                          </p:val>
                                        </p:tav>
                                        <p:tav tm="100000">
                                          <p:val>
                                            <p:strVal val="#ppt_x"/>
                                          </p:val>
                                        </p:tav>
                                      </p:tavLst>
                                    </p:anim>
                                    <p:anim calcmode="lin" valueType="num">
                                      <p:cBhvr additive="base">
                                        <p:cTn id="40" dur="500" fill="hold"/>
                                        <p:tgtEl>
                                          <p:spTgt spid="46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a:extLst>
              <a:ext uri="{FF2B5EF4-FFF2-40B4-BE49-F238E27FC236}">
                <a16:creationId xmlns:a16="http://schemas.microsoft.com/office/drawing/2014/main" id="{8FD0410D-168F-4AB5-8CF0-9EC00B792361}"/>
              </a:ext>
            </a:extLst>
          </p:cNvPr>
          <p:cNvSpPr/>
          <p:nvPr/>
        </p:nvSpPr>
        <p:spPr>
          <a:xfrm>
            <a:off x="2451100" y="698500"/>
            <a:ext cx="8391525"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 name="Rectangle 3">
            <a:extLst>
              <a:ext uri="{FF2B5EF4-FFF2-40B4-BE49-F238E27FC236}">
                <a16:creationId xmlns:a16="http://schemas.microsoft.com/office/drawing/2014/main" id="{99BB261F-4B6E-4F4E-AF6C-BC2FAFB1FA76}"/>
              </a:ext>
            </a:extLst>
          </p:cNvPr>
          <p:cNvSpPr>
            <a:spLocks noChangeArrowheads="1"/>
          </p:cNvSpPr>
          <p:nvPr/>
        </p:nvSpPr>
        <p:spPr bwMode="auto">
          <a:xfrm>
            <a:off x="2495550" y="920750"/>
            <a:ext cx="8628063"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600" b="1">
                <a:solidFill>
                  <a:srgbClr val="000000"/>
                </a:solidFill>
                <a:latin typeface="Times New Roman" panose="02020603050405020304" pitchFamily="18" charset="0"/>
                <a:cs typeface="Calibri" panose="020F0502020204030204" pitchFamily="34" charset="0"/>
              </a:rPr>
              <a:t>Biểu diễn số hữu tỉ - Sắp xếp các số hữu tỉ</a:t>
            </a:r>
            <a:endParaRPr lang="en-US" altLang="en-US" sz="3600" b="1">
              <a:solidFill>
                <a:srgbClr val="000000"/>
              </a:solidFill>
            </a:endParaRPr>
          </a:p>
        </p:txBody>
      </p:sp>
      <p:sp>
        <p:nvSpPr>
          <p:cNvPr id="8" name="Frame 7">
            <a:extLst>
              <a:ext uri="{FF2B5EF4-FFF2-40B4-BE49-F238E27FC236}">
                <a16:creationId xmlns:a16="http://schemas.microsoft.com/office/drawing/2014/main" id="{02C44ADB-7B86-495E-A7FE-C357440833D3}"/>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9" name="Flowchart: Punched Tape 8">
            <a:extLst>
              <a:ext uri="{FF2B5EF4-FFF2-40B4-BE49-F238E27FC236}">
                <a16:creationId xmlns:a16="http://schemas.microsoft.com/office/drawing/2014/main" id="{A49A19E5-6AD4-49BB-AABD-73C21DB8C2A0}"/>
              </a:ext>
            </a:extLst>
          </p:cNvPr>
          <p:cNvSpPr/>
          <p:nvPr/>
        </p:nvSpPr>
        <p:spPr>
          <a:xfrm>
            <a:off x="-7938" y="-17463"/>
            <a:ext cx="2438401" cy="1268413"/>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0" name="Flowchart: Punched Tape 9">
            <a:extLst>
              <a:ext uri="{FF2B5EF4-FFF2-40B4-BE49-F238E27FC236}">
                <a16:creationId xmlns:a16="http://schemas.microsoft.com/office/drawing/2014/main" id="{048EE655-06F6-48D8-89AF-D48270486E45}"/>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2" name="Rectangle 11">
            <a:extLst>
              <a:ext uri="{FF2B5EF4-FFF2-40B4-BE49-F238E27FC236}">
                <a16:creationId xmlns:a16="http://schemas.microsoft.com/office/drawing/2014/main" id="{AAD06E3E-A2D4-44F9-AA71-391A4E508763}"/>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pic>
        <p:nvPicPr>
          <p:cNvPr id="13" name="Picture 12">
            <a:extLst>
              <a:ext uri="{FF2B5EF4-FFF2-40B4-BE49-F238E27FC236}">
                <a16:creationId xmlns:a16="http://schemas.microsoft.com/office/drawing/2014/main" id="{C998731E-FC6F-48FE-BBBE-08FF30E3CA99}"/>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97028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F4FABAE4-B21E-4517-8CE1-B6F99E0A64AB}"/>
              </a:ext>
            </a:extLst>
          </p:cNvPr>
          <p:cNvCxnSpPr/>
          <p:nvPr/>
        </p:nvCxnSpPr>
        <p:spPr>
          <a:xfrm flipV="1">
            <a:off x="673100" y="4370388"/>
            <a:ext cx="9029700" cy="6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276F5229-3BFC-4601-A1EC-95462E2A19BC}"/>
              </a:ext>
            </a:extLst>
          </p:cNvPr>
          <p:cNvSpPr/>
          <p:nvPr/>
        </p:nvSpPr>
        <p:spPr>
          <a:xfrm flipH="1">
            <a:off x="7634288" y="4291013"/>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6" name="TextBox 15">
            <a:extLst>
              <a:ext uri="{FF2B5EF4-FFF2-40B4-BE49-F238E27FC236}">
                <a16:creationId xmlns:a16="http://schemas.microsoft.com/office/drawing/2014/main" id="{2148EB9E-E216-411E-8DA9-8D06BFF89F9D}"/>
              </a:ext>
            </a:extLst>
          </p:cNvPr>
          <p:cNvSpPr txBox="1"/>
          <p:nvPr/>
        </p:nvSpPr>
        <p:spPr>
          <a:xfrm>
            <a:off x="1287463" y="4433888"/>
            <a:ext cx="8262937"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  A                         0          B        1       C</a:t>
            </a:r>
          </a:p>
        </p:txBody>
      </p:sp>
      <p:sp>
        <p:nvSpPr>
          <p:cNvPr id="17" name="Flowchart: Connector 16">
            <a:extLst>
              <a:ext uri="{FF2B5EF4-FFF2-40B4-BE49-F238E27FC236}">
                <a16:creationId xmlns:a16="http://schemas.microsoft.com/office/drawing/2014/main" id="{0DAF7FC1-C771-43AB-AA22-00B7739E997A}"/>
              </a:ext>
            </a:extLst>
          </p:cNvPr>
          <p:cNvSpPr/>
          <p:nvPr/>
        </p:nvSpPr>
        <p:spPr>
          <a:xfrm flipH="1">
            <a:off x="1708150" y="4283075"/>
            <a:ext cx="133350" cy="16986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Flowchart: Connector 17">
            <a:extLst>
              <a:ext uri="{FF2B5EF4-FFF2-40B4-BE49-F238E27FC236}">
                <a16:creationId xmlns:a16="http://schemas.microsoft.com/office/drawing/2014/main" id="{A5C0DD0F-BDC9-4917-8561-1CD1F46FA1F6}"/>
              </a:ext>
            </a:extLst>
          </p:cNvPr>
          <p:cNvSpPr/>
          <p:nvPr/>
        </p:nvSpPr>
        <p:spPr>
          <a:xfrm flipH="1">
            <a:off x="3122613" y="4294188"/>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9" name="Flowchart: Connector 18">
            <a:extLst>
              <a:ext uri="{FF2B5EF4-FFF2-40B4-BE49-F238E27FC236}">
                <a16:creationId xmlns:a16="http://schemas.microsoft.com/office/drawing/2014/main" id="{BE1F638D-55CA-4D6A-A503-B980B804EDD9}"/>
              </a:ext>
            </a:extLst>
          </p:cNvPr>
          <p:cNvSpPr/>
          <p:nvPr/>
        </p:nvSpPr>
        <p:spPr>
          <a:xfrm flipH="1">
            <a:off x="4938713" y="4294188"/>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Flowchart: Connector 19">
            <a:extLst>
              <a:ext uri="{FF2B5EF4-FFF2-40B4-BE49-F238E27FC236}">
                <a16:creationId xmlns:a16="http://schemas.microsoft.com/office/drawing/2014/main" id="{13D1D83C-F588-4EF9-B4EF-9961F4C16FDA}"/>
              </a:ext>
            </a:extLst>
          </p:cNvPr>
          <p:cNvSpPr/>
          <p:nvPr/>
        </p:nvSpPr>
        <p:spPr>
          <a:xfrm flipH="1">
            <a:off x="6353175" y="4294188"/>
            <a:ext cx="133350" cy="16986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1" name="Flowchart: Connector 20">
            <a:extLst>
              <a:ext uri="{FF2B5EF4-FFF2-40B4-BE49-F238E27FC236}">
                <a16:creationId xmlns:a16="http://schemas.microsoft.com/office/drawing/2014/main" id="{374A046E-21BB-4B75-A604-2A23D7D94995}"/>
              </a:ext>
            </a:extLst>
          </p:cNvPr>
          <p:cNvSpPr/>
          <p:nvPr/>
        </p:nvSpPr>
        <p:spPr>
          <a:xfrm flipH="1">
            <a:off x="8675688" y="4298950"/>
            <a:ext cx="133350" cy="17145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47121" name="Object 21">
            <a:extLst>
              <a:ext uri="{FF2B5EF4-FFF2-40B4-BE49-F238E27FC236}">
                <a16:creationId xmlns:a16="http://schemas.microsoft.com/office/drawing/2014/main" id="{E7442815-736B-41CF-AE2F-789DAEFADE80}"/>
              </a:ext>
            </a:extLst>
          </p:cNvPr>
          <p:cNvGraphicFramePr>
            <a:graphicFrameLocks noChangeAspect="1"/>
          </p:cNvGraphicFramePr>
          <p:nvPr/>
        </p:nvGraphicFramePr>
        <p:xfrm>
          <a:off x="2992438" y="4479925"/>
          <a:ext cx="395287" cy="984250"/>
        </p:xfrm>
        <a:graphic>
          <a:graphicData uri="http://schemas.openxmlformats.org/presentationml/2006/ole">
            <mc:AlternateContent xmlns:mc="http://schemas.openxmlformats.org/markup-compatibility/2006">
              <mc:Choice xmlns:v="urn:schemas-microsoft-com:vml" Requires="v">
                <p:oleObj spid="_x0000_s57364" name="Equation" r:id="rId4" imgW="291973" imgH="507780" progId="Equation.DSMT4">
                  <p:embed/>
                </p:oleObj>
              </mc:Choice>
              <mc:Fallback>
                <p:oleObj name="Equation" r:id="rId4" imgW="291973" imgH="50778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438" y="4479925"/>
                        <a:ext cx="3952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a:extLst>
              <a:ext uri="{FF2B5EF4-FFF2-40B4-BE49-F238E27FC236}">
                <a16:creationId xmlns:a16="http://schemas.microsoft.com/office/drawing/2014/main" id="{DB823876-02CC-4278-9E52-6B1C49378515}"/>
              </a:ext>
            </a:extLst>
          </p:cNvPr>
          <p:cNvSpPr txBox="1"/>
          <p:nvPr/>
        </p:nvSpPr>
        <p:spPr>
          <a:xfrm>
            <a:off x="582613" y="3476625"/>
            <a:ext cx="704850"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b</a:t>
            </a:r>
            <a:r>
              <a:rPr lang="en-US" sz="2400">
                <a:solidFill>
                  <a:prstClr val="black"/>
                </a:solidFill>
                <a:latin typeface="Calibri" panose="020F0502020204030204"/>
              </a:rPr>
              <a:t>.</a:t>
            </a:r>
          </a:p>
        </p:txBody>
      </p:sp>
      <p:sp>
        <p:nvSpPr>
          <p:cNvPr id="47123" name="TextBox 23">
            <a:extLst>
              <a:ext uri="{FF2B5EF4-FFF2-40B4-BE49-F238E27FC236}">
                <a16:creationId xmlns:a16="http://schemas.microsoft.com/office/drawing/2014/main" id="{28849E58-8092-404B-9C40-70D919C231EC}"/>
              </a:ext>
            </a:extLst>
          </p:cNvPr>
          <p:cNvSpPr txBox="1">
            <a:spLocks noChangeArrowheads="1"/>
          </p:cNvSpPr>
          <p:nvPr/>
        </p:nvSpPr>
        <p:spPr bwMode="auto">
          <a:xfrm>
            <a:off x="673100" y="5207000"/>
            <a:ext cx="9120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solidFill>
                  <a:srgbClr val="000000"/>
                </a:solidFill>
                <a:latin typeface="Times New Roman" panose="02020603050405020304" pitchFamily="18" charset="0"/>
                <a:cs typeface="Times New Roman" panose="02020603050405020304" pitchFamily="18" charset="0"/>
              </a:rPr>
              <a:t>Số 0,5 nằm giữa số 0 và số 1 </a:t>
            </a:r>
          </a:p>
          <a:p>
            <a:pPr eaLnBrk="1" hangingPunct="1"/>
            <a:r>
              <a:rPr lang="en-US" altLang="en-US" sz="3600">
                <a:solidFill>
                  <a:srgbClr val="000000"/>
                </a:solidFill>
                <a:latin typeface="Times New Roman" panose="02020603050405020304" pitchFamily="18" charset="0"/>
                <a:cs typeface="Times New Roman" panose="02020603050405020304" pitchFamily="18" charset="0"/>
              </a:rPr>
              <a:t>=&gt; Điểm B biểu diễn số hữu tỉ 0,5.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47121"/>
                                        </p:tgtEl>
                                        <p:attrNameLst>
                                          <p:attrName>style.visibility</p:attrName>
                                        </p:attrNameLst>
                                      </p:cBhvr>
                                      <p:to>
                                        <p:strVal val="visible"/>
                                      </p:to>
                                    </p:set>
                                    <p:anim calcmode="lin" valueType="num">
                                      <p:cBhvr additive="base">
                                        <p:cTn id="66" dur="500" fill="hold"/>
                                        <p:tgtEl>
                                          <p:spTgt spid="47121"/>
                                        </p:tgtEl>
                                        <p:attrNameLst>
                                          <p:attrName>ppt_x</p:attrName>
                                        </p:attrNameLst>
                                      </p:cBhvr>
                                      <p:tavLst>
                                        <p:tav tm="0">
                                          <p:val>
                                            <p:strVal val="#ppt_x"/>
                                          </p:val>
                                        </p:tav>
                                        <p:tav tm="100000">
                                          <p:val>
                                            <p:strVal val="#ppt_x"/>
                                          </p:val>
                                        </p:tav>
                                      </p:tavLst>
                                    </p:anim>
                                    <p:anim calcmode="lin" valueType="num">
                                      <p:cBhvr additive="base">
                                        <p:cTn id="67" dur="500" fill="hold"/>
                                        <p:tgtEl>
                                          <p:spTgt spid="4712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7123"/>
                                        </p:tgtEl>
                                        <p:attrNameLst>
                                          <p:attrName>style.visibility</p:attrName>
                                        </p:attrNameLst>
                                      </p:cBhvr>
                                      <p:to>
                                        <p:strVal val="visible"/>
                                      </p:to>
                                    </p:set>
                                    <p:anim calcmode="lin" valueType="num">
                                      <p:cBhvr additive="base">
                                        <p:cTn id="74" dur="500" fill="hold"/>
                                        <p:tgtEl>
                                          <p:spTgt spid="47123"/>
                                        </p:tgtEl>
                                        <p:attrNameLst>
                                          <p:attrName>ppt_x</p:attrName>
                                        </p:attrNameLst>
                                      </p:cBhvr>
                                      <p:tavLst>
                                        <p:tav tm="0">
                                          <p:val>
                                            <p:strVal val="#ppt_x"/>
                                          </p:val>
                                        </p:tav>
                                        <p:tav tm="100000">
                                          <p:val>
                                            <p:strVal val="#ppt_x"/>
                                          </p:val>
                                        </p:tav>
                                      </p:tavLst>
                                    </p:anim>
                                    <p:anim calcmode="lin" valueType="num">
                                      <p:cBhvr additive="base">
                                        <p:cTn id="75" dur="500" fill="hold"/>
                                        <p:tgtEl>
                                          <p:spTgt spid="47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2" grpId="0"/>
      <p:bldP spid="15" grpId="0" animBg="1"/>
      <p:bldP spid="16" grpId="0"/>
      <p:bldP spid="17" grpId="0" animBg="1"/>
      <p:bldP spid="18" grpId="0" animBg="1"/>
      <p:bldP spid="19" grpId="0" animBg="1"/>
      <p:bldP spid="20" grpId="0" animBg="1"/>
      <p:bldP spid="21" grpId="0" animBg="1"/>
      <p:bldP spid="23" grpId="0"/>
      <p:bldP spid="471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A0B0F130-8059-41C0-960A-8B856A6247CC}"/>
              </a:ext>
            </a:extLst>
          </p:cNvPr>
          <p:cNvSpPr/>
          <p:nvPr/>
        </p:nvSpPr>
        <p:spPr>
          <a:xfrm>
            <a:off x="0" y="3675063"/>
            <a:ext cx="5562600" cy="3182937"/>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nip Diagonal Corner Rectangle 2">
            <a:extLst>
              <a:ext uri="{FF2B5EF4-FFF2-40B4-BE49-F238E27FC236}">
                <a16:creationId xmlns:a16="http://schemas.microsoft.com/office/drawing/2014/main" id="{B7841A33-81FF-49F6-BB43-35DB4608CE23}"/>
              </a:ext>
            </a:extLst>
          </p:cNvPr>
          <p:cNvSpPr/>
          <p:nvPr/>
        </p:nvSpPr>
        <p:spPr>
          <a:xfrm>
            <a:off x="6621463" y="3675063"/>
            <a:ext cx="5562600" cy="3208337"/>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descr="A picture containing toy, doll&#10;&#10;Description automatically generated">
            <a:extLst>
              <a:ext uri="{FF2B5EF4-FFF2-40B4-BE49-F238E27FC236}">
                <a16:creationId xmlns:a16="http://schemas.microsoft.com/office/drawing/2014/main" id="{F836BD2B-BF91-4269-8174-21B1800EAB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7213" y="2465388"/>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73" name="Object 7">
            <a:extLst>
              <a:ext uri="{FF2B5EF4-FFF2-40B4-BE49-F238E27FC236}">
                <a16:creationId xmlns:a16="http://schemas.microsoft.com/office/drawing/2014/main" id="{9E3AEB04-92AF-457A-B948-E289D9FAE25E}"/>
              </a:ext>
            </a:extLst>
          </p:cNvPr>
          <p:cNvGraphicFramePr>
            <a:graphicFrameLocks noChangeAspect="1"/>
          </p:cNvGraphicFramePr>
          <p:nvPr/>
        </p:nvGraphicFramePr>
        <p:xfrm>
          <a:off x="2247900" y="2311400"/>
          <a:ext cx="914400" cy="336550"/>
        </p:xfrm>
        <a:graphic>
          <a:graphicData uri="http://schemas.openxmlformats.org/presentationml/2006/ole">
            <mc:AlternateContent xmlns:mc="http://schemas.openxmlformats.org/markup-compatibility/2006">
              <mc:Choice xmlns:v="urn:schemas-microsoft-com:vml" Requires="v">
                <p:oleObj spid="_x0000_s58384" name="Equation" r:id="rId4" imgW="457677" imgH="793306" progId="Equation.DSMT4">
                  <p:embed/>
                </p:oleObj>
              </mc:Choice>
              <mc:Fallback>
                <p:oleObj name="Equation" r:id="rId4" imgW="457677" imgH="793306"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231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5A3E4919-039F-40E7-A614-C3077107CBA5}"/>
              </a:ext>
            </a:extLst>
          </p:cNvPr>
          <p:cNvGraphicFramePr>
            <a:graphicFrameLocks noChangeAspect="1"/>
          </p:cNvGraphicFramePr>
          <p:nvPr/>
        </p:nvGraphicFramePr>
        <p:xfrm>
          <a:off x="1377950" y="3975100"/>
          <a:ext cx="3429000" cy="952500"/>
        </p:xfrm>
        <a:graphic>
          <a:graphicData uri="http://schemas.openxmlformats.org/presentationml/2006/ole">
            <mc:AlternateContent xmlns:mc="http://schemas.openxmlformats.org/markup-compatibility/2006">
              <mc:Choice xmlns:v="urn:schemas-microsoft-com:vml" Requires="v">
                <p:oleObj spid="_x0000_s58385" name="Equation" r:id="rId6" imgW="3429000" imgH="952500" progId="Equation.DSMT4">
                  <p:embed/>
                </p:oleObj>
              </mc:Choice>
              <mc:Fallback>
                <p:oleObj name="Equation" r:id="rId6" imgW="3429000" imgH="9525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7950" y="3975100"/>
                        <a:ext cx="3429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8FD0C218-0BDA-4F18-9E36-5A575E2395B4}"/>
              </a:ext>
            </a:extLst>
          </p:cNvPr>
          <p:cNvSpPr txBox="1">
            <a:spLocks noChangeArrowheads="1"/>
          </p:cNvSpPr>
          <p:nvPr/>
        </p:nvSpPr>
        <p:spPr bwMode="auto">
          <a:xfrm>
            <a:off x="7100888" y="4081463"/>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p>
        </p:txBody>
      </p:sp>
      <p:sp>
        <p:nvSpPr>
          <p:cNvPr id="12" name="TextBox 11">
            <a:extLst>
              <a:ext uri="{FF2B5EF4-FFF2-40B4-BE49-F238E27FC236}">
                <a16:creationId xmlns:a16="http://schemas.microsoft.com/office/drawing/2014/main" id="{90AD9EEC-47CD-4373-8021-6B5DEB957E07}"/>
              </a:ext>
            </a:extLst>
          </p:cNvPr>
          <p:cNvSpPr txBox="1">
            <a:spLocks noChangeArrowheads="1"/>
          </p:cNvSpPr>
          <p:nvPr/>
        </p:nvSpPr>
        <p:spPr bwMode="auto">
          <a:xfrm>
            <a:off x="582613" y="4081463"/>
            <a:ext cx="59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p>
        </p:txBody>
      </p:sp>
      <p:graphicFrame>
        <p:nvGraphicFramePr>
          <p:cNvPr id="13" name="Object 12">
            <a:extLst>
              <a:ext uri="{FF2B5EF4-FFF2-40B4-BE49-F238E27FC236}">
                <a16:creationId xmlns:a16="http://schemas.microsoft.com/office/drawing/2014/main" id="{9DEB898A-7362-4401-A571-001F8EF4B35B}"/>
              </a:ext>
            </a:extLst>
          </p:cNvPr>
          <p:cNvGraphicFramePr>
            <a:graphicFrameLocks noChangeAspect="1"/>
          </p:cNvGraphicFramePr>
          <p:nvPr/>
        </p:nvGraphicFramePr>
        <p:xfrm>
          <a:off x="7874000" y="3927475"/>
          <a:ext cx="3556000" cy="952500"/>
        </p:xfrm>
        <a:graphic>
          <a:graphicData uri="http://schemas.openxmlformats.org/presentationml/2006/ole">
            <mc:AlternateContent xmlns:mc="http://schemas.openxmlformats.org/markup-compatibility/2006">
              <mc:Choice xmlns:v="urn:schemas-microsoft-com:vml" Requires="v">
                <p:oleObj spid="_x0000_s58386" name="Equation" r:id="rId8" imgW="3556000" imgH="952500" progId="Equation.DSMT4">
                  <p:embed/>
                </p:oleObj>
              </mc:Choice>
              <mc:Fallback>
                <p:oleObj name="Equation" r:id="rId8" imgW="3556000" imgH="9525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4000" y="3927475"/>
                        <a:ext cx="3556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ounded Rectangular Callout 13">
            <a:extLst>
              <a:ext uri="{FF2B5EF4-FFF2-40B4-BE49-F238E27FC236}">
                <a16:creationId xmlns:a16="http://schemas.microsoft.com/office/drawing/2014/main" id="{6B14C84B-A858-41AB-A11B-7674AAB15840}"/>
              </a:ext>
            </a:extLst>
          </p:cNvPr>
          <p:cNvSpPr/>
          <p:nvPr/>
        </p:nvSpPr>
        <p:spPr>
          <a:xfrm>
            <a:off x="8494713" y="1303338"/>
            <a:ext cx="3733800" cy="1243012"/>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a:extLst>
              <a:ext uri="{FF2B5EF4-FFF2-40B4-BE49-F238E27FC236}">
                <a16:creationId xmlns:a16="http://schemas.microsoft.com/office/drawing/2014/main" id="{FEA60F3D-C9CA-43CA-BFF9-38BF3CC5CFB4}"/>
              </a:ext>
            </a:extLst>
          </p:cNvPr>
          <p:cNvSpPr txBox="1">
            <a:spLocks noChangeArrowheads="1"/>
          </p:cNvSpPr>
          <p:nvPr/>
        </p:nvSpPr>
        <p:spPr bwMode="auto">
          <a:xfrm>
            <a:off x="8888413" y="1392238"/>
            <a:ext cx="3224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a:latin typeface="Times New Roman" panose="02020603050405020304" pitchFamily="18" charset="0"/>
                <a:cs typeface="Times New Roman" panose="02020603050405020304" pitchFamily="18" charset="0"/>
              </a:rPr>
              <a:t>Bài 3 (SGK – 30) </a:t>
            </a:r>
          </a:p>
          <a:p>
            <a:r>
              <a:rPr lang="en-US" altLang="en-US" sz="2800">
                <a:latin typeface="Times New Roman" panose="02020603050405020304" pitchFamily="18" charset="0"/>
                <a:cs typeface="Times New Roman" panose="02020603050405020304" pitchFamily="18" charset="0"/>
              </a:rPr>
              <a:t>Tính một cách hợp lí</a:t>
            </a:r>
          </a:p>
        </p:txBody>
      </p:sp>
      <p:sp>
        <p:nvSpPr>
          <p:cNvPr id="19" name="Flowchart: Punched Tape 18">
            <a:extLst>
              <a:ext uri="{FF2B5EF4-FFF2-40B4-BE49-F238E27FC236}">
                <a16:creationId xmlns:a16="http://schemas.microsoft.com/office/drawing/2014/main" id="{1A26B1DD-76AB-42F8-A77F-B743673EB499}"/>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TextBox 5">
            <a:extLst>
              <a:ext uri="{FF2B5EF4-FFF2-40B4-BE49-F238E27FC236}">
                <a16:creationId xmlns:a16="http://schemas.microsoft.com/office/drawing/2014/main" id="{3DDC7620-7AC4-4CF8-9969-FB739208932A}"/>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sp>
        <p:nvSpPr>
          <p:cNvPr id="21" name="Cloud 20">
            <a:extLst>
              <a:ext uri="{FF2B5EF4-FFF2-40B4-BE49-F238E27FC236}">
                <a16:creationId xmlns:a16="http://schemas.microsoft.com/office/drawing/2014/main" id="{E8C14BD5-9F93-4B76-B09E-132D2A52764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TextBox 21">
            <a:extLst>
              <a:ext uri="{FF2B5EF4-FFF2-40B4-BE49-F238E27FC236}">
                <a16:creationId xmlns:a16="http://schemas.microsoft.com/office/drawing/2014/main" id="{296E1D7F-7A44-48F9-A83A-1676B658ABF2}"/>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dirty="0">
                <a:solidFill>
                  <a:prstClr val="black"/>
                </a:solidFill>
                <a:latin typeface="Times New Roman" panose="02020603050405020304" pitchFamily="18" charset="0"/>
                <a:cs typeface="Times New Roman" panose="02020603050405020304" pitchFamily="18" charset="0"/>
              </a:rPr>
              <a:t>DẠNG 2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14" presetClass="entr" presetSubtype="1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randombar(horizontal)">
                                      <p:cBhvr>
                                        <p:cTn id="73" dur="500"/>
                                        <p:tgtEl>
                                          <p:spTgt spid="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4" presetClass="entr" presetSubtype="1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randombar(horizontal)">
                                      <p:cBhvr>
                                        <p:cTn id="88" dur="500"/>
                                        <p:tgtEl>
                                          <p:spTgt spid="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ppt_x"/>
                                          </p:val>
                                        </p:tav>
                                        <p:tav tm="100000">
                                          <p:val>
                                            <p:strVal val="#ppt_x"/>
                                          </p:val>
                                        </p:tav>
                                      </p:tavLst>
                                    </p:anim>
                                    <p:anim calcmode="lin" valueType="num">
                                      <p:cBhvr additive="base">
                                        <p:cTn id="94" dur="500" fill="hold"/>
                                        <p:tgtEl>
                                          <p:spTgt spid="11"/>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6" grpId="0"/>
      <p:bldP spid="19" grpId="0" animBg="1"/>
      <p:bldP spid="2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345ACBB-3815-4F4E-BC77-F81FB3A81868}"/>
              </a:ext>
            </a:extLst>
          </p:cNvPr>
          <p:cNvPicPr>
            <a:picLocks noChangeAspect="1"/>
          </p:cNvPicPr>
          <p:nvPr/>
        </p:nvPicPr>
        <p:blipFill rotWithShape="1">
          <a:blip r:embed="rId3" cstate="print"/>
          <a:srcRect l="20349" r="20345" b="-4"/>
          <a:stretch/>
        </p:blipFill>
        <p:spPr>
          <a:xfrm>
            <a:off x="1153629" y="2784663"/>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B5E8F361-5CF8-4F2F-9495-695AB5A06EE9}"/>
              </a:ext>
            </a:extLst>
          </p:cNvPr>
          <p:cNvPicPr>
            <a:picLocks noChangeAspect="1"/>
          </p:cNvPicPr>
          <p:nvPr/>
        </p:nvPicPr>
        <p:blipFill rotWithShape="1">
          <a:blip r:embed="rId4" cstate="print"/>
          <a:srcRect l="17382" r="20120" b="2"/>
          <a:stretch/>
        </p:blipFill>
        <p:spPr>
          <a:xfrm>
            <a:off x="3458135"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99538F88-BDA3-4745-B9BE-6422FB757E5E}"/>
              </a:ext>
            </a:extLst>
          </p:cNvPr>
          <p:cNvPicPr>
            <a:picLocks noChangeAspect="1"/>
          </p:cNvPicPr>
          <p:nvPr/>
        </p:nvPicPr>
        <p:blipFill rotWithShape="1">
          <a:blip r:embed="rId5" cstate="print"/>
          <a:srcRect l="36012" r="14448" b="2"/>
          <a:stretch/>
        </p:blipFill>
        <p:spPr>
          <a:xfrm>
            <a:off x="7560501" y="2451690"/>
            <a:ext cx="3273940" cy="37307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A06178DD-4FE4-424C-9091-063C97A7BA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9388" y="2043113"/>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B8A7D55-1D4C-4652-AAD7-EDC9421955BE}"/>
              </a:ext>
            </a:extLst>
          </p:cNvPr>
          <p:cNvPicPr>
            <a:picLocks noChangeAspect="1"/>
          </p:cNvPicPr>
          <p:nvPr/>
        </p:nvPicPr>
        <p:blipFill>
          <a:blip r:embed="rId7">
            <a:extLst>
              <a:ext uri="{28A0092B-C50C-407E-A947-70E740481C1C}">
                <a14:useLocalDpi xmlns:a14="http://schemas.microsoft.com/office/drawing/2010/main" val="0"/>
              </a:ext>
            </a:extLst>
          </a:blip>
          <a:srcRect b="8820"/>
          <a:stretch>
            <a:fillRect/>
          </a:stretch>
        </p:blipFill>
        <p:spPr bwMode="auto">
          <a:xfrm>
            <a:off x="7467600" y="2641600"/>
            <a:ext cx="31035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022E1F6F-19BC-44B5-B1FF-F82E557B16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274320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a:extLst>
              <a:ext uri="{FF2B5EF4-FFF2-40B4-BE49-F238E27FC236}">
                <a16:creationId xmlns:a16="http://schemas.microsoft.com/office/drawing/2014/main" id="{D0E24F82-E46D-45CA-8F3A-148197F6EDB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4" name="Picture 3">
            <a:extLst>
              <a:ext uri="{FF2B5EF4-FFF2-40B4-BE49-F238E27FC236}">
                <a16:creationId xmlns:a16="http://schemas.microsoft.com/office/drawing/2014/main" id="{BDA36A24-0DD6-4703-8283-4C3D35ADBB2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D64CFBA-7B8B-4AC5-BA3D-24B55CB5D5F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79588" y="835025"/>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514F50F-1BC0-442C-998B-94DB555CE33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54613" y="80963"/>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E65410-6EE3-4BEB-8B1A-8CD7CA9075C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2000" y="509588"/>
            <a:ext cx="2901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1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00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1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00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a:extLst>
              <a:ext uri="{FF2B5EF4-FFF2-40B4-BE49-F238E27FC236}">
                <a16:creationId xmlns:a16="http://schemas.microsoft.com/office/drawing/2014/main" id="{F9C09E59-D6C5-4764-A7E5-6830D362A9D8}"/>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8131" name="TextBox 5">
            <a:extLst>
              <a:ext uri="{FF2B5EF4-FFF2-40B4-BE49-F238E27FC236}">
                <a16:creationId xmlns:a16="http://schemas.microsoft.com/office/drawing/2014/main" id="{81307A90-5A36-4464-8A2C-3910E7661FF9}"/>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9" name="Picture 8" descr="A picture containing toy, doll&#10;&#10;Description automatically generated">
            <a:extLst>
              <a:ext uri="{FF2B5EF4-FFF2-40B4-BE49-F238E27FC236}">
                <a16:creationId xmlns:a16="http://schemas.microsoft.com/office/drawing/2014/main" id="{E8083D65-93C6-4C1D-9C87-8E51DB44B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3779838"/>
            <a:ext cx="3103563"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9">
            <a:extLst>
              <a:ext uri="{FF2B5EF4-FFF2-40B4-BE49-F238E27FC236}">
                <a16:creationId xmlns:a16="http://schemas.microsoft.com/office/drawing/2014/main" id="{8AB92BCB-D885-4F41-9118-3E34D60188CC}"/>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TextBox 10">
            <a:extLst>
              <a:ext uri="{FF2B5EF4-FFF2-40B4-BE49-F238E27FC236}">
                <a16:creationId xmlns:a16="http://schemas.microsoft.com/office/drawing/2014/main" id="{66313901-EC01-4430-A5B3-342D9BC27FCC}"/>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17" name="Folded Corner 16">
            <a:extLst>
              <a:ext uri="{FF2B5EF4-FFF2-40B4-BE49-F238E27FC236}">
                <a16:creationId xmlns:a16="http://schemas.microsoft.com/office/drawing/2014/main" id="{99351106-1D9E-4E8E-985B-C3997190AF1B}"/>
              </a:ext>
            </a:extLst>
          </p:cNvPr>
          <p:cNvSpPr/>
          <p:nvPr/>
        </p:nvSpPr>
        <p:spPr>
          <a:xfrm>
            <a:off x="3251200" y="1736725"/>
            <a:ext cx="8940800" cy="5129213"/>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a:extLst>
              <a:ext uri="{FF2B5EF4-FFF2-40B4-BE49-F238E27FC236}">
                <a16:creationId xmlns:a16="http://schemas.microsoft.com/office/drawing/2014/main" id="{6BF90A01-98BC-4861-A4A0-476386293472}"/>
              </a:ext>
            </a:extLst>
          </p:cNvPr>
          <p:cNvSpPr txBox="1"/>
          <p:nvPr/>
        </p:nvSpPr>
        <p:spPr>
          <a:xfrm>
            <a:off x="3759200" y="1879600"/>
            <a:ext cx="8331200" cy="1816100"/>
          </a:xfrm>
          <a:prstGeom prst="rect">
            <a:avLst/>
          </a:prstGeom>
          <a:noFill/>
        </p:spPr>
        <p:txBody>
          <a:bodyPr>
            <a:spAutoFit/>
          </a:bodyPr>
          <a:lstStyle/>
          <a:p>
            <a:pPr defTabSz="1219170" eaLnBrk="1" fontAlgn="auto" hangingPunct="1">
              <a:spcBef>
                <a:spcPts val="0"/>
              </a:spcBef>
              <a:spcAft>
                <a:spcPts val="0"/>
              </a:spcAft>
              <a:defRPr/>
            </a:pPr>
            <a:r>
              <a:rPr lang="en-US" sz="3733" b="1" err="1">
                <a:solidFill>
                  <a:prstClr val="white"/>
                </a:solidFill>
                <a:latin typeface="Times New Roman" panose="02020603050405020304" pitchFamily="18" charset="0"/>
                <a:cs typeface="Times New Roman" panose="02020603050405020304" pitchFamily="18" charset="0"/>
              </a:rPr>
              <a:t>Bài</a:t>
            </a:r>
            <a:r>
              <a:rPr lang="en-US" sz="3733" b="1">
                <a:solidFill>
                  <a:prstClr val="white"/>
                </a:solidFill>
                <a:latin typeface="Times New Roman" panose="02020603050405020304" pitchFamily="18" charset="0"/>
                <a:cs typeface="Times New Roman" panose="02020603050405020304" pitchFamily="18" charset="0"/>
              </a:rPr>
              <a:t> 3 (SGK – 30): </a:t>
            </a:r>
            <a:r>
              <a:rPr lang="en-US" sz="3733" b="1" err="1">
                <a:solidFill>
                  <a:prstClr val="white"/>
                </a:solidFill>
                <a:latin typeface="Times New Roman" panose="02020603050405020304" pitchFamily="18" charset="0"/>
                <a:cs typeface="Times New Roman" panose="02020603050405020304" pitchFamily="18" charset="0"/>
              </a:rPr>
              <a:t>Tính</a:t>
            </a:r>
            <a:r>
              <a:rPr lang="en-US" sz="3733" b="1">
                <a:solidFill>
                  <a:prstClr val="white"/>
                </a:solidFill>
                <a:latin typeface="Times New Roman" panose="02020603050405020304" pitchFamily="18" charset="0"/>
                <a:cs typeface="Times New Roman" panose="02020603050405020304" pitchFamily="18" charset="0"/>
              </a:rPr>
              <a:t> </a:t>
            </a:r>
            <a:r>
              <a:rPr lang="en-US" sz="3733" b="1" err="1">
                <a:solidFill>
                  <a:prstClr val="white"/>
                </a:solidFill>
                <a:latin typeface="Times New Roman" panose="02020603050405020304" pitchFamily="18" charset="0"/>
                <a:cs typeface="Times New Roman" panose="02020603050405020304" pitchFamily="18" charset="0"/>
              </a:rPr>
              <a:t>một</a:t>
            </a:r>
            <a:r>
              <a:rPr lang="en-US" sz="3733" b="1">
                <a:solidFill>
                  <a:prstClr val="white"/>
                </a:solidFill>
                <a:latin typeface="Times New Roman" panose="02020603050405020304" pitchFamily="18" charset="0"/>
                <a:cs typeface="Times New Roman" panose="02020603050405020304" pitchFamily="18" charset="0"/>
              </a:rPr>
              <a:t> </a:t>
            </a:r>
            <a:r>
              <a:rPr lang="en-US" sz="3733" b="1" err="1">
                <a:solidFill>
                  <a:prstClr val="white"/>
                </a:solidFill>
                <a:latin typeface="Times New Roman" panose="02020603050405020304" pitchFamily="18" charset="0"/>
                <a:cs typeface="Times New Roman" panose="02020603050405020304" pitchFamily="18" charset="0"/>
              </a:rPr>
              <a:t>cách</a:t>
            </a:r>
            <a:r>
              <a:rPr lang="en-US" sz="3733" b="1">
                <a:solidFill>
                  <a:prstClr val="white"/>
                </a:solidFill>
                <a:latin typeface="Times New Roman" panose="02020603050405020304" pitchFamily="18" charset="0"/>
                <a:cs typeface="Times New Roman" panose="02020603050405020304" pitchFamily="18" charset="0"/>
              </a:rPr>
              <a:t> </a:t>
            </a:r>
            <a:r>
              <a:rPr lang="en-US" sz="3733" b="1" err="1">
                <a:solidFill>
                  <a:prstClr val="white"/>
                </a:solidFill>
                <a:latin typeface="Times New Roman" panose="02020603050405020304" pitchFamily="18" charset="0"/>
                <a:cs typeface="Times New Roman" panose="02020603050405020304" pitchFamily="18" charset="0"/>
              </a:rPr>
              <a:t>hợp</a:t>
            </a:r>
            <a:r>
              <a:rPr lang="en-US" sz="3733" b="1">
                <a:solidFill>
                  <a:prstClr val="white"/>
                </a:solidFill>
                <a:latin typeface="Times New Roman" panose="02020603050405020304" pitchFamily="18" charset="0"/>
                <a:cs typeface="Times New Roman" panose="02020603050405020304" pitchFamily="18" charset="0"/>
              </a:rPr>
              <a:t> </a:t>
            </a:r>
            <a:r>
              <a:rPr lang="en-US" sz="3733" b="1" err="1">
                <a:solidFill>
                  <a:prstClr val="white"/>
                </a:solidFill>
                <a:latin typeface="Times New Roman" panose="02020603050405020304" pitchFamily="18" charset="0"/>
                <a:cs typeface="Times New Roman" panose="02020603050405020304" pitchFamily="18" charset="0"/>
              </a:rPr>
              <a:t>lí</a:t>
            </a:r>
            <a:r>
              <a:rPr lang="en-US" sz="3733" b="1">
                <a:solidFill>
                  <a:prstClr val="white"/>
                </a:solidFill>
                <a:latin typeface="Times New Roman" panose="02020603050405020304" pitchFamily="18" charset="0"/>
                <a:cs typeface="Times New Roman" panose="02020603050405020304" pitchFamily="18" charset="0"/>
              </a:rPr>
              <a:t> </a:t>
            </a:r>
          </a:p>
          <a:p>
            <a:pPr defTabSz="1219170" eaLnBrk="1" fontAlgn="auto" hangingPunct="1">
              <a:spcBef>
                <a:spcPts val="0"/>
              </a:spcBef>
              <a:spcAft>
                <a:spcPts val="0"/>
              </a:spcAft>
              <a:defRPr/>
            </a:pPr>
            <a:endParaRPr lang="en-US" sz="3733">
              <a:solidFill>
                <a:prstClr val="white"/>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a. </a:t>
            </a:r>
          </a:p>
        </p:txBody>
      </p:sp>
      <p:graphicFrame>
        <p:nvGraphicFramePr>
          <p:cNvPr id="2" name="Object 1">
            <a:extLst>
              <a:ext uri="{FF2B5EF4-FFF2-40B4-BE49-F238E27FC236}">
                <a16:creationId xmlns:a16="http://schemas.microsoft.com/office/drawing/2014/main" id="{6EFF4BD2-05D3-4196-94C3-6568360975FD}"/>
              </a:ext>
            </a:extLst>
          </p:cNvPr>
          <p:cNvGraphicFramePr>
            <a:graphicFrameLocks noChangeAspect="1"/>
          </p:cNvGraphicFramePr>
          <p:nvPr/>
        </p:nvGraphicFramePr>
        <p:xfrm>
          <a:off x="4038600" y="4251325"/>
          <a:ext cx="4292600" cy="2362200"/>
        </p:xfrm>
        <a:graphic>
          <a:graphicData uri="http://schemas.openxmlformats.org/presentationml/2006/ole">
            <mc:AlternateContent xmlns:mc="http://schemas.openxmlformats.org/markup-compatibility/2006">
              <mc:Choice xmlns:v="urn:schemas-microsoft-com:vml" Requires="v">
                <p:oleObj spid="_x0000_s59403" name="Equation" r:id="rId4" imgW="4292600" imgH="2362200" progId="Equation.DSMT4">
                  <p:embed/>
                </p:oleObj>
              </mc:Choice>
              <mc:Fallback>
                <p:oleObj name="Equation" r:id="rId4" imgW="4292600" imgH="2362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251325"/>
                        <a:ext cx="429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88801AFF-1205-47C5-A1B0-0897F501B801}"/>
              </a:ext>
            </a:extLst>
          </p:cNvPr>
          <p:cNvGraphicFramePr>
            <a:graphicFrameLocks noChangeAspect="1"/>
          </p:cNvGraphicFramePr>
          <p:nvPr/>
        </p:nvGraphicFramePr>
        <p:xfrm>
          <a:off x="4292600" y="3046413"/>
          <a:ext cx="3429000" cy="952500"/>
        </p:xfrm>
        <a:graphic>
          <a:graphicData uri="http://schemas.openxmlformats.org/presentationml/2006/ole">
            <mc:AlternateContent xmlns:mc="http://schemas.openxmlformats.org/markup-compatibility/2006">
              <mc:Choice xmlns:v="urn:schemas-microsoft-com:vml" Requires="v">
                <p:oleObj spid="_x0000_s59404" name="Equation" r:id="rId6" imgW="3429000" imgH="952500" progId="Equation.DSMT4">
                  <p:embed/>
                </p:oleObj>
              </mc:Choice>
              <mc:Fallback>
                <p:oleObj name="Equation" r:id="rId6" imgW="3429000" imgH="9525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600" y="3046413"/>
                        <a:ext cx="3429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wipe(down)">
                                      <p:cBhvr>
                                        <p:cTn id="15" dur="500"/>
                                        <p:tgtEl>
                                          <p:spTgt spid="481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131" grpId="0"/>
      <p:bldP spid="11" grpId="0"/>
      <p:bldP spid="17"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D41D1773-6C9B-4563-857E-BC42DF540E26}"/>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9155" name="TextBox 4">
            <a:extLst>
              <a:ext uri="{FF2B5EF4-FFF2-40B4-BE49-F238E27FC236}">
                <a16:creationId xmlns:a16="http://schemas.microsoft.com/office/drawing/2014/main" id="{7C77E369-FB55-4C26-9D80-822BA27B80EF}"/>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6" name="Picture 5" descr="A picture containing toy, doll&#10;&#10;Description automatically generated">
            <a:extLst>
              <a:ext uri="{FF2B5EF4-FFF2-40B4-BE49-F238E27FC236}">
                <a16:creationId xmlns:a16="http://schemas.microsoft.com/office/drawing/2014/main" id="{C28F318A-B110-4583-BE01-46A700D20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82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a:extLst>
              <a:ext uri="{FF2B5EF4-FFF2-40B4-BE49-F238E27FC236}">
                <a16:creationId xmlns:a16="http://schemas.microsoft.com/office/drawing/2014/main" id="{349D1EE2-771A-42FB-A77D-5CC05703C80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8" name="TextBox 7">
            <a:extLst>
              <a:ext uri="{FF2B5EF4-FFF2-40B4-BE49-F238E27FC236}">
                <a16:creationId xmlns:a16="http://schemas.microsoft.com/office/drawing/2014/main" id="{7F063F56-E176-4CD3-BB88-ABA1635DF734}"/>
              </a:ext>
            </a:extLst>
          </p:cNvPr>
          <p:cNvSpPr txBox="1"/>
          <p:nvPr/>
        </p:nvSpPr>
        <p:spPr>
          <a:xfrm>
            <a:off x="749300" y="468313"/>
            <a:ext cx="2235200" cy="747712"/>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9" name="Folded Corner 8">
            <a:extLst>
              <a:ext uri="{FF2B5EF4-FFF2-40B4-BE49-F238E27FC236}">
                <a16:creationId xmlns:a16="http://schemas.microsoft.com/office/drawing/2014/main" id="{270B1828-451A-468F-A69A-DF15CEF249FE}"/>
              </a:ext>
            </a:extLst>
          </p:cNvPr>
          <p:cNvSpPr/>
          <p:nvPr/>
        </p:nvSpPr>
        <p:spPr>
          <a:xfrm>
            <a:off x="5186363" y="2570163"/>
            <a:ext cx="7010400" cy="424497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60424" name="Object 10">
            <a:extLst>
              <a:ext uri="{FF2B5EF4-FFF2-40B4-BE49-F238E27FC236}">
                <a16:creationId xmlns:a16="http://schemas.microsoft.com/office/drawing/2014/main" id="{7EE29767-34ED-486C-91D7-BCBC265DC060}"/>
              </a:ext>
            </a:extLst>
          </p:cNvPr>
          <p:cNvGraphicFramePr>
            <a:graphicFrameLocks noChangeAspect="1"/>
          </p:cNvGraphicFramePr>
          <p:nvPr/>
        </p:nvGraphicFramePr>
        <p:xfrm>
          <a:off x="3522663" y="3086100"/>
          <a:ext cx="236537" cy="406400"/>
        </p:xfrm>
        <a:graphic>
          <a:graphicData uri="http://schemas.openxmlformats.org/presentationml/2006/ole">
            <mc:AlternateContent xmlns:mc="http://schemas.openxmlformats.org/markup-compatibility/2006">
              <mc:Choice xmlns:v="urn:schemas-microsoft-com:vml" Requires="v">
                <p:oleObj spid="_x0000_s60428" name="Equation" r:id="rId4" imgW="177569" imgH="304404" progId="Equation.DSMT4">
                  <p:embed/>
                </p:oleObj>
              </mc:Choice>
              <mc:Fallback>
                <p:oleObj name="Equation" r:id="rId4" imgW="177569" imgH="304404"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663" y="3086100"/>
                        <a:ext cx="236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a:extLst>
              <a:ext uri="{FF2B5EF4-FFF2-40B4-BE49-F238E27FC236}">
                <a16:creationId xmlns:a16="http://schemas.microsoft.com/office/drawing/2014/main" id="{CD91E3B2-F5CD-4E53-93B4-89E363F87BFA}"/>
              </a:ext>
            </a:extLst>
          </p:cNvPr>
          <p:cNvSpPr txBox="1">
            <a:spLocks noChangeArrowheads="1"/>
          </p:cNvSpPr>
          <p:nvPr/>
        </p:nvSpPr>
        <p:spPr bwMode="auto">
          <a:xfrm>
            <a:off x="6508750" y="3219450"/>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b.</a:t>
            </a:r>
          </a:p>
        </p:txBody>
      </p:sp>
      <p:graphicFrame>
        <p:nvGraphicFramePr>
          <p:cNvPr id="2" name="Object 1">
            <a:extLst>
              <a:ext uri="{FF2B5EF4-FFF2-40B4-BE49-F238E27FC236}">
                <a16:creationId xmlns:a16="http://schemas.microsoft.com/office/drawing/2014/main" id="{A7E3FD45-CEEB-4E4F-B7BC-5DC6CCF4C1CE}"/>
              </a:ext>
            </a:extLst>
          </p:cNvPr>
          <p:cNvGraphicFramePr>
            <a:graphicFrameLocks noChangeAspect="1"/>
          </p:cNvGraphicFramePr>
          <p:nvPr/>
        </p:nvGraphicFramePr>
        <p:xfrm>
          <a:off x="7215188" y="4105275"/>
          <a:ext cx="3151187" cy="2622550"/>
        </p:xfrm>
        <a:graphic>
          <a:graphicData uri="http://schemas.openxmlformats.org/presentationml/2006/ole">
            <mc:AlternateContent xmlns:mc="http://schemas.openxmlformats.org/markup-compatibility/2006">
              <mc:Choice xmlns:v="urn:schemas-microsoft-com:vml" Requires="v">
                <p:oleObj spid="_x0000_s60429" name="Equation" r:id="rId6" imgW="2806700" imgH="2336800" progId="Equation.DSMT4">
                  <p:embed/>
                </p:oleObj>
              </mc:Choice>
              <mc:Fallback>
                <p:oleObj name="Equation" r:id="rId6" imgW="2806700" imgH="23368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5188" y="4105275"/>
                        <a:ext cx="3151187"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5BF914A7-EB69-4BA9-AC97-4B4CDC356595}"/>
              </a:ext>
            </a:extLst>
          </p:cNvPr>
          <p:cNvGraphicFramePr>
            <a:graphicFrameLocks noChangeAspect="1"/>
          </p:cNvGraphicFramePr>
          <p:nvPr/>
        </p:nvGraphicFramePr>
        <p:xfrm>
          <a:off x="7181850" y="3143250"/>
          <a:ext cx="3184525" cy="885825"/>
        </p:xfrm>
        <a:graphic>
          <a:graphicData uri="http://schemas.openxmlformats.org/presentationml/2006/ole">
            <mc:AlternateContent xmlns:mc="http://schemas.openxmlformats.org/markup-compatibility/2006">
              <mc:Choice xmlns:v="urn:schemas-microsoft-com:vml" Requires="v">
                <p:oleObj spid="_x0000_s60430" name="Equation" r:id="rId8" imgW="2692400" imgH="749300" progId="Equation.DSMT4">
                  <p:embed/>
                </p:oleObj>
              </mc:Choice>
              <mc:Fallback>
                <p:oleObj name="Equation" r:id="rId8" imgW="2692400" imgH="74930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1850" y="3143250"/>
                        <a:ext cx="31845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barn(inVertical)">
                                      <p:cBhvr>
                                        <p:cTn id="15" dur="500"/>
                                        <p:tgtEl>
                                          <p:spTgt spid="4915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155" grpId="0"/>
      <p:bldP spid="8" grpId="0"/>
      <p:bldP spid="9"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 doll&#10;&#10;Description automatically generated">
            <a:extLst>
              <a:ext uri="{FF2B5EF4-FFF2-40B4-BE49-F238E27FC236}">
                <a16:creationId xmlns:a16="http://schemas.microsoft.com/office/drawing/2014/main" id="{F1E2470B-A930-489D-9E8C-34D9DBF8E4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03613"/>
            <a:ext cx="3389313"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a:extLst>
              <a:ext uri="{FF2B5EF4-FFF2-40B4-BE49-F238E27FC236}">
                <a16:creationId xmlns:a16="http://schemas.microsoft.com/office/drawing/2014/main" id="{C7840EC6-CB5B-459B-BDA5-7AE98EF2334C}"/>
              </a:ext>
            </a:extLst>
          </p:cNvPr>
          <p:cNvSpPr/>
          <p:nvPr/>
        </p:nvSpPr>
        <p:spPr>
          <a:xfrm>
            <a:off x="0" y="1065213"/>
            <a:ext cx="5181600" cy="24384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76388C6E-C08F-4CCE-96E4-74D68FB6A37D}"/>
              </a:ext>
            </a:extLst>
          </p:cNvPr>
          <p:cNvSpPr txBox="1">
            <a:spLocks noChangeArrowheads="1"/>
          </p:cNvSpPr>
          <p:nvPr/>
        </p:nvSpPr>
        <p:spPr bwMode="auto">
          <a:xfrm>
            <a:off x="312738" y="1858963"/>
            <a:ext cx="4868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a:latin typeface="Times New Roman" panose="02020603050405020304" pitchFamily="18" charset="0"/>
                <a:cs typeface="Times New Roman" panose="02020603050405020304" pitchFamily="18" charset="0"/>
              </a:rPr>
              <a:t>Bài 4 (SGK – 30): </a:t>
            </a:r>
            <a:r>
              <a:rPr lang="en-US" altLang="en-US" sz="3600">
                <a:latin typeface="Times New Roman" panose="02020603050405020304" pitchFamily="18" charset="0"/>
                <a:cs typeface="Times New Roman" panose="02020603050405020304" pitchFamily="18" charset="0"/>
              </a:rPr>
              <a:t>Tính</a:t>
            </a:r>
          </a:p>
        </p:txBody>
      </p:sp>
      <p:sp>
        <p:nvSpPr>
          <p:cNvPr id="18" name="Flowchart: Predefined Process 17">
            <a:extLst>
              <a:ext uri="{FF2B5EF4-FFF2-40B4-BE49-F238E27FC236}">
                <a16:creationId xmlns:a16="http://schemas.microsoft.com/office/drawing/2014/main" id="{D17EDFF2-1BC5-4959-81E9-235225CD54B4}"/>
              </a:ext>
            </a:extLst>
          </p:cNvPr>
          <p:cNvSpPr/>
          <p:nvPr/>
        </p:nvSpPr>
        <p:spPr>
          <a:xfrm>
            <a:off x="5715000" y="577850"/>
            <a:ext cx="6248400" cy="1382713"/>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edefined Process 21">
            <a:extLst>
              <a:ext uri="{FF2B5EF4-FFF2-40B4-BE49-F238E27FC236}">
                <a16:creationId xmlns:a16="http://schemas.microsoft.com/office/drawing/2014/main" id="{C57B2759-BF2C-4966-A08A-63B24135AFAA}"/>
              </a:ext>
            </a:extLst>
          </p:cNvPr>
          <p:cNvSpPr/>
          <p:nvPr/>
        </p:nvSpPr>
        <p:spPr>
          <a:xfrm>
            <a:off x="5715000" y="21526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edefined Process 22">
            <a:extLst>
              <a:ext uri="{FF2B5EF4-FFF2-40B4-BE49-F238E27FC236}">
                <a16:creationId xmlns:a16="http://schemas.microsoft.com/office/drawing/2014/main" id="{7425D5D3-6BAF-46AE-871F-D077E96C93C6}"/>
              </a:ext>
            </a:extLst>
          </p:cNvPr>
          <p:cNvSpPr/>
          <p:nvPr/>
        </p:nvSpPr>
        <p:spPr>
          <a:xfrm>
            <a:off x="5715000" y="37274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Predefined Process 23">
            <a:extLst>
              <a:ext uri="{FF2B5EF4-FFF2-40B4-BE49-F238E27FC236}">
                <a16:creationId xmlns:a16="http://schemas.microsoft.com/office/drawing/2014/main" id="{B39EB7DA-B54D-4B83-A0E3-773742607593}"/>
              </a:ext>
            </a:extLst>
          </p:cNvPr>
          <p:cNvSpPr/>
          <p:nvPr/>
        </p:nvSpPr>
        <p:spPr>
          <a:xfrm>
            <a:off x="5715000" y="53022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a:extLst>
              <a:ext uri="{FF2B5EF4-FFF2-40B4-BE49-F238E27FC236}">
                <a16:creationId xmlns:a16="http://schemas.microsoft.com/office/drawing/2014/main" id="{0B533E26-8F79-4A8A-80C3-299324C5A894}"/>
              </a:ext>
            </a:extLst>
          </p:cNvPr>
          <p:cNvSpPr txBox="1">
            <a:spLocks noChangeArrowheads="1"/>
          </p:cNvSpPr>
          <p:nvPr/>
        </p:nvSpPr>
        <p:spPr bwMode="auto">
          <a:xfrm>
            <a:off x="5867400" y="94615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r>
              <a:rPr lang="en-US" altLang="en-US" sz="3600">
                <a:solidFill>
                  <a:schemeClr val="bg1"/>
                </a:solidFill>
              </a:rPr>
              <a:t>.</a:t>
            </a:r>
          </a:p>
        </p:txBody>
      </p:sp>
      <p:sp>
        <p:nvSpPr>
          <p:cNvPr id="26" name="TextBox 25">
            <a:extLst>
              <a:ext uri="{FF2B5EF4-FFF2-40B4-BE49-F238E27FC236}">
                <a16:creationId xmlns:a16="http://schemas.microsoft.com/office/drawing/2014/main" id="{12EC2EFE-C315-4CB6-9879-2F40372281E0}"/>
              </a:ext>
            </a:extLst>
          </p:cNvPr>
          <p:cNvSpPr txBox="1">
            <a:spLocks noChangeArrowheads="1"/>
          </p:cNvSpPr>
          <p:nvPr/>
        </p:nvSpPr>
        <p:spPr bwMode="auto">
          <a:xfrm>
            <a:off x="5867400" y="25749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r>
              <a:rPr lang="en-US" altLang="en-US" sz="3600">
                <a:solidFill>
                  <a:schemeClr val="bg1"/>
                </a:solidFill>
              </a:rPr>
              <a:t>.</a:t>
            </a:r>
          </a:p>
        </p:txBody>
      </p:sp>
      <p:sp>
        <p:nvSpPr>
          <p:cNvPr id="27" name="TextBox 26">
            <a:extLst>
              <a:ext uri="{FF2B5EF4-FFF2-40B4-BE49-F238E27FC236}">
                <a16:creationId xmlns:a16="http://schemas.microsoft.com/office/drawing/2014/main" id="{32C30E7D-81A5-4AE6-BB00-606BAB420636}"/>
              </a:ext>
            </a:extLst>
          </p:cNvPr>
          <p:cNvSpPr txBox="1">
            <a:spLocks noChangeArrowheads="1"/>
          </p:cNvSpPr>
          <p:nvPr/>
        </p:nvSpPr>
        <p:spPr bwMode="auto">
          <a:xfrm>
            <a:off x="5892800" y="40957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c</a:t>
            </a:r>
            <a:r>
              <a:rPr lang="en-US" altLang="en-US" sz="3600">
                <a:solidFill>
                  <a:schemeClr val="bg1"/>
                </a:solidFill>
              </a:rPr>
              <a:t>.</a:t>
            </a:r>
          </a:p>
        </p:txBody>
      </p:sp>
      <p:sp>
        <p:nvSpPr>
          <p:cNvPr id="28" name="TextBox 27">
            <a:extLst>
              <a:ext uri="{FF2B5EF4-FFF2-40B4-BE49-F238E27FC236}">
                <a16:creationId xmlns:a16="http://schemas.microsoft.com/office/drawing/2014/main" id="{C5F89A0D-C8B0-460B-95ED-6770F187A9A9}"/>
              </a:ext>
            </a:extLst>
          </p:cNvPr>
          <p:cNvSpPr txBox="1">
            <a:spLocks noChangeArrowheads="1"/>
          </p:cNvSpPr>
          <p:nvPr/>
        </p:nvSpPr>
        <p:spPr bwMode="auto">
          <a:xfrm>
            <a:off x="5892800" y="56705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d</a:t>
            </a:r>
            <a:r>
              <a:rPr lang="en-US" altLang="en-US" sz="3600">
                <a:solidFill>
                  <a:schemeClr val="bg1"/>
                </a:solidFill>
              </a:rPr>
              <a:t>.</a:t>
            </a:r>
          </a:p>
        </p:txBody>
      </p:sp>
      <p:graphicFrame>
        <p:nvGraphicFramePr>
          <p:cNvPr id="29" name="Object 28">
            <a:extLst>
              <a:ext uri="{FF2B5EF4-FFF2-40B4-BE49-F238E27FC236}">
                <a16:creationId xmlns:a16="http://schemas.microsoft.com/office/drawing/2014/main" id="{2D9CC198-115E-40AC-9073-4AEC291A954A}"/>
              </a:ext>
            </a:extLst>
          </p:cNvPr>
          <p:cNvGraphicFramePr>
            <a:graphicFrameLocks noChangeAspect="1"/>
          </p:cNvGraphicFramePr>
          <p:nvPr/>
        </p:nvGraphicFramePr>
        <p:xfrm>
          <a:off x="6756400" y="793750"/>
          <a:ext cx="2540000" cy="952500"/>
        </p:xfrm>
        <a:graphic>
          <a:graphicData uri="http://schemas.openxmlformats.org/presentationml/2006/ole">
            <mc:AlternateContent xmlns:mc="http://schemas.openxmlformats.org/markup-compatibility/2006">
              <mc:Choice xmlns:v="urn:schemas-microsoft-com:vml" Requires="v">
                <p:oleObj spid="_x0000_s61459" name="Equation" r:id="rId4" imgW="2540000" imgH="952500" progId="Equation.DSMT4">
                  <p:embed/>
                </p:oleObj>
              </mc:Choice>
              <mc:Fallback>
                <p:oleObj name="Equation" r:id="rId4" imgW="2540000" imgH="9525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793750"/>
                        <a:ext cx="254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a:extLst>
              <a:ext uri="{FF2B5EF4-FFF2-40B4-BE49-F238E27FC236}">
                <a16:creationId xmlns:a16="http://schemas.microsoft.com/office/drawing/2014/main" id="{AB3755F5-12C1-43B5-9500-CC346BBFDA44}"/>
              </a:ext>
            </a:extLst>
          </p:cNvPr>
          <p:cNvGraphicFramePr>
            <a:graphicFrameLocks noChangeAspect="1"/>
          </p:cNvGraphicFramePr>
          <p:nvPr/>
        </p:nvGraphicFramePr>
        <p:xfrm>
          <a:off x="6756400" y="2284413"/>
          <a:ext cx="4368800" cy="1143000"/>
        </p:xfrm>
        <a:graphic>
          <a:graphicData uri="http://schemas.openxmlformats.org/presentationml/2006/ole">
            <mc:AlternateContent xmlns:mc="http://schemas.openxmlformats.org/markup-compatibility/2006">
              <mc:Choice xmlns:v="urn:schemas-microsoft-com:vml" Requires="v">
                <p:oleObj spid="_x0000_s61460" name="Equation" r:id="rId6" imgW="4368800" imgH="1143000" progId="Equation.DSMT4">
                  <p:embed/>
                </p:oleObj>
              </mc:Choice>
              <mc:Fallback>
                <p:oleObj name="Equation" r:id="rId6" imgW="4368800" imgH="1143000" progId="Equation.DSMT4">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400" y="2284413"/>
                        <a:ext cx="436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a:extLst>
              <a:ext uri="{FF2B5EF4-FFF2-40B4-BE49-F238E27FC236}">
                <a16:creationId xmlns:a16="http://schemas.microsoft.com/office/drawing/2014/main" id="{52D4AE2E-FE89-452F-B863-2A09C8F10192}"/>
              </a:ext>
            </a:extLst>
          </p:cNvPr>
          <p:cNvGraphicFramePr>
            <a:graphicFrameLocks noChangeAspect="1"/>
          </p:cNvGraphicFramePr>
          <p:nvPr/>
        </p:nvGraphicFramePr>
        <p:xfrm>
          <a:off x="6756400" y="3886200"/>
          <a:ext cx="3721100" cy="1066800"/>
        </p:xfrm>
        <a:graphic>
          <a:graphicData uri="http://schemas.openxmlformats.org/presentationml/2006/ole">
            <mc:AlternateContent xmlns:mc="http://schemas.openxmlformats.org/markup-compatibility/2006">
              <mc:Choice xmlns:v="urn:schemas-microsoft-com:vml" Requires="v">
                <p:oleObj spid="_x0000_s61461" name="Equation" r:id="rId8" imgW="3721100" imgH="1066800" progId="Equation.DSMT4">
                  <p:embed/>
                </p:oleObj>
              </mc:Choice>
              <mc:Fallback>
                <p:oleObj name="Equation" r:id="rId8" imgW="3721100" imgH="1066800"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6400" y="3886200"/>
                        <a:ext cx="3721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a:extLst>
              <a:ext uri="{FF2B5EF4-FFF2-40B4-BE49-F238E27FC236}">
                <a16:creationId xmlns:a16="http://schemas.microsoft.com/office/drawing/2014/main" id="{D93C2C94-CAB4-48BD-8616-344A6BAB9B2C}"/>
              </a:ext>
            </a:extLst>
          </p:cNvPr>
          <p:cNvGraphicFramePr>
            <a:graphicFrameLocks noChangeAspect="1"/>
          </p:cNvGraphicFramePr>
          <p:nvPr/>
        </p:nvGraphicFramePr>
        <p:xfrm>
          <a:off x="2597150" y="2312988"/>
          <a:ext cx="215900" cy="368300"/>
        </p:xfrm>
        <a:graphic>
          <a:graphicData uri="http://schemas.openxmlformats.org/presentationml/2006/ole">
            <mc:AlternateContent xmlns:mc="http://schemas.openxmlformats.org/markup-compatibility/2006">
              <mc:Choice xmlns:v="urn:schemas-microsoft-com:vml" Requires="v">
                <p:oleObj spid="_x0000_s61462" name="Equation" r:id="rId10" imgW="215806" imgH="368140" progId="Equation.DSMT4">
                  <p:embed/>
                </p:oleObj>
              </mc:Choice>
              <mc:Fallback>
                <p:oleObj name="Equation" r:id="rId10" imgW="215806" imgH="368140" progId="Equation.DSMT4">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7150" y="2312988"/>
                        <a:ext cx="21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C62CB682-2DF1-48D1-8817-FD9D40CB7A35}"/>
              </a:ext>
            </a:extLst>
          </p:cNvPr>
          <p:cNvGraphicFramePr>
            <a:graphicFrameLocks noChangeAspect="1"/>
          </p:cNvGraphicFramePr>
          <p:nvPr/>
        </p:nvGraphicFramePr>
        <p:xfrm>
          <a:off x="2609850" y="2314575"/>
          <a:ext cx="190500" cy="330200"/>
        </p:xfrm>
        <a:graphic>
          <a:graphicData uri="http://schemas.openxmlformats.org/presentationml/2006/ole">
            <mc:AlternateContent xmlns:mc="http://schemas.openxmlformats.org/markup-compatibility/2006">
              <mc:Choice xmlns:v="urn:schemas-microsoft-com:vml" Requires="v">
                <p:oleObj spid="_x0000_s61463" name="Equation" r:id="rId12" imgW="457677" imgH="793306" progId="Equation.DSMT4">
                  <p:embed/>
                </p:oleObj>
              </mc:Choice>
              <mc:Fallback>
                <p:oleObj name="Equation" r:id="rId12" imgW="457677" imgH="793306"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9850" y="2314575"/>
                        <a:ext cx="19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B95E167A-C249-48F3-A7E7-89DA2C4DC02A}"/>
              </a:ext>
            </a:extLst>
          </p:cNvPr>
          <p:cNvGraphicFramePr>
            <a:graphicFrameLocks noChangeAspect="1"/>
          </p:cNvGraphicFramePr>
          <p:nvPr/>
        </p:nvGraphicFramePr>
        <p:xfrm>
          <a:off x="6756400" y="5435600"/>
          <a:ext cx="3225800" cy="1117600"/>
        </p:xfrm>
        <a:graphic>
          <a:graphicData uri="http://schemas.openxmlformats.org/presentationml/2006/ole">
            <mc:AlternateContent xmlns:mc="http://schemas.openxmlformats.org/markup-compatibility/2006">
              <mc:Choice xmlns:v="urn:schemas-microsoft-com:vml" Requires="v">
                <p:oleObj spid="_x0000_s61464" name="Equation" r:id="rId14" imgW="3225800" imgH="1117600" progId="Equation.DSMT4">
                  <p:embed/>
                </p:oleObj>
              </mc:Choice>
              <mc:Fallback>
                <p:oleObj name="Equation" r:id="rId14" imgW="3225800" imgH="1117600" progId="Equation.DSMT4">
                  <p:embed/>
                  <p:pic>
                    <p:nvPicPr>
                      <p:cNvPr id="0" name="Object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6400" y="5435600"/>
                        <a:ext cx="3225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1000" fill="hold"/>
                                        <p:tgtEl>
                                          <p:spTgt spid="32"/>
                                        </p:tgtEl>
                                        <p:attrNameLst>
                                          <p:attrName>ppt_w</p:attrName>
                                        </p:attrNameLst>
                                      </p:cBhvr>
                                      <p:tavLst>
                                        <p:tav tm="0">
                                          <p:val>
                                            <p:fltVal val="0"/>
                                          </p:val>
                                        </p:tav>
                                        <p:tav tm="100000">
                                          <p:val>
                                            <p:strVal val="#ppt_w"/>
                                          </p:val>
                                        </p:tav>
                                      </p:tavLst>
                                    </p:anim>
                                    <p:anim calcmode="lin" valueType="num">
                                      <p:cBhvr>
                                        <p:cTn id="25" dur="1000" fill="hold"/>
                                        <p:tgtEl>
                                          <p:spTgt spid="32"/>
                                        </p:tgtEl>
                                        <p:attrNameLst>
                                          <p:attrName>ppt_h</p:attrName>
                                        </p:attrNameLst>
                                      </p:cBhvr>
                                      <p:tavLst>
                                        <p:tav tm="0">
                                          <p:val>
                                            <p:fltVal val="0"/>
                                          </p:val>
                                        </p:tav>
                                        <p:tav tm="100000">
                                          <p:val>
                                            <p:strVal val="#ppt_h"/>
                                          </p:val>
                                        </p:tav>
                                      </p:tavLst>
                                    </p:anim>
                                    <p:anim calcmode="lin" valueType="num">
                                      <p:cBhvr>
                                        <p:cTn id="26" dur="1000" fill="hold"/>
                                        <p:tgtEl>
                                          <p:spTgt spid="32"/>
                                        </p:tgtEl>
                                        <p:attrNameLst>
                                          <p:attrName>style.rotation</p:attrName>
                                        </p:attrNameLst>
                                      </p:cBhvr>
                                      <p:tavLst>
                                        <p:tav tm="0">
                                          <p:val>
                                            <p:fltVal val="90"/>
                                          </p:val>
                                        </p:tav>
                                        <p:tav tm="100000">
                                          <p:val>
                                            <p:fltVal val="0"/>
                                          </p:val>
                                        </p:tav>
                                      </p:tavLst>
                                    </p:anim>
                                    <p:animEffect transition="in" filter="fade">
                                      <p:cBhvr>
                                        <p:cTn id="27" dur="1000"/>
                                        <p:tgtEl>
                                          <p:spTgt spid="32"/>
                                        </p:tgtEl>
                                      </p:cBhvr>
                                    </p:animEffect>
                                  </p:childTnLst>
                                </p:cTn>
                              </p:par>
                              <p:par>
                                <p:cTn id="28" presetID="3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 calcmode="lin" valueType="num">
                                      <p:cBhvr>
                                        <p:cTn id="32" dur="1000" fill="hold"/>
                                        <p:tgtEl>
                                          <p:spTgt spid="33"/>
                                        </p:tgtEl>
                                        <p:attrNameLst>
                                          <p:attrName>style.rotation</p:attrName>
                                        </p:attrNameLst>
                                      </p:cBhvr>
                                      <p:tavLst>
                                        <p:tav tm="0">
                                          <p:val>
                                            <p:fltVal val="90"/>
                                          </p:val>
                                        </p:tav>
                                        <p:tav tm="100000">
                                          <p:val>
                                            <p:fltVal val="0"/>
                                          </p:val>
                                        </p:tav>
                                      </p:tavLst>
                                    </p:anim>
                                    <p:animEffect transition="in" filter="fade">
                                      <p:cBhvr>
                                        <p:cTn id="33" dur="10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par>
                                <p:cTn id="42" presetID="14" presetClass="entr" presetSubtype="1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randombar(horizontal)">
                                      <p:cBhvr>
                                        <p:cTn id="66" dur="500"/>
                                        <p:tgtEl>
                                          <p:spTgt spid="3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500"/>
                                        <p:tgtEl>
                                          <p:spTgt spid="2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randombar(horizontal)">
                                      <p:cBhvr>
                                        <p:cTn id="74" dur="500"/>
                                        <p:tgtEl>
                                          <p:spTgt spid="28"/>
                                        </p:tgtEl>
                                      </p:cBhvr>
                                    </p:animEffect>
                                  </p:childTnLst>
                                </p:cTn>
                              </p:par>
                              <p:par>
                                <p:cTn id="75" presetID="14" presetClass="entr" presetSubtype="1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randombar(horizont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8" grpId="0" animBg="1"/>
      <p:bldP spid="22" grpId="0" animBg="1"/>
      <p:bldP spid="23" grpId="0" animBg="1"/>
      <p:bldP spid="24" grpId="0" animBg="1"/>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6E0C3BAE-5BBD-4FBE-A73D-E7E2087BBA83}"/>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0179" name="TextBox 2">
            <a:extLst>
              <a:ext uri="{FF2B5EF4-FFF2-40B4-BE49-F238E27FC236}">
                <a16:creationId xmlns:a16="http://schemas.microsoft.com/office/drawing/2014/main" id="{DBD123A1-B532-437E-8A03-8F72E8F33FBE}"/>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sp>
        <p:nvSpPr>
          <p:cNvPr id="6" name="Cloud 5">
            <a:extLst>
              <a:ext uri="{FF2B5EF4-FFF2-40B4-BE49-F238E27FC236}">
                <a16:creationId xmlns:a16="http://schemas.microsoft.com/office/drawing/2014/main" id="{CFECA7B9-14A3-43A6-AEA2-27E255733CF4}"/>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TextBox 6">
            <a:extLst>
              <a:ext uri="{FF2B5EF4-FFF2-40B4-BE49-F238E27FC236}">
                <a16:creationId xmlns:a16="http://schemas.microsoft.com/office/drawing/2014/main" id="{22EDB7F7-0D32-4727-A94F-231C11685D21}"/>
              </a:ext>
            </a:extLst>
          </p:cNvPr>
          <p:cNvSpPr txBox="1"/>
          <p:nvPr/>
        </p:nvSpPr>
        <p:spPr>
          <a:xfrm>
            <a:off x="676275" y="479425"/>
            <a:ext cx="24003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pic>
        <p:nvPicPr>
          <p:cNvPr id="50182" name="Picture 7">
            <a:extLst>
              <a:ext uri="{FF2B5EF4-FFF2-40B4-BE49-F238E27FC236}">
                <a16:creationId xmlns:a16="http://schemas.microsoft.com/office/drawing/2014/main" id="{05BCF061-594A-480A-96E3-E5EB22A5318E}"/>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33338" y="2144713"/>
            <a:ext cx="704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oy, doll&#10;&#10;Description automatically generated">
            <a:extLst>
              <a:ext uri="{FF2B5EF4-FFF2-40B4-BE49-F238E27FC236}">
                <a16:creationId xmlns:a16="http://schemas.microsoft.com/office/drawing/2014/main" id="{93C5B005-34F6-454E-9761-5969DB5630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8244624-2328-4025-A87D-DD72D650D251}"/>
              </a:ext>
            </a:extLst>
          </p:cNvPr>
          <p:cNvSpPr txBox="1">
            <a:spLocks noChangeArrowheads="1"/>
          </p:cNvSpPr>
          <p:nvPr/>
        </p:nvSpPr>
        <p:spPr bwMode="auto">
          <a:xfrm>
            <a:off x="304800" y="2582863"/>
            <a:ext cx="7924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FFFFFF"/>
                </a:solidFill>
                <a:latin typeface="Times New Roman" panose="02020603050405020304" pitchFamily="18" charset="0"/>
                <a:cs typeface="Times New Roman" panose="02020603050405020304" pitchFamily="18" charset="0"/>
              </a:rPr>
              <a:t>Bài 4 (SGK – 30): </a:t>
            </a:r>
            <a:r>
              <a:rPr lang="en-US" altLang="en-US" sz="3200">
                <a:solidFill>
                  <a:srgbClr val="FFFFFF"/>
                </a:solidFill>
                <a:latin typeface="Times New Roman" panose="02020603050405020304" pitchFamily="18" charset="0"/>
                <a:cs typeface="Times New Roman" panose="02020603050405020304" pitchFamily="18" charset="0"/>
              </a:rPr>
              <a:t>Tính</a:t>
            </a:r>
          </a:p>
          <a:p>
            <a:pPr eaLnBrk="1" hangingPunct="1"/>
            <a:r>
              <a:rPr lang="en-US" altLang="en-US" sz="3200">
                <a:solidFill>
                  <a:srgbClr val="FFFFFF"/>
                </a:solidFill>
                <a:latin typeface="Times New Roman" panose="02020603050405020304" pitchFamily="18" charset="0"/>
                <a:cs typeface="Times New Roman" panose="02020603050405020304" pitchFamily="18" charset="0"/>
              </a:rPr>
              <a:t>a.</a:t>
            </a:r>
          </a:p>
        </p:txBody>
      </p:sp>
      <p:graphicFrame>
        <p:nvGraphicFramePr>
          <p:cNvPr id="3" name="Object 2">
            <a:extLst>
              <a:ext uri="{FF2B5EF4-FFF2-40B4-BE49-F238E27FC236}">
                <a16:creationId xmlns:a16="http://schemas.microsoft.com/office/drawing/2014/main" id="{F155E256-AD92-4CBE-B99C-B5FBD7B6BBEC}"/>
              </a:ext>
            </a:extLst>
          </p:cNvPr>
          <p:cNvGraphicFramePr>
            <a:graphicFrameLocks noChangeAspect="1"/>
          </p:cNvGraphicFramePr>
          <p:nvPr/>
        </p:nvGraphicFramePr>
        <p:xfrm>
          <a:off x="762000" y="4038600"/>
          <a:ext cx="4381500" cy="1803400"/>
        </p:xfrm>
        <a:graphic>
          <a:graphicData uri="http://schemas.openxmlformats.org/presentationml/2006/ole">
            <mc:AlternateContent xmlns:mc="http://schemas.openxmlformats.org/markup-compatibility/2006">
              <mc:Choice xmlns:v="urn:schemas-microsoft-com:vml" Requires="v">
                <p:oleObj spid="_x0000_s62475" name="Equation" r:id="rId5" imgW="4381500" imgH="1803400" progId="Equation.DSMT4">
                  <p:embed/>
                </p:oleObj>
              </mc:Choice>
              <mc:Fallback>
                <p:oleObj name="Equation" r:id="rId5" imgW="4381500" imgH="18034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038600"/>
                        <a:ext cx="43815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529A8949-D9C8-415F-8E0C-905A009BD9A3}"/>
              </a:ext>
            </a:extLst>
          </p:cNvPr>
          <p:cNvGraphicFramePr>
            <a:graphicFrameLocks noChangeAspect="1"/>
          </p:cNvGraphicFramePr>
          <p:nvPr/>
        </p:nvGraphicFramePr>
        <p:xfrm>
          <a:off x="955675" y="3084513"/>
          <a:ext cx="2222500" cy="838200"/>
        </p:xfrm>
        <a:graphic>
          <a:graphicData uri="http://schemas.openxmlformats.org/presentationml/2006/ole">
            <mc:AlternateContent xmlns:mc="http://schemas.openxmlformats.org/markup-compatibility/2006">
              <mc:Choice xmlns:v="urn:schemas-microsoft-com:vml" Requires="v">
                <p:oleObj spid="_x0000_s62476" name="Equation" r:id="rId7" imgW="2222500" imgH="838200" progId="Equation.DSMT4">
                  <p:embed/>
                </p:oleObj>
              </mc:Choice>
              <mc:Fallback>
                <p:oleObj name="Equation" r:id="rId7" imgW="2222500" imgH="8382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5675" y="3084513"/>
                        <a:ext cx="222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179"/>
                                        </p:tgtEl>
                                        <p:attrNameLst>
                                          <p:attrName>style.visibility</p:attrName>
                                        </p:attrNameLst>
                                      </p:cBhvr>
                                      <p:to>
                                        <p:strVal val="visible"/>
                                      </p:to>
                                    </p:set>
                                    <p:animEffect transition="in" filter="barn(inVertical)">
                                      <p:cBhvr>
                                        <p:cTn id="15" dur="500"/>
                                        <p:tgtEl>
                                          <p:spTgt spid="50179"/>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0182"/>
                                        </p:tgtEl>
                                        <p:attrNameLst>
                                          <p:attrName>style.visibility</p:attrName>
                                        </p:attrNameLst>
                                      </p:cBhvr>
                                      <p:to>
                                        <p:strVal val="visible"/>
                                      </p:to>
                                    </p:set>
                                    <p:animEffect transition="in" filter="circle(in)">
                                      <p:cBhvr>
                                        <p:cTn id="26" dur="2000"/>
                                        <p:tgtEl>
                                          <p:spTgt spid="501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179" grpId="0"/>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93D4987D-1F36-4FE0-A121-AA77065B54CD}"/>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1203" name="TextBox 2">
            <a:extLst>
              <a:ext uri="{FF2B5EF4-FFF2-40B4-BE49-F238E27FC236}">
                <a16:creationId xmlns:a16="http://schemas.microsoft.com/office/drawing/2014/main" id="{CB7CAAAC-FE68-43B4-9CF2-0D28BE1B6223}"/>
              </a:ext>
            </a:extLst>
          </p:cNvPr>
          <p:cNvSpPr txBox="1">
            <a:spLocks noChangeArrowheads="1"/>
          </p:cNvSpPr>
          <p:nvPr/>
        </p:nvSpPr>
        <p:spPr bwMode="auto">
          <a:xfrm>
            <a:off x="4514850" y="176213"/>
            <a:ext cx="7415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5" name="Picture 4" descr="A picture containing toy, doll&#10;&#10;Description automatically generated">
            <a:extLst>
              <a:ext uri="{FF2B5EF4-FFF2-40B4-BE49-F238E27FC236}">
                <a16:creationId xmlns:a16="http://schemas.microsoft.com/office/drawing/2014/main" id="{E002C888-5038-4ECD-A519-472DAD4710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3">
            <a:extLst>
              <a:ext uri="{FF2B5EF4-FFF2-40B4-BE49-F238E27FC236}">
                <a16:creationId xmlns:a16="http://schemas.microsoft.com/office/drawing/2014/main" id="{2D2BA329-6859-4354-874D-522E542BCAA9}"/>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E789E14-E844-41AF-B7F1-D8C5A85AAF38}"/>
              </a:ext>
            </a:extLst>
          </p:cNvPr>
          <p:cNvSpPr txBox="1"/>
          <p:nvPr/>
        </p:nvSpPr>
        <p:spPr>
          <a:xfrm>
            <a:off x="611188" y="2522538"/>
            <a:ext cx="831850"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b</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17" name="Cloud 16">
            <a:extLst>
              <a:ext uri="{FF2B5EF4-FFF2-40B4-BE49-F238E27FC236}">
                <a16:creationId xmlns:a16="http://schemas.microsoft.com/office/drawing/2014/main" id="{8BE0C2CF-8ABB-444F-932B-782E696E03D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a:extLst>
              <a:ext uri="{FF2B5EF4-FFF2-40B4-BE49-F238E27FC236}">
                <a16:creationId xmlns:a16="http://schemas.microsoft.com/office/drawing/2014/main" id="{343756FD-F7BC-47D3-9757-AF427BC10FA4}"/>
              </a:ext>
            </a:extLst>
          </p:cNvPr>
          <p:cNvSpPr txBox="1"/>
          <p:nvPr/>
        </p:nvSpPr>
        <p:spPr>
          <a:xfrm>
            <a:off x="746125" y="479425"/>
            <a:ext cx="2225675"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a:extLst>
              <a:ext uri="{FF2B5EF4-FFF2-40B4-BE49-F238E27FC236}">
                <a16:creationId xmlns:a16="http://schemas.microsoft.com/office/drawing/2014/main" id="{52FD1C75-4270-4677-A609-6E8AE931A0CB}"/>
              </a:ext>
            </a:extLst>
          </p:cNvPr>
          <p:cNvGraphicFramePr>
            <a:graphicFrameLocks noChangeAspect="1"/>
          </p:cNvGraphicFramePr>
          <p:nvPr/>
        </p:nvGraphicFramePr>
        <p:xfrm>
          <a:off x="1233488" y="2438400"/>
          <a:ext cx="3822700" cy="1003300"/>
        </p:xfrm>
        <a:graphic>
          <a:graphicData uri="http://schemas.openxmlformats.org/presentationml/2006/ole">
            <mc:AlternateContent xmlns:mc="http://schemas.openxmlformats.org/markup-compatibility/2006">
              <mc:Choice xmlns:v="urn:schemas-microsoft-com:vml" Requires="v">
                <p:oleObj spid="_x0000_s63499" name="Equation" r:id="rId5" imgW="3822700" imgH="1003300" progId="Equation.DSMT4">
                  <p:embed/>
                </p:oleObj>
              </mc:Choice>
              <mc:Fallback>
                <p:oleObj name="Equation" r:id="rId5" imgW="3822700" imgH="10033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3488" y="2438400"/>
                        <a:ext cx="38227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044E4A3A-51F8-439F-B714-B5CEE7662508}"/>
              </a:ext>
            </a:extLst>
          </p:cNvPr>
          <p:cNvGraphicFramePr>
            <a:graphicFrameLocks noChangeAspect="1"/>
          </p:cNvGraphicFramePr>
          <p:nvPr/>
        </p:nvGraphicFramePr>
        <p:xfrm>
          <a:off x="1233488" y="3505200"/>
          <a:ext cx="3670300" cy="2755900"/>
        </p:xfrm>
        <a:graphic>
          <a:graphicData uri="http://schemas.openxmlformats.org/presentationml/2006/ole">
            <mc:AlternateContent xmlns:mc="http://schemas.openxmlformats.org/markup-compatibility/2006">
              <mc:Choice xmlns:v="urn:schemas-microsoft-com:vml" Requires="v">
                <p:oleObj spid="_x0000_s63500" name="Equation" r:id="rId7" imgW="3670300" imgH="2755900" progId="Equation.DSMT4">
                  <p:embed/>
                </p:oleObj>
              </mc:Choice>
              <mc:Fallback>
                <p:oleObj name="Equation" r:id="rId7" imgW="3670300" imgH="2755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488" y="3505200"/>
                        <a:ext cx="36703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arn(inVertical)">
                                      <p:cBhvr>
                                        <p:cTn id="15" dur="500"/>
                                        <p:tgtEl>
                                          <p:spTgt spid="51203"/>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1205"/>
                                        </p:tgtEl>
                                        <p:attrNameLst>
                                          <p:attrName>style.visibility</p:attrName>
                                        </p:attrNameLst>
                                      </p:cBhvr>
                                      <p:to>
                                        <p:strVal val="visible"/>
                                      </p:to>
                                    </p:set>
                                    <p:animEffect transition="in" filter="circle(in)">
                                      <p:cBhvr>
                                        <p:cTn id="26" dur="2000"/>
                                        <p:tgtEl>
                                          <p:spTgt spid="512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203"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39249BBD-997E-4419-857B-D4AD0DCC60F4}"/>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2227" name="TextBox 2">
            <a:extLst>
              <a:ext uri="{FF2B5EF4-FFF2-40B4-BE49-F238E27FC236}">
                <a16:creationId xmlns:a16="http://schemas.microsoft.com/office/drawing/2014/main" id="{2C7E1444-8CCA-4402-9649-D30841470F3C}"/>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4" name="Picture 3" descr="A picture containing toy, doll&#10;&#10;Description automatically generated">
            <a:extLst>
              <a:ext uri="{FF2B5EF4-FFF2-40B4-BE49-F238E27FC236}">
                <a16:creationId xmlns:a16="http://schemas.microsoft.com/office/drawing/2014/main" id="{9B7DF49F-2524-44E3-911B-15F843E03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a:extLst>
              <a:ext uri="{FF2B5EF4-FFF2-40B4-BE49-F238E27FC236}">
                <a16:creationId xmlns:a16="http://schemas.microsoft.com/office/drawing/2014/main" id="{BE71A226-CE40-4D2A-B314-6E75D49BA58C}"/>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D33939F-7F19-4B9F-94F6-00038206248D}"/>
              </a:ext>
            </a:extLst>
          </p:cNvPr>
          <p:cNvSpPr txBox="1"/>
          <p:nvPr/>
        </p:nvSpPr>
        <p:spPr>
          <a:xfrm>
            <a:off x="635000" y="2522538"/>
            <a:ext cx="833438"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c</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8" name="Cloud 7">
            <a:extLst>
              <a:ext uri="{FF2B5EF4-FFF2-40B4-BE49-F238E27FC236}">
                <a16:creationId xmlns:a16="http://schemas.microsoft.com/office/drawing/2014/main" id="{3D147A2D-1E85-4642-96E2-E4DD0D130F83}"/>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TextBox 8">
            <a:extLst>
              <a:ext uri="{FF2B5EF4-FFF2-40B4-BE49-F238E27FC236}">
                <a16:creationId xmlns:a16="http://schemas.microsoft.com/office/drawing/2014/main" id="{0071829F-1772-4552-ABFD-317D4DFE51E8}"/>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a:extLst>
              <a:ext uri="{FF2B5EF4-FFF2-40B4-BE49-F238E27FC236}">
                <a16:creationId xmlns:a16="http://schemas.microsoft.com/office/drawing/2014/main" id="{26F5E4A8-912A-4FA2-9A99-A107037ED2D4}"/>
              </a:ext>
            </a:extLst>
          </p:cNvPr>
          <p:cNvGraphicFramePr>
            <a:graphicFrameLocks noChangeAspect="1"/>
          </p:cNvGraphicFramePr>
          <p:nvPr/>
        </p:nvGraphicFramePr>
        <p:xfrm>
          <a:off x="1143000" y="2479675"/>
          <a:ext cx="3238500" cy="939800"/>
        </p:xfrm>
        <a:graphic>
          <a:graphicData uri="http://schemas.openxmlformats.org/presentationml/2006/ole">
            <mc:AlternateContent xmlns:mc="http://schemas.openxmlformats.org/markup-compatibility/2006">
              <mc:Choice xmlns:v="urn:schemas-microsoft-com:vml" Requires="v">
                <p:oleObj spid="_x0000_s64524" name="Equation" r:id="rId5" imgW="3238500" imgH="939800" progId="Equation.DSMT4">
                  <p:embed/>
                </p:oleObj>
              </mc:Choice>
              <mc:Fallback>
                <p:oleObj name="Equation" r:id="rId5" imgW="3238500" imgH="939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479675"/>
                        <a:ext cx="3238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0C858948-7064-482E-9956-A60F5A156AA3}"/>
              </a:ext>
            </a:extLst>
          </p:cNvPr>
          <p:cNvGraphicFramePr>
            <a:graphicFrameLocks noChangeAspect="1"/>
          </p:cNvGraphicFramePr>
          <p:nvPr/>
        </p:nvGraphicFramePr>
        <p:xfrm>
          <a:off x="2578100" y="2855913"/>
          <a:ext cx="914400" cy="336550"/>
        </p:xfrm>
        <a:graphic>
          <a:graphicData uri="http://schemas.openxmlformats.org/presentationml/2006/ole">
            <mc:AlternateContent xmlns:mc="http://schemas.openxmlformats.org/markup-compatibility/2006">
              <mc:Choice xmlns:v="urn:schemas-microsoft-com:vml" Requires="v">
                <p:oleObj spid="_x0000_s64525" name="Equation" r:id="rId7" imgW="457677" imgH="793306" progId="Equation.DSMT4">
                  <p:embed/>
                </p:oleObj>
              </mc:Choice>
              <mc:Fallback>
                <p:oleObj name="Equation" r:id="rId7" imgW="457677" imgH="793306"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100" y="28559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3B7DE8D3-CA07-4364-AFF3-4363EDF31A4A}"/>
              </a:ext>
            </a:extLst>
          </p:cNvPr>
          <p:cNvGraphicFramePr>
            <a:graphicFrameLocks noChangeAspect="1"/>
          </p:cNvGraphicFramePr>
          <p:nvPr/>
        </p:nvGraphicFramePr>
        <p:xfrm>
          <a:off x="1143000" y="3343275"/>
          <a:ext cx="3517900" cy="3073400"/>
        </p:xfrm>
        <a:graphic>
          <a:graphicData uri="http://schemas.openxmlformats.org/presentationml/2006/ole">
            <mc:AlternateContent xmlns:mc="http://schemas.openxmlformats.org/markup-compatibility/2006">
              <mc:Choice xmlns:v="urn:schemas-microsoft-com:vml" Requires="v">
                <p:oleObj spid="_x0000_s64526" name="Equation" r:id="rId9" imgW="3517900" imgH="3073400" progId="Equation.DSMT4">
                  <p:embed/>
                </p:oleObj>
              </mc:Choice>
              <mc:Fallback>
                <p:oleObj name="Equation" r:id="rId9" imgW="3517900" imgH="30734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3343275"/>
                        <a:ext cx="35179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2227"/>
                                        </p:tgtEl>
                                        <p:attrNameLst>
                                          <p:attrName>style.visibility</p:attrName>
                                        </p:attrNameLst>
                                      </p:cBhvr>
                                      <p:to>
                                        <p:strVal val="visible"/>
                                      </p:to>
                                    </p:set>
                                    <p:animEffect transition="in" filter="wipe(down)">
                                      <p:cBhvr>
                                        <p:cTn id="15" dur="500"/>
                                        <p:tgtEl>
                                          <p:spTgt spid="5222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2229"/>
                                        </p:tgtEl>
                                        <p:attrNameLst>
                                          <p:attrName>style.visibility</p:attrName>
                                        </p:attrNameLst>
                                      </p:cBhvr>
                                      <p:to>
                                        <p:strVal val="visible"/>
                                      </p:to>
                                    </p:set>
                                    <p:animEffect transition="in" filter="circle(in)">
                                      <p:cBhvr>
                                        <p:cTn id="26" dur="2000"/>
                                        <p:tgtEl>
                                          <p:spTgt spid="522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227"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a:extLst>
              <a:ext uri="{FF2B5EF4-FFF2-40B4-BE49-F238E27FC236}">
                <a16:creationId xmlns:a16="http://schemas.microsoft.com/office/drawing/2014/main" id="{7B0250BC-B94B-4501-BA1E-376BAE4216F7}"/>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3251" name="TextBox 10">
            <a:extLst>
              <a:ext uri="{FF2B5EF4-FFF2-40B4-BE49-F238E27FC236}">
                <a16:creationId xmlns:a16="http://schemas.microsoft.com/office/drawing/2014/main" id="{793BBC11-EC38-4D77-9984-79D2DAC10635}"/>
              </a:ext>
            </a:extLst>
          </p:cNvPr>
          <p:cNvSpPr txBox="1">
            <a:spLocks noChangeArrowheads="1"/>
          </p:cNvSpPr>
          <p:nvPr/>
        </p:nvSpPr>
        <p:spPr bwMode="auto">
          <a:xfrm>
            <a:off x="4514850" y="176213"/>
            <a:ext cx="680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Thứ tự thực hiện phép tính </a:t>
            </a:r>
          </a:p>
        </p:txBody>
      </p:sp>
      <p:pic>
        <p:nvPicPr>
          <p:cNvPr id="12" name="Picture 11" descr="A picture containing toy, doll&#10;&#10;Description automatically generated">
            <a:extLst>
              <a:ext uri="{FF2B5EF4-FFF2-40B4-BE49-F238E27FC236}">
                <a16:creationId xmlns:a16="http://schemas.microsoft.com/office/drawing/2014/main" id="{C00D11C4-E4C7-4DCD-B399-1D8781B408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2">
            <a:extLst>
              <a:ext uri="{FF2B5EF4-FFF2-40B4-BE49-F238E27FC236}">
                <a16:creationId xmlns:a16="http://schemas.microsoft.com/office/drawing/2014/main" id="{F0672B89-004C-44F3-9775-28AEC6A6E984}"/>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33338" y="1736725"/>
            <a:ext cx="70453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BF971DD-1983-4C12-A2C1-8864CDFB1884}"/>
              </a:ext>
            </a:extLst>
          </p:cNvPr>
          <p:cNvSpPr txBox="1">
            <a:spLocks noChangeArrowheads="1"/>
          </p:cNvSpPr>
          <p:nvPr/>
        </p:nvSpPr>
        <p:spPr bwMode="auto">
          <a:xfrm>
            <a:off x="1371600" y="2209800"/>
            <a:ext cx="831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d</a:t>
            </a:r>
            <a:r>
              <a:rPr lang="en-US" altLang="en-US" sz="3200">
                <a:solidFill>
                  <a:srgbClr val="FFFFFF"/>
                </a:solidFill>
              </a:rPr>
              <a:t>.</a:t>
            </a:r>
            <a:endParaRPr lang="en-US" altLang="en-US" sz="3200">
              <a:solidFill>
                <a:srgbClr val="000000"/>
              </a:solidFill>
            </a:endParaRPr>
          </a:p>
        </p:txBody>
      </p:sp>
      <p:sp>
        <p:nvSpPr>
          <p:cNvPr id="16" name="Cloud 15">
            <a:extLst>
              <a:ext uri="{FF2B5EF4-FFF2-40B4-BE49-F238E27FC236}">
                <a16:creationId xmlns:a16="http://schemas.microsoft.com/office/drawing/2014/main" id="{C898B2CF-5E9A-4636-A4F3-F1F56009589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TextBox 16">
            <a:extLst>
              <a:ext uri="{FF2B5EF4-FFF2-40B4-BE49-F238E27FC236}">
                <a16:creationId xmlns:a16="http://schemas.microsoft.com/office/drawing/2014/main" id="{9DC78F78-2F54-4D14-B4C0-5565B080188D}"/>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65545" name="Object 17">
            <a:extLst>
              <a:ext uri="{FF2B5EF4-FFF2-40B4-BE49-F238E27FC236}">
                <a16:creationId xmlns:a16="http://schemas.microsoft.com/office/drawing/2014/main" id="{770B544E-B380-4FC2-A087-46B959487646}"/>
              </a:ext>
            </a:extLst>
          </p:cNvPr>
          <p:cNvGraphicFramePr>
            <a:graphicFrameLocks noChangeAspect="1"/>
          </p:cNvGraphicFramePr>
          <p:nvPr/>
        </p:nvGraphicFramePr>
        <p:xfrm>
          <a:off x="3538538" y="3090863"/>
          <a:ext cx="203200" cy="338137"/>
        </p:xfrm>
        <a:graphic>
          <a:graphicData uri="http://schemas.openxmlformats.org/presentationml/2006/ole">
            <mc:AlternateContent xmlns:mc="http://schemas.openxmlformats.org/markup-compatibility/2006">
              <mc:Choice xmlns:v="urn:schemas-microsoft-com:vml" Requires="v">
                <p:oleObj spid="_x0000_s65548" name="Equation" r:id="rId5" imgW="152268" imgH="253780" progId="Equation.DSMT4">
                  <p:embed/>
                </p:oleObj>
              </mc:Choice>
              <mc:Fallback>
                <p:oleObj name="Equation" r:id="rId5" imgW="152268" imgH="25378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3090863"/>
                        <a:ext cx="20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a:extLst>
              <a:ext uri="{FF2B5EF4-FFF2-40B4-BE49-F238E27FC236}">
                <a16:creationId xmlns:a16="http://schemas.microsoft.com/office/drawing/2014/main" id="{A6E5FE13-45C2-423F-95A8-4A30B059DE67}"/>
              </a:ext>
            </a:extLst>
          </p:cNvPr>
          <p:cNvGraphicFramePr>
            <a:graphicFrameLocks noChangeAspect="1"/>
          </p:cNvGraphicFramePr>
          <p:nvPr/>
        </p:nvGraphicFramePr>
        <p:xfrm>
          <a:off x="1898650" y="2057400"/>
          <a:ext cx="2668588" cy="938213"/>
        </p:xfrm>
        <a:graphic>
          <a:graphicData uri="http://schemas.openxmlformats.org/presentationml/2006/ole">
            <mc:AlternateContent xmlns:mc="http://schemas.openxmlformats.org/markup-compatibility/2006">
              <mc:Choice xmlns:v="urn:schemas-microsoft-com:vml" Requires="v">
                <p:oleObj spid="_x0000_s65549" name="Equation" r:id="rId7" imgW="2095500" imgH="736600" progId="Equation.DSMT4">
                  <p:embed/>
                </p:oleObj>
              </mc:Choice>
              <mc:Fallback>
                <p:oleObj name="Equation" r:id="rId7" imgW="2095500" imgH="7366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8650" y="2057400"/>
                        <a:ext cx="26685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ED183A99-5EF6-48DA-81D4-0BC40ADD0506}"/>
              </a:ext>
            </a:extLst>
          </p:cNvPr>
          <p:cNvGraphicFramePr>
            <a:graphicFrameLocks noChangeAspect="1"/>
          </p:cNvGraphicFramePr>
          <p:nvPr/>
        </p:nvGraphicFramePr>
        <p:xfrm>
          <a:off x="1676400" y="2971800"/>
          <a:ext cx="3822700" cy="3589338"/>
        </p:xfrm>
        <a:graphic>
          <a:graphicData uri="http://schemas.openxmlformats.org/presentationml/2006/ole">
            <mc:AlternateContent xmlns:mc="http://schemas.openxmlformats.org/markup-compatibility/2006">
              <mc:Choice xmlns:v="urn:schemas-microsoft-com:vml" Requires="v">
                <p:oleObj spid="_x0000_s65550" name="Equation" r:id="rId9" imgW="3111500" imgH="2921000" progId="Equation.DSMT4">
                  <p:embed/>
                </p:oleObj>
              </mc:Choice>
              <mc:Fallback>
                <p:oleObj name="Equation" r:id="rId9" imgW="3111500" imgH="29210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971800"/>
                        <a:ext cx="38227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3251"/>
                                        </p:tgtEl>
                                        <p:attrNameLst>
                                          <p:attrName>style.visibility</p:attrName>
                                        </p:attrNameLst>
                                      </p:cBhvr>
                                      <p:to>
                                        <p:strVal val="visible"/>
                                      </p:to>
                                    </p:set>
                                    <p:animEffect transition="in" filter="barn(inVertical)">
                                      <p:cBhvr>
                                        <p:cTn id="15" dur="500"/>
                                        <p:tgtEl>
                                          <p:spTgt spid="53251"/>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3253"/>
                                        </p:tgtEl>
                                        <p:attrNameLst>
                                          <p:attrName>style.visibility</p:attrName>
                                        </p:attrNameLst>
                                      </p:cBhvr>
                                      <p:to>
                                        <p:strVal val="visible"/>
                                      </p:to>
                                    </p:set>
                                    <p:animEffect transition="in" filter="circle(in)">
                                      <p:cBhvr>
                                        <p:cTn id="26" dur="2000"/>
                                        <p:tgtEl>
                                          <p:spTgt spid="532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3251" grpId="0"/>
      <p:bldP spid="15"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3255D7A6-A357-47E6-A341-158D33897D5F}"/>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F9A9373A-497C-48D8-8C95-B4AB4AC10EA2}"/>
              </a:ext>
            </a:extLst>
          </p:cNvPr>
          <p:cNvSpPr txBox="1"/>
          <p:nvPr/>
        </p:nvSpPr>
        <p:spPr>
          <a:xfrm>
            <a:off x="5791200" y="2581275"/>
            <a:ext cx="5994400" cy="749300"/>
          </a:xfrm>
          <a:prstGeom prst="rect">
            <a:avLst/>
          </a:prstGeom>
          <a:noFill/>
        </p:spPr>
        <p:txBody>
          <a:bodyPr>
            <a:spAutoFit/>
          </a:bodyPr>
          <a:lstStyle/>
          <a:p>
            <a:pPr defTabSz="1219170" eaLnBrk="1" fontAlgn="auto" hangingPunct="1">
              <a:spcBef>
                <a:spcPts val="0"/>
              </a:spcBef>
              <a:spcAft>
                <a:spcPts val="0"/>
              </a:spcAft>
              <a:defRPr/>
            </a:pPr>
            <a:r>
              <a:rPr lang="en-US" sz="4267" b="1">
                <a:solidFill>
                  <a:srgbClr val="FF0000"/>
                </a:solidFill>
                <a:latin typeface="Times New Roman" panose="02020603050405020304" pitchFamily="18" charset="0"/>
              </a:rPr>
              <a:t>VẬN DỤNG</a:t>
            </a:r>
            <a:endParaRPr lang="en-US" sz="4267">
              <a:solidFill>
                <a:prstClr val="black"/>
              </a:solidFill>
              <a:latin typeface="Calibri" panose="020F0502020204030204"/>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31AB15F6-41EF-46D4-9CC3-D21DE652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75" y="3568700"/>
            <a:ext cx="309403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Stored Data 4">
            <a:extLst>
              <a:ext uri="{FF2B5EF4-FFF2-40B4-BE49-F238E27FC236}">
                <a16:creationId xmlns:a16="http://schemas.microsoft.com/office/drawing/2014/main" id="{24B9E04C-487D-4075-9359-52BDC3166EAA}"/>
              </a:ext>
            </a:extLst>
          </p:cNvPr>
          <p:cNvSpPr/>
          <p:nvPr/>
        </p:nvSpPr>
        <p:spPr>
          <a:xfrm rot="10800000">
            <a:off x="0" y="2489200"/>
            <a:ext cx="12192000" cy="43688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6323" name="TextBox 14">
            <a:extLst>
              <a:ext uri="{FF2B5EF4-FFF2-40B4-BE49-F238E27FC236}">
                <a16:creationId xmlns:a16="http://schemas.microsoft.com/office/drawing/2014/main" id="{CFD053FB-C179-4366-B3FD-B11F7D5B87ED}"/>
              </a:ext>
            </a:extLst>
          </p:cNvPr>
          <p:cNvSpPr txBox="1">
            <a:spLocks noChangeArrowheads="1"/>
          </p:cNvSpPr>
          <p:nvPr/>
        </p:nvSpPr>
        <p:spPr bwMode="auto">
          <a:xfrm>
            <a:off x="2506663" y="2819400"/>
            <a:ext cx="93233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600">
                <a:solidFill>
                  <a:srgbClr val="FFFFFF"/>
                </a:solidFill>
                <a:latin typeface="Times New Roman" panose="02020603050405020304" pitchFamily="18" charset="0"/>
                <a:cs typeface="Times New Roman" panose="02020603050405020304" pitchFamily="18" charset="0"/>
              </a:rPr>
              <a:t>Một cửa hàng sách có chương trình khuyến mãi như sau: Khách hàng có thẻ thành viên sẽ  được giảm </a:t>
            </a:r>
            <a:r>
              <a:rPr lang="en-US" altLang="en-US" sz="3600">
                <a:solidFill>
                  <a:srgbClr val="FFFFFF"/>
                </a:solidFill>
                <a:latin typeface="Times New Roman" panose="02020603050405020304" pitchFamily="18" charset="0"/>
                <a:cs typeface="Times New Roman" panose="02020603050405020304" pitchFamily="18" charset="0"/>
              </a:rPr>
              <a:t>10%</a:t>
            </a:r>
            <a:r>
              <a:rPr lang="vi-VN" altLang="en-US" sz="3600">
                <a:solidFill>
                  <a:srgbClr val="FFFFFF"/>
                </a:solidFill>
                <a:latin typeface="Times New Roman" panose="02020603050405020304" pitchFamily="18" charset="0"/>
                <a:cs typeface="Times New Roman" panose="02020603050405020304" pitchFamily="18" charset="0"/>
              </a:rPr>
              <a:t> tổng số tiền của hóa đơn. Bạn Lan có thẻ thành viên và bạn mua ba quyển sách mỗi quyển đều có giá </a:t>
            </a:r>
            <a:r>
              <a:rPr lang="en-US" altLang="en-US" sz="3600">
                <a:solidFill>
                  <a:srgbClr val="FFFFFF"/>
                </a:solidFill>
                <a:latin typeface="Times New Roman" panose="02020603050405020304" pitchFamily="18" charset="0"/>
                <a:cs typeface="Times New Roman" panose="02020603050405020304" pitchFamily="18" charset="0"/>
              </a:rPr>
              <a:t>120 000</a:t>
            </a:r>
            <a:r>
              <a:rPr lang="vi-VN" altLang="en-US" sz="3600">
                <a:solidFill>
                  <a:srgbClr val="FFFFFF"/>
                </a:solidFill>
                <a:latin typeface="Times New Roman" panose="02020603050405020304" pitchFamily="18" charset="0"/>
                <a:cs typeface="Times New Roman" panose="02020603050405020304" pitchFamily="18" charset="0"/>
              </a:rPr>
              <a:t> đồng. Bạn đưa cho cô thu ngân </a:t>
            </a:r>
            <a:r>
              <a:rPr lang="en-US" altLang="en-US" sz="3600">
                <a:solidFill>
                  <a:srgbClr val="FFFFFF"/>
                </a:solidFill>
                <a:latin typeface="Times New Roman" panose="02020603050405020304" pitchFamily="18" charset="0"/>
                <a:cs typeface="Times New Roman" panose="02020603050405020304" pitchFamily="18" charset="0"/>
              </a:rPr>
              <a:t>350 000</a:t>
            </a:r>
            <a:r>
              <a:rPr lang="vi-VN" altLang="en-US" sz="3600">
                <a:solidFill>
                  <a:srgbClr val="FFFFFF"/>
                </a:solidFill>
                <a:latin typeface="Times New Roman" panose="02020603050405020304" pitchFamily="18" charset="0"/>
                <a:cs typeface="Times New Roman" panose="02020603050405020304" pitchFamily="18" charset="0"/>
              </a:rPr>
              <a:t> đồng. Hỏi bạn Lan được trả lại bao nhiêu tiền ?</a:t>
            </a:r>
            <a:endParaRPr lang="en-US" altLang="en-US" sz="3600">
              <a:solidFill>
                <a:srgbClr val="FFFFFF"/>
              </a:solidFill>
              <a:latin typeface="Times New Roman" panose="02020603050405020304" pitchFamily="18" charset="0"/>
              <a:cs typeface="Times New Roman" panose="02020603050405020304" pitchFamily="18" charset="0"/>
            </a:endParaRPr>
          </a:p>
        </p:txBody>
      </p:sp>
      <p:sp>
        <p:nvSpPr>
          <p:cNvPr id="16" name="Pentagon 15">
            <a:extLst>
              <a:ext uri="{FF2B5EF4-FFF2-40B4-BE49-F238E27FC236}">
                <a16:creationId xmlns:a16="http://schemas.microsoft.com/office/drawing/2014/main" id="{7827474C-5C50-47DC-B025-37079FFF7C1A}"/>
              </a:ext>
            </a:extLst>
          </p:cNvPr>
          <p:cNvSpPr/>
          <p:nvPr/>
        </p:nvSpPr>
        <p:spPr>
          <a:xfrm>
            <a:off x="0" y="0"/>
            <a:ext cx="4876800" cy="1397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6325" name="TextBox 16">
            <a:extLst>
              <a:ext uri="{FF2B5EF4-FFF2-40B4-BE49-F238E27FC236}">
                <a16:creationId xmlns:a16="http://schemas.microsoft.com/office/drawing/2014/main" id="{31D89F3C-1256-422D-9E79-29E8DF9C1EC4}"/>
              </a:ext>
            </a:extLst>
          </p:cNvPr>
          <p:cNvSpPr txBox="1">
            <a:spLocks noChangeArrowheads="1"/>
          </p:cNvSpPr>
          <p:nvPr/>
        </p:nvSpPr>
        <p:spPr bwMode="auto">
          <a:xfrm>
            <a:off x="203200" y="255588"/>
            <a:ext cx="4406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Bài tập bổ sung</a:t>
            </a:r>
          </a:p>
        </p:txBody>
      </p:sp>
      <p:pic>
        <p:nvPicPr>
          <p:cNvPr id="18" name="Picture 17">
            <a:extLst>
              <a:ext uri="{FF2B5EF4-FFF2-40B4-BE49-F238E27FC236}">
                <a16:creationId xmlns:a16="http://schemas.microsoft.com/office/drawing/2014/main" id="{3F869E2B-71B9-4B68-A3C3-4D1D3E749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loud Callout 19">
            <a:extLst>
              <a:ext uri="{FF2B5EF4-FFF2-40B4-BE49-F238E27FC236}">
                <a16:creationId xmlns:a16="http://schemas.microsoft.com/office/drawing/2014/main" id="{31BCC4AE-A0E9-4BB2-9ABD-944E641BF163}"/>
              </a:ext>
            </a:extLst>
          </p:cNvPr>
          <p:cNvSpPr/>
          <p:nvPr/>
        </p:nvSpPr>
        <p:spPr>
          <a:xfrm>
            <a:off x="0" y="1560513"/>
            <a:ext cx="2506663" cy="26622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Action Button: Help 21">
            <a:hlinkClick r:id="" action="ppaction://noaction" highlightClick="1"/>
            <a:extLst>
              <a:ext uri="{FF2B5EF4-FFF2-40B4-BE49-F238E27FC236}">
                <a16:creationId xmlns:a16="http://schemas.microsoft.com/office/drawing/2014/main" id="{D85E4D9F-7274-4496-9DBE-FF591DF54DC3}"/>
              </a:ext>
            </a:extLst>
          </p:cNvPr>
          <p:cNvSpPr/>
          <p:nvPr/>
        </p:nvSpPr>
        <p:spPr>
          <a:xfrm rot="20331083">
            <a:off x="5443538" y="687388"/>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3" name="Action Button: Help 22">
            <a:hlinkClick r:id="" action="ppaction://noaction" highlightClick="1"/>
            <a:extLst>
              <a:ext uri="{FF2B5EF4-FFF2-40B4-BE49-F238E27FC236}">
                <a16:creationId xmlns:a16="http://schemas.microsoft.com/office/drawing/2014/main" id="{9766D6A3-C606-4574-AACB-BCED3237437C}"/>
              </a:ext>
            </a:extLst>
          </p:cNvPr>
          <p:cNvSpPr/>
          <p:nvPr/>
        </p:nvSpPr>
        <p:spPr>
          <a:xfrm rot="2083852">
            <a:off x="9958388" y="755650"/>
            <a:ext cx="1389062"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4" name="Action Button: Help 23">
            <a:hlinkClick r:id="" action="ppaction://noaction" highlightClick="1"/>
            <a:extLst>
              <a:ext uri="{FF2B5EF4-FFF2-40B4-BE49-F238E27FC236}">
                <a16:creationId xmlns:a16="http://schemas.microsoft.com/office/drawing/2014/main" id="{4999014F-8DA2-4830-9C2C-D17D710E8E80}"/>
              </a:ext>
            </a:extLst>
          </p:cNvPr>
          <p:cNvSpPr/>
          <p:nvPr/>
        </p:nvSpPr>
        <p:spPr>
          <a:xfrm>
            <a:off x="7666038" y="169863"/>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wheel(1)">
                                      <p:cBhvr>
                                        <p:cTn id="10" dur="2000"/>
                                        <p:tgtEl>
                                          <p:spTgt spid="563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6323"/>
                                        </p:tgtEl>
                                        <p:attrNameLst>
                                          <p:attrName>style.visibility</p:attrName>
                                        </p:attrNameLst>
                                      </p:cBhvr>
                                      <p:to>
                                        <p:strVal val="visible"/>
                                      </p:to>
                                    </p:set>
                                    <p:animEffect transition="in" filter="circle(in)">
                                      <p:cBhvr>
                                        <p:cTn id="34" dur="2000"/>
                                        <p:tgtEl>
                                          <p:spTgt spid="563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0"/>
                                        <p:tgtEl>
                                          <p:spTgt spid="22"/>
                                        </p:tgtEl>
                                      </p:cBhvr>
                                    </p:animEffect>
                                    <p:anim calcmode="lin" valueType="num">
                                      <p:cBhvr>
                                        <p:cTn id="40" dur="2000" fill="hold"/>
                                        <p:tgtEl>
                                          <p:spTgt spid="22"/>
                                        </p:tgtEl>
                                        <p:attrNameLst>
                                          <p:attrName>ppt_w</p:attrName>
                                        </p:attrNameLst>
                                      </p:cBhvr>
                                      <p:tavLst>
                                        <p:tav tm="0" fmla="#ppt_w*sin(2.5*pi*$)">
                                          <p:val>
                                            <p:fltVal val="0"/>
                                          </p:val>
                                        </p:tav>
                                        <p:tav tm="100000">
                                          <p:val>
                                            <p:fltVal val="1"/>
                                          </p:val>
                                        </p:tav>
                                      </p:tavLst>
                                    </p:anim>
                                    <p:anim calcmode="lin" valueType="num">
                                      <p:cBhvr>
                                        <p:cTn id="4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anim calcmode="lin" valueType="num">
                                      <p:cBhvr>
                                        <p:cTn id="47" dur="2000" fill="hold"/>
                                        <p:tgtEl>
                                          <p:spTgt spid="24"/>
                                        </p:tgtEl>
                                        <p:attrNameLst>
                                          <p:attrName>ppt_w</p:attrName>
                                        </p:attrNameLst>
                                      </p:cBhvr>
                                      <p:tavLst>
                                        <p:tav tm="0" fmla="#ppt_w*sin(2.5*pi*$)">
                                          <p:val>
                                            <p:fltVal val="0"/>
                                          </p:val>
                                        </p:tav>
                                        <p:tav tm="100000">
                                          <p:val>
                                            <p:fltVal val="1"/>
                                          </p:val>
                                        </p:tav>
                                      </p:tavLst>
                                    </p:anim>
                                    <p:anim calcmode="lin" valueType="num">
                                      <p:cBhvr>
                                        <p:cTn id="48"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000"/>
                                        <p:tgtEl>
                                          <p:spTgt spid="23"/>
                                        </p:tgtEl>
                                      </p:cBhvr>
                                    </p:animEffect>
                                    <p:anim calcmode="lin" valueType="num">
                                      <p:cBhvr>
                                        <p:cTn id="54" dur="2000" fill="hold"/>
                                        <p:tgtEl>
                                          <p:spTgt spid="23"/>
                                        </p:tgtEl>
                                        <p:attrNameLst>
                                          <p:attrName>ppt_w</p:attrName>
                                        </p:attrNameLst>
                                      </p:cBhvr>
                                      <p:tavLst>
                                        <p:tav tm="0" fmla="#ppt_w*sin(2.5*pi*$)">
                                          <p:val>
                                            <p:fltVal val="0"/>
                                          </p:val>
                                        </p:tav>
                                        <p:tav tm="100000">
                                          <p:val>
                                            <p:fltVal val="1"/>
                                          </p:val>
                                        </p:tav>
                                      </p:tavLst>
                                    </p:anim>
                                    <p:anim calcmode="lin" valueType="num">
                                      <p:cBhvr>
                                        <p:cTn id="55"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323" grpId="0"/>
      <p:bldP spid="16" grpId="0" animBg="1"/>
      <p:bldP spid="56325" grpId="0"/>
      <p:bldP spid="20" grpId="0" animBg="1"/>
      <p:bldP spid="22" grpId="0" animBg="1"/>
      <p:bldP spid="23"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844E7-E88E-46AA-A242-834557BAB4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otched Right Arrow 3">
            <a:extLst>
              <a:ext uri="{FF2B5EF4-FFF2-40B4-BE49-F238E27FC236}">
                <a16:creationId xmlns:a16="http://schemas.microsoft.com/office/drawing/2014/main" id="{E8209DAA-7B5D-41C4-AEB1-FF8AB147D402}"/>
              </a:ext>
            </a:extLst>
          </p:cNvPr>
          <p:cNvSpPr/>
          <p:nvPr/>
        </p:nvSpPr>
        <p:spPr>
          <a:xfrm>
            <a:off x="2624138" y="1016000"/>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Notched Right Arrow 4">
            <a:extLst>
              <a:ext uri="{FF2B5EF4-FFF2-40B4-BE49-F238E27FC236}">
                <a16:creationId xmlns:a16="http://schemas.microsoft.com/office/drawing/2014/main" id="{C1197277-B72E-424B-B099-C9EEEDAE8451}"/>
              </a:ext>
            </a:extLst>
          </p:cNvPr>
          <p:cNvSpPr/>
          <p:nvPr/>
        </p:nvSpPr>
        <p:spPr>
          <a:xfrm>
            <a:off x="2624138" y="3168650"/>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6" name="Notched Right Arrow 5">
            <a:extLst>
              <a:ext uri="{FF2B5EF4-FFF2-40B4-BE49-F238E27FC236}">
                <a16:creationId xmlns:a16="http://schemas.microsoft.com/office/drawing/2014/main" id="{D84EA19F-E54C-4271-8EC5-4A36C6D1E6CC}"/>
              </a:ext>
            </a:extLst>
          </p:cNvPr>
          <p:cNvSpPr/>
          <p:nvPr/>
        </p:nvSpPr>
        <p:spPr>
          <a:xfrm>
            <a:off x="2624138" y="5487988"/>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ound Single Corner Rectangle 8">
            <a:extLst>
              <a:ext uri="{FF2B5EF4-FFF2-40B4-BE49-F238E27FC236}">
                <a16:creationId xmlns:a16="http://schemas.microsoft.com/office/drawing/2014/main" id="{CEB2B0DB-AB3A-48AD-8383-504129B7A213}"/>
              </a:ext>
            </a:extLst>
          </p:cNvPr>
          <p:cNvSpPr/>
          <p:nvPr/>
        </p:nvSpPr>
        <p:spPr>
          <a:xfrm>
            <a:off x="3838575" y="625475"/>
            <a:ext cx="7788275" cy="1473200"/>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58375" name="TextBox 14">
            <a:extLst>
              <a:ext uri="{FF2B5EF4-FFF2-40B4-BE49-F238E27FC236}">
                <a16:creationId xmlns:a16="http://schemas.microsoft.com/office/drawing/2014/main" id="{37A5414A-5E3A-4A38-8267-52E3594030D9}"/>
              </a:ext>
            </a:extLst>
          </p:cNvPr>
          <p:cNvSpPr txBox="1">
            <a:spLocks noChangeArrowheads="1"/>
          </p:cNvSpPr>
          <p:nvPr/>
        </p:nvSpPr>
        <p:spPr bwMode="auto">
          <a:xfrm>
            <a:off x="4002088" y="746125"/>
            <a:ext cx="5080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Giá gốc 3 quyển sách là:</a:t>
            </a:r>
          </a:p>
        </p:txBody>
      </p:sp>
      <p:graphicFrame>
        <p:nvGraphicFramePr>
          <p:cNvPr id="58376" name="Object 15">
            <a:extLst>
              <a:ext uri="{FF2B5EF4-FFF2-40B4-BE49-F238E27FC236}">
                <a16:creationId xmlns:a16="http://schemas.microsoft.com/office/drawing/2014/main" id="{429F6A14-721D-4416-B480-552E4E642465}"/>
              </a:ext>
            </a:extLst>
          </p:cNvPr>
          <p:cNvGraphicFramePr>
            <a:graphicFrameLocks noChangeAspect="1"/>
          </p:cNvGraphicFramePr>
          <p:nvPr/>
        </p:nvGraphicFramePr>
        <p:xfrm>
          <a:off x="2917825" y="3473450"/>
          <a:ext cx="1219200" cy="306388"/>
        </p:xfrm>
        <a:graphic>
          <a:graphicData uri="http://schemas.openxmlformats.org/presentationml/2006/ole">
            <mc:AlternateContent xmlns:mc="http://schemas.openxmlformats.org/markup-compatibility/2006">
              <mc:Choice xmlns:v="urn:schemas-microsoft-com:vml" Requires="v">
                <p:oleObj spid="_x0000_s70678" name="Equation" r:id="rId4" imgW="442127" imgH="723481" progId="Equation.DSMT4">
                  <p:embed/>
                </p:oleObj>
              </mc:Choice>
              <mc:Fallback>
                <p:oleObj name="Equation" r:id="rId4" imgW="442127" imgH="723481"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7825" y="3473450"/>
                        <a:ext cx="121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7" name="Object 16">
            <a:extLst>
              <a:ext uri="{FF2B5EF4-FFF2-40B4-BE49-F238E27FC236}">
                <a16:creationId xmlns:a16="http://schemas.microsoft.com/office/drawing/2014/main" id="{EC41F234-8616-480A-8ACA-F704E2649424}"/>
              </a:ext>
            </a:extLst>
          </p:cNvPr>
          <p:cNvGraphicFramePr>
            <a:graphicFrameLocks noChangeAspect="1"/>
          </p:cNvGraphicFramePr>
          <p:nvPr/>
        </p:nvGraphicFramePr>
        <p:xfrm>
          <a:off x="4121150" y="1420813"/>
          <a:ext cx="3200400" cy="457200"/>
        </p:xfrm>
        <a:graphic>
          <a:graphicData uri="http://schemas.openxmlformats.org/presentationml/2006/ole">
            <mc:AlternateContent xmlns:mc="http://schemas.openxmlformats.org/markup-compatibility/2006">
              <mc:Choice xmlns:v="urn:schemas-microsoft-com:vml" Requires="v">
                <p:oleObj spid="_x0000_s70679" name="Equation" r:id="rId6" imgW="2400300" imgH="342900" progId="Equation.DSMT4">
                  <p:embed/>
                </p:oleObj>
              </mc:Choice>
              <mc:Fallback>
                <p:oleObj name="Equation" r:id="rId6" imgW="2400300" imgH="342900" progId="Equation.DSMT4">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150" y="1420813"/>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ound Single Corner Rectangle 17">
            <a:extLst>
              <a:ext uri="{FF2B5EF4-FFF2-40B4-BE49-F238E27FC236}">
                <a16:creationId xmlns:a16="http://schemas.microsoft.com/office/drawing/2014/main" id="{15CA25B7-3FCC-490E-BE96-B1B89043B455}"/>
              </a:ext>
            </a:extLst>
          </p:cNvPr>
          <p:cNvSpPr/>
          <p:nvPr/>
        </p:nvSpPr>
        <p:spPr>
          <a:xfrm>
            <a:off x="3838575" y="2301875"/>
            <a:ext cx="7788275" cy="2424113"/>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19" name="Round Single Corner Rectangle 18">
            <a:extLst>
              <a:ext uri="{FF2B5EF4-FFF2-40B4-BE49-F238E27FC236}">
                <a16:creationId xmlns:a16="http://schemas.microsoft.com/office/drawing/2014/main" id="{C56EAAE1-C21E-42E2-9EDA-BCA81EE4E540}"/>
              </a:ext>
            </a:extLst>
          </p:cNvPr>
          <p:cNvSpPr/>
          <p:nvPr/>
        </p:nvSpPr>
        <p:spPr>
          <a:xfrm>
            <a:off x="3838575" y="5056188"/>
            <a:ext cx="7788275" cy="1473200"/>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58380" name="TextBox 19">
            <a:extLst>
              <a:ext uri="{FF2B5EF4-FFF2-40B4-BE49-F238E27FC236}">
                <a16:creationId xmlns:a16="http://schemas.microsoft.com/office/drawing/2014/main" id="{7DBD4277-786A-4965-8CBF-ECA9D5CE16B2}"/>
              </a:ext>
            </a:extLst>
          </p:cNvPr>
          <p:cNvSpPr txBox="1">
            <a:spLocks noChangeArrowheads="1"/>
          </p:cNvSpPr>
          <p:nvPr/>
        </p:nvSpPr>
        <p:spPr bwMode="auto">
          <a:xfrm>
            <a:off x="4002088" y="2490788"/>
            <a:ext cx="79359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rPr>
              <a:t>Sau khi được giảm giá </a:t>
            </a:r>
            <a:r>
              <a:rPr lang="en-US" altLang="en-US" sz="3200">
                <a:solidFill>
                  <a:srgbClr val="FFFFFF"/>
                </a:solidFill>
                <a:latin typeface="Times New Roman" panose="02020603050405020304" pitchFamily="18" charset="0"/>
              </a:rPr>
              <a:t>10%</a:t>
            </a:r>
            <a:r>
              <a:rPr lang="vi-VN" altLang="en-US" sz="3200">
                <a:solidFill>
                  <a:srgbClr val="FFFFFF"/>
                </a:solidFill>
                <a:latin typeface="Times New Roman" panose="02020603050405020304" pitchFamily="18" charset="0"/>
              </a:rPr>
              <a:t> thì giá </a:t>
            </a:r>
            <a:r>
              <a:rPr lang="en-US" altLang="en-US" sz="3200">
                <a:solidFill>
                  <a:srgbClr val="FFFFFF"/>
                </a:solidFill>
                <a:latin typeface="Times New Roman" panose="02020603050405020304" pitchFamily="18" charset="0"/>
              </a:rPr>
              <a:t>3</a:t>
            </a:r>
            <a:r>
              <a:rPr lang="vi-VN" altLang="en-US" sz="3200">
                <a:solidFill>
                  <a:srgbClr val="FFFFFF"/>
                </a:solidFill>
                <a:latin typeface="Times New Roman" panose="02020603050405020304" pitchFamily="18" charset="0"/>
              </a:rPr>
              <a:t> quyển sách bằng  </a:t>
            </a:r>
            <a:r>
              <a:rPr lang="en-US" altLang="en-US" sz="3200">
                <a:solidFill>
                  <a:srgbClr val="FFFFFF"/>
                </a:solidFill>
                <a:latin typeface="Times New Roman" panose="02020603050405020304" pitchFamily="18" charset="0"/>
              </a:rPr>
              <a:t>90% </a:t>
            </a:r>
            <a:r>
              <a:rPr lang="vi-VN" altLang="en-US" sz="3200">
                <a:solidFill>
                  <a:srgbClr val="FFFFFF"/>
                </a:solidFill>
                <a:latin typeface="Times New Roman" panose="02020603050405020304" pitchFamily="18" charset="0"/>
              </a:rPr>
              <a:t>giá ban đầu.</a:t>
            </a:r>
          </a:p>
          <a:p>
            <a:pPr eaLnBrk="1" hangingPunct="1"/>
            <a:r>
              <a:rPr lang="vi-VN" altLang="en-US" sz="3200">
                <a:solidFill>
                  <a:srgbClr val="FFFFFF"/>
                </a:solidFill>
                <a:latin typeface="Times New Roman" panose="02020603050405020304" pitchFamily="18" charset="0"/>
              </a:rPr>
              <a:t>Giá </a:t>
            </a:r>
            <a:r>
              <a:rPr lang="en-US" altLang="en-US" sz="3200">
                <a:solidFill>
                  <a:srgbClr val="FFFFFF"/>
                </a:solidFill>
                <a:latin typeface="Calibri Light" panose="020F0302020204030204" pitchFamily="34" charset="0"/>
              </a:rPr>
              <a:t>3 </a:t>
            </a:r>
            <a:r>
              <a:rPr lang="vi-VN" altLang="en-US" sz="3200">
                <a:solidFill>
                  <a:srgbClr val="FFFFFF"/>
                </a:solidFill>
                <a:latin typeface="Times New Roman" panose="02020603050405020304" pitchFamily="18" charset="0"/>
              </a:rPr>
              <a:t>quyển sách sau khi được giảm giá là:</a:t>
            </a:r>
            <a:r>
              <a:rPr lang="en-US" altLang="en-US" sz="3200">
                <a:solidFill>
                  <a:srgbClr val="FFFFFF"/>
                </a:solidFill>
                <a:latin typeface="Calibri Light" panose="020F0302020204030204" pitchFamily="34" charset="0"/>
              </a:rPr>
              <a:t>     </a:t>
            </a:r>
            <a:endParaRPr lang="vi-VN" altLang="en-US" sz="3200">
              <a:solidFill>
                <a:srgbClr val="FFFFFF"/>
              </a:solidFill>
              <a:latin typeface="Times New Roman" panose="02020603050405020304" pitchFamily="18" charset="0"/>
            </a:endParaRPr>
          </a:p>
        </p:txBody>
      </p:sp>
      <p:graphicFrame>
        <p:nvGraphicFramePr>
          <p:cNvPr id="58381" name="Object 20">
            <a:extLst>
              <a:ext uri="{FF2B5EF4-FFF2-40B4-BE49-F238E27FC236}">
                <a16:creationId xmlns:a16="http://schemas.microsoft.com/office/drawing/2014/main" id="{1C94D3F3-8F06-4D8F-8070-5A5A2162B0BD}"/>
              </a:ext>
            </a:extLst>
          </p:cNvPr>
          <p:cNvGraphicFramePr>
            <a:graphicFrameLocks noChangeAspect="1"/>
          </p:cNvGraphicFramePr>
          <p:nvPr/>
        </p:nvGraphicFramePr>
        <p:xfrm>
          <a:off x="4121150" y="4116388"/>
          <a:ext cx="3911600" cy="457200"/>
        </p:xfrm>
        <a:graphic>
          <a:graphicData uri="http://schemas.openxmlformats.org/presentationml/2006/ole">
            <mc:AlternateContent xmlns:mc="http://schemas.openxmlformats.org/markup-compatibility/2006">
              <mc:Choice xmlns:v="urn:schemas-microsoft-com:vml" Requires="v">
                <p:oleObj spid="_x0000_s70680" name="Equation" r:id="rId8" imgW="2933700" imgH="342900" progId="Equation.DSMT4">
                  <p:embed/>
                </p:oleObj>
              </mc:Choice>
              <mc:Fallback>
                <p:oleObj name="Equation" r:id="rId8" imgW="2933700" imgH="34290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150" y="4116388"/>
                        <a:ext cx="391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2" name="TextBox 21">
            <a:extLst>
              <a:ext uri="{FF2B5EF4-FFF2-40B4-BE49-F238E27FC236}">
                <a16:creationId xmlns:a16="http://schemas.microsoft.com/office/drawing/2014/main" id="{2B151B22-F58A-4FB8-9C90-57665D2B1DFC}"/>
              </a:ext>
            </a:extLst>
          </p:cNvPr>
          <p:cNvSpPr txBox="1">
            <a:spLocks noChangeArrowheads="1"/>
          </p:cNvSpPr>
          <p:nvPr/>
        </p:nvSpPr>
        <p:spPr bwMode="auto">
          <a:xfrm>
            <a:off x="4002088" y="5180013"/>
            <a:ext cx="5327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cs typeface="Times New Roman" panose="02020603050405020304" pitchFamily="18" charset="0"/>
              </a:rPr>
              <a:t>Bạn Lan được trả lại số tiền là:</a:t>
            </a:r>
            <a:endParaRPr lang="en-US" altLang="en-US" sz="3200">
              <a:solidFill>
                <a:srgbClr val="FFFFFF"/>
              </a:solidFill>
              <a:latin typeface="Times New Roman" panose="02020603050405020304" pitchFamily="18" charset="0"/>
              <a:cs typeface="Times New Roman" panose="02020603050405020304" pitchFamily="18" charset="0"/>
            </a:endParaRPr>
          </a:p>
        </p:txBody>
      </p:sp>
      <p:graphicFrame>
        <p:nvGraphicFramePr>
          <p:cNvPr id="58383" name="Object 22">
            <a:extLst>
              <a:ext uri="{FF2B5EF4-FFF2-40B4-BE49-F238E27FC236}">
                <a16:creationId xmlns:a16="http://schemas.microsoft.com/office/drawing/2014/main" id="{2CB199B3-75BF-4FF0-A4D7-8FC633097A38}"/>
              </a:ext>
            </a:extLst>
          </p:cNvPr>
          <p:cNvGraphicFramePr>
            <a:graphicFrameLocks noChangeAspect="1"/>
          </p:cNvGraphicFramePr>
          <p:nvPr/>
        </p:nvGraphicFramePr>
        <p:xfrm>
          <a:off x="4137025" y="5792788"/>
          <a:ext cx="4251325" cy="457200"/>
        </p:xfrm>
        <a:graphic>
          <a:graphicData uri="http://schemas.openxmlformats.org/presentationml/2006/ole">
            <mc:AlternateContent xmlns:mc="http://schemas.openxmlformats.org/markup-compatibility/2006">
              <mc:Choice xmlns:v="urn:schemas-microsoft-com:vml" Requires="v">
                <p:oleObj spid="_x0000_s70681" name="Equation" r:id="rId10" imgW="3187700" imgH="342900" progId="Equation.DSMT4">
                  <p:embed/>
                </p:oleObj>
              </mc:Choice>
              <mc:Fallback>
                <p:oleObj name="Equation" r:id="rId10" imgW="3187700" imgH="342900" progId="Equation.DSMT4">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7025" y="5792788"/>
                        <a:ext cx="425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4" name="TextBox 23">
            <a:extLst>
              <a:ext uri="{FF2B5EF4-FFF2-40B4-BE49-F238E27FC236}">
                <a16:creationId xmlns:a16="http://schemas.microsoft.com/office/drawing/2014/main" id="{D835DEDF-9646-4292-88CD-EB58F5509BC4}"/>
              </a:ext>
            </a:extLst>
          </p:cNvPr>
          <p:cNvSpPr txBox="1">
            <a:spLocks noChangeArrowheads="1"/>
          </p:cNvSpPr>
          <p:nvPr/>
        </p:nvSpPr>
        <p:spPr bwMode="auto">
          <a:xfrm>
            <a:off x="7321550" y="1266825"/>
            <a:ext cx="1811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(đồng)</a:t>
            </a:r>
          </a:p>
        </p:txBody>
      </p:sp>
      <p:sp>
        <p:nvSpPr>
          <p:cNvPr id="58385" name="TextBox 26">
            <a:extLst>
              <a:ext uri="{FF2B5EF4-FFF2-40B4-BE49-F238E27FC236}">
                <a16:creationId xmlns:a16="http://schemas.microsoft.com/office/drawing/2014/main" id="{5E515903-A5C9-4AEE-AC75-2D16623516BB}"/>
              </a:ext>
            </a:extLst>
          </p:cNvPr>
          <p:cNvSpPr txBox="1">
            <a:spLocks noChangeArrowheads="1"/>
          </p:cNvSpPr>
          <p:nvPr/>
        </p:nvSpPr>
        <p:spPr bwMode="auto">
          <a:xfrm>
            <a:off x="8424863" y="5622925"/>
            <a:ext cx="1811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(đồng)</a:t>
            </a:r>
          </a:p>
        </p:txBody>
      </p:sp>
      <p:sp>
        <p:nvSpPr>
          <p:cNvPr id="58386" name="TextBox 27">
            <a:extLst>
              <a:ext uri="{FF2B5EF4-FFF2-40B4-BE49-F238E27FC236}">
                <a16:creationId xmlns:a16="http://schemas.microsoft.com/office/drawing/2014/main" id="{DB67FE27-286E-4BDA-8A79-4A707B91C96D}"/>
              </a:ext>
            </a:extLst>
          </p:cNvPr>
          <p:cNvSpPr txBox="1">
            <a:spLocks noChangeArrowheads="1"/>
          </p:cNvSpPr>
          <p:nvPr/>
        </p:nvSpPr>
        <p:spPr bwMode="auto">
          <a:xfrm>
            <a:off x="8045450" y="3951288"/>
            <a:ext cx="181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(đồng)</a:t>
            </a:r>
          </a:p>
        </p:txBody>
      </p:sp>
      <p:sp>
        <p:nvSpPr>
          <p:cNvPr id="29" name="Cloud Callout 28">
            <a:extLst>
              <a:ext uri="{FF2B5EF4-FFF2-40B4-BE49-F238E27FC236}">
                <a16:creationId xmlns:a16="http://schemas.microsoft.com/office/drawing/2014/main" id="{F50842F9-4BEB-46EE-9AE5-0B88232F132C}"/>
              </a:ext>
            </a:extLst>
          </p:cNvPr>
          <p:cNvSpPr/>
          <p:nvPr/>
        </p:nvSpPr>
        <p:spPr>
          <a:xfrm>
            <a:off x="465138" y="2686050"/>
            <a:ext cx="1885950" cy="16589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1" name="Parallelogram 30">
            <a:extLst>
              <a:ext uri="{FF2B5EF4-FFF2-40B4-BE49-F238E27FC236}">
                <a16:creationId xmlns:a16="http://schemas.microsoft.com/office/drawing/2014/main" id="{80BC4F76-89D3-4562-B1C7-04A4FF14F4DD}"/>
              </a:ext>
            </a:extLst>
          </p:cNvPr>
          <p:cNvSpPr/>
          <p:nvPr/>
        </p:nvSpPr>
        <p:spPr>
          <a:xfrm>
            <a:off x="11113" y="0"/>
            <a:ext cx="3341687" cy="1014413"/>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8389" name="TextBox 31">
            <a:extLst>
              <a:ext uri="{FF2B5EF4-FFF2-40B4-BE49-F238E27FC236}">
                <a16:creationId xmlns:a16="http://schemas.microsoft.com/office/drawing/2014/main" id="{DFD124F0-D749-4A32-822A-F1D65B419CBC}"/>
              </a:ext>
            </a:extLst>
          </p:cNvPr>
          <p:cNvSpPr txBox="1">
            <a:spLocks noChangeArrowheads="1"/>
          </p:cNvSpPr>
          <p:nvPr/>
        </p:nvSpPr>
        <p:spPr bwMode="auto">
          <a:xfrm>
            <a:off x="292100" y="69850"/>
            <a:ext cx="2779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LỜI GIẢI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8389"/>
                                        </p:tgtEl>
                                        <p:attrNameLst>
                                          <p:attrName>style.visibility</p:attrName>
                                        </p:attrNameLst>
                                      </p:cBhvr>
                                      <p:to>
                                        <p:strVal val="visible"/>
                                      </p:to>
                                    </p:set>
                                    <p:animEffect transition="in" filter="barn(inVertical)">
                                      <p:cBhvr>
                                        <p:cTn id="22" dur="500"/>
                                        <p:tgtEl>
                                          <p:spTgt spid="58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8375"/>
                                        </p:tgtEl>
                                        <p:attrNameLst>
                                          <p:attrName>style.visibility</p:attrName>
                                        </p:attrNameLst>
                                      </p:cBhvr>
                                      <p:to>
                                        <p:strVal val="visible"/>
                                      </p:to>
                                    </p:set>
                                    <p:animEffect transition="in" filter="barn(inVertical)">
                                      <p:cBhvr>
                                        <p:cTn id="33" dur="500"/>
                                        <p:tgtEl>
                                          <p:spTgt spid="58375"/>
                                        </p:tgtEl>
                                      </p:cBhvr>
                                    </p:animEffect>
                                  </p:childTnLst>
                                </p:cTn>
                              </p:par>
                              <p:par>
                                <p:cTn id="34" presetID="16" presetClass="entr" presetSubtype="21" fill="hold" nodeType="withEffect">
                                  <p:stCondLst>
                                    <p:cond delay="0"/>
                                  </p:stCondLst>
                                  <p:childTnLst>
                                    <p:set>
                                      <p:cBhvr>
                                        <p:cTn id="35" dur="1" fill="hold">
                                          <p:stCondLst>
                                            <p:cond delay="0"/>
                                          </p:stCondLst>
                                        </p:cTn>
                                        <p:tgtEl>
                                          <p:spTgt spid="58377"/>
                                        </p:tgtEl>
                                        <p:attrNameLst>
                                          <p:attrName>style.visibility</p:attrName>
                                        </p:attrNameLst>
                                      </p:cBhvr>
                                      <p:to>
                                        <p:strVal val="visible"/>
                                      </p:to>
                                    </p:set>
                                    <p:animEffect transition="in" filter="barn(inVertical)">
                                      <p:cBhvr>
                                        <p:cTn id="36" dur="500"/>
                                        <p:tgtEl>
                                          <p:spTgt spid="5837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8384"/>
                                        </p:tgtEl>
                                        <p:attrNameLst>
                                          <p:attrName>style.visibility</p:attrName>
                                        </p:attrNameLst>
                                      </p:cBhvr>
                                      <p:to>
                                        <p:strVal val="visible"/>
                                      </p:to>
                                    </p:set>
                                    <p:animEffect transition="in" filter="barn(inVertical)">
                                      <p:cBhvr>
                                        <p:cTn id="39" dur="500"/>
                                        <p:tgtEl>
                                          <p:spTgt spid="5838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par>
                                <p:cTn id="45" presetID="16" presetClass="entr" presetSubtype="21" fill="hold" nodeType="withEffect">
                                  <p:stCondLst>
                                    <p:cond delay="0"/>
                                  </p:stCondLst>
                                  <p:childTnLst>
                                    <p:set>
                                      <p:cBhvr>
                                        <p:cTn id="46" dur="1" fill="hold">
                                          <p:stCondLst>
                                            <p:cond delay="0"/>
                                          </p:stCondLst>
                                        </p:cTn>
                                        <p:tgtEl>
                                          <p:spTgt spid="58376"/>
                                        </p:tgtEl>
                                        <p:attrNameLst>
                                          <p:attrName>style.visibility</p:attrName>
                                        </p:attrNameLst>
                                      </p:cBhvr>
                                      <p:to>
                                        <p:strVal val="visible"/>
                                      </p:to>
                                    </p:set>
                                    <p:animEffect transition="in" filter="barn(inVertical)">
                                      <p:cBhvr>
                                        <p:cTn id="47" dur="500"/>
                                        <p:tgtEl>
                                          <p:spTgt spid="58376"/>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8380"/>
                                        </p:tgtEl>
                                        <p:attrNameLst>
                                          <p:attrName>style.visibility</p:attrName>
                                        </p:attrNameLst>
                                      </p:cBhvr>
                                      <p:to>
                                        <p:strVal val="visible"/>
                                      </p:to>
                                    </p:set>
                                    <p:animEffect transition="in" filter="barn(inVertical)">
                                      <p:cBhvr>
                                        <p:cTn id="53" dur="500"/>
                                        <p:tgtEl>
                                          <p:spTgt spid="58380"/>
                                        </p:tgtEl>
                                      </p:cBhvr>
                                    </p:animEffect>
                                  </p:childTnLst>
                                </p:cTn>
                              </p:par>
                              <p:par>
                                <p:cTn id="54" presetID="16" presetClass="entr" presetSubtype="21" fill="hold" nodeType="withEffect">
                                  <p:stCondLst>
                                    <p:cond delay="0"/>
                                  </p:stCondLst>
                                  <p:childTnLst>
                                    <p:set>
                                      <p:cBhvr>
                                        <p:cTn id="55" dur="1" fill="hold">
                                          <p:stCondLst>
                                            <p:cond delay="0"/>
                                          </p:stCondLst>
                                        </p:cTn>
                                        <p:tgtEl>
                                          <p:spTgt spid="58381"/>
                                        </p:tgtEl>
                                        <p:attrNameLst>
                                          <p:attrName>style.visibility</p:attrName>
                                        </p:attrNameLst>
                                      </p:cBhvr>
                                      <p:to>
                                        <p:strVal val="visible"/>
                                      </p:to>
                                    </p:set>
                                    <p:animEffect transition="in" filter="barn(inVertical)">
                                      <p:cBhvr>
                                        <p:cTn id="56" dur="500"/>
                                        <p:tgtEl>
                                          <p:spTgt spid="5838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8386"/>
                                        </p:tgtEl>
                                        <p:attrNameLst>
                                          <p:attrName>style.visibility</p:attrName>
                                        </p:attrNameLst>
                                      </p:cBhvr>
                                      <p:to>
                                        <p:strVal val="visible"/>
                                      </p:to>
                                    </p:set>
                                    <p:animEffect transition="in" filter="barn(inVertical)">
                                      <p:cBhvr>
                                        <p:cTn id="59" dur="500"/>
                                        <p:tgtEl>
                                          <p:spTgt spid="5838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par>
                                <p:cTn id="65" presetID="16" presetClass="entr" presetSubtype="21"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8382"/>
                                        </p:tgtEl>
                                        <p:attrNameLst>
                                          <p:attrName>style.visibility</p:attrName>
                                        </p:attrNameLst>
                                      </p:cBhvr>
                                      <p:to>
                                        <p:strVal val="visible"/>
                                      </p:to>
                                    </p:set>
                                    <p:animEffect transition="in" filter="barn(inVertical)">
                                      <p:cBhvr>
                                        <p:cTn id="70" dur="500"/>
                                        <p:tgtEl>
                                          <p:spTgt spid="58382"/>
                                        </p:tgtEl>
                                      </p:cBhvr>
                                    </p:animEffect>
                                  </p:childTnLst>
                                </p:cTn>
                              </p:par>
                              <p:par>
                                <p:cTn id="71" presetID="16" presetClass="entr" presetSubtype="21" fill="hold" nodeType="withEffect">
                                  <p:stCondLst>
                                    <p:cond delay="0"/>
                                  </p:stCondLst>
                                  <p:childTnLst>
                                    <p:set>
                                      <p:cBhvr>
                                        <p:cTn id="72" dur="1" fill="hold">
                                          <p:stCondLst>
                                            <p:cond delay="0"/>
                                          </p:stCondLst>
                                        </p:cTn>
                                        <p:tgtEl>
                                          <p:spTgt spid="58383"/>
                                        </p:tgtEl>
                                        <p:attrNameLst>
                                          <p:attrName>style.visibility</p:attrName>
                                        </p:attrNameLst>
                                      </p:cBhvr>
                                      <p:to>
                                        <p:strVal val="visible"/>
                                      </p:to>
                                    </p:set>
                                    <p:animEffect transition="in" filter="barn(inVertical)">
                                      <p:cBhvr>
                                        <p:cTn id="73" dur="500"/>
                                        <p:tgtEl>
                                          <p:spTgt spid="5838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8385"/>
                                        </p:tgtEl>
                                        <p:attrNameLst>
                                          <p:attrName>style.visibility</p:attrName>
                                        </p:attrNameLst>
                                      </p:cBhvr>
                                      <p:to>
                                        <p:strVal val="visible"/>
                                      </p:to>
                                    </p:set>
                                    <p:animEffect transition="in" filter="barn(inVertical)">
                                      <p:cBhvr>
                                        <p:cTn id="76" dur="500"/>
                                        <p:tgtEl>
                                          <p:spTgt spid="58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8375" grpId="0"/>
      <p:bldP spid="58380" grpId="0"/>
      <p:bldP spid="58382" grpId="0"/>
      <p:bldP spid="58384" grpId="0"/>
      <p:bldP spid="58385" grpId="0"/>
      <p:bldP spid="58386" grpId="0"/>
      <p:bldP spid="29" grpId="0" animBg="1"/>
      <p:bldP spid="31" grpId="0" animBg="1"/>
      <p:bldP spid="583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Hình ảnh 8">
            <a:extLst>
              <a:ext uri="{FF2B5EF4-FFF2-40B4-BE49-F238E27FC236}">
                <a16:creationId xmlns:a16="http://schemas.microsoft.com/office/drawing/2014/main" id="{2F3BB414-6EE0-4A83-A5EB-1118CED0F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25" y="114300"/>
            <a:ext cx="42370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a:extLst>
              <a:ext uri="{FF2B5EF4-FFF2-40B4-BE49-F238E27FC236}">
                <a16:creationId xmlns:a16="http://schemas.microsoft.com/office/drawing/2014/main" id="{CEC077D6-3743-4BF1-93AE-A47F6C7377C2}"/>
              </a:ext>
            </a:extLst>
          </p:cNvPr>
          <p:cNvSpPr/>
          <p:nvPr/>
        </p:nvSpPr>
        <p:spPr>
          <a:xfrm>
            <a:off x="2951306" y="5810870"/>
            <a:ext cx="6677404" cy="1200331"/>
          </a:xfrm>
          <a:prstGeom prst="rect">
            <a:avLst/>
          </a:prstGeom>
          <a:noFill/>
        </p:spPr>
        <p:txBody>
          <a:bodyPr wrap="none" tIns="45721" bIns="45721">
            <a:spAutoFit/>
          </a:bodyPr>
          <a:lstStyle/>
          <a:p>
            <a:pPr algn="ctr">
              <a:defRPr/>
            </a:pPr>
            <a:r>
              <a:rPr lang="en-US" sz="7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7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a:extLst>
              <a:ext uri="{FF2B5EF4-FFF2-40B4-BE49-F238E27FC236}">
                <a16:creationId xmlns:a16="http://schemas.microsoft.com/office/drawing/2014/main" id="{B0E05B5A-6E60-43E3-AFD8-98462C1A9F53}"/>
              </a:ext>
            </a:extLst>
          </p:cNvPr>
          <p:cNvGrpSpPr>
            <a:grpSpLocks/>
          </p:cNvGrpSpPr>
          <p:nvPr/>
        </p:nvGrpSpPr>
        <p:grpSpPr bwMode="auto">
          <a:xfrm>
            <a:off x="939800" y="534988"/>
            <a:ext cx="2733675" cy="1416050"/>
            <a:chOff x="1774377" y="1423682"/>
            <a:chExt cx="2733453" cy="1415770"/>
          </a:xfrm>
        </p:grpSpPr>
        <p:sp>
          <p:nvSpPr>
            <p:cNvPr id="19470" name="Google Shape;157;p20">
              <a:extLst>
                <a:ext uri="{FF2B5EF4-FFF2-40B4-BE49-F238E27FC236}">
                  <a16:creationId xmlns:a16="http://schemas.microsoft.com/office/drawing/2014/main" id="{E3E11264-F9B3-4537-8F92-BC470293BE18}"/>
                </a:ext>
              </a:extLst>
            </p:cNvPr>
            <p:cNvSpPr>
              <a:spLocks/>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1" name="Hộp Văn bản 10">
              <a:extLst>
                <a:ext uri="{FF2B5EF4-FFF2-40B4-BE49-F238E27FC236}">
                  <a16:creationId xmlns:a16="http://schemas.microsoft.com/office/drawing/2014/main" id="{0C07AD24-91B9-4341-927B-F6AF62CB1E4A}"/>
                </a:ext>
              </a:extLst>
            </p:cNvPr>
            <p:cNvSpPr txBox="1"/>
            <p:nvPr/>
          </p:nvSpPr>
          <p:spPr>
            <a:xfrm>
              <a:off x="2164870" y="2091887"/>
              <a:ext cx="1793729" cy="666618"/>
            </a:xfrm>
            <a:prstGeom prst="rect">
              <a:avLst/>
            </a:prstGeom>
            <a:noFill/>
          </p:spPr>
          <p:txBody>
            <a:bodyPr wrap="none">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Mở</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đầu</a:t>
              </a:r>
              <a:endParaRPr lang="en-US" sz="3733" b="1">
                <a:solidFill>
                  <a:srgbClr val="002060"/>
                </a:solidFill>
                <a:latin typeface="Times New Roman" panose="02020603050405020304" pitchFamily="18" charset="0"/>
                <a:cs typeface="Times New Roman" panose="02020603050405020304" pitchFamily="18" charset="0"/>
              </a:endParaRPr>
            </a:p>
          </p:txBody>
        </p:sp>
      </p:grpSp>
      <p:grpSp>
        <p:nvGrpSpPr>
          <p:cNvPr id="13" name="Nhóm 12">
            <a:extLst>
              <a:ext uri="{FF2B5EF4-FFF2-40B4-BE49-F238E27FC236}">
                <a16:creationId xmlns:a16="http://schemas.microsoft.com/office/drawing/2014/main" id="{3C69531F-9491-4F67-B0E8-0B2E0171E8C1}"/>
              </a:ext>
            </a:extLst>
          </p:cNvPr>
          <p:cNvGrpSpPr>
            <a:grpSpLocks/>
          </p:cNvGrpSpPr>
          <p:nvPr/>
        </p:nvGrpSpPr>
        <p:grpSpPr bwMode="auto">
          <a:xfrm>
            <a:off x="7664450" y="204788"/>
            <a:ext cx="4262438" cy="1885950"/>
            <a:chOff x="5713071" y="834373"/>
            <a:chExt cx="3028822" cy="1415770"/>
          </a:xfrm>
        </p:grpSpPr>
        <p:sp>
          <p:nvSpPr>
            <p:cNvPr id="19468" name="Google Shape;157;p20">
              <a:extLst>
                <a:ext uri="{FF2B5EF4-FFF2-40B4-BE49-F238E27FC236}">
                  <a16:creationId xmlns:a16="http://schemas.microsoft.com/office/drawing/2014/main" id="{C73002C5-4D0C-4E68-891F-B237311C7BA7}"/>
                </a:ext>
              </a:extLst>
            </p:cNvPr>
            <p:cNvSpPr>
              <a:spLocks/>
            </p:cNvSpPr>
            <p:nvPr/>
          </p:nvSpPr>
          <p:spPr bwMode="auto">
            <a:xfrm>
              <a:off x="5713071" y="834373"/>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30" name="Hộp Văn bản 29">
              <a:extLst>
                <a:ext uri="{FF2B5EF4-FFF2-40B4-BE49-F238E27FC236}">
                  <a16:creationId xmlns:a16="http://schemas.microsoft.com/office/drawing/2014/main" id="{BBD8BEEF-8503-484B-A1FC-A08866F0EB8C}"/>
                </a:ext>
              </a:extLst>
            </p:cNvPr>
            <p:cNvSpPr txBox="1"/>
            <p:nvPr/>
          </p:nvSpPr>
          <p:spPr>
            <a:xfrm>
              <a:off x="6313195" y="1154947"/>
              <a:ext cx="2161349" cy="930738"/>
            </a:xfrm>
            <a:prstGeom prst="rect">
              <a:avLst/>
            </a:prstGeom>
            <a:noFill/>
          </p:spPr>
          <p:txBody>
            <a:bodyPr>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Hình</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thành</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kiến</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thức</a:t>
              </a:r>
              <a:endParaRPr lang="en-US" sz="3733" b="1">
                <a:solidFill>
                  <a:srgbClr val="002060"/>
                </a:solidFill>
                <a:latin typeface="Times New Roman" panose="02020603050405020304" pitchFamily="18" charset="0"/>
                <a:cs typeface="Times New Roman" panose="02020603050405020304" pitchFamily="18" charset="0"/>
              </a:endParaRPr>
            </a:p>
          </p:txBody>
        </p:sp>
      </p:grpSp>
      <p:grpSp>
        <p:nvGrpSpPr>
          <p:cNvPr id="15" name="Nhóm 14">
            <a:extLst>
              <a:ext uri="{FF2B5EF4-FFF2-40B4-BE49-F238E27FC236}">
                <a16:creationId xmlns:a16="http://schemas.microsoft.com/office/drawing/2014/main" id="{F2F536B7-85B7-4214-BB91-81FCA15CBDEC}"/>
              </a:ext>
            </a:extLst>
          </p:cNvPr>
          <p:cNvGrpSpPr>
            <a:grpSpLocks/>
          </p:cNvGrpSpPr>
          <p:nvPr/>
        </p:nvGrpSpPr>
        <p:grpSpPr bwMode="auto">
          <a:xfrm>
            <a:off x="820738" y="3586163"/>
            <a:ext cx="3028950" cy="1416050"/>
            <a:chOff x="6997439" y="2348815"/>
            <a:chExt cx="3028822" cy="1415770"/>
          </a:xfrm>
        </p:grpSpPr>
        <p:sp>
          <p:nvSpPr>
            <p:cNvPr id="19466" name="Google Shape;157;p20">
              <a:extLst>
                <a:ext uri="{FF2B5EF4-FFF2-40B4-BE49-F238E27FC236}">
                  <a16:creationId xmlns:a16="http://schemas.microsoft.com/office/drawing/2014/main" id="{2CE8F09E-94A5-49D2-9EDE-F708C154B3E2}"/>
                </a:ext>
              </a:extLst>
            </p:cNvPr>
            <p:cNvSpPr>
              <a:spLocks/>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32" name="Hộp Văn bản 31">
              <a:extLst>
                <a:ext uri="{FF2B5EF4-FFF2-40B4-BE49-F238E27FC236}">
                  <a16:creationId xmlns:a16="http://schemas.microsoft.com/office/drawing/2014/main" id="{1B80577D-C614-4FAF-B824-DC442D500F49}"/>
                </a:ext>
              </a:extLst>
            </p:cNvPr>
            <p:cNvSpPr txBox="1"/>
            <p:nvPr/>
          </p:nvSpPr>
          <p:spPr>
            <a:xfrm>
              <a:off x="7373660" y="2883696"/>
              <a:ext cx="2652601" cy="666618"/>
            </a:xfrm>
            <a:prstGeom prst="rect">
              <a:avLst/>
            </a:prstGeom>
            <a:noFill/>
          </p:spPr>
          <p:txBody>
            <a:bodyPr>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Luyện</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tập</a:t>
              </a:r>
              <a:endParaRPr lang="en-US" sz="3733" b="1">
                <a:solidFill>
                  <a:srgbClr val="002060"/>
                </a:solidFill>
                <a:latin typeface="Times New Roman" panose="02020603050405020304" pitchFamily="18" charset="0"/>
                <a:cs typeface="Times New Roman" panose="02020603050405020304" pitchFamily="18" charset="0"/>
              </a:endParaRPr>
            </a:p>
          </p:txBody>
        </p:sp>
      </p:grpSp>
      <p:sp>
        <p:nvSpPr>
          <p:cNvPr id="16" name="Google Shape;162;p20">
            <a:extLst>
              <a:ext uri="{FF2B5EF4-FFF2-40B4-BE49-F238E27FC236}">
                <a16:creationId xmlns:a16="http://schemas.microsoft.com/office/drawing/2014/main" id="{46832516-32FC-4A93-B9FA-92C84D71D859}"/>
              </a:ext>
            </a:extLst>
          </p:cNvPr>
          <p:cNvSpPr/>
          <p:nvPr/>
        </p:nvSpPr>
        <p:spPr>
          <a:xfrm>
            <a:off x="4165600" y="2327275"/>
            <a:ext cx="2276475" cy="1203325"/>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a:p>
        </p:txBody>
      </p:sp>
      <p:sp>
        <p:nvSpPr>
          <p:cNvPr id="19" name="Google Shape;157;p20">
            <a:extLst>
              <a:ext uri="{FF2B5EF4-FFF2-40B4-BE49-F238E27FC236}">
                <a16:creationId xmlns:a16="http://schemas.microsoft.com/office/drawing/2014/main" id="{25EC8010-83C8-4213-B332-C2E7B05CB6F4}"/>
              </a:ext>
            </a:extLst>
          </p:cNvPr>
          <p:cNvSpPr/>
          <p:nvPr/>
        </p:nvSpPr>
        <p:spPr>
          <a:xfrm>
            <a:off x="6969125" y="3646488"/>
            <a:ext cx="4959350" cy="141446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US" sz="3733" b="1">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0307FBC-059F-4251-AA4D-F2E2C81888C4}"/>
              </a:ext>
            </a:extLst>
          </p:cNvPr>
          <p:cNvSpPr txBox="1"/>
          <p:nvPr/>
        </p:nvSpPr>
        <p:spPr>
          <a:xfrm>
            <a:off x="7243763" y="4238625"/>
            <a:ext cx="4410075" cy="666750"/>
          </a:xfrm>
          <a:prstGeom prst="rect">
            <a:avLst/>
          </a:prstGeom>
          <a:noFill/>
        </p:spPr>
        <p:txBody>
          <a:bodyPr>
            <a:spAutoFit/>
          </a:bodyPr>
          <a:lstStyle/>
          <a:p>
            <a:pPr>
              <a:defRPr/>
            </a:pPr>
            <a:r>
              <a:rPr lang="en-US" sz="3733" b="1" err="1">
                <a:solidFill>
                  <a:schemeClr val="tx2">
                    <a:lumMod val="50000"/>
                  </a:schemeClr>
                </a:solidFill>
                <a:latin typeface="Times New Roman" panose="02020603050405020304" pitchFamily="18" charset="0"/>
                <a:cs typeface="Times New Roman" panose="02020603050405020304" pitchFamily="18" charset="0"/>
              </a:rPr>
              <a:t>Vận</a:t>
            </a:r>
            <a:r>
              <a:rPr lang="en-US" sz="3733" b="1">
                <a:solidFill>
                  <a:schemeClr val="tx2">
                    <a:lumMod val="50000"/>
                  </a:schemeClr>
                </a:solidFill>
                <a:latin typeface="Times New Roman" panose="02020603050405020304" pitchFamily="18" charset="0"/>
                <a:cs typeface="Times New Roman" panose="02020603050405020304" pitchFamily="18" charset="0"/>
              </a:rPr>
              <a:t> </a:t>
            </a:r>
            <a:r>
              <a:rPr lang="en-US" sz="3733" b="1" err="1">
                <a:solidFill>
                  <a:schemeClr val="tx2">
                    <a:lumMod val="50000"/>
                  </a:schemeClr>
                </a:solidFill>
                <a:latin typeface="Times New Roman" panose="02020603050405020304" pitchFamily="18" charset="0"/>
                <a:cs typeface="Times New Roman" panose="02020603050405020304" pitchFamily="18" charset="0"/>
              </a:rPr>
              <a:t>dụng</a:t>
            </a:r>
            <a:r>
              <a:rPr lang="en-US" sz="3733" b="1">
                <a:solidFill>
                  <a:schemeClr val="tx2">
                    <a:lumMod val="50000"/>
                  </a:schemeClr>
                </a:solidFill>
                <a:latin typeface="Times New Roman" panose="02020603050405020304" pitchFamily="18" charset="0"/>
                <a:cs typeface="Times New Roman" panose="02020603050405020304" pitchFamily="18" charset="0"/>
              </a:rPr>
              <a:t> –  </a:t>
            </a:r>
            <a:r>
              <a:rPr lang="en-US" sz="3733" b="1" err="1">
                <a:solidFill>
                  <a:schemeClr val="tx2">
                    <a:lumMod val="50000"/>
                  </a:schemeClr>
                </a:solidFill>
                <a:latin typeface="Times New Roman" panose="02020603050405020304" pitchFamily="18" charset="0"/>
                <a:cs typeface="Times New Roman" panose="02020603050405020304" pitchFamily="18" charset="0"/>
              </a:rPr>
              <a:t>Tìm</a:t>
            </a:r>
            <a:r>
              <a:rPr lang="en-US" sz="3733" b="1">
                <a:solidFill>
                  <a:schemeClr val="tx2">
                    <a:lumMod val="50000"/>
                  </a:schemeClr>
                </a:solidFill>
                <a:latin typeface="Times New Roman" panose="02020603050405020304" pitchFamily="18" charset="0"/>
                <a:cs typeface="Times New Roman" panose="02020603050405020304" pitchFamily="18" charset="0"/>
              </a:rPr>
              <a:t> </a:t>
            </a:r>
            <a:r>
              <a:rPr lang="en-US" sz="3733" b="1" err="1">
                <a:solidFill>
                  <a:schemeClr val="tx2">
                    <a:lumMod val="50000"/>
                  </a:schemeClr>
                </a:solidFill>
                <a:latin typeface="Times New Roman" panose="02020603050405020304" pitchFamily="18" charset="0"/>
                <a:cs typeface="Times New Roman" panose="02020603050405020304" pitchFamily="18" charset="0"/>
              </a:rPr>
              <a:t>tòi</a:t>
            </a:r>
            <a:endParaRPr lang="en-US" sz="3733" b="1">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6"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DB7A-22D3-4328-90E8-113EC53A96D6}"/>
              </a:ext>
            </a:extLst>
          </p:cNvPr>
          <p:cNvSpPr>
            <a:spLocks noGrp="1"/>
          </p:cNvSpPr>
          <p:nvPr>
            <p:ph type="title"/>
          </p:nvPr>
        </p:nvSpPr>
        <p:spPr/>
        <p:txBody>
          <a:bodyPr/>
          <a:lstStyle/>
          <a:p>
            <a:pPr eaLnBrk="1" fontAlgn="auto" hangingPunct="1">
              <a:spcAft>
                <a:spcPts val="0"/>
              </a:spcAft>
              <a:defRPr/>
            </a:pPr>
            <a:r>
              <a:rPr lang="en-US" sz="2400">
                <a:latin typeface="Times New Roman" panose="02020603050405020304" pitchFamily="18" charset="0"/>
                <a:cs typeface="Times New Roman" panose="02020603050405020304" pitchFamily="18" charset="0"/>
              </a:rPr>
              <a:t> </a:t>
            </a:r>
          </a:p>
        </p:txBody>
      </p:sp>
      <p:grpSp>
        <p:nvGrpSpPr>
          <p:cNvPr id="24" name="Group 23">
            <a:extLst>
              <a:ext uri="{FF2B5EF4-FFF2-40B4-BE49-F238E27FC236}">
                <a16:creationId xmlns:a16="http://schemas.microsoft.com/office/drawing/2014/main" id="{81322381-8BFC-4F22-B146-551E33899CAF}"/>
              </a:ext>
            </a:extLst>
          </p:cNvPr>
          <p:cNvGrpSpPr>
            <a:grpSpLocks/>
          </p:cNvGrpSpPr>
          <p:nvPr/>
        </p:nvGrpSpPr>
        <p:grpSpPr bwMode="auto">
          <a:xfrm>
            <a:off x="803275" y="1262063"/>
            <a:ext cx="4640263" cy="2949575"/>
            <a:chOff x="803564" y="1262062"/>
            <a:chExt cx="4640501" cy="2949711"/>
          </a:xfrm>
        </p:grpSpPr>
        <p:pic>
          <p:nvPicPr>
            <p:cNvPr id="71694" name="Picture 8">
              <a:extLst>
                <a:ext uri="{FF2B5EF4-FFF2-40B4-BE49-F238E27FC236}">
                  <a16:creationId xmlns:a16="http://schemas.microsoft.com/office/drawing/2014/main" id="{7FAE58EC-C0FA-47D5-9DE6-781C7E71D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64" y="1262062"/>
              <a:ext cx="4640501"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5" name="TextBox 11">
              <a:extLst>
                <a:ext uri="{FF2B5EF4-FFF2-40B4-BE49-F238E27FC236}">
                  <a16:creationId xmlns:a16="http://schemas.microsoft.com/office/drawing/2014/main" id="{C71F1E90-9605-4A53-BB5B-0B24D0EFBBF5}"/>
                </a:ext>
              </a:extLst>
            </p:cNvPr>
            <p:cNvSpPr txBox="1">
              <a:spLocks noChangeArrowheads="1"/>
            </p:cNvSpPr>
            <p:nvPr/>
          </p:nvSpPr>
          <p:spPr bwMode="auto">
            <a:xfrm>
              <a:off x="1064419" y="1577840"/>
              <a:ext cx="1036829" cy="19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rất tốt!</a:t>
              </a:r>
            </a:p>
          </p:txBody>
        </p:sp>
      </p:grpSp>
      <p:grpSp>
        <p:nvGrpSpPr>
          <p:cNvPr id="25" name="Group 24">
            <a:extLst>
              <a:ext uri="{FF2B5EF4-FFF2-40B4-BE49-F238E27FC236}">
                <a16:creationId xmlns:a16="http://schemas.microsoft.com/office/drawing/2014/main" id="{D59C3284-3388-45A5-9C67-CD561D9C5DAA}"/>
              </a:ext>
            </a:extLst>
          </p:cNvPr>
          <p:cNvGrpSpPr>
            <a:grpSpLocks/>
          </p:cNvGrpSpPr>
          <p:nvPr/>
        </p:nvGrpSpPr>
        <p:grpSpPr bwMode="auto">
          <a:xfrm>
            <a:off x="6616700" y="1262063"/>
            <a:ext cx="4646613" cy="2949575"/>
            <a:chOff x="6617022" y="1262062"/>
            <a:chExt cx="4646734" cy="2949711"/>
          </a:xfrm>
        </p:grpSpPr>
        <p:pic>
          <p:nvPicPr>
            <p:cNvPr id="71692" name="Picture 9">
              <a:extLst>
                <a:ext uri="{FF2B5EF4-FFF2-40B4-BE49-F238E27FC236}">
                  <a16:creationId xmlns:a16="http://schemas.microsoft.com/office/drawing/2014/main" id="{9F573BB3-CCC0-4688-B255-70DD1F62E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022" y="1262062"/>
              <a:ext cx="4646734"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TextBox 13">
              <a:extLst>
                <a:ext uri="{FF2B5EF4-FFF2-40B4-BE49-F238E27FC236}">
                  <a16:creationId xmlns:a16="http://schemas.microsoft.com/office/drawing/2014/main" id="{BF792AB6-D8E2-4179-A618-D33EA721539F}"/>
                </a:ext>
              </a:extLst>
            </p:cNvPr>
            <p:cNvSpPr txBox="1">
              <a:spLocks noChangeArrowheads="1"/>
            </p:cNvSpPr>
            <p:nvPr/>
          </p:nvSpPr>
          <p:spPr bwMode="auto">
            <a:xfrm>
              <a:off x="9892154" y="1497013"/>
              <a:ext cx="10368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khá tốt!</a:t>
              </a:r>
            </a:p>
          </p:txBody>
        </p:sp>
      </p:grpSp>
      <p:grpSp>
        <p:nvGrpSpPr>
          <p:cNvPr id="23" name="Group 22">
            <a:extLst>
              <a:ext uri="{FF2B5EF4-FFF2-40B4-BE49-F238E27FC236}">
                <a16:creationId xmlns:a16="http://schemas.microsoft.com/office/drawing/2014/main" id="{895A7A61-FBBF-4528-B880-728CA6116325}"/>
              </a:ext>
            </a:extLst>
          </p:cNvPr>
          <p:cNvGrpSpPr>
            <a:grpSpLocks/>
          </p:cNvGrpSpPr>
          <p:nvPr/>
        </p:nvGrpSpPr>
        <p:grpSpPr bwMode="auto">
          <a:xfrm>
            <a:off x="3840163" y="4568825"/>
            <a:ext cx="5040312" cy="2157413"/>
            <a:chOff x="2856305" y="4568159"/>
            <a:chExt cx="5040785" cy="2158804"/>
          </a:xfrm>
        </p:grpSpPr>
        <p:pic>
          <p:nvPicPr>
            <p:cNvPr id="71689" name="Picture 10">
              <a:extLst>
                <a:ext uri="{FF2B5EF4-FFF2-40B4-BE49-F238E27FC236}">
                  <a16:creationId xmlns:a16="http://schemas.microsoft.com/office/drawing/2014/main" id="{B9FF27B3-1378-4D4C-A1B5-6F0871889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05" y="4568159"/>
              <a:ext cx="5040785" cy="21588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90" name="TextBox 14">
              <a:extLst>
                <a:ext uri="{FF2B5EF4-FFF2-40B4-BE49-F238E27FC236}">
                  <a16:creationId xmlns:a16="http://schemas.microsoft.com/office/drawing/2014/main" id="{83E01F13-9AFB-4E0A-8FD4-2373427A6D6B}"/>
                </a:ext>
              </a:extLst>
            </p:cNvPr>
            <p:cNvSpPr txBox="1">
              <a:spLocks noChangeArrowheads="1"/>
            </p:cNvSpPr>
            <p:nvPr/>
          </p:nvSpPr>
          <p:spPr bwMode="auto">
            <a:xfrm>
              <a:off x="3049202" y="5001230"/>
              <a:ext cx="1148666" cy="9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A304A"/>
                  </a:solidFill>
                  <a:latin typeface="Times New Roman" panose="02020603050405020304" pitchFamily="18" charset="0"/>
                  <a:cs typeface="Times New Roman" panose="02020603050405020304" pitchFamily="18" charset="0"/>
                </a:rPr>
                <a:t>Mình cần</a:t>
              </a:r>
            </a:p>
          </p:txBody>
        </p:sp>
        <p:sp>
          <p:nvSpPr>
            <p:cNvPr id="71691" name="TextBox 15">
              <a:extLst>
                <a:ext uri="{FF2B5EF4-FFF2-40B4-BE49-F238E27FC236}">
                  <a16:creationId xmlns:a16="http://schemas.microsoft.com/office/drawing/2014/main" id="{6FE99FF1-A68B-415D-9677-1454D57AAB3C}"/>
                </a:ext>
              </a:extLst>
            </p:cNvPr>
            <p:cNvSpPr txBox="1">
              <a:spLocks noChangeArrowheads="1"/>
            </p:cNvSpPr>
            <p:nvPr/>
          </p:nvSpPr>
          <p:spPr bwMode="auto">
            <a:xfrm>
              <a:off x="6741375" y="4930099"/>
              <a:ext cx="9547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02060"/>
                  </a:solidFill>
                  <a:latin typeface="Times New Roman" panose="02020603050405020304" pitchFamily="18" charset="0"/>
                  <a:cs typeface="Times New Roman" panose="02020603050405020304" pitchFamily="18" charset="0"/>
                </a:rPr>
                <a:t>Cố gắng hơn!</a:t>
              </a:r>
            </a:p>
          </p:txBody>
        </p:sp>
      </p:grpSp>
      <p:grpSp>
        <p:nvGrpSpPr>
          <p:cNvPr id="22" name="Group 21">
            <a:extLst>
              <a:ext uri="{FF2B5EF4-FFF2-40B4-BE49-F238E27FC236}">
                <a16:creationId xmlns:a16="http://schemas.microsoft.com/office/drawing/2014/main" id="{067F5B8E-239B-484D-823F-44006DC7A243}"/>
              </a:ext>
            </a:extLst>
          </p:cNvPr>
          <p:cNvGrpSpPr>
            <a:grpSpLocks/>
          </p:cNvGrpSpPr>
          <p:nvPr/>
        </p:nvGrpSpPr>
        <p:grpSpPr bwMode="auto">
          <a:xfrm>
            <a:off x="3049588" y="55563"/>
            <a:ext cx="8685212" cy="982662"/>
            <a:chOff x="3049201" y="374070"/>
            <a:chExt cx="7868183" cy="982262"/>
          </a:xfrm>
        </p:grpSpPr>
        <p:sp>
          <p:nvSpPr>
            <p:cNvPr id="18" name="Double Wave 17">
              <a:extLst>
                <a:ext uri="{FF2B5EF4-FFF2-40B4-BE49-F238E27FC236}">
                  <a16:creationId xmlns:a16="http://schemas.microsoft.com/office/drawing/2014/main" id="{6D5CEEBD-39E6-41B2-B966-69F6AA2E686C}"/>
                </a:ext>
              </a:extLst>
            </p:cNvPr>
            <p:cNvSpPr/>
            <p:nvPr/>
          </p:nvSpPr>
          <p:spPr>
            <a:xfrm>
              <a:off x="3049201" y="374070"/>
              <a:ext cx="6289081" cy="869596"/>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1688" name="TextBox 18">
              <a:extLst>
                <a:ext uri="{FF2B5EF4-FFF2-40B4-BE49-F238E27FC236}">
                  <a16:creationId xmlns:a16="http://schemas.microsoft.com/office/drawing/2014/main" id="{3D52E376-F254-4B6F-8D1B-A02014404904}"/>
                </a:ext>
              </a:extLst>
            </p:cNvPr>
            <p:cNvSpPr txBox="1">
              <a:spLocks noChangeArrowheads="1"/>
            </p:cNvSpPr>
            <p:nvPr/>
          </p:nvSpPr>
          <p:spPr bwMode="auto">
            <a:xfrm>
              <a:off x="3283530" y="494558"/>
              <a:ext cx="763385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r>
                <a:rPr lang="en-US" altLang="en-US" sz="3200" b="1">
                  <a:solidFill>
                    <a:srgbClr val="C00000"/>
                  </a:solidFill>
                  <a:latin typeface="Times New Roman" panose="02020603050405020304" pitchFamily="18" charset="0"/>
                  <a:cs typeface="Times New Roman" panose="02020603050405020304" pitchFamily="18" charset="0"/>
                </a:rPr>
                <a:t>Chúng ta tự đánh giá bản thân nào!</a:t>
              </a:r>
            </a:p>
            <a:p>
              <a:pPr defTabSz="914400" eaLnBrk="1" hangingPunct="1"/>
              <a:endParaRPr lang="en-US" altLang="en-US">
                <a:solidFill>
                  <a:srgbClr val="FFFFFF"/>
                </a:solidFill>
                <a:latin typeface="Century Gothic" panose="020B0502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a:extLst>
              <a:ext uri="{FF2B5EF4-FFF2-40B4-BE49-F238E27FC236}">
                <a16:creationId xmlns:a16="http://schemas.microsoft.com/office/drawing/2014/main" id="{B1CFF245-BCD8-4819-8FA3-34D029E90BD0}"/>
              </a:ext>
            </a:extLst>
          </p:cNvPr>
          <p:cNvPicPr>
            <a:picLocks noChangeAspect="1"/>
          </p:cNvPicPr>
          <p:nvPr/>
        </p:nvPicPr>
        <p:blipFill>
          <a:blip r:embed="rId2">
            <a:extLst>
              <a:ext uri="{28A0092B-C50C-407E-A947-70E740481C1C}">
                <a14:useLocalDpi xmlns:a14="http://schemas.microsoft.com/office/drawing/2010/main" val="0"/>
              </a:ext>
            </a:extLst>
          </a:blip>
          <a:srcRect l="12090" t="11940" r="13022" b="13632"/>
          <a:stretch>
            <a:fillRect/>
          </a:stretch>
        </p:blipFill>
        <p:spPr bwMode="auto">
          <a:xfrm>
            <a:off x="0" y="-2540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B6DA1860-C1A8-4467-9F6B-47BA50195985}"/>
              </a:ext>
            </a:extLst>
          </p:cNvPr>
          <p:cNvSpPr txBox="1"/>
          <p:nvPr/>
        </p:nvSpPr>
        <p:spPr>
          <a:xfrm>
            <a:off x="3790950" y="422275"/>
            <a:ext cx="4610100" cy="749300"/>
          </a:xfrm>
          <a:prstGeom prst="rect">
            <a:avLst/>
          </a:prstGeom>
          <a:noFill/>
        </p:spPr>
        <p:txBody>
          <a:bodyPr>
            <a:spAutoFit/>
          </a:bodyPr>
          <a:lstStyle/>
          <a:p>
            <a:pPr defTabSz="1219170" eaLnBrk="1" fontAlgn="auto" hangingPunct="1">
              <a:spcBef>
                <a:spcPts val="0"/>
              </a:spcBef>
              <a:spcAft>
                <a:spcPts val="0"/>
              </a:spcAft>
              <a:defRPr/>
            </a:pPr>
            <a:r>
              <a:rPr lang="en-US" sz="4267" b="1" err="1">
                <a:solidFill>
                  <a:schemeClr val="bg1"/>
                </a:solidFill>
                <a:latin typeface="Times New Roman" panose="02020603050405020304" pitchFamily="18" charset="0"/>
                <a:cs typeface="Times New Roman" panose="02020603050405020304" pitchFamily="18" charset="0"/>
              </a:rPr>
              <a:t>Hướng</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dẫn</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về</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nhà</a:t>
            </a:r>
            <a:endParaRPr lang="en-US" sz="4267" b="1">
              <a:solidFill>
                <a:schemeClr val="bg1"/>
              </a:solidFill>
              <a:latin typeface="Times New Roman" panose="02020603050405020304" pitchFamily="18" charset="0"/>
              <a:cs typeface="Times New Roman" panose="02020603050405020304" pitchFamily="18" charset="0"/>
            </a:endParaRPr>
          </a:p>
        </p:txBody>
      </p:sp>
      <p:sp>
        <p:nvSpPr>
          <p:cNvPr id="6" name="Notched Right Arrow 5">
            <a:extLst>
              <a:ext uri="{FF2B5EF4-FFF2-40B4-BE49-F238E27FC236}">
                <a16:creationId xmlns:a16="http://schemas.microsoft.com/office/drawing/2014/main" id="{7DF9674E-035F-4719-8134-2709C3C9EDAA}"/>
              </a:ext>
            </a:extLst>
          </p:cNvPr>
          <p:cNvSpPr/>
          <p:nvPr/>
        </p:nvSpPr>
        <p:spPr>
          <a:xfrm>
            <a:off x="1387475" y="1444625"/>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Notched Right Arrow 9">
            <a:extLst>
              <a:ext uri="{FF2B5EF4-FFF2-40B4-BE49-F238E27FC236}">
                <a16:creationId xmlns:a16="http://schemas.microsoft.com/office/drawing/2014/main" id="{7799F64F-96AE-4F08-8E1D-6AD68C5FC253}"/>
              </a:ext>
            </a:extLst>
          </p:cNvPr>
          <p:cNvSpPr/>
          <p:nvPr/>
        </p:nvSpPr>
        <p:spPr>
          <a:xfrm>
            <a:off x="1450975" y="5762625"/>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Notched Right Arrow 10">
            <a:extLst>
              <a:ext uri="{FF2B5EF4-FFF2-40B4-BE49-F238E27FC236}">
                <a16:creationId xmlns:a16="http://schemas.microsoft.com/office/drawing/2014/main" id="{F60A9D3C-87F9-4062-BA95-D3EF0A70F53F}"/>
              </a:ext>
            </a:extLst>
          </p:cNvPr>
          <p:cNvSpPr/>
          <p:nvPr/>
        </p:nvSpPr>
        <p:spPr>
          <a:xfrm>
            <a:off x="1458913" y="3024188"/>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Notched Right Arrow 11">
            <a:extLst>
              <a:ext uri="{FF2B5EF4-FFF2-40B4-BE49-F238E27FC236}">
                <a16:creationId xmlns:a16="http://schemas.microsoft.com/office/drawing/2014/main" id="{0E834F30-D8EC-417B-9FD4-165DF187FEF5}"/>
              </a:ext>
            </a:extLst>
          </p:cNvPr>
          <p:cNvSpPr/>
          <p:nvPr/>
        </p:nvSpPr>
        <p:spPr>
          <a:xfrm>
            <a:off x="1450975" y="4649788"/>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a:t>
            </a:r>
          </a:p>
        </p:txBody>
      </p:sp>
      <p:sp>
        <p:nvSpPr>
          <p:cNvPr id="9" name="TextBox 8">
            <a:extLst>
              <a:ext uri="{FF2B5EF4-FFF2-40B4-BE49-F238E27FC236}">
                <a16:creationId xmlns:a16="http://schemas.microsoft.com/office/drawing/2014/main" id="{D8846A8E-D06D-460B-B110-146D232434E8}"/>
              </a:ext>
            </a:extLst>
          </p:cNvPr>
          <p:cNvSpPr txBox="1">
            <a:spLocks noChangeArrowheads="1"/>
          </p:cNvSpPr>
          <p:nvPr/>
        </p:nvSpPr>
        <p:spPr bwMode="auto">
          <a:xfrm>
            <a:off x="3017838" y="1316038"/>
            <a:ext cx="742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a:t>Xem lại cacsc bài</a:t>
            </a:r>
          </a:p>
        </p:txBody>
      </p:sp>
      <p:sp>
        <p:nvSpPr>
          <p:cNvPr id="13" name="Rectangle 12">
            <a:extLst>
              <a:ext uri="{FF2B5EF4-FFF2-40B4-BE49-F238E27FC236}">
                <a16:creationId xmlns:a16="http://schemas.microsoft.com/office/drawing/2014/main" id="{8B962847-8CB5-4F24-9BA4-C4BF5351C8A8}"/>
              </a:ext>
            </a:extLst>
          </p:cNvPr>
          <p:cNvSpPr/>
          <p:nvPr/>
        </p:nvSpPr>
        <p:spPr>
          <a:xfrm>
            <a:off x="2627313" y="1306513"/>
            <a:ext cx="7829550" cy="88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B4A39484-C269-4566-801D-197C0CE0CDFB}"/>
              </a:ext>
            </a:extLst>
          </p:cNvPr>
          <p:cNvSpPr/>
          <p:nvPr/>
        </p:nvSpPr>
        <p:spPr>
          <a:xfrm>
            <a:off x="2638425" y="2352675"/>
            <a:ext cx="7800975" cy="1719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v</a:t>
            </a:r>
          </a:p>
        </p:txBody>
      </p:sp>
      <p:sp>
        <p:nvSpPr>
          <p:cNvPr id="22" name="Rectangle 21">
            <a:extLst>
              <a:ext uri="{FF2B5EF4-FFF2-40B4-BE49-F238E27FC236}">
                <a16:creationId xmlns:a16="http://schemas.microsoft.com/office/drawing/2014/main" id="{0BCEC65F-B265-4FC5-A028-B217AD3CEA8D}"/>
              </a:ext>
            </a:extLst>
          </p:cNvPr>
          <p:cNvSpPr/>
          <p:nvPr/>
        </p:nvSpPr>
        <p:spPr>
          <a:xfrm>
            <a:off x="2605088" y="4259263"/>
            <a:ext cx="7812087" cy="88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a:extLst>
              <a:ext uri="{FF2B5EF4-FFF2-40B4-BE49-F238E27FC236}">
                <a16:creationId xmlns:a16="http://schemas.microsoft.com/office/drawing/2014/main" id="{BA72B244-4F4B-48CF-9E91-B2A0B18EC3DA}"/>
              </a:ext>
            </a:extLst>
          </p:cNvPr>
          <p:cNvSpPr txBox="1">
            <a:spLocks noChangeArrowheads="1"/>
          </p:cNvSpPr>
          <p:nvPr/>
        </p:nvSpPr>
        <p:spPr bwMode="auto">
          <a:xfrm>
            <a:off x="2752725" y="1447800"/>
            <a:ext cx="4287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a:latin typeface="Times New Roman" panose="02020603050405020304" pitchFamily="18" charset="0"/>
                <a:cs typeface="Times New Roman" panose="02020603050405020304" pitchFamily="18" charset="0"/>
              </a:rPr>
              <a:t>Xem lại các bài tập đã chữa</a:t>
            </a:r>
          </a:p>
        </p:txBody>
      </p:sp>
      <p:sp>
        <p:nvSpPr>
          <p:cNvPr id="23" name="Rectangle 22">
            <a:extLst>
              <a:ext uri="{FF2B5EF4-FFF2-40B4-BE49-F238E27FC236}">
                <a16:creationId xmlns:a16="http://schemas.microsoft.com/office/drawing/2014/main" id="{30E7B7E7-203C-4900-AE7F-89C768685435}"/>
              </a:ext>
            </a:extLst>
          </p:cNvPr>
          <p:cNvSpPr>
            <a:spLocks noChangeArrowheads="1"/>
          </p:cNvSpPr>
          <p:nvPr/>
        </p:nvSpPr>
        <p:spPr bwMode="auto">
          <a:xfrm>
            <a:off x="2752725" y="2438400"/>
            <a:ext cx="75866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ts val="600"/>
              </a:spcBef>
              <a:spcAft>
                <a:spcPts val="600"/>
              </a:spcAft>
            </a:pPr>
            <a:r>
              <a:rPr lang="en-US" altLang="en-US" sz="2800">
                <a:latin typeface="Times New Roman" panose="02020603050405020304" pitchFamily="18" charset="0"/>
                <a:cs typeface="Times New Roman" panose="02020603050405020304" pitchFamily="18" charset="0"/>
              </a:rPr>
              <a:t>Ôn tập lại các kiến thức lý thuyết theo sơ đồ tư duy, những nhóm vẽ sơ đồ tư duy chưa tốt thì tự luyện tập lại để rèn luyện khả năng vẽ sơ đồ tư duy.</a:t>
            </a:r>
            <a:endParaRPr lang="en-US" altLang="en-US" sz="280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975695C8-966A-40B7-ACA4-8042D17D894D}"/>
              </a:ext>
            </a:extLst>
          </p:cNvPr>
          <p:cNvSpPr/>
          <p:nvPr/>
        </p:nvSpPr>
        <p:spPr>
          <a:xfrm>
            <a:off x="2644775" y="5364163"/>
            <a:ext cx="7812088" cy="1019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28">
            <a:extLst>
              <a:ext uri="{FF2B5EF4-FFF2-40B4-BE49-F238E27FC236}">
                <a16:creationId xmlns:a16="http://schemas.microsoft.com/office/drawing/2014/main" id="{6FAFF985-4282-4AD5-83FA-B315C3EFDE86}"/>
              </a:ext>
            </a:extLst>
          </p:cNvPr>
          <p:cNvSpPr txBox="1">
            <a:spLocks noChangeArrowheads="1"/>
          </p:cNvSpPr>
          <p:nvPr/>
        </p:nvSpPr>
        <p:spPr bwMode="auto">
          <a:xfrm>
            <a:off x="2752725" y="4413250"/>
            <a:ext cx="7664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a:latin typeface="Times New Roman" panose="02020603050405020304" pitchFamily="18" charset="0"/>
                <a:cs typeface="Times New Roman" panose="02020603050405020304" pitchFamily="18" charset="0"/>
              </a:rPr>
              <a:t>Làm các bài tập: 5, 7, 8, 9, 10 - SGK trang 30 - 31.</a:t>
            </a:r>
          </a:p>
        </p:txBody>
      </p:sp>
      <p:sp>
        <p:nvSpPr>
          <p:cNvPr id="30" name="TextBox 29">
            <a:extLst>
              <a:ext uri="{FF2B5EF4-FFF2-40B4-BE49-F238E27FC236}">
                <a16:creationId xmlns:a16="http://schemas.microsoft.com/office/drawing/2014/main" id="{9D7DFDF8-052C-4E77-BDE2-5AB99E581362}"/>
              </a:ext>
            </a:extLst>
          </p:cNvPr>
          <p:cNvSpPr txBox="1">
            <a:spLocks noChangeArrowheads="1"/>
          </p:cNvSpPr>
          <p:nvPr/>
        </p:nvSpPr>
        <p:spPr bwMode="auto">
          <a:xfrm>
            <a:off x="2752725" y="5384800"/>
            <a:ext cx="7586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a:latin typeface="Times New Roman" panose="02020603050405020304" pitchFamily="18" charset="0"/>
                <a:cs typeface="Times New Roman" panose="02020603050405020304" pitchFamily="18" charset="0"/>
              </a:rPr>
              <a:t>Chuẩn bị cho tiết học sau: Ôn lại kiến thức về biểu đồ, biểu đồ cột kép.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1" grpId="0" animBg="1"/>
      <p:bldP spid="12" grpId="0" animBg="1"/>
      <p:bldP spid="9" grpId="0"/>
      <p:bldP spid="13" grpId="0" animBg="1"/>
      <p:bldP spid="20" grpId="0" animBg="1"/>
      <p:bldP spid="22" grpId="0" animBg="1"/>
      <p:bldP spid="14" grpId="0"/>
      <p:bldP spid="23" grpId="0"/>
      <p:bldP spid="32" grpId="0" animBg="1"/>
      <p:bldP spid="29"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a:extLst>
              <a:ext uri="{FF2B5EF4-FFF2-40B4-BE49-F238E27FC236}">
                <a16:creationId xmlns:a16="http://schemas.microsoft.com/office/drawing/2014/main" id="{5217975F-D220-4746-AF56-7F0D134B9B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1511300"/>
            <a:ext cx="79502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a:extLst>
              <a:ext uri="{FF2B5EF4-FFF2-40B4-BE49-F238E27FC236}">
                <a16:creationId xmlns:a16="http://schemas.microsoft.com/office/drawing/2014/main" id="{6A01CC62-0918-41A4-938C-F1D1F7C35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121475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74F23F-E4DC-495E-892A-1BDE6CA7444D}"/>
              </a:ext>
            </a:extLst>
          </p:cNvPr>
          <p:cNvSpPr txBox="1">
            <a:spLocks noChangeArrowheads="1"/>
          </p:cNvSpPr>
          <p:nvPr/>
        </p:nvSpPr>
        <p:spPr bwMode="auto">
          <a:xfrm>
            <a:off x="5105400" y="1365250"/>
            <a:ext cx="3149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800" b="1">
                <a:solidFill>
                  <a:srgbClr val="FF0000"/>
                </a:solidFill>
                <a:latin typeface="Times New Roman" panose="02020603050405020304" pitchFamily="18" charset="0"/>
              </a:rPr>
              <a:t>MỞ ĐẦU</a:t>
            </a:r>
            <a:endParaRPr lang="en-US" altLang="en-US" sz="4800"/>
          </a:p>
        </p:txBody>
      </p:sp>
      <p:grpSp>
        <p:nvGrpSpPr>
          <p:cNvPr id="5" name="Group 4">
            <a:extLst>
              <a:ext uri="{FF2B5EF4-FFF2-40B4-BE49-F238E27FC236}">
                <a16:creationId xmlns:a16="http://schemas.microsoft.com/office/drawing/2014/main" id="{A317A01E-1D01-4EC7-9923-56414AC6704A}"/>
              </a:ext>
            </a:extLst>
          </p:cNvPr>
          <p:cNvGrpSpPr>
            <a:grpSpLocks/>
          </p:cNvGrpSpPr>
          <p:nvPr/>
        </p:nvGrpSpPr>
        <p:grpSpPr bwMode="auto">
          <a:xfrm>
            <a:off x="3962400" y="4224338"/>
            <a:ext cx="7848600" cy="2286000"/>
            <a:chOff x="3962401" y="4224337"/>
            <a:chExt cx="7848600" cy="2286000"/>
          </a:xfrm>
        </p:grpSpPr>
        <p:sp>
          <p:nvSpPr>
            <p:cNvPr id="2" name="Rectangle 1">
              <a:extLst>
                <a:ext uri="{FF2B5EF4-FFF2-40B4-BE49-F238E27FC236}">
                  <a16:creationId xmlns:a16="http://schemas.microsoft.com/office/drawing/2014/main" id="{BC055A3A-A58A-4969-8A9A-ED2093950DA5}"/>
                </a:ext>
              </a:extLst>
            </p:cNvPr>
            <p:cNvSpPr/>
            <p:nvPr/>
          </p:nvSpPr>
          <p:spPr>
            <a:xfrm>
              <a:off x="3962401" y="4224337"/>
              <a:ext cx="78486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7" name="TextBox 3">
              <a:extLst>
                <a:ext uri="{FF2B5EF4-FFF2-40B4-BE49-F238E27FC236}">
                  <a16:creationId xmlns:a16="http://schemas.microsoft.com/office/drawing/2014/main" id="{CD76B121-1364-4E43-AF7E-5B821CF737F9}"/>
                </a:ext>
              </a:extLst>
            </p:cNvPr>
            <p:cNvSpPr txBox="1">
              <a:spLocks noChangeArrowheads="1"/>
            </p:cNvSpPr>
            <p:nvPr/>
          </p:nvSpPr>
          <p:spPr bwMode="auto">
            <a:xfrm>
              <a:off x="4388437" y="4649787"/>
              <a:ext cx="7391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800">
                  <a:latin typeface="Times New Roman" panose="02020603050405020304" pitchFamily="18" charset="0"/>
                  <a:cs typeface="Times New Roman" panose="02020603050405020304" pitchFamily="18" charset="0"/>
                </a:rPr>
                <a:t>Các nhóm nộp sơ đồ tư duy: Tóm tắt kiến thức chương 1 </a:t>
              </a:r>
            </a:p>
            <a:p>
              <a:pPr>
                <a:lnSpc>
                  <a:spcPct val="100000"/>
                </a:lnSpc>
                <a:spcBef>
                  <a:spcPct val="0"/>
                </a:spcBef>
                <a:buFontTx/>
                <a:buNone/>
              </a:pPr>
              <a:endParaRPr lang="en-US" altLang="en-US" sz="1800"/>
            </a:p>
          </p:txBody>
        </p:sp>
      </p:grpSp>
      <p:pic>
        <p:nvPicPr>
          <p:cNvPr id="9" name="Hình ảnh 5">
            <a:extLst>
              <a:ext uri="{FF2B5EF4-FFF2-40B4-BE49-F238E27FC236}">
                <a16:creationId xmlns:a16="http://schemas.microsoft.com/office/drawing/2014/main" id="{4C36DFE9-C58F-46BD-86DF-0CF627CB945D}"/>
              </a:ext>
            </a:extLst>
          </p:cNvPr>
          <p:cNvPicPr>
            <a:picLocks noChangeAspect="1"/>
          </p:cNvPicPr>
          <p:nvPr/>
        </p:nvPicPr>
        <p:blipFill rotWithShape="1">
          <a:blip r:embed="rId3" cstate="print"/>
          <a:srcRect l="18711" t="12222" r="20015" b="20370"/>
          <a:stretch/>
        </p:blipFill>
        <p:spPr>
          <a:xfrm>
            <a:off x="212518" y="3185851"/>
            <a:ext cx="3753852" cy="3634049"/>
          </a:xfrm>
          <a:prstGeom prst="ellipse">
            <a:avLst/>
          </a:prstGeom>
        </p:spPr>
      </p:pic>
      <p:sp>
        <p:nvSpPr>
          <p:cNvPr id="8" name="Sun 7">
            <a:extLst>
              <a:ext uri="{FF2B5EF4-FFF2-40B4-BE49-F238E27FC236}">
                <a16:creationId xmlns:a16="http://schemas.microsoft.com/office/drawing/2014/main" id="{B1A2D463-261C-4A41-9ECF-A980EC30FA6E}"/>
              </a:ext>
            </a:extLst>
          </p:cNvPr>
          <p:cNvSpPr/>
          <p:nvPr/>
        </p:nvSpPr>
        <p:spPr>
          <a:xfrm>
            <a:off x="-209550" y="76200"/>
            <a:ext cx="4171950" cy="34083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360"/>
                                          </p:val>
                                        </p:tav>
                                        <p:tav tm="100000">
                                          <p:val>
                                            <p:fltVal val="0"/>
                                          </p:val>
                                        </p:tav>
                                      </p:tavLst>
                                    </p:anim>
                                    <p:animEffect transition="in" filter="fade">
                                      <p:cBhvr>
                                        <p:cTn id="10" dur="1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a:hlinkClick r:id="" action="ppaction://ole?verb=0"/>
            <a:extLst>
              <a:ext uri="{FF2B5EF4-FFF2-40B4-BE49-F238E27FC236}">
                <a16:creationId xmlns:a16="http://schemas.microsoft.com/office/drawing/2014/main" id="{E3E97334-7C74-478D-8EC2-6B2E9AABA6C6}"/>
              </a:ext>
            </a:extLst>
          </p:cNvPr>
          <p:cNvGraphicFramePr>
            <a:graphicFrameLocks noChangeAspect="1"/>
          </p:cNvGraphicFramePr>
          <p:nvPr/>
        </p:nvGraphicFramePr>
        <p:xfrm>
          <a:off x="22225" y="-152400"/>
          <a:ext cx="12192000" cy="7920038"/>
        </p:xfrm>
        <a:graphic>
          <a:graphicData uri="http://schemas.openxmlformats.org/presentationml/2006/ole">
            <mc:AlternateContent xmlns:mc="http://schemas.openxmlformats.org/markup-compatibility/2006">
              <mc:Choice xmlns:v="urn:schemas-microsoft-com:vml" Requires="v">
                <p:oleObj spid="_x0000_s22531" name="Presentation" r:id="rId4" imgW="3666774" imgH="2749329" progId="PowerPoint.Show.8">
                  <p:embed/>
                </p:oleObj>
              </mc:Choice>
              <mc:Fallback>
                <p:oleObj name="Presentation" r:id="rId4" imgW="3666774" imgH="2749329"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152400"/>
                        <a:ext cx="12192000" cy="792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un 81">
            <a:extLst>
              <a:ext uri="{FF2B5EF4-FFF2-40B4-BE49-F238E27FC236}">
                <a16:creationId xmlns:a16="http://schemas.microsoft.com/office/drawing/2014/main" id="{F541E7D8-4203-448F-8BC9-8ABD419A2DAB}"/>
              </a:ext>
            </a:extLst>
          </p:cNvPr>
          <p:cNvSpPr/>
          <p:nvPr/>
        </p:nvSpPr>
        <p:spPr>
          <a:xfrm>
            <a:off x="968375" y="1328738"/>
            <a:ext cx="431641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
        <p:nvSpPr>
          <p:cNvPr id="83" name="TextBox 82">
            <a:extLst>
              <a:ext uri="{FF2B5EF4-FFF2-40B4-BE49-F238E27FC236}">
                <a16:creationId xmlns:a16="http://schemas.microsoft.com/office/drawing/2014/main" id="{F8584E4B-58C5-44A5-8741-2A95C035E561}"/>
              </a:ext>
            </a:extLst>
          </p:cNvPr>
          <p:cNvSpPr txBox="1">
            <a:spLocks noChangeArrowheads="1"/>
          </p:cNvSpPr>
          <p:nvPr/>
        </p:nvSpPr>
        <p:spPr bwMode="auto">
          <a:xfrm>
            <a:off x="5284788" y="2403475"/>
            <a:ext cx="6237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800" b="1">
                <a:solidFill>
                  <a:srgbClr val="FF0000"/>
                </a:solidFill>
                <a:latin typeface="Times New Roman" panose="02020603050405020304" pitchFamily="18" charset="0"/>
                <a:cs typeface="Calibri" panose="020F0502020204030204" pitchFamily="34" charset="0"/>
              </a:rPr>
              <a:t>Hình thành kiến thức</a:t>
            </a:r>
            <a:endParaRPr lang="en-US" altLang="en-US" sz="4800">
              <a:solidFill>
                <a:srgbClr val="000000"/>
              </a:solidFill>
            </a:endParaRPr>
          </a:p>
        </p:txBody>
      </p:sp>
      <p:pic>
        <p:nvPicPr>
          <p:cNvPr id="84" name="Hình ảnh 3" descr="Ảnh có chứa văn bản, bảng trắng&#10;&#10;Mô tả được tạo tự động">
            <a:extLst>
              <a:ext uri="{FF2B5EF4-FFF2-40B4-BE49-F238E27FC236}">
                <a16:creationId xmlns:a16="http://schemas.microsoft.com/office/drawing/2014/main" id="{D1C41BB5-2276-4E4B-839D-6098085C65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2100" y="3565525"/>
            <a:ext cx="291465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Google Shape;157;p20">
            <a:extLst>
              <a:ext uri="{FF2B5EF4-FFF2-40B4-BE49-F238E27FC236}">
                <a16:creationId xmlns:a16="http://schemas.microsoft.com/office/drawing/2014/main" id="{F19E9FEB-CF33-4EA4-893A-3BE360E8C88F}"/>
              </a:ext>
            </a:extLst>
          </p:cNvPr>
          <p:cNvSpPr>
            <a:spLocks/>
          </p:cNvSpPr>
          <p:nvPr/>
        </p:nvSpPr>
        <p:spPr bwMode="auto">
          <a:xfrm>
            <a:off x="5284788" y="927100"/>
            <a:ext cx="1417637" cy="801688"/>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24582" name="Google Shape;163;p20">
            <a:extLst>
              <a:ext uri="{FF2B5EF4-FFF2-40B4-BE49-F238E27FC236}">
                <a16:creationId xmlns:a16="http://schemas.microsoft.com/office/drawing/2014/main" id="{C8EE754D-C9E2-4644-8AC9-C026561B4A3B}"/>
              </a:ext>
            </a:extLst>
          </p:cNvPr>
          <p:cNvSpPr>
            <a:spLocks/>
          </p:cNvSpPr>
          <p:nvPr/>
        </p:nvSpPr>
        <p:spPr bwMode="auto">
          <a:xfrm>
            <a:off x="6662738" y="606425"/>
            <a:ext cx="696912" cy="39370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24583" name="Google Shape;157;p20">
            <a:extLst>
              <a:ext uri="{FF2B5EF4-FFF2-40B4-BE49-F238E27FC236}">
                <a16:creationId xmlns:a16="http://schemas.microsoft.com/office/drawing/2014/main" id="{ABAE2183-F138-461E-8C50-C8CF7A59ADD3}"/>
              </a:ext>
            </a:extLst>
          </p:cNvPr>
          <p:cNvSpPr>
            <a:spLocks/>
          </p:cNvSpPr>
          <p:nvPr/>
        </p:nvSpPr>
        <p:spPr bwMode="auto">
          <a:xfrm>
            <a:off x="7548563" y="1152525"/>
            <a:ext cx="1711325" cy="91440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500" fill="hold"/>
                                        <p:tgtEl>
                                          <p:spTgt spid="82"/>
                                        </p:tgtEl>
                                        <p:attrNameLst>
                                          <p:attrName>ppt_w</p:attrName>
                                        </p:attrNameLst>
                                      </p:cBhvr>
                                      <p:tavLst>
                                        <p:tav tm="0">
                                          <p:val>
                                            <p:fltVal val="0"/>
                                          </p:val>
                                        </p:tav>
                                        <p:tav tm="100000">
                                          <p:val>
                                            <p:strVal val="#ppt_w"/>
                                          </p:val>
                                        </p:tav>
                                      </p:tavLst>
                                    </p:anim>
                                    <p:anim calcmode="lin" valueType="num">
                                      <p:cBhvr>
                                        <p:cTn id="8" dur="1500" fill="hold"/>
                                        <p:tgtEl>
                                          <p:spTgt spid="82"/>
                                        </p:tgtEl>
                                        <p:attrNameLst>
                                          <p:attrName>ppt_h</p:attrName>
                                        </p:attrNameLst>
                                      </p:cBhvr>
                                      <p:tavLst>
                                        <p:tav tm="0">
                                          <p:val>
                                            <p:fltVal val="0"/>
                                          </p:val>
                                        </p:tav>
                                        <p:tav tm="100000">
                                          <p:val>
                                            <p:strVal val="#ppt_h"/>
                                          </p:val>
                                        </p:tav>
                                      </p:tavLst>
                                    </p:anim>
                                    <p:anim calcmode="lin" valueType="num">
                                      <p:cBhvr>
                                        <p:cTn id="9" dur="1500" fill="hold"/>
                                        <p:tgtEl>
                                          <p:spTgt spid="82"/>
                                        </p:tgtEl>
                                        <p:attrNameLst>
                                          <p:attrName>style.rotation</p:attrName>
                                        </p:attrNameLst>
                                      </p:cBhvr>
                                      <p:tavLst>
                                        <p:tav tm="0">
                                          <p:val>
                                            <p:fltVal val="360"/>
                                          </p:val>
                                        </p:tav>
                                        <p:tav tm="100000">
                                          <p:val>
                                            <p:fltVal val="0"/>
                                          </p:val>
                                        </p:tav>
                                      </p:tavLst>
                                    </p:anim>
                                    <p:animEffect transition="in" filter="fade">
                                      <p:cBhvr>
                                        <p:cTn id="10" dur="1500"/>
                                        <p:tgtEl>
                                          <p:spTgt spid="82"/>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3"/>
                                        </p:tgtEl>
                                        <p:attrNameLst>
                                          <p:attrName>style.visibility</p:attrName>
                                        </p:attrNameLst>
                                      </p:cBhvr>
                                      <p:to>
                                        <p:strVal val="visible"/>
                                      </p:to>
                                    </p:set>
                                    <p:anim by="(-#ppt_w*2)" calcmode="lin" valueType="num">
                                      <p:cBhvr rctx="PPT">
                                        <p:cTn id="14" dur="500" autoRev="1" fill="hold">
                                          <p:stCondLst>
                                            <p:cond delay="0"/>
                                          </p:stCondLst>
                                        </p:cTn>
                                        <p:tgtEl>
                                          <p:spTgt spid="83"/>
                                        </p:tgtEl>
                                        <p:attrNameLst>
                                          <p:attrName>ppt_w</p:attrName>
                                        </p:attrNameLst>
                                      </p:cBhvr>
                                    </p:anim>
                                    <p:anim by="(#ppt_w*0.50)" calcmode="lin" valueType="num">
                                      <p:cBhvr>
                                        <p:cTn id="15" dur="500" decel="50000" autoRev="1" fill="hold">
                                          <p:stCondLst>
                                            <p:cond delay="0"/>
                                          </p:stCondLst>
                                        </p:cTn>
                                        <p:tgtEl>
                                          <p:spTgt spid="83"/>
                                        </p:tgtEl>
                                        <p:attrNameLst>
                                          <p:attrName>ppt_x</p:attrName>
                                        </p:attrNameLst>
                                      </p:cBhvr>
                                    </p:anim>
                                    <p:anim from="(-#ppt_h/2)" to="(#ppt_y)" calcmode="lin" valueType="num">
                                      <p:cBhvr>
                                        <p:cTn id="16" dur="1000" fill="hold">
                                          <p:stCondLst>
                                            <p:cond delay="0"/>
                                          </p:stCondLst>
                                        </p:cTn>
                                        <p:tgtEl>
                                          <p:spTgt spid="83"/>
                                        </p:tgtEl>
                                        <p:attrNameLst>
                                          <p:attrName>ppt_y</p:attrName>
                                        </p:attrNameLst>
                                      </p:cBhvr>
                                    </p:anim>
                                    <p:animRot by="21600000">
                                      <p:cBhvr>
                                        <p:cTn id="17" dur="1000" fill="hold">
                                          <p:stCondLst>
                                            <p:cond delay="0"/>
                                          </p:stCondLst>
                                        </p:cTn>
                                        <p:tgtEl>
                                          <p:spTgt spid="83"/>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p:cTn id="22" dur="500" fill="hold"/>
                                        <p:tgtEl>
                                          <p:spTgt spid="84"/>
                                        </p:tgtEl>
                                        <p:attrNameLst>
                                          <p:attrName>ppt_w</p:attrName>
                                        </p:attrNameLst>
                                      </p:cBhvr>
                                      <p:tavLst>
                                        <p:tav tm="0">
                                          <p:val>
                                            <p:fltVal val="0"/>
                                          </p:val>
                                        </p:tav>
                                        <p:tav tm="100000">
                                          <p:val>
                                            <p:strVal val="#ppt_w"/>
                                          </p:val>
                                        </p:tav>
                                      </p:tavLst>
                                    </p:anim>
                                    <p:anim calcmode="lin" valueType="num">
                                      <p:cBhvr>
                                        <p:cTn id="23" dur="500" fill="hold"/>
                                        <p:tgtEl>
                                          <p:spTgt spid="84"/>
                                        </p:tgtEl>
                                        <p:attrNameLst>
                                          <p:attrName>ppt_h</p:attrName>
                                        </p:attrNameLst>
                                      </p:cBhvr>
                                      <p:tavLst>
                                        <p:tav tm="0">
                                          <p:val>
                                            <p:fltVal val="0"/>
                                          </p:val>
                                        </p:tav>
                                        <p:tav tm="100000">
                                          <p:val>
                                            <p:strVal val="#ppt_h"/>
                                          </p:val>
                                        </p:tav>
                                      </p:tavLst>
                                    </p:anim>
                                    <p:animEffect transition="in" filter="fade">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a:extLst>
              <a:ext uri="{FF2B5EF4-FFF2-40B4-BE49-F238E27FC236}">
                <a16:creationId xmlns:a16="http://schemas.microsoft.com/office/drawing/2014/main" id="{5134ECC9-2C73-4007-8C7F-ED324EE3CB81}"/>
              </a:ext>
            </a:extLst>
          </p:cNvPr>
          <p:cNvGrpSpPr>
            <a:grpSpLocks/>
          </p:cNvGrpSpPr>
          <p:nvPr/>
        </p:nvGrpSpPr>
        <p:grpSpPr bwMode="auto">
          <a:xfrm>
            <a:off x="0" y="0"/>
            <a:ext cx="12192000" cy="6858000"/>
            <a:chOff x="0" y="0"/>
            <a:chExt cx="9144000" cy="6858000"/>
          </a:xfrm>
        </p:grpSpPr>
        <p:pic>
          <p:nvPicPr>
            <p:cNvPr id="25603" name="Picture 1">
              <a:extLst>
                <a:ext uri="{FF2B5EF4-FFF2-40B4-BE49-F238E27FC236}">
                  <a16:creationId xmlns:a16="http://schemas.microsoft.com/office/drawing/2014/main" id="{6D76010B-04A0-4595-86AF-09F2F5EBF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E9DE2C6-F0E7-4B82-99D4-A8D8D3A3C460}"/>
                </a:ext>
              </a:extLst>
            </p:cNvPr>
            <p:cNvSpPr txBox="1"/>
            <p:nvPr/>
          </p:nvSpPr>
          <p:spPr>
            <a:xfrm>
              <a:off x="197170" y="1509124"/>
              <a:ext cx="3091231" cy="615311"/>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lang="en-US" sz="4950" b="1" dirty="0" err="1">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Tro</a:t>
              </a:r>
              <a:r>
                <a:rPr lang="en-US"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 </a:t>
              </a:r>
              <a:r>
                <a:rPr lang="en-US" sz="4950" b="1" dirty="0" err="1">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ch</a:t>
              </a:r>
              <a:r>
                <a:rPr lang="vi-VN"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Arial" panose="020B0604020202020204" pitchFamily="34" charset="0"/>
                  <a:cs typeface="Arial" panose="020B0604020202020204" pitchFamily="34" charset="0"/>
                </a:rPr>
                <a:t>ơ</a:t>
              </a:r>
              <a:r>
                <a:rPr lang="en-US"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i</a:t>
              </a:r>
            </a:p>
          </p:txBody>
        </p:sp>
        <p:sp>
          <p:nvSpPr>
            <p:cNvPr id="5" name="TextBox 4">
              <a:extLst>
                <a:ext uri="{FF2B5EF4-FFF2-40B4-BE49-F238E27FC236}">
                  <a16:creationId xmlns:a16="http://schemas.microsoft.com/office/drawing/2014/main" id="{4F762FEF-D49B-4793-983F-9D7DD7E2F328}"/>
                </a:ext>
              </a:extLst>
            </p:cNvPr>
            <p:cNvSpPr txBox="1"/>
            <p:nvPr/>
          </p:nvSpPr>
          <p:spPr>
            <a:xfrm>
              <a:off x="1081354" y="1706664"/>
              <a:ext cx="1770036" cy="646331"/>
            </a:xfrm>
            <a:prstGeom prst="rect">
              <a:avLst/>
            </a:prstGeom>
            <a:noFill/>
          </p:spPr>
          <p:txBody>
            <a:bodyPr wrap="none">
              <a:spAutoFit/>
            </a:bodyPr>
            <a:lstStyle/>
            <a:p>
              <a:pPr eaLnBrk="1" fontAlgn="auto" hangingPunct="1">
                <a:spcBef>
                  <a:spcPts val="0"/>
                </a:spcBef>
                <a:spcAft>
                  <a:spcPts val="0"/>
                </a:spcAft>
                <a:defRPr/>
              </a:pPr>
              <a:r>
                <a:rPr lang="en-US" sz="36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HÁI TÁO</a:t>
              </a:r>
            </a:p>
          </p:txBody>
        </p:sp>
        <p:pic>
          <p:nvPicPr>
            <p:cNvPr id="25606" name="Picture 6">
              <a:hlinkClick r:id="rId3" action="ppaction://hlinksldjump"/>
              <a:extLst>
                <a:ext uri="{FF2B5EF4-FFF2-40B4-BE49-F238E27FC236}">
                  <a16:creationId xmlns:a16="http://schemas.microsoft.com/office/drawing/2014/main" id="{72D7D97A-057A-4B69-B7AE-11EDECDAB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3224"/>
            <a:stretch>
              <a:fillRect/>
            </a:stretch>
          </p:blipFill>
          <p:spPr bwMode="auto">
            <a:xfrm>
              <a:off x="708025" y="2439988"/>
              <a:ext cx="963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a:hlinkClick r:id="rId5" action="ppaction://hlinksldjump"/>
              <a:extLst>
                <a:ext uri="{FF2B5EF4-FFF2-40B4-BE49-F238E27FC236}">
                  <a16:creationId xmlns:a16="http://schemas.microsoft.com/office/drawing/2014/main" id="{BDC0F61E-CAD2-4C80-AD5E-2FC364EF6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8927"/>
            <a:stretch>
              <a:fillRect/>
            </a:stretch>
          </p:blipFill>
          <p:spPr bwMode="auto">
            <a:xfrm>
              <a:off x="1685925" y="2439988"/>
              <a:ext cx="9699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a:hlinkClick r:id="rId7" action="ppaction://hlinksldjump"/>
              <a:extLst>
                <a:ext uri="{FF2B5EF4-FFF2-40B4-BE49-F238E27FC236}">
                  <a16:creationId xmlns:a16="http://schemas.microsoft.com/office/drawing/2014/main" id="{CE8EEA4F-A036-4EE5-85F8-2DE3013535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22752"/>
            <a:stretch>
              <a:fillRect/>
            </a:stretch>
          </p:blipFill>
          <p:spPr bwMode="auto">
            <a:xfrm>
              <a:off x="2670175" y="2439988"/>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3">
              <a:hlinkClick r:id="rId9" action="ppaction://hlinksldjump"/>
              <a:extLst>
                <a:ext uri="{FF2B5EF4-FFF2-40B4-BE49-F238E27FC236}">
                  <a16:creationId xmlns:a16="http://schemas.microsoft.com/office/drawing/2014/main" id="{B3700B6D-B345-4757-BBDE-8ECF542DC6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23224"/>
            <a:stretch>
              <a:fillRect/>
            </a:stretch>
          </p:blipFill>
          <p:spPr bwMode="auto">
            <a:xfrm>
              <a:off x="708025" y="3457575"/>
              <a:ext cx="9636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a:hlinkClick r:id="rId11" action="ppaction://hlinksldjump"/>
              <a:extLst>
                <a:ext uri="{FF2B5EF4-FFF2-40B4-BE49-F238E27FC236}">
                  <a16:creationId xmlns:a16="http://schemas.microsoft.com/office/drawing/2014/main" id="{CBF89223-5362-47B3-B509-CCB6D3C2E7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23222"/>
            <a:stretch>
              <a:fillRect/>
            </a:stretch>
          </p:blipFill>
          <p:spPr bwMode="auto">
            <a:xfrm>
              <a:off x="1685925" y="3457575"/>
              <a:ext cx="9699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7">
              <a:hlinkClick r:id="rId13" action="ppaction://hlinksldjump"/>
              <a:extLst>
                <a:ext uri="{FF2B5EF4-FFF2-40B4-BE49-F238E27FC236}">
                  <a16:creationId xmlns:a16="http://schemas.microsoft.com/office/drawing/2014/main" id="{97BA3187-87DB-450B-9722-80090BF5CF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b="23224"/>
            <a:stretch>
              <a:fillRect/>
            </a:stretch>
          </p:blipFill>
          <p:spPr bwMode="auto">
            <a:xfrm>
              <a:off x="2670175" y="3457575"/>
              <a:ext cx="965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9">
              <a:hlinkClick r:id="rId15" action="ppaction://hlinksldjump"/>
              <a:extLst>
                <a:ext uri="{FF2B5EF4-FFF2-40B4-BE49-F238E27FC236}">
                  <a16:creationId xmlns:a16="http://schemas.microsoft.com/office/drawing/2014/main" id="{8FCEDC71-3A24-4F53-94DC-4C7CF99C5E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b="19440"/>
            <a:stretch>
              <a:fillRect/>
            </a:stretch>
          </p:blipFill>
          <p:spPr bwMode="auto">
            <a:xfrm>
              <a:off x="708025" y="4476750"/>
              <a:ext cx="96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1">
              <a:hlinkClick r:id="rId17" action="ppaction://hlinksldjump"/>
              <a:extLst>
                <a:ext uri="{FF2B5EF4-FFF2-40B4-BE49-F238E27FC236}">
                  <a16:creationId xmlns:a16="http://schemas.microsoft.com/office/drawing/2014/main" id="{65D0DD43-14F2-4C96-8377-95A9311CE4C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b="19981"/>
            <a:stretch>
              <a:fillRect/>
            </a:stretch>
          </p:blipFill>
          <p:spPr bwMode="auto">
            <a:xfrm>
              <a:off x="1685925" y="4476750"/>
              <a:ext cx="9699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3">
              <a:hlinkClick r:id="rId19" action="ppaction://hlinksldjump"/>
              <a:extLst>
                <a:ext uri="{FF2B5EF4-FFF2-40B4-BE49-F238E27FC236}">
                  <a16:creationId xmlns:a16="http://schemas.microsoft.com/office/drawing/2014/main" id="{F9617B4B-D7F7-4D90-BDA3-D686C977A82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b="19440"/>
            <a:stretch>
              <a:fillRect/>
            </a:stretch>
          </p:blipFill>
          <p:spPr bwMode="auto">
            <a:xfrm>
              <a:off x="2670175" y="4476750"/>
              <a:ext cx="96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tree">
              <a:extLst>
                <a:ext uri="{FF2B5EF4-FFF2-40B4-BE49-F238E27FC236}">
                  <a16:creationId xmlns:a16="http://schemas.microsoft.com/office/drawing/2014/main" id="{794655E4-743C-4ED9-86FC-674167BAB6C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5846" t="8588" r="8347" b="6235"/>
            <a:stretch>
              <a:fillRect/>
            </a:stretch>
          </p:blipFill>
          <p:spPr bwMode="auto">
            <a:xfrm>
              <a:off x="4152900" y="1306513"/>
              <a:ext cx="42640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basket">
              <a:extLst>
                <a:ext uri="{FF2B5EF4-FFF2-40B4-BE49-F238E27FC236}">
                  <a16:creationId xmlns:a16="http://schemas.microsoft.com/office/drawing/2014/main" id="{D69CD5D0-2CA9-49CA-81FF-69D536B01EC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16611" t="16663" r="18352" b="24075"/>
            <a:stretch>
              <a:fillRect/>
            </a:stretch>
          </p:blipFill>
          <p:spPr bwMode="auto">
            <a:xfrm>
              <a:off x="3987800"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apple">
              <a:extLst>
                <a:ext uri="{FF2B5EF4-FFF2-40B4-BE49-F238E27FC236}">
                  <a16:creationId xmlns:a16="http://schemas.microsoft.com/office/drawing/2014/main" id="{99FF15B3-6B45-485E-B3A7-A9AD303C878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238625" y="476091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apple">
              <a:extLst>
                <a:ext uri="{FF2B5EF4-FFF2-40B4-BE49-F238E27FC236}">
                  <a16:creationId xmlns:a16="http://schemas.microsoft.com/office/drawing/2014/main" id="{674CE2C3-910B-405C-B6A8-9680591FAEF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972050"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apple">
              <a:extLst>
                <a:ext uri="{FF2B5EF4-FFF2-40B4-BE49-F238E27FC236}">
                  <a16:creationId xmlns:a16="http://schemas.microsoft.com/office/drawing/2014/main" id="{77090CF5-1EC2-45C4-9643-814536E7181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4492625"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apple">
              <a:extLst>
                <a:ext uri="{FF2B5EF4-FFF2-40B4-BE49-F238E27FC236}">
                  <a16:creationId xmlns:a16="http://schemas.microsoft.com/office/drawing/2014/main" id="{33882C22-BAF2-40BA-9E42-67EB2547E62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4752975"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apple">
              <a:extLst>
                <a:ext uri="{FF2B5EF4-FFF2-40B4-BE49-F238E27FC236}">
                  <a16:creationId xmlns:a16="http://schemas.microsoft.com/office/drawing/2014/main" id="{973CCA0E-BE61-4170-AD63-84F376E2C0C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057775" y="493395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2" name="Group 68">
              <a:extLst>
                <a:ext uri="{FF2B5EF4-FFF2-40B4-BE49-F238E27FC236}">
                  <a16:creationId xmlns:a16="http://schemas.microsoft.com/office/drawing/2014/main" id="{F50BB7A5-1CDD-4BD1-9B7C-655BF3B974AF}"/>
                </a:ext>
              </a:extLst>
            </p:cNvPr>
            <p:cNvGrpSpPr>
              <a:grpSpLocks/>
            </p:cNvGrpSpPr>
            <p:nvPr/>
          </p:nvGrpSpPr>
          <p:grpSpPr bwMode="auto">
            <a:xfrm>
              <a:off x="4576763" y="4264025"/>
              <a:ext cx="377825" cy="554038"/>
              <a:chOff x="2724120" y="1392702"/>
              <a:chExt cx="2173074" cy="3193366"/>
            </a:xfrm>
          </p:grpSpPr>
          <p:pic>
            <p:nvPicPr>
              <p:cNvPr id="25676" name="Picture 69">
                <a:extLst>
                  <a:ext uri="{FF2B5EF4-FFF2-40B4-BE49-F238E27FC236}">
                    <a16:creationId xmlns:a16="http://schemas.microsoft.com/office/drawing/2014/main" id="{C2B033A7-AED7-4D34-8526-852A1EFD70C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l="3085" t="13721" r="66679" b="29384"/>
              <a:stretch>
                <a:fillRect/>
              </a:stretch>
            </p:blipFill>
            <p:spPr bwMode="auto">
              <a:xfrm>
                <a:off x="2724120" y="1392702"/>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76">
                <a:extLst>
                  <a:ext uri="{FF2B5EF4-FFF2-40B4-BE49-F238E27FC236}">
                    <a16:creationId xmlns:a16="http://schemas.microsoft.com/office/drawing/2014/main" id="{C6A5D707-9F15-4302-9A3D-4BAC09395F2C}"/>
                  </a:ext>
                </a:extLst>
              </p:cNvPr>
              <p:cNvSpPr/>
              <p:nvPr/>
            </p:nvSpPr>
            <p:spPr>
              <a:xfrm>
                <a:off x="3141841" y="1859357"/>
                <a:ext cx="1260017" cy="1235252"/>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1</a:t>
                </a:r>
              </a:p>
            </p:txBody>
          </p:sp>
        </p:grpSp>
        <p:pic>
          <p:nvPicPr>
            <p:cNvPr id="25623" name="apple">
              <a:extLst>
                <a:ext uri="{FF2B5EF4-FFF2-40B4-BE49-F238E27FC236}">
                  <a16:creationId xmlns:a16="http://schemas.microsoft.com/office/drawing/2014/main" id="{2E8A9E50-D0F0-42E9-B84F-53DFF37ECE5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084638"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apple">
              <a:extLst>
                <a:ext uri="{FF2B5EF4-FFF2-40B4-BE49-F238E27FC236}">
                  <a16:creationId xmlns:a16="http://schemas.microsoft.com/office/drawing/2014/main" id="{8E6AA886-03C2-42E2-9DAB-E265D5D0B91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643438" y="2962275"/>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apple">
              <a:extLst>
                <a:ext uri="{FF2B5EF4-FFF2-40B4-BE49-F238E27FC236}">
                  <a16:creationId xmlns:a16="http://schemas.microsoft.com/office/drawing/2014/main" id="{5A87D8CF-98D7-467F-9ED1-CCC7ED53EBF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308475"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apple">
              <a:extLst>
                <a:ext uri="{FF2B5EF4-FFF2-40B4-BE49-F238E27FC236}">
                  <a16:creationId xmlns:a16="http://schemas.microsoft.com/office/drawing/2014/main" id="{8367775E-68BF-4FDC-8B20-F3B956AE7E5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692900" y="15303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apple">
              <a:extLst>
                <a:ext uri="{FF2B5EF4-FFF2-40B4-BE49-F238E27FC236}">
                  <a16:creationId xmlns:a16="http://schemas.microsoft.com/office/drawing/2014/main" id="{EAAFE5D9-9235-41F1-BC0B-BC2BF0DB07E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07050" y="26749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apple">
              <a:extLst>
                <a:ext uri="{FF2B5EF4-FFF2-40B4-BE49-F238E27FC236}">
                  <a16:creationId xmlns:a16="http://schemas.microsoft.com/office/drawing/2014/main" id="{AAD33CD3-1AE7-4D1A-B697-0AA81D3F40D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4560888"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apple">
              <a:extLst>
                <a:ext uri="{FF2B5EF4-FFF2-40B4-BE49-F238E27FC236}">
                  <a16:creationId xmlns:a16="http://schemas.microsoft.com/office/drawing/2014/main" id="{93495090-6148-49D8-B0AD-0B8167E3C58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695950" y="3235325"/>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apple">
              <a:extLst>
                <a:ext uri="{FF2B5EF4-FFF2-40B4-BE49-F238E27FC236}">
                  <a16:creationId xmlns:a16="http://schemas.microsoft.com/office/drawing/2014/main" id="{BA7BB0C8-C8B5-4FC0-B8CF-AC36431C240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496050" y="3114675"/>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apple">
              <a:extLst>
                <a:ext uri="{FF2B5EF4-FFF2-40B4-BE49-F238E27FC236}">
                  <a16:creationId xmlns:a16="http://schemas.microsoft.com/office/drawing/2014/main" id="{12D4ED1A-0103-48CA-90C4-3A9B523BF05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827588" y="495776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apple">
              <a:extLst>
                <a:ext uri="{FF2B5EF4-FFF2-40B4-BE49-F238E27FC236}">
                  <a16:creationId xmlns:a16="http://schemas.microsoft.com/office/drawing/2014/main" id="{AD8A91BB-8955-4F2D-A758-5675F04345F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772025" y="19034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apple">
              <a:extLst>
                <a:ext uri="{FF2B5EF4-FFF2-40B4-BE49-F238E27FC236}">
                  <a16:creationId xmlns:a16="http://schemas.microsoft.com/office/drawing/2014/main" id="{807D9E09-48E4-4ECC-A410-E709784FDBB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91188" y="14859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apple">
              <a:extLst>
                <a:ext uri="{FF2B5EF4-FFF2-40B4-BE49-F238E27FC236}">
                  <a16:creationId xmlns:a16="http://schemas.microsoft.com/office/drawing/2014/main" id="{41D1ACFB-0C6E-473D-A3F1-42202FE748A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372350" y="1938338"/>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apple">
              <a:extLst>
                <a:ext uri="{FF2B5EF4-FFF2-40B4-BE49-F238E27FC236}">
                  <a16:creationId xmlns:a16="http://schemas.microsoft.com/office/drawing/2014/main" id="{48B170D0-1BA6-4949-BE30-360A1BC1F40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634288" y="32083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basket">
              <a:extLst>
                <a:ext uri="{FF2B5EF4-FFF2-40B4-BE49-F238E27FC236}">
                  <a16:creationId xmlns:a16="http://schemas.microsoft.com/office/drawing/2014/main" id="{C439A3D6-094E-4116-A81C-F0B390383A7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16611" t="16663" r="18352" b="24075"/>
            <a:stretch>
              <a:fillRect/>
            </a:stretch>
          </p:blipFill>
          <p:spPr bwMode="auto">
            <a:xfrm>
              <a:off x="5573713"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apple">
              <a:extLst>
                <a:ext uri="{FF2B5EF4-FFF2-40B4-BE49-F238E27FC236}">
                  <a16:creationId xmlns:a16="http://schemas.microsoft.com/office/drawing/2014/main" id="{10F74249-6FBC-49A2-B528-D7635A342B5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824538" y="476091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apple">
              <a:extLst>
                <a:ext uri="{FF2B5EF4-FFF2-40B4-BE49-F238E27FC236}">
                  <a16:creationId xmlns:a16="http://schemas.microsoft.com/office/drawing/2014/main" id="{97063559-BEEE-448D-BFB3-6B99BD74079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557963"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apple">
              <a:extLst>
                <a:ext uri="{FF2B5EF4-FFF2-40B4-BE49-F238E27FC236}">
                  <a16:creationId xmlns:a16="http://schemas.microsoft.com/office/drawing/2014/main" id="{9D687240-983D-4B78-B5FB-8012FDDC9AF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6078538"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apple">
              <a:extLst>
                <a:ext uri="{FF2B5EF4-FFF2-40B4-BE49-F238E27FC236}">
                  <a16:creationId xmlns:a16="http://schemas.microsoft.com/office/drawing/2014/main" id="{AC7F7AA6-51CE-4124-8BD0-4FC355BE78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6338888"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apple">
              <a:extLst>
                <a:ext uri="{FF2B5EF4-FFF2-40B4-BE49-F238E27FC236}">
                  <a16:creationId xmlns:a16="http://schemas.microsoft.com/office/drawing/2014/main" id="{8E47B2B2-E372-4FDF-A401-4C01289D27B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643688" y="4933950"/>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apple">
              <a:extLst>
                <a:ext uri="{FF2B5EF4-FFF2-40B4-BE49-F238E27FC236}">
                  <a16:creationId xmlns:a16="http://schemas.microsoft.com/office/drawing/2014/main" id="{B01513D9-0E1B-4BE3-8A7A-A2EA04F64DA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670550"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apple">
              <a:extLst>
                <a:ext uri="{FF2B5EF4-FFF2-40B4-BE49-F238E27FC236}">
                  <a16:creationId xmlns:a16="http://schemas.microsoft.com/office/drawing/2014/main" id="{7E4D3E41-CDF2-490F-A5C2-C68687BC014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594475" y="23637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apple">
              <a:extLst>
                <a:ext uri="{FF2B5EF4-FFF2-40B4-BE49-F238E27FC236}">
                  <a16:creationId xmlns:a16="http://schemas.microsoft.com/office/drawing/2014/main" id="{B49C7471-5225-48F7-B9AD-DDA43D589A5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894388"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apple">
              <a:extLst>
                <a:ext uri="{FF2B5EF4-FFF2-40B4-BE49-F238E27FC236}">
                  <a16:creationId xmlns:a16="http://schemas.microsoft.com/office/drawing/2014/main" id="{F324829B-B26F-4E91-ABBD-D8ABE06C733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05638" y="2781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6" name="apple">
              <a:extLst>
                <a:ext uri="{FF2B5EF4-FFF2-40B4-BE49-F238E27FC236}">
                  <a16:creationId xmlns:a16="http://schemas.microsoft.com/office/drawing/2014/main" id="{830074D1-3B9B-4A07-A2CD-DF0931DEC4F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099175" y="35226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7" name="apple">
              <a:extLst>
                <a:ext uri="{FF2B5EF4-FFF2-40B4-BE49-F238E27FC236}">
                  <a16:creationId xmlns:a16="http://schemas.microsoft.com/office/drawing/2014/main" id="{462C627F-50E7-4D9B-8D28-77A1F2F6CE8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46800"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8" name="apple">
              <a:extLst>
                <a:ext uri="{FF2B5EF4-FFF2-40B4-BE49-F238E27FC236}">
                  <a16:creationId xmlns:a16="http://schemas.microsoft.com/office/drawing/2014/main" id="{16ADBF83-951D-475C-B55B-A25357918A9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92950" y="32385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9" name="apple">
              <a:extLst>
                <a:ext uri="{FF2B5EF4-FFF2-40B4-BE49-F238E27FC236}">
                  <a16:creationId xmlns:a16="http://schemas.microsoft.com/office/drawing/2014/main" id="{EAEF8EF4-42B3-4621-93A8-9EE89544407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043488" y="33797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apple">
              <a:extLst>
                <a:ext uri="{FF2B5EF4-FFF2-40B4-BE49-F238E27FC236}">
                  <a16:creationId xmlns:a16="http://schemas.microsoft.com/office/drawing/2014/main" id="{2A8C20FD-94C4-4210-B1DD-DC6D3602CD7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413500" y="49577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1" name="apple">
              <a:extLst>
                <a:ext uri="{FF2B5EF4-FFF2-40B4-BE49-F238E27FC236}">
                  <a16:creationId xmlns:a16="http://schemas.microsoft.com/office/drawing/2014/main" id="{DE47FDF1-3379-42E7-960C-C6768CC4E3F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416550" y="19081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apple">
              <a:extLst>
                <a:ext uri="{FF2B5EF4-FFF2-40B4-BE49-F238E27FC236}">
                  <a16:creationId xmlns:a16="http://schemas.microsoft.com/office/drawing/2014/main" id="{C26B1ED1-8EBD-4725-AC1D-D773CC44D3F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97825" y="25447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3" name="apple">
              <a:extLst>
                <a:ext uri="{FF2B5EF4-FFF2-40B4-BE49-F238E27FC236}">
                  <a16:creationId xmlns:a16="http://schemas.microsoft.com/office/drawing/2014/main" id="{341952BE-B408-4B52-BCBD-A58394DD3B1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124450" y="22542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apple">
              <a:extLst>
                <a:ext uri="{FF2B5EF4-FFF2-40B4-BE49-F238E27FC236}">
                  <a16:creationId xmlns:a16="http://schemas.microsoft.com/office/drawing/2014/main" id="{B586238E-0ACD-4061-A907-235D14BD459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234113" y="1390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apple">
              <a:extLst>
                <a:ext uri="{FF2B5EF4-FFF2-40B4-BE49-F238E27FC236}">
                  <a16:creationId xmlns:a16="http://schemas.microsoft.com/office/drawing/2014/main" id="{D93BB266-62BD-4100-B277-C6375A11C13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7117540" flipH="1">
              <a:off x="5216525" y="1593851"/>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apple">
              <a:extLst>
                <a:ext uri="{FF2B5EF4-FFF2-40B4-BE49-F238E27FC236}">
                  <a16:creationId xmlns:a16="http://schemas.microsoft.com/office/drawing/2014/main" id="{C07DCCC6-655B-4ED6-8817-8ABD1C9EEBF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380163" y="1917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apple">
              <a:extLst>
                <a:ext uri="{FF2B5EF4-FFF2-40B4-BE49-F238E27FC236}">
                  <a16:creationId xmlns:a16="http://schemas.microsoft.com/office/drawing/2014/main" id="{DF8694F0-6450-4C0A-ABE7-D1A09030B3A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35688" y="2911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apple">
              <a:extLst>
                <a:ext uri="{FF2B5EF4-FFF2-40B4-BE49-F238E27FC236}">
                  <a16:creationId xmlns:a16="http://schemas.microsoft.com/office/drawing/2014/main" id="{029586DE-9D15-4DDC-B75A-336DC83A4FE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532688" y="2713038"/>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9" name="apple">
              <a:extLst>
                <a:ext uri="{FF2B5EF4-FFF2-40B4-BE49-F238E27FC236}">
                  <a16:creationId xmlns:a16="http://schemas.microsoft.com/office/drawing/2014/main" id="{90C845AA-E357-467B-9A99-43599B9F6EA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4622800" y="2400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0" name="apple">
              <a:extLst>
                <a:ext uri="{FF2B5EF4-FFF2-40B4-BE49-F238E27FC236}">
                  <a16:creationId xmlns:a16="http://schemas.microsoft.com/office/drawing/2014/main" id="{F807FAFB-D2E6-47AF-BEB0-28523E94D23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197725" y="23256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1" name="apple">
              <a:extLst>
                <a:ext uri="{FF2B5EF4-FFF2-40B4-BE49-F238E27FC236}">
                  <a16:creationId xmlns:a16="http://schemas.microsoft.com/office/drawing/2014/main" id="{6A1310AB-BE5C-4E69-B484-7BB14D75601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792913" y="20526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2" name="apple">
              <a:extLst>
                <a:ext uri="{FF2B5EF4-FFF2-40B4-BE49-F238E27FC236}">
                  <a16:creationId xmlns:a16="http://schemas.microsoft.com/office/drawing/2014/main" id="{DD45E238-DC29-4A3B-9A22-F6F5DC23A46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346700" y="29908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3" name="apple">
              <a:extLst>
                <a:ext uri="{FF2B5EF4-FFF2-40B4-BE49-F238E27FC236}">
                  <a16:creationId xmlns:a16="http://schemas.microsoft.com/office/drawing/2014/main" id="{2A08BAE2-B018-470F-BD94-95577E902FC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945188" y="19478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64" name="Group 122">
              <a:extLst>
                <a:ext uri="{FF2B5EF4-FFF2-40B4-BE49-F238E27FC236}">
                  <a16:creationId xmlns:a16="http://schemas.microsoft.com/office/drawing/2014/main" id="{BC197ADC-E446-4DCB-A9DC-E0B3628A6E76}"/>
                </a:ext>
              </a:extLst>
            </p:cNvPr>
            <p:cNvGrpSpPr>
              <a:grpSpLocks/>
            </p:cNvGrpSpPr>
            <p:nvPr/>
          </p:nvGrpSpPr>
          <p:grpSpPr bwMode="auto">
            <a:xfrm>
              <a:off x="6162675" y="4275138"/>
              <a:ext cx="377825" cy="554037"/>
              <a:chOff x="4819031" y="1368436"/>
              <a:chExt cx="2173074" cy="3193366"/>
            </a:xfrm>
          </p:grpSpPr>
          <p:pic>
            <p:nvPicPr>
              <p:cNvPr id="25674" name="Picture 123">
                <a:extLst>
                  <a:ext uri="{FF2B5EF4-FFF2-40B4-BE49-F238E27FC236}">
                    <a16:creationId xmlns:a16="http://schemas.microsoft.com/office/drawing/2014/main" id="{0518F52C-4D08-4F5B-8EB6-819D3B5C6F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35075" t="13287" r="34689" b="29817"/>
              <a:stretch>
                <a:fillRect/>
              </a:stretch>
            </p:blipFill>
            <p:spPr bwMode="auto">
              <a:xfrm>
                <a:off x="4819031" y="1368436"/>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74">
                <a:extLst>
                  <a:ext uri="{FF2B5EF4-FFF2-40B4-BE49-F238E27FC236}">
                    <a16:creationId xmlns:a16="http://schemas.microsoft.com/office/drawing/2014/main" id="{F6381B9E-2ABE-49CB-8333-A6D14B50FDEA}"/>
                  </a:ext>
                </a:extLst>
              </p:cNvPr>
              <p:cNvSpPr/>
              <p:nvPr/>
            </p:nvSpPr>
            <p:spPr>
              <a:xfrm>
                <a:off x="5264148" y="1862539"/>
                <a:ext cx="1260017" cy="122610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2</a:t>
                </a:r>
              </a:p>
            </p:txBody>
          </p:sp>
        </p:grpSp>
        <p:pic>
          <p:nvPicPr>
            <p:cNvPr id="25665" name="apple">
              <a:extLst>
                <a:ext uri="{FF2B5EF4-FFF2-40B4-BE49-F238E27FC236}">
                  <a16:creationId xmlns:a16="http://schemas.microsoft.com/office/drawing/2014/main" id="{6122A836-CCB6-4240-BFC6-7CB4603C0E2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75563" y="2276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6" name="apple">
              <a:extLst>
                <a:ext uri="{FF2B5EF4-FFF2-40B4-BE49-F238E27FC236}">
                  <a16:creationId xmlns:a16="http://schemas.microsoft.com/office/drawing/2014/main" id="{1825B1CD-2E10-4817-8751-61397450E78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616700" y="27543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7" name="apple">
              <a:extLst>
                <a:ext uri="{FF2B5EF4-FFF2-40B4-BE49-F238E27FC236}">
                  <a16:creationId xmlns:a16="http://schemas.microsoft.com/office/drawing/2014/main" id="{7BFE3F7B-9DA5-401D-BB59-A8473A498C4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925861">
              <a:off x="6627813" y="35099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8" name="apple">
              <a:extLst>
                <a:ext uri="{FF2B5EF4-FFF2-40B4-BE49-F238E27FC236}">
                  <a16:creationId xmlns:a16="http://schemas.microsoft.com/office/drawing/2014/main" id="{FADBE0A5-1DC2-43E8-8F2B-8073230625A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051425" y="26479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apple">
              <a:extLst>
                <a:ext uri="{FF2B5EF4-FFF2-40B4-BE49-F238E27FC236}">
                  <a16:creationId xmlns:a16="http://schemas.microsoft.com/office/drawing/2014/main" id="{22079F12-0F00-48D9-BC4C-F2C930137A7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165850" y="241300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0" name="apple">
              <a:extLst>
                <a:ext uri="{FF2B5EF4-FFF2-40B4-BE49-F238E27FC236}">
                  <a16:creationId xmlns:a16="http://schemas.microsoft.com/office/drawing/2014/main" id="{C71FFCBE-5906-4772-842E-C4EBC716352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708650" y="22685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apple">
              <a:extLst>
                <a:ext uri="{FF2B5EF4-FFF2-40B4-BE49-F238E27FC236}">
                  <a16:creationId xmlns:a16="http://schemas.microsoft.com/office/drawing/2014/main" id="{74766DAE-20C5-42B3-A00C-EDE88DA3573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06955">
              <a:off x="4219575" y="273367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2" name="apple">
              <a:extLst>
                <a:ext uri="{FF2B5EF4-FFF2-40B4-BE49-F238E27FC236}">
                  <a16:creationId xmlns:a16="http://schemas.microsoft.com/office/drawing/2014/main" id="{1BB8DBF2-547D-495F-AA31-D768A3710F6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91363" y="1644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3" name="apple">
              <a:extLst>
                <a:ext uri="{FF2B5EF4-FFF2-40B4-BE49-F238E27FC236}">
                  <a16:creationId xmlns:a16="http://schemas.microsoft.com/office/drawing/2014/main" id="{DC511297-819A-44E5-BF0B-3383FFE75F2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335463" y="2171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D33E4ECF-92B3-4AAB-86D2-069A555BF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a:extLst>
              <a:ext uri="{FF2B5EF4-FFF2-40B4-BE49-F238E27FC236}">
                <a16:creationId xmlns:a16="http://schemas.microsoft.com/office/drawing/2014/main" id="{00D08A93-760F-4E4C-BA63-A845801AC06C}"/>
              </a:ext>
            </a:extLst>
          </p:cNvPr>
          <p:cNvSpPr txBox="1">
            <a:spLocks noChangeArrowheads="1"/>
          </p:cNvSpPr>
          <p:nvPr/>
        </p:nvSpPr>
        <p:spPr bwMode="auto">
          <a:xfrm>
            <a:off x="457200" y="1066800"/>
            <a:ext cx="11353800" cy="5013325"/>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1067"/>
              </a:spcAft>
              <a:defRPr/>
            </a:pPr>
            <a:r>
              <a:rPr lang="en-US" altLang="en-US" sz="3200" b="1" u="sng" dirty="0" err="1">
                <a:latin typeface="Times New Roman" panose="02020603050405020304" pitchFamily="18" charset="0"/>
                <a:cs typeface="Times New Roman" panose="02020603050405020304" pitchFamily="18" charset="0"/>
              </a:rPr>
              <a:t>Luật</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chơi</a:t>
            </a:r>
            <a:r>
              <a:rPr lang="en-US" altLang="en-US" sz="3200" b="1" dirty="0">
                <a:latin typeface="Times New Roman" panose="02020603050405020304" pitchFamily="18" charset="0"/>
                <a:cs typeface="Times New Roman" panose="02020603050405020304" pitchFamily="18" charset="0"/>
              </a:rPr>
              <a:t>:</a:t>
            </a:r>
          </a:p>
          <a:p>
            <a:pPr>
              <a:lnSpc>
                <a:spcPct val="107000"/>
              </a:lnSpc>
              <a:spcAft>
                <a:spcPts val="1067"/>
              </a:spcAft>
              <a:defRPr/>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Chia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cử</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1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giúp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bác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nông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dân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defRPr/>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từng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muốn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marL="457177" indent="-457177">
              <a:lnSpc>
                <a:spcPct val="107000"/>
              </a:lnSpc>
              <a:spcAft>
                <a:spcPts val="1067"/>
              </a:spcAft>
              <a:buFontTx/>
              <a:buChar char="-"/>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đáp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p>
          <a:p>
            <a:pPr marL="457177" indent="-457177">
              <a:lnSpc>
                <a:spcPct val="107000"/>
              </a:lnSpc>
              <a:spcAft>
                <a:spcPts val="1067"/>
              </a:spcAft>
              <a:buFontTx/>
              <a:buChar char="-"/>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thúc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trò</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cuộc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Windows 10"/>
  <p:tag name="AS_RELEASE_DATE" val="2010.09.05"/>
  <p:tag name="AS_VERSION" val="2.4.0.0"/>
  <p:tag name="AS_TITLE" val="Aspose.Slides for Java"/>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emplate>Office Theme</Template>
  <TotalTime>1629</TotalTime>
  <Words>1233</Words>
  <Application>Microsoft Office PowerPoint</Application>
  <PresentationFormat>Widescreen</PresentationFormat>
  <Paragraphs>230</Paragraphs>
  <Slides>44</Slides>
  <Notes>17</Notes>
  <HiddenSlides>1</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4</vt:i4>
      </vt:variant>
      <vt:variant>
        <vt:lpstr>Slide Titles</vt:lpstr>
      </vt:variant>
      <vt:variant>
        <vt:i4>44</vt:i4>
      </vt:variant>
    </vt:vector>
  </HeadingPairs>
  <TitlesOfParts>
    <vt:vector size="60" baseType="lpstr">
      <vt:lpstr>Calibri</vt:lpstr>
      <vt:lpstr>Arial</vt:lpstr>
      <vt:lpstr>Calibri Light</vt:lpstr>
      <vt:lpstr>Century Gothic</vt:lpstr>
      <vt:lpstr>Wingdings 3</vt:lpstr>
      <vt:lpstr>Tahoma</vt:lpstr>
      <vt:lpstr>Times New Roman</vt:lpstr>
      <vt:lpstr>Arial Black</vt:lpstr>
      <vt:lpstr>Default Design</vt:lpstr>
      <vt:lpstr>Office Theme</vt:lpstr>
      <vt:lpstr>Slice</vt:lpstr>
      <vt:lpstr>1_Default Design</vt:lpstr>
      <vt:lpstr>Microsoft PowerPoint 97-2003 Presentation</vt:lpstr>
      <vt:lpstr>MathType 7.0 Equation</vt:lpstr>
      <vt:lpstr>MathType 6.0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iMindMap</dc:creator>
  <cp:lastModifiedBy>Đoàn Anh Báu</cp:lastModifiedBy>
  <cp:revision>142</cp:revision>
  <dcterms:created xsi:type="dcterms:W3CDTF">2021-08-10T03:41:20Z</dcterms:created>
  <dcterms:modified xsi:type="dcterms:W3CDTF">2022-08-06T23:25:17Z</dcterms:modified>
</cp:coreProperties>
</file>