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Relationship Type="http://schemas.microsoft.com/office/2007/relationships/ui/extensibility" Target="/customUI/customUI14.xml" Id="R7b751d6607134282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81" r:id="rId3"/>
    <p:sldId id="282" r:id="rId4"/>
    <p:sldId id="497" r:id="rId5"/>
    <p:sldId id="456" r:id="rId6"/>
    <p:sldId id="592" r:id="rId7"/>
    <p:sldId id="581" r:id="rId8"/>
    <p:sldId id="575" r:id="rId9"/>
    <p:sldId id="326" r:id="rId10"/>
    <p:sldId id="483" r:id="rId11"/>
    <p:sldId id="351" r:id="rId12"/>
    <p:sldId id="583" r:id="rId13"/>
    <p:sldId id="584" r:id="rId14"/>
    <p:sldId id="594" r:id="rId15"/>
    <p:sldId id="585" r:id="rId16"/>
    <p:sldId id="484" r:id="rId17"/>
    <p:sldId id="587" r:id="rId18"/>
    <p:sldId id="297" r:id="rId19"/>
    <p:sldId id="595" r:id="rId20"/>
    <p:sldId id="590" r:id="rId21"/>
    <p:sldId id="494" r:id="rId22"/>
    <p:sldId id="593" r:id="rId23"/>
    <p:sldId id="325" r:id="rId24"/>
    <p:sldId id="344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Bui Thi Tuyet GV" initials="BTTG" lastIdx="19" clrIdx="2">
    <p:extLst>
      <p:ext uri="{19B8F6BF-5375-455C-9EA6-DF929625EA0E}">
        <p15:presenceInfo xmlns:p15="http://schemas.microsoft.com/office/powerpoint/2012/main" userId="S-1-5-21-458311769-2147388941-133073445-1001" providerId="AD"/>
      </p:ext>
    </p:extLst>
  </p:cmAuthor>
  <p:cmAuthor id="4" name="Dell" initials="D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0ABAF-B23C-4736-AEB9-5FAE681D07FA}">
      <dgm:prSet phldrT="[Text]"/>
      <dgm:spPr/>
      <dgm:t>
        <a:bodyPr/>
        <a:lstStyle/>
        <a:p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án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E6F5A-9DD3-4463-B617-DAC4CB1475BA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Đọc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trước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bài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ôn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lại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thứ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thực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hiện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phép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tính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đã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học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ở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lớp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6.</a:t>
          </a: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4EE21C-41FF-4CD0-B539-C32AA6759FB5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lá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DF45F4-D478-44E0-B1DD-93754828C415}" type="parTrans" cxnId="{C85853BF-D826-4D0A-8FE6-78FA74360FA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D758B-82B0-4F12-8135-29E3E1374865}" type="sibTrans" cxnId="{C85853BF-D826-4D0A-8FE6-78FA74360FA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B8EA2-E9F4-4E7D-B5BF-ABC527E44C63}" type="pres">
      <dgm:prSet presAssocID="{8E595FF9-7F13-4589-ADB1-A98CFA417FE8}" presName="childText" presStyleLbl="revTx" presStyleIdx="0" presStyleCnt="2" custScaleY="91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08717-B530-41AC-B5CE-E14FAEC5B062}" type="pres">
      <dgm:prSet presAssocID="{3B33AAEF-2BF8-4EBB-A3B1-62835B5C81BF}" presName="parentText" presStyleLbl="node1" presStyleIdx="1" presStyleCnt="2" custLinFactNeighborY="-56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C85853BF-D826-4D0A-8FE6-78FA74360FAE}" srcId="{8E595FF9-7F13-4589-ADB1-A98CFA417FE8}" destId="{5D4EE21C-41FF-4CD0-B539-C32AA6759FB5}" srcOrd="1" destOrd="0" parTransId="{34DF45F4-D478-44E0-B1DD-93754828C415}" sibTransId="{B5AD758B-82B0-4F12-8135-29E3E1374865}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E99011A9-40C8-4DF2-88C7-47C5275163AF}" type="presOf" srcId="{5D4EE21C-41FF-4CD0-B539-C32AA6759FB5}" destId="{0DFB8EA2-E9F4-4E7D-B5BF-ABC527E44C63}" srcOrd="0" destOrd="1" presId="urn:microsoft.com/office/officeart/2005/8/layout/vList2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76333"/>
          <a:ext cx="6576930" cy="98279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39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9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9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9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76" y="124309"/>
        <a:ext cx="6480978" cy="886847"/>
      </dsp:txXfrm>
    </dsp:sp>
    <dsp:sp modelId="{0DFB8EA2-E9F4-4E7D-B5BF-ABC527E44C63}">
      <dsp:nvSpPr>
        <dsp:cNvPr id="0" name=""/>
        <dsp:cNvSpPr/>
      </dsp:nvSpPr>
      <dsp:spPr>
        <a:xfrm>
          <a:off x="0" y="1052460"/>
          <a:ext cx="6576930" cy="993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18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3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altLang="en-US" sz="3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án</a:t>
          </a:r>
          <a:r>
            <a:rPr lang="vi-VN" altLang="en-US" sz="3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3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altLang="en-US" sz="3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altLang="en-US" sz="3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en-US" sz="3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altLang="en-US" sz="3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30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altLang="en-US" sz="3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000" kern="1200" dirty="0" err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altLang="en-US" sz="3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lá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quà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52460"/>
        <a:ext cx="6576930" cy="993702"/>
      </dsp:txXfrm>
    </dsp:sp>
    <dsp:sp modelId="{D2408717-B530-41AC-B5CE-E14FAEC5B062}">
      <dsp:nvSpPr>
        <dsp:cNvPr id="0" name=""/>
        <dsp:cNvSpPr/>
      </dsp:nvSpPr>
      <dsp:spPr>
        <a:xfrm>
          <a:off x="0" y="1990960"/>
          <a:ext cx="6576930" cy="98279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9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9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76" y="2038936"/>
        <a:ext cx="6480978" cy="886847"/>
      </dsp:txXfrm>
    </dsp:sp>
    <dsp:sp modelId="{8F3B6D51-6576-4847-95F8-097004C88A78}">
      <dsp:nvSpPr>
        <dsp:cNvPr id="0" name=""/>
        <dsp:cNvSpPr/>
      </dsp:nvSpPr>
      <dsp:spPr>
        <a:xfrm>
          <a:off x="0" y="3028963"/>
          <a:ext cx="6576930" cy="97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18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Đọc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trước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bài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ôn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thứ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thực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hiện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đã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ở </a:t>
          </a:r>
          <a:r>
            <a:rPr lang="en-US" sz="3000" kern="1200" dirty="0" err="1">
              <a:latin typeface="Times New Roman" pitchFamily="18" charset="0"/>
              <a:cs typeface="Times New Roman" pitchFamily="18" charset="0"/>
            </a:rPr>
            <a:t>lớp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 6.</a:t>
          </a:r>
        </a:p>
      </dsp:txBody>
      <dsp:txXfrm>
        <a:off x="0" y="3028963"/>
        <a:ext cx="6576930" cy="978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5.wmf"/><Relationship Id="rId7" Type="http://schemas.openxmlformats.org/officeDocument/2006/relationships/image" Target="../media/image53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46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76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0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3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8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3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jpeg"/><Relationship Id="rId11" Type="http://schemas.openxmlformats.org/officeDocument/2006/relationships/image" Target="../media/image40.png"/><Relationship Id="rId5" Type="http://schemas.openxmlformats.org/officeDocument/2006/relationships/audio" Target="../media/audio2.wav"/><Relationship Id="rId15" Type="http://schemas.openxmlformats.org/officeDocument/2006/relationships/image" Target="../media/image36.wmf"/><Relationship Id="rId10" Type="http://schemas.openxmlformats.org/officeDocument/2006/relationships/hyperlink" Target="https://www.publicdomainpictures.net/en/view-image.php?image=317882&amp;picture=abstract-background" TargetMode="External"/><Relationship Id="rId4" Type="http://schemas.openxmlformats.org/officeDocument/2006/relationships/audio" Target="../media/audio1.wav"/><Relationship Id="rId9" Type="http://schemas.openxmlformats.org/officeDocument/2006/relationships/image" Target="../media/image39.jpeg"/><Relationship Id="rId1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3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18.bin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8.png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jpeg"/><Relationship Id="rId24" Type="http://schemas.openxmlformats.org/officeDocument/2006/relationships/image" Target="../media/image46.wmf"/><Relationship Id="rId5" Type="http://schemas.openxmlformats.org/officeDocument/2006/relationships/audio" Target="../media/audio2.wav"/><Relationship Id="rId15" Type="http://schemas.openxmlformats.org/officeDocument/2006/relationships/hyperlink" Target="http://www.allwhitebackground.com/colorful-background-images.html" TargetMode="External"/><Relationship Id="rId23" Type="http://schemas.openxmlformats.org/officeDocument/2006/relationships/oleObject" Target="../embeddings/oleObject19.bin"/><Relationship Id="rId19" Type="http://schemas.openxmlformats.org/officeDocument/2006/relationships/oleObject" Target="../embeddings/oleObject17.bin"/><Relationship Id="rId4" Type="http://schemas.openxmlformats.org/officeDocument/2006/relationships/audio" Target="../media/audio1.wav"/><Relationship Id="rId22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27.bin"/><Relationship Id="rId3" Type="http://schemas.openxmlformats.org/officeDocument/2006/relationships/image" Target="../media/image38.jpeg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51.wmf"/><Relationship Id="rId5" Type="http://schemas.openxmlformats.org/officeDocument/2006/relationships/image" Target="../media/image49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57.wmf"/><Relationship Id="rId5" Type="http://schemas.openxmlformats.org/officeDocument/2006/relationships/image" Target="../media/image58.jpeg"/><Relationship Id="rId10" Type="http://schemas.openxmlformats.org/officeDocument/2006/relationships/oleObject" Target="../embeddings/oleObject29.bin"/><Relationship Id="rId4" Type="http://schemas.openxmlformats.org/officeDocument/2006/relationships/audio" Target="../media/audio2.wav"/><Relationship Id="rId9" Type="http://schemas.openxmlformats.org/officeDocument/2006/relationships/image" Target="../media/image5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58.jpeg"/><Relationship Id="rId10" Type="http://schemas.openxmlformats.org/officeDocument/2006/relationships/image" Target="../media/image63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69.wmf"/><Relationship Id="rId3" Type="http://schemas.openxmlformats.org/officeDocument/2006/relationships/image" Target="../media/image38.jpeg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6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4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0.bin"/><Relationship Id="rId12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jpeg"/><Relationship Id="rId11" Type="http://schemas.openxmlformats.org/officeDocument/2006/relationships/image" Target="../media/image73.jpeg"/><Relationship Id="rId5" Type="http://schemas.openxmlformats.org/officeDocument/2006/relationships/audio" Target="../media/audio2.wav"/><Relationship Id="rId10" Type="http://schemas.openxmlformats.org/officeDocument/2006/relationships/image" Target="../media/image72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4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1330517" y="717592"/>
            <a:ext cx="33746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18164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42147" y="378883"/>
            <a:ext cx="940866" cy="9408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405" y="-1905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- BÀI 4: </a:t>
            </a:r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 TỰ THỰC HIỆN CÁC PHÉP TÍNH. QUY TẮC DẤU NGOẶC.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38140" y="878628"/>
            <a:ext cx="3740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68" y="1369623"/>
            <a:ext cx="451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Sgk-T25)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71" y="1896130"/>
            <a:ext cx="451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514042"/>
              </p:ext>
            </p:extLst>
          </p:nvPr>
        </p:nvGraphicFramePr>
        <p:xfrm>
          <a:off x="279977" y="1839253"/>
          <a:ext cx="27559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" name="Equation" r:id="rId4" imgW="2755800" imgH="2387520" progId="Equation.DSMT4">
                  <p:embed/>
                </p:oleObj>
              </mc:Choice>
              <mc:Fallback>
                <p:oleObj name="Equation" r:id="rId4" imgW="2755800" imgH="2387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977" y="1839253"/>
                        <a:ext cx="2755900" cy="238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Cloud Callout 21"/>
          <p:cNvSpPr/>
          <p:nvPr/>
        </p:nvSpPr>
        <p:spPr>
          <a:xfrm>
            <a:off x="4038600" y="742950"/>
            <a:ext cx="5105400" cy="3384629"/>
          </a:xfrm>
          <a:prstGeom prst="cloudCallout">
            <a:avLst>
              <a:gd name="adj1" fmla="val -78397"/>
              <a:gd name="adj2" fmla="val 6436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60105" y="1080433"/>
            <a:ext cx="47208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5195172" y="916195"/>
            <a:ext cx="3733800" cy="2209800"/>
          </a:xfrm>
          <a:prstGeom prst="cloudCallout">
            <a:avLst>
              <a:gd name="adj1" fmla="val -78397"/>
              <a:gd name="adj2" fmla="val 6436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486400" y="1421844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489314"/>
              </p:ext>
            </p:extLst>
          </p:nvPr>
        </p:nvGraphicFramePr>
        <p:xfrm>
          <a:off x="819150" y="1912127"/>
          <a:ext cx="3067050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" name="Equation" r:id="rId6" imgW="3073320" imgH="2387520" progId="Equation.DSMT4">
                  <p:embed/>
                </p:oleObj>
              </mc:Choice>
              <mc:Fallback>
                <p:oleObj name="Equation" r:id="rId6" imgW="3073320" imgH="23875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1912127"/>
                        <a:ext cx="3067050" cy="246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343400" y="1251324"/>
            <a:ext cx="0" cy="37588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87701" y="1341917"/>
            <a:ext cx="4618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“-”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502907"/>
              </p:ext>
            </p:extLst>
          </p:nvPr>
        </p:nvGraphicFramePr>
        <p:xfrm>
          <a:off x="5169561" y="3681740"/>
          <a:ext cx="30543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" name="Equation" r:id="rId8" imgW="3060360" imgH="507960" progId="Equation.DSMT4">
                  <p:embed/>
                </p:oleObj>
              </mc:Choice>
              <mc:Fallback>
                <p:oleObj name="Equation" r:id="rId8" imgW="3060360" imgH="5079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9561" y="3681740"/>
                        <a:ext cx="30543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35426" y="3158520"/>
            <a:ext cx="139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33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r="22819"/>
          <a:stretch>
            <a:fillRect/>
          </a:stretch>
        </p:blipFill>
        <p:spPr>
          <a:xfrm flipH="1">
            <a:off x="0" y="0"/>
            <a:ext cx="352425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58188" y="-20892"/>
            <a:ext cx="8239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4:</a:t>
            </a: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 TỰ THỰC HIỆN CÁC PHÉP TÍNH.         QUY TẮC DẤU NGOẶC.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991" y="719465"/>
            <a:ext cx="374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63" y="1122218"/>
            <a:ext cx="513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16383"/>
              </p:ext>
            </p:extLst>
          </p:nvPr>
        </p:nvGraphicFramePr>
        <p:xfrm>
          <a:off x="153433" y="1643296"/>
          <a:ext cx="2679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0" name="Equation" r:id="rId7" imgW="2679480" imgH="812520" progId="Equation.DSMT4">
                  <p:embed/>
                </p:oleObj>
              </mc:Choice>
              <mc:Fallback>
                <p:oleObj name="Equation" r:id="rId7" imgW="2679480" imgH="812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33" y="1643296"/>
                        <a:ext cx="26797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79519" y="2482288"/>
            <a:ext cx="103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247167" y="1351882"/>
            <a:ext cx="0" cy="37588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loud Callout 12"/>
          <p:cNvSpPr/>
          <p:nvPr/>
        </p:nvSpPr>
        <p:spPr>
          <a:xfrm>
            <a:off x="5562600" y="809511"/>
            <a:ext cx="3593805" cy="1676399"/>
          </a:xfrm>
          <a:prstGeom prst="cloudCallout">
            <a:avLst>
              <a:gd name="adj1" fmla="val -68690"/>
              <a:gd name="adj2" fmla="val 2062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56595" y="1184063"/>
            <a:ext cx="3322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l="20349" r="20345" b="-4"/>
          <a:stretch/>
        </p:blipFill>
        <p:spPr>
          <a:xfrm>
            <a:off x="7782783" y="-59014"/>
            <a:ext cx="1227779" cy="1221225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0" y="72640"/>
            <a:ext cx="832236" cy="8322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2139" y="907838"/>
            <a:ext cx="165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690599"/>
              </p:ext>
            </p:extLst>
          </p:nvPr>
        </p:nvGraphicFramePr>
        <p:xfrm>
          <a:off x="2990849" y="1657463"/>
          <a:ext cx="1981201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" name="Equation" r:id="rId12" imgW="1981080" imgH="812520" progId="Equation.DSMT4">
                  <p:embed/>
                </p:oleObj>
              </mc:Choice>
              <mc:Fallback>
                <p:oleObj name="Equation" r:id="rId12" imgW="19810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90849" y="1657463"/>
                        <a:ext cx="1981201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771604"/>
              </p:ext>
            </p:extLst>
          </p:nvPr>
        </p:nvGraphicFramePr>
        <p:xfrm>
          <a:off x="107950" y="3033713"/>
          <a:ext cx="4968875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" name="Equation" r:id="rId14" imgW="4978080" imgH="1625400" progId="Equation.DSMT4">
                  <p:embed/>
                </p:oleObj>
              </mc:Choice>
              <mc:Fallback>
                <p:oleObj name="Equation" r:id="rId14" imgW="4978080" imgH="1625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033713"/>
                        <a:ext cx="4968875" cy="163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417662"/>
              </p:ext>
            </p:extLst>
          </p:nvPr>
        </p:nvGraphicFramePr>
        <p:xfrm>
          <a:off x="5387016" y="1473796"/>
          <a:ext cx="3513138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" name="Equation" r:id="rId16" imgW="3517560" imgH="2145960" progId="Equation.DSMT4">
                  <p:embed/>
                </p:oleObj>
              </mc:Choice>
              <mc:Fallback>
                <p:oleObj name="Equation" r:id="rId16" imgW="3517560" imgH="21459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016" y="1473796"/>
                        <a:ext cx="3513138" cy="214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52400" y="118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247167" y="3790950"/>
            <a:ext cx="3819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T25)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4: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0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59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58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57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56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55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54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53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52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51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50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49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48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47</a:t>
            </a: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46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45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43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42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41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40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39</a:t>
            </a: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38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37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36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35</a:t>
            </a: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34</a:t>
            </a: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33</a:t>
            </a:r>
          </a:p>
        </p:txBody>
      </p: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32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31</a:t>
            </a: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30</a:t>
            </a:r>
          </a:p>
        </p:txBody>
      </p:sp>
      <p:sp>
        <p:nvSpPr>
          <p:cNvPr id="59" name="Text Box 3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29</a:t>
            </a:r>
          </a:p>
        </p:txBody>
      </p:sp>
      <p:sp>
        <p:nvSpPr>
          <p:cNvPr id="60" name="Text Box 3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28</a:t>
            </a:r>
          </a:p>
        </p:txBody>
      </p:sp>
      <p:sp>
        <p:nvSpPr>
          <p:cNvPr id="61" name="Text Box 3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27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26</a:t>
            </a:r>
          </a:p>
        </p:txBody>
      </p:sp>
      <p:sp>
        <p:nvSpPr>
          <p:cNvPr id="63" name="Text Box 3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25</a:t>
            </a:r>
          </a:p>
        </p:txBody>
      </p:sp>
      <p:sp>
        <p:nvSpPr>
          <p:cNvPr id="64" name="Text Box 3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24</a:t>
            </a:r>
          </a:p>
        </p:txBody>
      </p:sp>
      <p:sp>
        <p:nvSpPr>
          <p:cNvPr id="65" name="Text Box 3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23</a:t>
            </a:r>
          </a:p>
        </p:txBody>
      </p:sp>
      <p:sp>
        <p:nvSpPr>
          <p:cNvPr id="66" name="Text Box 4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22</a:t>
            </a:r>
          </a:p>
        </p:txBody>
      </p:sp>
      <p:sp>
        <p:nvSpPr>
          <p:cNvPr id="67" name="Text Box 4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21</a:t>
            </a:r>
          </a:p>
        </p:txBody>
      </p:sp>
      <p:sp>
        <p:nvSpPr>
          <p:cNvPr id="68" name="Text Box 4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20</a:t>
            </a:r>
          </a:p>
        </p:txBody>
      </p:sp>
      <p:sp>
        <p:nvSpPr>
          <p:cNvPr id="69" name="Text Box 4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19</a:t>
            </a:r>
          </a:p>
        </p:txBody>
      </p:sp>
      <p:sp>
        <p:nvSpPr>
          <p:cNvPr id="70" name="Text Box 4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18</a:t>
            </a:r>
          </a:p>
        </p:txBody>
      </p:sp>
      <p:sp>
        <p:nvSpPr>
          <p:cNvPr id="71" name="Text Box 4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17</a:t>
            </a:r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16</a:t>
            </a:r>
          </a:p>
        </p:txBody>
      </p:sp>
      <p:sp>
        <p:nvSpPr>
          <p:cNvPr id="73" name="Text Box 4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15</a:t>
            </a:r>
          </a:p>
        </p:txBody>
      </p:sp>
      <p:sp>
        <p:nvSpPr>
          <p:cNvPr id="74" name="Text Box 4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14</a:t>
            </a:r>
          </a:p>
        </p:txBody>
      </p:sp>
      <p:sp>
        <p:nvSpPr>
          <p:cNvPr id="75" name="Text Box 4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13</a:t>
            </a:r>
          </a:p>
        </p:txBody>
      </p:sp>
      <p:sp>
        <p:nvSpPr>
          <p:cNvPr id="76" name="Text Box 5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12</a:t>
            </a:r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10</a:t>
            </a:r>
          </a:p>
        </p:txBody>
      </p:sp>
      <p:sp>
        <p:nvSpPr>
          <p:cNvPr id="79" name="Text Box 5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9</a:t>
            </a:r>
          </a:p>
        </p:txBody>
      </p:sp>
      <p:sp>
        <p:nvSpPr>
          <p:cNvPr id="80" name="Text Box 5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8</a:t>
            </a:r>
          </a:p>
        </p:txBody>
      </p:sp>
      <p:sp>
        <p:nvSpPr>
          <p:cNvPr id="81" name="Text Box 5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7</a:t>
            </a:r>
          </a:p>
        </p:txBody>
      </p:sp>
      <p:sp>
        <p:nvSpPr>
          <p:cNvPr id="82" name="Text Box 5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</a:t>
            </a:r>
          </a:p>
        </p:txBody>
      </p:sp>
      <p:sp>
        <p:nvSpPr>
          <p:cNvPr id="83" name="Text Box 5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</a:t>
            </a:r>
          </a:p>
        </p:txBody>
      </p:sp>
      <p:sp>
        <p:nvSpPr>
          <p:cNvPr id="84" name="Text Box 5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85" name="Text Box 5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86" name="Text Box 6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</a:t>
            </a:r>
          </a:p>
        </p:txBody>
      </p:sp>
      <p:sp>
        <p:nvSpPr>
          <p:cNvPr id="87" name="Text Box 6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88" name="Text Box 6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60</a:t>
            </a:r>
          </a:p>
        </p:txBody>
      </p: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59</a:t>
            </a:r>
          </a:p>
        </p:txBody>
      </p:sp>
      <p:sp>
        <p:nvSpPr>
          <p:cNvPr id="90" name="Text Box 6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58</a:t>
            </a:r>
          </a:p>
        </p:txBody>
      </p:sp>
      <p:sp>
        <p:nvSpPr>
          <p:cNvPr id="91" name="Text Box 6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57</a:t>
            </a:r>
          </a:p>
        </p:txBody>
      </p:sp>
      <p:sp>
        <p:nvSpPr>
          <p:cNvPr id="92" name="Text Box 6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56</a:t>
            </a:r>
          </a:p>
        </p:txBody>
      </p:sp>
      <p:sp>
        <p:nvSpPr>
          <p:cNvPr id="93" name="Text Box 6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55</a:t>
            </a:r>
          </a:p>
        </p:txBody>
      </p:sp>
      <p:sp>
        <p:nvSpPr>
          <p:cNvPr id="94" name="Text Box 6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54</a:t>
            </a:r>
          </a:p>
        </p:txBody>
      </p:sp>
      <p:sp>
        <p:nvSpPr>
          <p:cNvPr id="95" name="Text Box 6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53</a:t>
            </a:r>
          </a:p>
        </p:txBody>
      </p:sp>
      <p:sp>
        <p:nvSpPr>
          <p:cNvPr id="96" name="Text Box 7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52</a:t>
            </a:r>
          </a:p>
        </p:txBody>
      </p:sp>
      <p:sp>
        <p:nvSpPr>
          <p:cNvPr id="97" name="Text Box 71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3:</a:t>
            </a:r>
          </a:p>
        </p:txBody>
      </p:sp>
      <p:sp>
        <p:nvSpPr>
          <p:cNvPr id="98" name="Text Box 72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2:</a:t>
            </a:r>
          </a:p>
        </p:txBody>
      </p:sp>
      <p:sp>
        <p:nvSpPr>
          <p:cNvPr id="99" name="Text Box 73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1:</a:t>
            </a:r>
          </a:p>
        </p:txBody>
      </p:sp>
      <p:sp>
        <p:nvSpPr>
          <p:cNvPr id="100" name="Text Box 7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51</a:t>
            </a:r>
          </a:p>
        </p:txBody>
      </p:sp>
      <p:sp>
        <p:nvSpPr>
          <p:cNvPr id="101" name="Text Box 7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50</a:t>
            </a:r>
          </a:p>
        </p:txBody>
      </p:sp>
      <p:sp>
        <p:nvSpPr>
          <p:cNvPr id="102" name="Text Box 7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49</a:t>
            </a:r>
          </a:p>
        </p:txBody>
      </p:sp>
      <p:sp>
        <p:nvSpPr>
          <p:cNvPr id="103" name="Text Box 7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48</a:t>
            </a:r>
          </a:p>
        </p:txBody>
      </p:sp>
      <p:sp>
        <p:nvSpPr>
          <p:cNvPr id="104" name="Text Box 7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47</a:t>
            </a:r>
          </a:p>
        </p:txBody>
      </p:sp>
      <p:sp>
        <p:nvSpPr>
          <p:cNvPr id="105" name="Text Box 7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46</a:t>
            </a:r>
          </a:p>
        </p:txBody>
      </p:sp>
      <p:sp>
        <p:nvSpPr>
          <p:cNvPr id="106" name="Text Box 8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45</a:t>
            </a:r>
          </a:p>
        </p:txBody>
      </p:sp>
      <p:sp>
        <p:nvSpPr>
          <p:cNvPr id="107" name="Text Box 8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44</a:t>
            </a:r>
          </a:p>
        </p:txBody>
      </p:sp>
      <p:sp>
        <p:nvSpPr>
          <p:cNvPr id="108" name="Text Box 8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43</a:t>
            </a:r>
          </a:p>
        </p:txBody>
      </p:sp>
      <p:sp>
        <p:nvSpPr>
          <p:cNvPr id="109" name="Text Box 8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42</a:t>
            </a:r>
          </a:p>
        </p:txBody>
      </p:sp>
      <p:sp>
        <p:nvSpPr>
          <p:cNvPr id="110" name="Text Box 8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41</a:t>
            </a:r>
          </a:p>
        </p:txBody>
      </p:sp>
      <p:sp>
        <p:nvSpPr>
          <p:cNvPr id="111" name="Text Box 8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40</a:t>
            </a:r>
          </a:p>
        </p:txBody>
      </p:sp>
      <p:sp>
        <p:nvSpPr>
          <p:cNvPr id="112" name="Text Box 8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39</a:t>
            </a:r>
          </a:p>
        </p:txBody>
      </p:sp>
      <p:sp>
        <p:nvSpPr>
          <p:cNvPr id="113" name="Text Box 8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38</a:t>
            </a:r>
          </a:p>
        </p:txBody>
      </p:sp>
      <p:sp>
        <p:nvSpPr>
          <p:cNvPr id="114" name="Text Box 8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37</a:t>
            </a:r>
          </a:p>
        </p:txBody>
      </p:sp>
      <p:sp>
        <p:nvSpPr>
          <p:cNvPr id="115" name="Text Box 8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36</a:t>
            </a:r>
          </a:p>
        </p:txBody>
      </p:sp>
      <p:sp>
        <p:nvSpPr>
          <p:cNvPr id="116" name="Text Box 9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35</a:t>
            </a:r>
          </a:p>
        </p:txBody>
      </p:sp>
      <p:sp>
        <p:nvSpPr>
          <p:cNvPr id="117" name="Text Box 9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34</a:t>
            </a:r>
          </a:p>
        </p:txBody>
      </p:sp>
      <p:sp>
        <p:nvSpPr>
          <p:cNvPr id="118" name="Text Box 9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33</a:t>
            </a:r>
          </a:p>
        </p:txBody>
      </p:sp>
      <p:sp>
        <p:nvSpPr>
          <p:cNvPr id="119" name="Text Box 9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32</a:t>
            </a:r>
          </a:p>
        </p:txBody>
      </p:sp>
      <p:sp>
        <p:nvSpPr>
          <p:cNvPr id="120" name="Text Box 9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31</a:t>
            </a:r>
          </a:p>
        </p:txBody>
      </p:sp>
      <p:sp>
        <p:nvSpPr>
          <p:cNvPr id="121" name="Text Box 9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30</a:t>
            </a:r>
          </a:p>
        </p:txBody>
      </p:sp>
      <p:sp>
        <p:nvSpPr>
          <p:cNvPr id="122" name="Text Box 9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29</a:t>
            </a:r>
          </a:p>
        </p:txBody>
      </p:sp>
      <p:sp>
        <p:nvSpPr>
          <p:cNvPr id="123" name="Text Box 9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28</a:t>
            </a:r>
          </a:p>
        </p:txBody>
      </p:sp>
      <p:sp>
        <p:nvSpPr>
          <p:cNvPr id="124" name="Text Box 9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27</a:t>
            </a:r>
          </a:p>
        </p:txBody>
      </p:sp>
      <p:sp>
        <p:nvSpPr>
          <p:cNvPr id="125" name="Text Box 9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26</a:t>
            </a:r>
          </a:p>
        </p:txBody>
      </p:sp>
      <p:sp>
        <p:nvSpPr>
          <p:cNvPr id="126" name="Text Box 10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25</a:t>
            </a:r>
          </a:p>
        </p:txBody>
      </p:sp>
      <p:sp>
        <p:nvSpPr>
          <p:cNvPr id="127" name="Text Box 10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24</a:t>
            </a:r>
          </a:p>
        </p:txBody>
      </p:sp>
      <p:sp>
        <p:nvSpPr>
          <p:cNvPr id="128" name="Text Box 10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23</a:t>
            </a:r>
          </a:p>
        </p:txBody>
      </p:sp>
      <p:sp>
        <p:nvSpPr>
          <p:cNvPr id="129" name="Text Box 10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22</a:t>
            </a:r>
          </a:p>
        </p:txBody>
      </p:sp>
      <p:sp>
        <p:nvSpPr>
          <p:cNvPr id="130" name="Text Box 10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21</a:t>
            </a:r>
          </a:p>
        </p:txBody>
      </p:sp>
      <p:sp>
        <p:nvSpPr>
          <p:cNvPr id="131" name="Text Box 10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20</a:t>
            </a:r>
          </a:p>
        </p:txBody>
      </p:sp>
      <p:sp>
        <p:nvSpPr>
          <p:cNvPr id="132" name="Text Box 10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19</a:t>
            </a:r>
          </a:p>
        </p:txBody>
      </p:sp>
      <p:sp>
        <p:nvSpPr>
          <p:cNvPr id="133" name="Text Box 10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18</a:t>
            </a:r>
          </a:p>
        </p:txBody>
      </p:sp>
      <p:sp>
        <p:nvSpPr>
          <p:cNvPr id="134" name="Text Box 10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17</a:t>
            </a:r>
          </a:p>
        </p:txBody>
      </p:sp>
      <p:sp>
        <p:nvSpPr>
          <p:cNvPr id="135" name="Text Box 10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16</a:t>
            </a:r>
          </a:p>
        </p:txBody>
      </p:sp>
      <p:sp>
        <p:nvSpPr>
          <p:cNvPr id="136" name="Text Box 11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15</a:t>
            </a:r>
          </a:p>
        </p:txBody>
      </p:sp>
      <p:sp>
        <p:nvSpPr>
          <p:cNvPr id="137" name="Text Box 11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14</a:t>
            </a:r>
          </a:p>
        </p:txBody>
      </p:sp>
      <p:sp>
        <p:nvSpPr>
          <p:cNvPr id="138" name="Text Box 11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13</a:t>
            </a:r>
          </a:p>
        </p:txBody>
      </p:sp>
      <p:sp>
        <p:nvSpPr>
          <p:cNvPr id="139" name="Text Box 11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12</a:t>
            </a:r>
          </a:p>
        </p:txBody>
      </p:sp>
      <p:sp>
        <p:nvSpPr>
          <p:cNvPr id="140" name="Text Box 11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11</a:t>
            </a:r>
          </a:p>
        </p:txBody>
      </p:sp>
      <p:sp>
        <p:nvSpPr>
          <p:cNvPr id="141" name="Text Box 11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10</a:t>
            </a:r>
          </a:p>
        </p:txBody>
      </p:sp>
      <p:sp>
        <p:nvSpPr>
          <p:cNvPr id="142" name="Text Box 11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9</a:t>
            </a:r>
          </a:p>
        </p:txBody>
      </p:sp>
      <p:sp>
        <p:nvSpPr>
          <p:cNvPr id="143" name="Text Box 11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8</a:t>
            </a:r>
          </a:p>
        </p:txBody>
      </p:sp>
      <p:sp>
        <p:nvSpPr>
          <p:cNvPr id="144" name="Text Box 11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7</a:t>
            </a:r>
          </a:p>
        </p:txBody>
      </p:sp>
      <p:sp>
        <p:nvSpPr>
          <p:cNvPr id="145" name="Text Box 11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</a:t>
            </a:r>
          </a:p>
        </p:txBody>
      </p:sp>
      <p:sp>
        <p:nvSpPr>
          <p:cNvPr id="146" name="Text Box 12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</a:t>
            </a:r>
          </a:p>
        </p:txBody>
      </p:sp>
      <p:sp>
        <p:nvSpPr>
          <p:cNvPr id="147" name="Text Box 12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148" name="Text Box 12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149" name="Text Box 12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</a:t>
            </a:r>
          </a:p>
        </p:txBody>
      </p:sp>
      <p:sp>
        <p:nvSpPr>
          <p:cNvPr id="150" name="Text Box 12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151" name="Text Box 12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60</a:t>
            </a:r>
          </a:p>
        </p:txBody>
      </p:sp>
      <p:sp>
        <p:nvSpPr>
          <p:cNvPr id="152" name="Text Box 12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59</a:t>
            </a:r>
          </a:p>
        </p:txBody>
      </p:sp>
      <p:sp>
        <p:nvSpPr>
          <p:cNvPr id="153" name="Text Box 12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58</a:t>
            </a:r>
          </a:p>
        </p:txBody>
      </p:sp>
      <p:sp>
        <p:nvSpPr>
          <p:cNvPr id="154" name="Text Box 12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57</a:t>
            </a:r>
          </a:p>
        </p:txBody>
      </p:sp>
      <p:sp>
        <p:nvSpPr>
          <p:cNvPr id="155" name="Text Box 12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56</a:t>
            </a:r>
          </a:p>
        </p:txBody>
      </p:sp>
      <p:sp>
        <p:nvSpPr>
          <p:cNvPr id="156" name="Text Box 130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400" b="1"/>
          </a:p>
        </p:txBody>
      </p:sp>
      <p:sp>
        <p:nvSpPr>
          <p:cNvPr id="157" name="Text Box 13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55</a:t>
            </a:r>
          </a:p>
        </p:txBody>
      </p:sp>
      <p:sp>
        <p:nvSpPr>
          <p:cNvPr id="158" name="Text Box 13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54</a:t>
            </a:r>
          </a:p>
        </p:txBody>
      </p:sp>
      <p:sp>
        <p:nvSpPr>
          <p:cNvPr id="159" name="Text Box 13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53</a:t>
            </a:r>
          </a:p>
        </p:txBody>
      </p:sp>
      <p:sp>
        <p:nvSpPr>
          <p:cNvPr id="160" name="Text Box 13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52</a:t>
            </a:r>
          </a:p>
        </p:txBody>
      </p:sp>
      <p:sp>
        <p:nvSpPr>
          <p:cNvPr id="161" name="Text Box 13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51</a:t>
            </a:r>
          </a:p>
        </p:txBody>
      </p:sp>
      <p:sp>
        <p:nvSpPr>
          <p:cNvPr id="162" name="Text Box 13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50</a:t>
            </a:r>
          </a:p>
        </p:txBody>
      </p:sp>
      <p:sp>
        <p:nvSpPr>
          <p:cNvPr id="163" name="Text Box 13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49</a:t>
            </a:r>
          </a:p>
        </p:txBody>
      </p:sp>
      <p:sp>
        <p:nvSpPr>
          <p:cNvPr id="164" name="Text Box 13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48</a:t>
            </a:r>
          </a:p>
        </p:txBody>
      </p:sp>
      <p:sp>
        <p:nvSpPr>
          <p:cNvPr id="165" name="Text Box 13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47</a:t>
            </a:r>
          </a:p>
        </p:txBody>
      </p:sp>
      <p:sp>
        <p:nvSpPr>
          <p:cNvPr id="166" name="Text Box 14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46</a:t>
            </a:r>
          </a:p>
        </p:txBody>
      </p:sp>
      <p:sp>
        <p:nvSpPr>
          <p:cNvPr id="167" name="Text Box 14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45</a:t>
            </a:r>
          </a:p>
        </p:txBody>
      </p:sp>
      <p:sp>
        <p:nvSpPr>
          <p:cNvPr id="168" name="Text Box 14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44</a:t>
            </a:r>
          </a:p>
        </p:txBody>
      </p:sp>
      <p:sp>
        <p:nvSpPr>
          <p:cNvPr id="169" name="Text Box 14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43</a:t>
            </a:r>
          </a:p>
        </p:txBody>
      </p:sp>
      <p:sp>
        <p:nvSpPr>
          <p:cNvPr id="170" name="Text Box 14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42</a:t>
            </a:r>
          </a:p>
        </p:txBody>
      </p:sp>
      <p:sp>
        <p:nvSpPr>
          <p:cNvPr id="171" name="Text Box 14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41</a:t>
            </a:r>
          </a:p>
        </p:txBody>
      </p:sp>
      <p:sp>
        <p:nvSpPr>
          <p:cNvPr id="172" name="Text Box 14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40</a:t>
            </a:r>
          </a:p>
        </p:txBody>
      </p:sp>
      <p:sp>
        <p:nvSpPr>
          <p:cNvPr id="173" name="Text Box 14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39</a:t>
            </a:r>
          </a:p>
        </p:txBody>
      </p:sp>
      <p:sp>
        <p:nvSpPr>
          <p:cNvPr id="174" name="Text Box 14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38</a:t>
            </a:r>
          </a:p>
        </p:txBody>
      </p:sp>
      <p:sp>
        <p:nvSpPr>
          <p:cNvPr id="175" name="Text Box 14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37</a:t>
            </a:r>
          </a:p>
        </p:txBody>
      </p:sp>
      <p:sp>
        <p:nvSpPr>
          <p:cNvPr id="176" name="Text Box 15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36</a:t>
            </a:r>
          </a:p>
        </p:txBody>
      </p:sp>
      <p:sp>
        <p:nvSpPr>
          <p:cNvPr id="177" name="Text Box 15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35</a:t>
            </a:r>
          </a:p>
        </p:txBody>
      </p:sp>
      <p:sp>
        <p:nvSpPr>
          <p:cNvPr id="178" name="Text Box 15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34</a:t>
            </a:r>
          </a:p>
        </p:txBody>
      </p:sp>
      <p:sp>
        <p:nvSpPr>
          <p:cNvPr id="179" name="Text Box 15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33</a:t>
            </a:r>
          </a:p>
        </p:txBody>
      </p:sp>
      <p:sp>
        <p:nvSpPr>
          <p:cNvPr id="180" name="Text Box 15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32</a:t>
            </a:r>
          </a:p>
        </p:txBody>
      </p:sp>
      <p:sp>
        <p:nvSpPr>
          <p:cNvPr id="181" name="Text Box 15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31</a:t>
            </a:r>
          </a:p>
        </p:txBody>
      </p:sp>
      <p:sp>
        <p:nvSpPr>
          <p:cNvPr id="182" name="Text Box 15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30</a:t>
            </a:r>
          </a:p>
        </p:txBody>
      </p:sp>
      <p:sp>
        <p:nvSpPr>
          <p:cNvPr id="183" name="Text Box 15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29</a:t>
            </a:r>
          </a:p>
        </p:txBody>
      </p:sp>
      <p:sp>
        <p:nvSpPr>
          <p:cNvPr id="184" name="Text Box 15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28</a:t>
            </a:r>
          </a:p>
        </p:txBody>
      </p:sp>
      <p:sp>
        <p:nvSpPr>
          <p:cNvPr id="185" name="Text Box 15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27</a:t>
            </a:r>
          </a:p>
        </p:txBody>
      </p:sp>
      <p:sp>
        <p:nvSpPr>
          <p:cNvPr id="186" name="Text Box 16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26</a:t>
            </a:r>
          </a:p>
        </p:txBody>
      </p:sp>
      <p:sp>
        <p:nvSpPr>
          <p:cNvPr id="187" name="Text Box 16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25</a:t>
            </a:r>
          </a:p>
        </p:txBody>
      </p:sp>
      <p:sp>
        <p:nvSpPr>
          <p:cNvPr id="188" name="Text Box 16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24</a:t>
            </a:r>
          </a:p>
        </p:txBody>
      </p:sp>
      <p:sp>
        <p:nvSpPr>
          <p:cNvPr id="189" name="Text Box 16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23</a:t>
            </a:r>
          </a:p>
        </p:txBody>
      </p:sp>
      <p:sp>
        <p:nvSpPr>
          <p:cNvPr id="190" name="Text Box 16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22</a:t>
            </a:r>
          </a:p>
        </p:txBody>
      </p:sp>
      <p:sp>
        <p:nvSpPr>
          <p:cNvPr id="191" name="Text Box 16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21</a:t>
            </a:r>
          </a:p>
        </p:txBody>
      </p:sp>
      <p:sp>
        <p:nvSpPr>
          <p:cNvPr id="192" name="Text Box 16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20</a:t>
            </a:r>
          </a:p>
        </p:txBody>
      </p:sp>
      <p:sp>
        <p:nvSpPr>
          <p:cNvPr id="193" name="Text Box 16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19</a:t>
            </a:r>
          </a:p>
        </p:txBody>
      </p:sp>
      <p:sp>
        <p:nvSpPr>
          <p:cNvPr id="194" name="Text Box 16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18</a:t>
            </a:r>
          </a:p>
        </p:txBody>
      </p:sp>
      <p:sp>
        <p:nvSpPr>
          <p:cNvPr id="195" name="Text Box 16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17</a:t>
            </a:r>
          </a:p>
        </p:txBody>
      </p:sp>
      <p:sp>
        <p:nvSpPr>
          <p:cNvPr id="196" name="Text Box 17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16</a:t>
            </a:r>
          </a:p>
        </p:txBody>
      </p:sp>
      <p:sp>
        <p:nvSpPr>
          <p:cNvPr id="197" name="Text Box 17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15</a:t>
            </a:r>
          </a:p>
        </p:txBody>
      </p:sp>
      <p:sp>
        <p:nvSpPr>
          <p:cNvPr id="198" name="Text Box 17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14</a:t>
            </a:r>
          </a:p>
        </p:txBody>
      </p:sp>
      <p:sp>
        <p:nvSpPr>
          <p:cNvPr id="199" name="Text Box 17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13</a:t>
            </a:r>
          </a:p>
        </p:txBody>
      </p:sp>
      <p:sp>
        <p:nvSpPr>
          <p:cNvPr id="200" name="Text Box 17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12</a:t>
            </a:r>
          </a:p>
        </p:txBody>
      </p:sp>
      <p:sp>
        <p:nvSpPr>
          <p:cNvPr id="201" name="Text Box 17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11</a:t>
            </a:r>
          </a:p>
        </p:txBody>
      </p:sp>
      <p:sp>
        <p:nvSpPr>
          <p:cNvPr id="202" name="Text Box 17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10</a:t>
            </a:r>
          </a:p>
        </p:txBody>
      </p:sp>
      <p:sp>
        <p:nvSpPr>
          <p:cNvPr id="203" name="Text Box 17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9</a:t>
            </a:r>
          </a:p>
        </p:txBody>
      </p:sp>
      <p:sp>
        <p:nvSpPr>
          <p:cNvPr id="204" name="Text Box 17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8</a:t>
            </a:r>
          </a:p>
        </p:txBody>
      </p:sp>
      <p:sp>
        <p:nvSpPr>
          <p:cNvPr id="205" name="Text Box 17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7</a:t>
            </a:r>
          </a:p>
        </p:txBody>
      </p:sp>
      <p:sp>
        <p:nvSpPr>
          <p:cNvPr id="206" name="Text Box 18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</a:t>
            </a:r>
          </a:p>
        </p:txBody>
      </p:sp>
      <p:sp>
        <p:nvSpPr>
          <p:cNvPr id="207" name="Text Box 18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</a:t>
            </a:r>
          </a:p>
        </p:txBody>
      </p:sp>
      <p:sp>
        <p:nvSpPr>
          <p:cNvPr id="208" name="Text Box 18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209" name="Text Box 18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210" name="Text Box 18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</a:t>
            </a:r>
          </a:p>
        </p:txBody>
      </p:sp>
      <p:sp>
        <p:nvSpPr>
          <p:cNvPr id="211" name="Text Box 18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212" name="Text Box 18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60</a:t>
            </a:r>
          </a:p>
        </p:txBody>
      </p:sp>
      <p:sp>
        <p:nvSpPr>
          <p:cNvPr id="213" name="Text Box 18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59</a:t>
            </a:r>
          </a:p>
        </p:txBody>
      </p:sp>
      <p:sp>
        <p:nvSpPr>
          <p:cNvPr id="214" name="Text Box 18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58</a:t>
            </a:r>
          </a:p>
        </p:txBody>
      </p:sp>
      <p:sp>
        <p:nvSpPr>
          <p:cNvPr id="215" name="Text Box 18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57</a:t>
            </a:r>
          </a:p>
        </p:txBody>
      </p:sp>
      <p:sp>
        <p:nvSpPr>
          <p:cNvPr id="216" name="Text Box 19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56</a:t>
            </a:r>
          </a:p>
        </p:txBody>
      </p:sp>
      <p:sp>
        <p:nvSpPr>
          <p:cNvPr id="217" name="Text Box 19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55</a:t>
            </a:r>
          </a:p>
        </p:txBody>
      </p:sp>
      <p:sp>
        <p:nvSpPr>
          <p:cNvPr id="218" name="Text Box 19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54</a:t>
            </a:r>
          </a:p>
        </p:txBody>
      </p:sp>
      <p:sp>
        <p:nvSpPr>
          <p:cNvPr id="219" name="Text Box 19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53</a:t>
            </a:r>
          </a:p>
        </p:txBody>
      </p:sp>
      <p:sp>
        <p:nvSpPr>
          <p:cNvPr id="220" name="Text Box 19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52</a:t>
            </a:r>
          </a:p>
        </p:txBody>
      </p:sp>
      <p:sp>
        <p:nvSpPr>
          <p:cNvPr id="221" name="Text Box 19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51</a:t>
            </a:r>
          </a:p>
        </p:txBody>
      </p:sp>
      <p:sp>
        <p:nvSpPr>
          <p:cNvPr id="222" name="Text Box 19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50</a:t>
            </a:r>
          </a:p>
        </p:txBody>
      </p:sp>
      <p:sp>
        <p:nvSpPr>
          <p:cNvPr id="223" name="Text Box 19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49</a:t>
            </a:r>
          </a:p>
        </p:txBody>
      </p:sp>
      <p:sp>
        <p:nvSpPr>
          <p:cNvPr id="224" name="Text Box 19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48</a:t>
            </a:r>
          </a:p>
        </p:txBody>
      </p:sp>
      <p:sp>
        <p:nvSpPr>
          <p:cNvPr id="225" name="Text Box 19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47</a:t>
            </a:r>
          </a:p>
        </p:txBody>
      </p:sp>
      <p:sp>
        <p:nvSpPr>
          <p:cNvPr id="226" name="Text Box 20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46</a:t>
            </a:r>
          </a:p>
        </p:txBody>
      </p:sp>
      <p:sp>
        <p:nvSpPr>
          <p:cNvPr id="227" name="Text Box 20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45</a:t>
            </a:r>
          </a:p>
        </p:txBody>
      </p:sp>
      <p:sp>
        <p:nvSpPr>
          <p:cNvPr id="228" name="Text Box 20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44</a:t>
            </a:r>
          </a:p>
        </p:txBody>
      </p:sp>
      <p:sp>
        <p:nvSpPr>
          <p:cNvPr id="229" name="Text Box 20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43</a:t>
            </a:r>
          </a:p>
        </p:txBody>
      </p:sp>
      <p:sp>
        <p:nvSpPr>
          <p:cNvPr id="230" name="Text Box 20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42</a:t>
            </a:r>
          </a:p>
        </p:txBody>
      </p:sp>
      <p:sp>
        <p:nvSpPr>
          <p:cNvPr id="231" name="Text Box 20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41</a:t>
            </a:r>
          </a:p>
        </p:txBody>
      </p:sp>
      <p:sp>
        <p:nvSpPr>
          <p:cNvPr id="232" name="Text Box 20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40</a:t>
            </a:r>
          </a:p>
        </p:txBody>
      </p:sp>
      <p:sp>
        <p:nvSpPr>
          <p:cNvPr id="233" name="Text Box 20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39</a:t>
            </a:r>
          </a:p>
        </p:txBody>
      </p:sp>
      <p:sp>
        <p:nvSpPr>
          <p:cNvPr id="234" name="Text Box 20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38</a:t>
            </a:r>
          </a:p>
        </p:txBody>
      </p:sp>
      <p:sp>
        <p:nvSpPr>
          <p:cNvPr id="235" name="Text Box 20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37</a:t>
            </a:r>
          </a:p>
        </p:txBody>
      </p:sp>
      <p:sp>
        <p:nvSpPr>
          <p:cNvPr id="236" name="Text Box 21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36</a:t>
            </a:r>
          </a:p>
        </p:txBody>
      </p:sp>
      <p:sp>
        <p:nvSpPr>
          <p:cNvPr id="237" name="Text Box 21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35</a:t>
            </a:r>
          </a:p>
        </p:txBody>
      </p:sp>
      <p:sp>
        <p:nvSpPr>
          <p:cNvPr id="238" name="Text Box 21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34</a:t>
            </a:r>
          </a:p>
        </p:txBody>
      </p:sp>
      <p:sp>
        <p:nvSpPr>
          <p:cNvPr id="239" name="Text Box 21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33</a:t>
            </a:r>
          </a:p>
        </p:txBody>
      </p:sp>
      <p:sp>
        <p:nvSpPr>
          <p:cNvPr id="240" name="Text Box 21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32</a:t>
            </a:r>
          </a:p>
        </p:txBody>
      </p:sp>
      <p:sp>
        <p:nvSpPr>
          <p:cNvPr id="241" name="Text Box 21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31</a:t>
            </a:r>
          </a:p>
        </p:txBody>
      </p:sp>
      <p:sp>
        <p:nvSpPr>
          <p:cNvPr id="242" name="Text Box 21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30</a:t>
            </a:r>
          </a:p>
        </p:txBody>
      </p:sp>
      <p:sp>
        <p:nvSpPr>
          <p:cNvPr id="243" name="Text Box 21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29</a:t>
            </a:r>
          </a:p>
        </p:txBody>
      </p:sp>
      <p:sp>
        <p:nvSpPr>
          <p:cNvPr id="244" name="Text Box 21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28</a:t>
            </a:r>
          </a:p>
        </p:txBody>
      </p:sp>
      <p:sp>
        <p:nvSpPr>
          <p:cNvPr id="245" name="Text Box 21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27</a:t>
            </a:r>
          </a:p>
        </p:txBody>
      </p:sp>
      <p:sp>
        <p:nvSpPr>
          <p:cNvPr id="246" name="Text Box 22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26</a:t>
            </a:r>
          </a:p>
        </p:txBody>
      </p:sp>
      <p:sp>
        <p:nvSpPr>
          <p:cNvPr id="247" name="Text Box 22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25</a:t>
            </a:r>
          </a:p>
        </p:txBody>
      </p:sp>
      <p:sp>
        <p:nvSpPr>
          <p:cNvPr id="248" name="Text Box 22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24</a:t>
            </a:r>
          </a:p>
        </p:txBody>
      </p:sp>
      <p:sp>
        <p:nvSpPr>
          <p:cNvPr id="249" name="Text Box 22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23</a:t>
            </a:r>
          </a:p>
        </p:txBody>
      </p:sp>
      <p:sp>
        <p:nvSpPr>
          <p:cNvPr id="250" name="Text Box 22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22</a:t>
            </a:r>
          </a:p>
        </p:txBody>
      </p:sp>
      <p:sp>
        <p:nvSpPr>
          <p:cNvPr id="251" name="Text Box 22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21</a:t>
            </a:r>
          </a:p>
        </p:txBody>
      </p:sp>
      <p:sp>
        <p:nvSpPr>
          <p:cNvPr id="252" name="Text Box 22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20</a:t>
            </a:r>
          </a:p>
        </p:txBody>
      </p:sp>
      <p:sp>
        <p:nvSpPr>
          <p:cNvPr id="253" name="Text Box 22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19</a:t>
            </a:r>
          </a:p>
        </p:txBody>
      </p:sp>
      <p:sp>
        <p:nvSpPr>
          <p:cNvPr id="254" name="Text Box 22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18</a:t>
            </a:r>
          </a:p>
        </p:txBody>
      </p:sp>
      <p:sp>
        <p:nvSpPr>
          <p:cNvPr id="255" name="Text Box 22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17</a:t>
            </a:r>
          </a:p>
        </p:txBody>
      </p:sp>
      <p:sp>
        <p:nvSpPr>
          <p:cNvPr id="256" name="Text Box 23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16</a:t>
            </a:r>
          </a:p>
        </p:txBody>
      </p:sp>
      <p:sp>
        <p:nvSpPr>
          <p:cNvPr id="257" name="Text Box 23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15</a:t>
            </a:r>
          </a:p>
        </p:txBody>
      </p:sp>
      <p:sp>
        <p:nvSpPr>
          <p:cNvPr id="258" name="Text Box 23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14</a:t>
            </a:r>
          </a:p>
        </p:txBody>
      </p:sp>
      <p:sp>
        <p:nvSpPr>
          <p:cNvPr id="259" name="Text Box 23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13</a:t>
            </a:r>
          </a:p>
        </p:txBody>
      </p:sp>
      <p:sp>
        <p:nvSpPr>
          <p:cNvPr id="260" name="Text Box 23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12</a:t>
            </a:r>
          </a:p>
        </p:txBody>
      </p:sp>
      <p:sp>
        <p:nvSpPr>
          <p:cNvPr id="261" name="Text Box 23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11</a:t>
            </a:r>
          </a:p>
        </p:txBody>
      </p:sp>
      <p:sp>
        <p:nvSpPr>
          <p:cNvPr id="262" name="Text Box 23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10</a:t>
            </a:r>
          </a:p>
        </p:txBody>
      </p:sp>
      <p:sp>
        <p:nvSpPr>
          <p:cNvPr id="263" name="Text Box 23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9</a:t>
            </a:r>
          </a:p>
        </p:txBody>
      </p:sp>
      <p:sp>
        <p:nvSpPr>
          <p:cNvPr id="264" name="Text Box 23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8</a:t>
            </a:r>
          </a:p>
        </p:txBody>
      </p:sp>
      <p:sp>
        <p:nvSpPr>
          <p:cNvPr id="265" name="Text Box 23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7</a:t>
            </a:r>
          </a:p>
        </p:txBody>
      </p:sp>
      <p:sp>
        <p:nvSpPr>
          <p:cNvPr id="266" name="Text Box 24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</a:t>
            </a:r>
          </a:p>
        </p:txBody>
      </p:sp>
      <p:sp>
        <p:nvSpPr>
          <p:cNvPr id="267" name="Text Box 24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</a:t>
            </a:r>
          </a:p>
        </p:txBody>
      </p:sp>
      <p:sp>
        <p:nvSpPr>
          <p:cNvPr id="268" name="Text Box 24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269" name="Text Box 24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270" name="Text Box 24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</a:t>
            </a:r>
          </a:p>
        </p:txBody>
      </p:sp>
      <p:sp>
        <p:nvSpPr>
          <p:cNvPr id="271" name="Text Box 24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272" name="Text Box 24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0</a:t>
            </a:r>
          </a:p>
        </p:txBody>
      </p:sp>
      <p:sp>
        <p:nvSpPr>
          <p:cNvPr id="273" name="Text Box 247"/>
          <p:cNvSpPr txBox="1">
            <a:spLocks noChangeArrowheads="1"/>
          </p:cNvSpPr>
          <p:nvPr/>
        </p:nvSpPr>
        <p:spPr bwMode="auto">
          <a:xfrm>
            <a:off x="7696200" y="4603903"/>
            <a:ext cx="12954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33868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2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9000"/>
                            </p:stCondLst>
                            <p:childTnLst>
                              <p:par>
                                <p:cTn id="2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000"/>
                            </p:stCondLst>
                            <p:childTnLst>
                              <p:par>
                                <p:cTn id="2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4000"/>
                            </p:stCondLst>
                            <p:childTnLst>
                              <p:par>
                                <p:cTn id="2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5000"/>
                            </p:stCondLst>
                            <p:childTnLst>
                              <p:par>
                                <p:cTn id="2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9000"/>
                            </p:stCondLst>
                            <p:childTnLst>
                              <p:par>
                                <p:cTn id="2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2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2000"/>
                            </p:stCondLst>
                            <p:childTnLst>
                              <p:par>
                                <p:cTn id="2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2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4000"/>
                            </p:stCondLst>
                            <p:childTnLst>
                              <p:par>
                                <p:cTn id="2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5000"/>
                            </p:stCondLst>
                            <p:childTnLst>
                              <p:par>
                                <p:cTn id="2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6000"/>
                            </p:stCondLst>
                            <p:childTnLst>
                              <p:par>
                                <p:cTn id="2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9000"/>
                            </p:stCondLst>
                            <p:childTnLst>
                              <p:par>
                                <p:cTn id="2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3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1000"/>
                            </p:stCondLst>
                            <p:childTnLst>
                              <p:par>
                                <p:cTn id="3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2000"/>
                            </p:stCondLst>
                            <p:childTnLst>
                              <p:par>
                                <p:cTn id="3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63000"/>
                            </p:stCondLst>
                            <p:childTnLst>
                              <p:par>
                                <p:cTn id="3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64000"/>
                            </p:stCondLst>
                            <p:childTnLst>
                              <p:par>
                                <p:cTn id="3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5000"/>
                            </p:stCondLst>
                            <p:childTnLst>
                              <p:par>
                                <p:cTn id="3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66000"/>
                            </p:stCondLst>
                            <p:childTnLst>
                              <p:par>
                                <p:cTn id="3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67000"/>
                            </p:stCondLst>
                            <p:childTnLst>
                              <p:par>
                                <p:cTn id="3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68000"/>
                            </p:stCondLst>
                            <p:childTnLst>
                              <p:par>
                                <p:cTn id="3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69000"/>
                            </p:stCondLst>
                            <p:childTnLst>
                              <p:par>
                                <p:cTn id="3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70000"/>
                            </p:stCondLst>
                            <p:childTnLst>
                              <p:par>
                                <p:cTn id="3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71000"/>
                            </p:stCondLst>
                            <p:childTnLst>
                              <p:par>
                                <p:cTn id="3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72000"/>
                            </p:stCondLst>
                            <p:childTnLst>
                              <p:par>
                                <p:cTn id="3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73000"/>
                            </p:stCondLst>
                            <p:childTnLst>
                              <p:par>
                                <p:cTn id="3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74000"/>
                            </p:stCondLst>
                            <p:childTnLst>
                              <p:par>
                                <p:cTn id="3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75000"/>
                            </p:stCondLst>
                            <p:childTnLst>
                              <p:par>
                                <p:cTn id="3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76000"/>
                            </p:stCondLst>
                            <p:childTnLst>
                              <p:par>
                                <p:cTn id="3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77000"/>
                            </p:stCondLst>
                            <p:childTnLst>
                              <p:par>
                                <p:cTn id="3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78000"/>
                            </p:stCondLst>
                            <p:childTnLst>
                              <p:par>
                                <p:cTn id="3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79000"/>
                            </p:stCondLst>
                            <p:childTnLst>
                              <p:par>
                                <p:cTn id="3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80000"/>
                            </p:stCondLst>
                            <p:childTnLst>
                              <p:par>
                                <p:cTn id="3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1000"/>
                            </p:stCondLst>
                            <p:childTnLst>
                              <p:par>
                                <p:cTn id="3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82000"/>
                            </p:stCondLst>
                            <p:childTnLst>
                              <p:par>
                                <p:cTn id="3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83000"/>
                            </p:stCondLst>
                            <p:childTnLst>
                              <p:par>
                                <p:cTn id="3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84000"/>
                            </p:stCondLst>
                            <p:childTnLst>
                              <p:par>
                                <p:cTn id="3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85000"/>
                            </p:stCondLst>
                            <p:childTnLst>
                              <p:par>
                                <p:cTn id="4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86000"/>
                            </p:stCondLst>
                            <p:childTnLst>
                              <p:par>
                                <p:cTn id="4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87000"/>
                            </p:stCondLst>
                            <p:childTnLst>
                              <p:par>
                                <p:cTn id="4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88000"/>
                            </p:stCondLst>
                            <p:childTnLst>
                              <p:par>
                                <p:cTn id="4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89000"/>
                            </p:stCondLst>
                            <p:childTnLst>
                              <p:par>
                                <p:cTn id="4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90000"/>
                            </p:stCondLst>
                            <p:childTnLst>
                              <p:par>
                                <p:cTn id="4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1000"/>
                            </p:stCondLst>
                            <p:childTnLst>
                              <p:par>
                                <p:cTn id="4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92000"/>
                            </p:stCondLst>
                            <p:childTnLst>
                              <p:par>
                                <p:cTn id="4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93000"/>
                            </p:stCondLst>
                            <p:childTnLst>
                              <p:par>
                                <p:cTn id="4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94000"/>
                            </p:stCondLst>
                            <p:childTnLst>
                              <p:par>
                                <p:cTn id="4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95000"/>
                            </p:stCondLst>
                            <p:childTnLst>
                              <p:par>
                                <p:cTn id="4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96000"/>
                            </p:stCondLst>
                            <p:childTnLst>
                              <p:par>
                                <p:cTn id="4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97000"/>
                            </p:stCondLst>
                            <p:childTnLst>
                              <p:par>
                                <p:cTn id="4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98000"/>
                            </p:stCondLst>
                            <p:childTnLst>
                              <p:par>
                                <p:cTn id="4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99000"/>
                            </p:stCondLst>
                            <p:childTnLst>
                              <p:par>
                                <p:cTn id="4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00000"/>
                            </p:stCondLst>
                            <p:childTnLst>
                              <p:par>
                                <p:cTn id="4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4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4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03000"/>
                            </p:stCondLst>
                            <p:childTnLst>
                              <p:par>
                                <p:cTn id="4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4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4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4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4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4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4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5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5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5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13000"/>
                            </p:stCondLst>
                            <p:childTnLst>
                              <p:par>
                                <p:cTn id="5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5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5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5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5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5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5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5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21000"/>
                            </p:stCondLst>
                            <p:childTnLst>
                              <p:par>
                                <p:cTn id="5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22000"/>
                            </p:stCondLst>
                            <p:childTnLst>
                              <p:par>
                                <p:cTn id="5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23000"/>
                            </p:stCondLst>
                            <p:childTnLst>
                              <p:par>
                                <p:cTn id="5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24000"/>
                            </p:stCondLst>
                            <p:childTnLst>
                              <p:par>
                                <p:cTn id="5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5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26000"/>
                            </p:stCondLst>
                            <p:childTnLst>
                              <p:par>
                                <p:cTn id="5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27000"/>
                            </p:stCondLst>
                            <p:childTnLst>
                              <p:par>
                                <p:cTn id="5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28000"/>
                            </p:stCondLst>
                            <p:childTnLst>
                              <p:par>
                                <p:cTn id="5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5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5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31000"/>
                            </p:stCondLst>
                            <p:childTnLst>
                              <p:par>
                                <p:cTn id="5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5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6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33000"/>
                            </p:stCondLst>
                            <p:childTnLst>
                              <p:par>
                                <p:cTn id="5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34000"/>
                            </p:stCondLst>
                            <p:childTnLst>
                              <p:par>
                                <p:cTn id="6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35000"/>
                            </p:stCondLst>
                            <p:childTnLst>
                              <p:par>
                                <p:cTn id="6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36000"/>
                            </p:stCondLst>
                            <p:childTnLst>
                              <p:par>
                                <p:cTn id="6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37000"/>
                            </p:stCondLst>
                            <p:childTnLst>
                              <p:par>
                                <p:cTn id="6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38000"/>
                            </p:stCondLst>
                            <p:childTnLst>
                              <p:par>
                                <p:cTn id="6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6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40000"/>
                            </p:stCondLst>
                            <p:childTnLst>
                              <p:par>
                                <p:cTn id="6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41000"/>
                            </p:stCondLst>
                            <p:childTnLst>
                              <p:par>
                                <p:cTn id="6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42000"/>
                            </p:stCondLst>
                            <p:childTnLst>
                              <p:par>
                                <p:cTn id="6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143000"/>
                            </p:stCondLst>
                            <p:childTnLst>
                              <p:par>
                                <p:cTn id="6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144000"/>
                            </p:stCondLst>
                            <p:childTnLst>
                              <p:par>
                                <p:cTn id="6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145000"/>
                            </p:stCondLst>
                            <p:childTnLst>
                              <p:par>
                                <p:cTn id="6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146000"/>
                            </p:stCondLst>
                            <p:childTnLst>
                              <p:par>
                                <p:cTn id="6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147000"/>
                            </p:stCondLst>
                            <p:childTnLst>
                              <p:par>
                                <p:cTn id="6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48000"/>
                            </p:stCondLst>
                            <p:childTnLst>
                              <p:par>
                                <p:cTn id="6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6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150000"/>
                            </p:stCondLst>
                            <p:childTnLst>
                              <p:par>
                                <p:cTn id="6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151000"/>
                            </p:stCondLst>
                            <p:childTnLst>
                              <p:par>
                                <p:cTn id="6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152000"/>
                            </p:stCondLst>
                            <p:childTnLst>
                              <p:par>
                                <p:cTn id="6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153000"/>
                            </p:stCondLst>
                            <p:childTnLst>
                              <p:par>
                                <p:cTn id="6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154000"/>
                            </p:stCondLst>
                            <p:childTnLst>
                              <p:par>
                                <p:cTn id="6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155000"/>
                            </p:stCondLst>
                            <p:childTnLst>
                              <p:par>
                                <p:cTn id="6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56000"/>
                            </p:stCondLst>
                            <p:childTnLst>
                              <p:par>
                                <p:cTn id="6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157000"/>
                            </p:stCondLst>
                            <p:childTnLst>
                              <p:par>
                                <p:cTn id="6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158000"/>
                            </p:stCondLst>
                            <p:childTnLst>
                              <p:par>
                                <p:cTn id="6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0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7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160000"/>
                            </p:stCondLst>
                            <p:childTnLst>
                              <p:par>
                                <p:cTn id="7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161000"/>
                            </p:stCondLst>
                            <p:childTnLst>
                              <p:par>
                                <p:cTn id="7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62000"/>
                            </p:stCondLst>
                            <p:childTnLst>
                              <p:par>
                                <p:cTn id="7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163000"/>
                            </p:stCondLst>
                            <p:childTnLst>
                              <p:par>
                                <p:cTn id="7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164000"/>
                            </p:stCondLst>
                            <p:childTnLst>
                              <p:par>
                                <p:cTn id="7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65000"/>
                            </p:stCondLst>
                            <p:childTnLst>
                              <p:par>
                                <p:cTn id="7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166000"/>
                            </p:stCondLst>
                            <p:childTnLst>
                              <p:par>
                                <p:cTn id="7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167000"/>
                            </p:stCondLst>
                            <p:childTnLst>
                              <p:par>
                                <p:cTn id="7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6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68000"/>
                            </p:stCondLst>
                            <p:childTnLst>
                              <p:par>
                                <p:cTn id="7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7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170000"/>
                            </p:stCondLst>
                            <p:childTnLst>
                              <p:par>
                                <p:cTn id="7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8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171000"/>
                            </p:stCondLst>
                            <p:childTnLst>
                              <p:par>
                                <p:cTn id="7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172000"/>
                            </p:stCondLst>
                            <p:childTnLst>
                              <p:par>
                                <p:cTn id="7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6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173000"/>
                            </p:stCondLst>
                            <p:childTnLst>
                              <p:par>
                                <p:cTn id="7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174000"/>
                            </p:stCondLst>
                            <p:childTnLst>
                              <p:par>
                                <p:cTn id="7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4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175000"/>
                            </p:stCondLst>
                            <p:childTnLst>
                              <p:par>
                                <p:cTn id="7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8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176000"/>
                            </p:stCondLst>
                            <p:childTnLst>
                              <p:par>
                                <p:cTn id="7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7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6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178000"/>
                            </p:stCondLst>
                            <p:childTnLst>
                              <p:par>
                                <p:cTn id="7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7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4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7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181000"/>
                            </p:stCondLst>
                            <p:childTnLst>
                              <p:par>
                                <p:cTn id="7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182000"/>
                            </p:stCondLst>
                            <p:childTnLst>
                              <p:par>
                                <p:cTn id="7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183000"/>
                            </p:stCondLst>
                            <p:childTnLst>
                              <p:par>
                                <p:cTn id="8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184000"/>
                            </p:stCondLst>
                            <p:childTnLst>
                              <p:par>
                                <p:cTn id="8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185000"/>
                            </p:stCondLst>
                            <p:childTnLst>
                              <p:par>
                                <p:cTn id="8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186000"/>
                            </p:stCondLst>
                            <p:childTnLst>
                              <p:par>
                                <p:cTn id="8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187000"/>
                            </p:stCondLst>
                            <p:childTnLst>
                              <p:par>
                                <p:cTn id="8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188000"/>
                            </p:stCondLst>
                            <p:childTnLst>
                              <p:par>
                                <p:cTn id="8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189000"/>
                            </p:stCondLst>
                            <p:childTnLst>
                              <p:par>
                                <p:cTn id="8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190000"/>
                            </p:stCondLst>
                            <p:childTnLst>
                              <p:par>
                                <p:cTn id="8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1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191000"/>
                            </p:stCondLst>
                            <p:childTnLst>
                              <p:par>
                                <p:cTn id="8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192000"/>
                            </p:stCondLst>
                            <p:childTnLst>
                              <p:par>
                                <p:cTn id="8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9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193000"/>
                            </p:stCondLst>
                            <p:childTnLst>
                              <p:par>
                                <p:cTn id="8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3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194000"/>
                            </p:stCondLst>
                            <p:childTnLst>
                              <p:par>
                                <p:cTn id="8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195000"/>
                            </p:stCondLst>
                            <p:childTnLst>
                              <p:par>
                                <p:cTn id="8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196000"/>
                            </p:stCondLst>
                            <p:childTnLst>
                              <p:par>
                                <p:cTn id="8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197000"/>
                            </p:stCondLst>
                            <p:childTnLst>
                              <p:par>
                                <p:cTn id="8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198000"/>
                            </p:stCondLst>
                            <p:childTnLst>
                              <p:par>
                                <p:cTn id="8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3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199000"/>
                            </p:stCondLst>
                            <p:childTnLst>
                              <p:par>
                                <p:cTn id="8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00000"/>
                            </p:stCondLst>
                            <p:childTnLst>
                              <p:par>
                                <p:cTn id="8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01000"/>
                            </p:stCondLst>
                            <p:childTnLst>
                              <p:par>
                                <p:cTn id="8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5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202000"/>
                            </p:stCondLst>
                            <p:childTnLst>
                              <p:par>
                                <p:cTn id="8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9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03000"/>
                            </p:stCondLst>
                            <p:childTnLst>
                              <p:par>
                                <p:cTn id="8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04000"/>
                            </p:stCondLst>
                            <p:childTnLst>
                              <p:par>
                                <p:cTn id="8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205000"/>
                            </p:stCondLst>
                            <p:childTnLst>
                              <p:par>
                                <p:cTn id="8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1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06000"/>
                            </p:stCondLst>
                            <p:childTnLst>
                              <p:par>
                                <p:cTn id="8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07000"/>
                            </p:stCondLst>
                            <p:childTnLst>
                              <p:par>
                                <p:cTn id="8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9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208000"/>
                            </p:stCondLst>
                            <p:childTnLst>
                              <p:par>
                                <p:cTn id="9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3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09000"/>
                            </p:stCondLst>
                            <p:childTnLst>
                              <p:par>
                                <p:cTn id="9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10000"/>
                            </p:stCondLst>
                            <p:childTnLst>
                              <p:par>
                                <p:cTn id="9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211000"/>
                            </p:stCondLst>
                            <p:childTnLst>
                              <p:par>
                                <p:cTn id="9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5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12000"/>
                            </p:stCondLst>
                            <p:childTnLst>
                              <p:par>
                                <p:cTn id="9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9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13000"/>
                            </p:stCondLst>
                            <p:childTnLst>
                              <p:par>
                                <p:cTn id="9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214000"/>
                            </p:stCondLst>
                            <p:childTnLst>
                              <p:par>
                                <p:cTn id="9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215000"/>
                            </p:stCondLst>
                            <p:childTnLst>
                              <p:par>
                                <p:cTn id="9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216000"/>
                            </p:stCondLst>
                            <p:childTnLst>
                              <p:par>
                                <p:cTn id="9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>
                            <p:stCondLst>
                              <p:cond delay="217000"/>
                            </p:stCondLst>
                            <p:childTnLst>
                              <p:par>
                                <p:cTn id="9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218000"/>
                            </p:stCondLst>
                            <p:childTnLst>
                              <p:par>
                                <p:cTn id="9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3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219000"/>
                            </p:stCondLst>
                            <p:childTnLst>
                              <p:par>
                                <p:cTn id="9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>
                            <p:stCondLst>
                              <p:cond delay="220000"/>
                            </p:stCondLst>
                            <p:childTnLst>
                              <p:par>
                                <p:cTn id="9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1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221000"/>
                            </p:stCondLst>
                            <p:childTnLst>
                              <p:par>
                                <p:cTn id="9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222000"/>
                            </p:stCondLst>
                            <p:childTnLst>
                              <p:par>
                                <p:cTn id="9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>
                            <p:stCondLst>
                              <p:cond delay="223000"/>
                            </p:stCondLst>
                            <p:childTnLst>
                              <p:par>
                                <p:cTn id="9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>
                            <p:stCondLst>
                              <p:cond delay="224000"/>
                            </p:stCondLst>
                            <p:childTnLst>
                              <p:par>
                                <p:cTn id="9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225000"/>
                            </p:stCondLst>
                            <p:childTnLst>
                              <p:par>
                                <p:cTn id="9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1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>
                            <p:stCondLst>
                              <p:cond delay="226000"/>
                            </p:stCondLst>
                            <p:childTnLst>
                              <p:par>
                                <p:cTn id="9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5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>
                            <p:stCondLst>
                              <p:cond delay="227000"/>
                            </p:stCondLst>
                            <p:childTnLst>
                              <p:par>
                                <p:cTn id="9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9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>
                            <p:stCondLst>
                              <p:cond delay="228000"/>
                            </p:stCondLst>
                            <p:childTnLst>
                              <p:par>
                                <p:cTn id="9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3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>
                            <p:stCondLst>
                              <p:cond delay="229000"/>
                            </p:stCondLst>
                            <p:childTnLst>
                              <p:par>
                                <p:cTn id="9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>
                            <p:stCondLst>
                              <p:cond delay="230000"/>
                            </p:stCondLst>
                            <p:childTnLst>
                              <p:par>
                                <p:cTn id="9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1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>
                            <p:stCondLst>
                              <p:cond delay="231000"/>
                            </p:stCondLst>
                            <p:childTnLst>
                              <p:par>
                                <p:cTn id="9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5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>
                            <p:stCondLst>
                              <p:cond delay="232000"/>
                            </p:stCondLst>
                            <p:childTnLst>
                              <p:par>
                                <p:cTn id="9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9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>
                            <p:stCondLst>
                              <p:cond delay="233000"/>
                            </p:stCondLst>
                            <p:childTnLst>
                              <p:par>
                                <p:cTn id="10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3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>
                            <p:stCondLst>
                              <p:cond delay="234000"/>
                            </p:stCondLst>
                            <p:childTnLst>
                              <p:par>
                                <p:cTn id="10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>
                            <p:stCondLst>
                              <p:cond delay="235000"/>
                            </p:stCondLst>
                            <p:childTnLst>
                              <p:par>
                                <p:cTn id="10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1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>
                            <p:stCondLst>
                              <p:cond delay="236000"/>
                            </p:stCondLst>
                            <p:childTnLst>
                              <p:par>
                                <p:cTn id="10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5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>
                            <p:stCondLst>
                              <p:cond delay="237000"/>
                            </p:stCondLst>
                            <p:childTnLst>
                              <p:par>
                                <p:cTn id="10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9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>
                            <p:stCondLst>
                              <p:cond delay="238000"/>
                            </p:stCondLst>
                            <p:childTnLst>
                              <p:par>
                                <p:cTn id="10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3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>
                            <p:stCondLst>
                              <p:cond delay="239000"/>
                            </p:stCondLst>
                            <p:childTnLst>
                              <p:par>
                                <p:cTn id="10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6" fill="hold">
                      <p:stCondLst>
                        <p:cond delay="indefinite"/>
                      </p:stCondLst>
                      <p:childTnLst>
                        <p:par>
                          <p:cTn id="1037" fill="hold">
                            <p:stCondLst>
                              <p:cond delay="0"/>
                            </p:stCondLst>
                            <p:childTnLst>
                              <p:par>
                                <p:cTn id="10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1" fill="hold">
                      <p:stCondLst>
                        <p:cond delay="indefinite"/>
                      </p:stCondLst>
                      <p:childTnLst>
                        <p:par>
                          <p:cTn id="1042" fill="hold">
                            <p:stCondLst>
                              <p:cond delay="0"/>
                            </p:stCondLst>
                            <p:childTnLst>
                              <p:par>
                                <p:cTn id="10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6" fill="hold">
                      <p:stCondLst>
                        <p:cond delay="indefinite"/>
                      </p:stCondLst>
                      <p:childTnLst>
                        <p:par>
                          <p:cTn id="1047" fill="hold">
                            <p:stCondLst>
                              <p:cond delay="0"/>
                            </p:stCondLst>
                            <p:childTnLst>
                              <p:par>
                                <p:cTn id="10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1" fill="hold">
                      <p:stCondLst>
                        <p:cond delay="indefinite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 animBg="1"/>
      <p:bldP spid="13" grpId="1" animBg="1"/>
      <p:bldP spid="14" grpId="0"/>
      <p:bldP spid="14" grpId="1"/>
      <p:bldP spid="17" grpId="0"/>
      <p:bldP spid="27" grpId="0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8" grpId="1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  <p:bldP spid="129" grpId="0" bldLvl="0" animBg="1"/>
      <p:bldP spid="130" grpId="0" bldLvl="0" animBg="1"/>
      <p:bldP spid="131" grpId="0" bldLvl="0" animBg="1"/>
      <p:bldP spid="132" grpId="0" bldLvl="0" animBg="1"/>
      <p:bldP spid="133" grpId="0" bldLvl="0" animBg="1"/>
      <p:bldP spid="134" grpId="0" bldLvl="0" animBg="1"/>
      <p:bldP spid="135" grpId="0" bldLvl="0" animBg="1"/>
      <p:bldP spid="136" grpId="0" bldLvl="0" animBg="1"/>
      <p:bldP spid="137" grpId="0" bldLvl="0" animBg="1"/>
      <p:bldP spid="138" grpId="0" bldLvl="0" animBg="1"/>
      <p:bldP spid="139" grpId="0" bldLvl="0" animBg="1"/>
      <p:bldP spid="140" grpId="0" bldLvl="0" animBg="1"/>
      <p:bldP spid="141" grpId="0" bldLvl="0" animBg="1"/>
      <p:bldP spid="142" grpId="0" bldLvl="0" animBg="1"/>
      <p:bldP spid="143" grpId="0" bldLvl="0" animBg="1"/>
      <p:bldP spid="144" grpId="0" bldLvl="0" animBg="1"/>
      <p:bldP spid="145" grpId="0" bldLvl="0" animBg="1"/>
      <p:bldP spid="146" grpId="0" bldLvl="0" animBg="1"/>
      <p:bldP spid="147" grpId="0" bldLvl="0" animBg="1"/>
      <p:bldP spid="148" grpId="0" bldLvl="0" animBg="1"/>
      <p:bldP spid="149" grpId="0" bldLvl="0" animBg="1"/>
      <p:bldP spid="150" grpId="0" bldLvl="0" animBg="1"/>
      <p:bldP spid="151" grpId="0" bldLvl="0" animBg="1"/>
      <p:bldP spid="152" grpId="0" bldLvl="0" animBg="1"/>
      <p:bldP spid="153" grpId="0" bldLvl="0" animBg="1"/>
      <p:bldP spid="154" grpId="0" bldLvl="0" animBg="1"/>
      <p:bldP spid="155" grpId="0" bldLvl="0" animBg="1"/>
      <p:bldP spid="156" grpId="0" bldLvl="0" animBg="1"/>
      <p:bldP spid="157" grpId="0" bldLvl="0" animBg="1"/>
      <p:bldP spid="158" grpId="0" bldLvl="0" animBg="1"/>
      <p:bldP spid="159" grpId="0" bldLvl="0" animBg="1"/>
      <p:bldP spid="160" grpId="0" bldLvl="0" animBg="1"/>
      <p:bldP spid="161" grpId="0" bldLvl="0" animBg="1"/>
      <p:bldP spid="162" grpId="0" bldLvl="0" animBg="1"/>
      <p:bldP spid="163" grpId="0" bldLvl="0" animBg="1"/>
      <p:bldP spid="164" grpId="0" bldLvl="0" animBg="1"/>
      <p:bldP spid="165" grpId="0" bldLvl="0" animBg="1"/>
      <p:bldP spid="166" grpId="0" bldLvl="0" animBg="1"/>
      <p:bldP spid="167" grpId="0" bldLvl="0" animBg="1"/>
      <p:bldP spid="168" grpId="0" bldLvl="0" animBg="1"/>
      <p:bldP spid="169" grpId="0" bldLvl="0" animBg="1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76" grpId="0" bldLvl="0" animBg="1"/>
      <p:bldP spid="177" grpId="0" bldLvl="0" animBg="1"/>
      <p:bldP spid="178" grpId="0" bldLvl="0" animBg="1"/>
      <p:bldP spid="179" grpId="0" bldLvl="0" animBg="1"/>
      <p:bldP spid="180" grpId="0" bldLvl="0" animBg="1"/>
      <p:bldP spid="181" grpId="0" bldLvl="0" animBg="1"/>
      <p:bldP spid="182" grpId="0" bldLvl="0" animBg="1"/>
      <p:bldP spid="183" grpId="0" bldLvl="0" animBg="1"/>
      <p:bldP spid="184" grpId="0" bldLvl="0" animBg="1"/>
      <p:bldP spid="185" grpId="0" bldLvl="0" animBg="1"/>
      <p:bldP spid="186" grpId="0" bldLvl="0" animBg="1"/>
      <p:bldP spid="187" grpId="0" bldLvl="0" animBg="1"/>
      <p:bldP spid="188" grpId="0" bldLvl="0" animBg="1"/>
      <p:bldP spid="189" grpId="0" bldLvl="0" animBg="1"/>
      <p:bldP spid="190" grpId="0" bldLvl="0" animBg="1"/>
      <p:bldP spid="191" grpId="0" bldLvl="0" animBg="1"/>
      <p:bldP spid="192" grpId="0" bldLvl="0" animBg="1"/>
      <p:bldP spid="193" grpId="0" bldLvl="0" animBg="1"/>
      <p:bldP spid="194" grpId="0" bldLvl="0" animBg="1"/>
      <p:bldP spid="195" grpId="0" bldLvl="0" animBg="1"/>
      <p:bldP spid="196" grpId="0" bldLvl="0" animBg="1"/>
      <p:bldP spid="197" grpId="0" bldLvl="0" animBg="1"/>
      <p:bldP spid="198" grpId="0" bldLvl="0" animBg="1"/>
      <p:bldP spid="199" grpId="0" bldLvl="0" animBg="1"/>
      <p:bldP spid="200" grpId="0" bldLvl="0" animBg="1"/>
      <p:bldP spid="201" grpId="0" bldLvl="0" animBg="1"/>
      <p:bldP spid="202" grpId="0" bldLvl="0" animBg="1"/>
      <p:bldP spid="203" grpId="0" bldLvl="0" animBg="1"/>
      <p:bldP spid="204" grpId="0" bldLvl="0" animBg="1"/>
      <p:bldP spid="205" grpId="0" bldLvl="0" animBg="1"/>
      <p:bldP spid="206" grpId="0" bldLvl="0" animBg="1"/>
      <p:bldP spid="207" grpId="0" bldLvl="0" animBg="1"/>
      <p:bldP spid="208" grpId="0" bldLvl="0" animBg="1"/>
      <p:bldP spid="209" grpId="0" bldLvl="0" animBg="1"/>
      <p:bldP spid="210" grpId="0" bldLvl="0" animBg="1"/>
      <p:bldP spid="211" grpId="0" bldLvl="0" animBg="1"/>
      <p:bldP spid="212" grpId="0" bldLvl="0" animBg="1"/>
      <p:bldP spid="213" grpId="0" bldLvl="0" animBg="1"/>
      <p:bldP spid="214" grpId="0" bldLvl="0" animBg="1"/>
      <p:bldP spid="215" grpId="0" bldLvl="0" animBg="1"/>
      <p:bldP spid="216" grpId="0" bldLvl="0" animBg="1"/>
      <p:bldP spid="217" grpId="0" bldLvl="0" animBg="1"/>
      <p:bldP spid="218" grpId="0" bldLvl="0" animBg="1"/>
      <p:bldP spid="219" grpId="0" bldLvl="0" animBg="1"/>
      <p:bldP spid="220" grpId="0" bldLvl="0" animBg="1"/>
      <p:bldP spid="221" grpId="0" bldLvl="0" animBg="1"/>
      <p:bldP spid="222" grpId="0" bldLvl="0" animBg="1"/>
      <p:bldP spid="223" grpId="0" bldLvl="0" animBg="1"/>
      <p:bldP spid="224" grpId="0" bldLvl="0" animBg="1"/>
      <p:bldP spid="225" grpId="0" bldLvl="0" animBg="1"/>
      <p:bldP spid="226" grpId="0" bldLvl="0" animBg="1"/>
      <p:bldP spid="227" grpId="0" bldLvl="0" animBg="1"/>
      <p:bldP spid="228" grpId="0" bldLvl="0" animBg="1"/>
      <p:bldP spid="229" grpId="0" bldLvl="0" animBg="1"/>
      <p:bldP spid="230" grpId="0" bldLvl="0" animBg="1"/>
      <p:bldP spid="231" grpId="0" bldLvl="0" animBg="1"/>
      <p:bldP spid="232" grpId="0" bldLvl="0" animBg="1"/>
      <p:bldP spid="233" grpId="0" bldLvl="0" animBg="1"/>
      <p:bldP spid="234" grpId="0" bldLvl="0" animBg="1"/>
      <p:bldP spid="235" grpId="0" bldLvl="0" animBg="1"/>
      <p:bldP spid="236" grpId="0" bldLvl="0" animBg="1"/>
      <p:bldP spid="237" grpId="0" bldLvl="0" animBg="1"/>
      <p:bldP spid="238" grpId="0" bldLvl="0" animBg="1"/>
      <p:bldP spid="239" grpId="0" bldLvl="0" animBg="1"/>
      <p:bldP spid="240" grpId="0" bldLvl="0" animBg="1"/>
      <p:bldP spid="241" grpId="0" bldLvl="0" animBg="1"/>
      <p:bldP spid="242" grpId="0" bldLvl="0" animBg="1"/>
      <p:bldP spid="243" grpId="0" bldLvl="0" animBg="1"/>
      <p:bldP spid="244" grpId="0" bldLvl="0" animBg="1"/>
      <p:bldP spid="245" grpId="0" bldLvl="0" animBg="1"/>
      <p:bldP spid="246" grpId="0" bldLvl="0" animBg="1"/>
      <p:bldP spid="247" grpId="0" bldLvl="0" animBg="1"/>
      <p:bldP spid="248" grpId="0" bldLvl="0" animBg="1"/>
      <p:bldP spid="249" grpId="0" bldLvl="0" animBg="1"/>
      <p:bldP spid="250" grpId="0" bldLvl="0" animBg="1"/>
      <p:bldP spid="251" grpId="0" bldLvl="0" animBg="1"/>
      <p:bldP spid="252" grpId="0" bldLvl="0" animBg="1"/>
      <p:bldP spid="253" grpId="0" bldLvl="0" animBg="1"/>
      <p:bldP spid="254" grpId="0" bldLvl="0" animBg="1"/>
      <p:bldP spid="255" grpId="0" bldLvl="0" animBg="1"/>
      <p:bldP spid="256" grpId="0" bldLvl="0" animBg="1"/>
      <p:bldP spid="257" grpId="0" bldLvl="0" animBg="1"/>
      <p:bldP spid="258" grpId="0" bldLvl="0" animBg="1"/>
      <p:bldP spid="259" grpId="0" bldLvl="0" animBg="1"/>
      <p:bldP spid="260" grpId="0" bldLvl="0" animBg="1"/>
      <p:bldP spid="261" grpId="0" bldLvl="0" animBg="1"/>
      <p:bldP spid="262" grpId="0" bldLvl="0" animBg="1"/>
      <p:bldP spid="263" grpId="0" bldLvl="0" animBg="1"/>
      <p:bldP spid="264" grpId="0" bldLvl="0" animBg="1"/>
      <p:bldP spid="265" grpId="0" bldLvl="0" animBg="1"/>
      <p:bldP spid="266" grpId="0" bldLvl="0" animBg="1"/>
      <p:bldP spid="267" grpId="0" bldLvl="0" animBg="1"/>
      <p:bldP spid="268" grpId="0" bldLvl="0" animBg="1"/>
      <p:bldP spid="269" grpId="0" bldLvl="0" animBg="1"/>
      <p:bldP spid="270" grpId="0" bldLvl="0" animBg="1"/>
      <p:bldP spid="271" grpId="0" bldLvl="0" animBg="1"/>
      <p:bldP spid="272" grpId="0" bldLvl="0" animBg="1"/>
      <p:bldP spid="27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2207570" y="414197"/>
            <a:ext cx="47288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7391400" y="44748"/>
            <a:ext cx="1675662" cy="167566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90" y="52156"/>
            <a:ext cx="1370415" cy="1370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033647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3, 4/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/25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3, 5: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2, 4, 6: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76435" y="1607742"/>
            <a:ext cx="186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19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52400" y="118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4: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0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59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58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57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56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55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54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53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52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51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50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49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48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47</a:t>
            </a: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46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45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43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42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41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40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39</a:t>
            </a: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38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37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36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35</a:t>
            </a: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34</a:t>
            </a: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33</a:t>
            </a:r>
          </a:p>
        </p:txBody>
      </p: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32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31</a:t>
            </a: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30</a:t>
            </a:r>
          </a:p>
        </p:txBody>
      </p:sp>
      <p:sp>
        <p:nvSpPr>
          <p:cNvPr id="59" name="Text Box 3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29</a:t>
            </a:r>
          </a:p>
        </p:txBody>
      </p:sp>
      <p:sp>
        <p:nvSpPr>
          <p:cNvPr id="60" name="Text Box 3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28</a:t>
            </a:r>
          </a:p>
        </p:txBody>
      </p:sp>
      <p:sp>
        <p:nvSpPr>
          <p:cNvPr id="61" name="Text Box 3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27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26</a:t>
            </a:r>
          </a:p>
        </p:txBody>
      </p:sp>
      <p:sp>
        <p:nvSpPr>
          <p:cNvPr id="63" name="Text Box 3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25</a:t>
            </a:r>
          </a:p>
        </p:txBody>
      </p:sp>
      <p:sp>
        <p:nvSpPr>
          <p:cNvPr id="64" name="Text Box 3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24</a:t>
            </a:r>
          </a:p>
        </p:txBody>
      </p:sp>
      <p:sp>
        <p:nvSpPr>
          <p:cNvPr id="65" name="Text Box 3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23</a:t>
            </a:r>
          </a:p>
        </p:txBody>
      </p:sp>
      <p:sp>
        <p:nvSpPr>
          <p:cNvPr id="66" name="Text Box 4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22</a:t>
            </a:r>
          </a:p>
        </p:txBody>
      </p:sp>
      <p:sp>
        <p:nvSpPr>
          <p:cNvPr id="67" name="Text Box 4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21</a:t>
            </a:r>
          </a:p>
        </p:txBody>
      </p:sp>
      <p:sp>
        <p:nvSpPr>
          <p:cNvPr id="68" name="Text Box 4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20</a:t>
            </a:r>
          </a:p>
        </p:txBody>
      </p:sp>
      <p:sp>
        <p:nvSpPr>
          <p:cNvPr id="69" name="Text Box 4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19</a:t>
            </a:r>
          </a:p>
        </p:txBody>
      </p:sp>
      <p:sp>
        <p:nvSpPr>
          <p:cNvPr id="70" name="Text Box 4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18</a:t>
            </a:r>
          </a:p>
        </p:txBody>
      </p:sp>
      <p:sp>
        <p:nvSpPr>
          <p:cNvPr id="71" name="Text Box 4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17</a:t>
            </a:r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16</a:t>
            </a:r>
          </a:p>
        </p:txBody>
      </p:sp>
      <p:sp>
        <p:nvSpPr>
          <p:cNvPr id="73" name="Text Box 4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15</a:t>
            </a:r>
          </a:p>
        </p:txBody>
      </p:sp>
      <p:sp>
        <p:nvSpPr>
          <p:cNvPr id="74" name="Text Box 4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14</a:t>
            </a:r>
          </a:p>
        </p:txBody>
      </p:sp>
      <p:sp>
        <p:nvSpPr>
          <p:cNvPr id="75" name="Text Box 4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13</a:t>
            </a:r>
          </a:p>
        </p:txBody>
      </p:sp>
      <p:sp>
        <p:nvSpPr>
          <p:cNvPr id="76" name="Text Box 5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12</a:t>
            </a:r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10</a:t>
            </a:r>
          </a:p>
        </p:txBody>
      </p:sp>
      <p:sp>
        <p:nvSpPr>
          <p:cNvPr id="79" name="Text Box 5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9</a:t>
            </a:r>
          </a:p>
        </p:txBody>
      </p:sp>
      <p:sp>
        <p:nvSpPr>
          <p:cNvPr id="80" name="Text Box 5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8</a:t>
            </a:r>
          </a:p>
        </p:txBody>
      </p:sp>
      <p:sp>
        <p:nvSpPr>
          <p:cNvPr id="81" name="Text Box 5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7</a:t>
            </a:r>
          </a:p>
        </p:txBody>
      </p:sp>
      <p:sp>
        <p:nvSpPr>
          <p:cNvPr id="82" name="Text Box 5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</a:t>
            </a:r>
          </a:p>
        </p:txBody>
      </p:sp>
      <p:sp>
        <p:nvSpPr>
          <p:cNvPr id="83" name="Text Box 5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</a:t>
            </a:r>
          </a:p>
        </p:txBody>
      </p:sp>
      <p:sp>
        <p:nvSpPr>
          <p:cNvPr id="84" name="Text Box 5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85" name="Text Box 5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86" name="Text Box 6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</a:t>
            </a:r>
          </a:p>
        </p:txBody>
      </p:sp>
      <p:sp>
        <p:nvSpPr>
          <p:cNvPr id="87" name="Text Box 6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88" name="Text Box 6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60</a:t>
            </a:r>
          </a:p>
        </p:txBody>
      </p: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59</a:t>
            </a:r>
          </a:p>
        </p:txBody>
      </p:sp>
      <p:sp>
        <p:nvSpPr>
          <p:cNvPr id="90" name="Text Box 6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58</a:t>
            </a:r>
          </a:p>
        </p:txBody>
      </p:sp>
      <p:sp>
        <p:nvSpPr>
          <p:cNvPr id="91" name="Text Box 6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57</a:t>
            </a:r>
          </a:p>
        </p:txBody>
      </p:sp>
      <p:sp>
        <p:nvSpPr>
          <p:cNvPr id="92" name="Text Box 6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56</a:t>
            </a:r>
          </a:p>
        </p:txBody>
      </p:sp>
      <p:sp>
        <p:nvSpPr>
          <p:cNvPr id="93" name="Text Box 6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55</a:t>
            </a:r>
          </a:p>
        </p:txBody>
      </p:sp>
      <p:sp>
        <p:nvSpPr>
          <p:cNvPr id="94" name="Text Box 6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54</a:t>
            </a:r>
          </a:p>
        </p:txBody>
      </p:sp>
      <p:sp>
        <p:nvSpPr>
          <p:cNvPr id="95" name="Text Box 6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53</a:t>
            </a:r>
          </a:p>
        </p:txBody>
      </p:sp>
      <p:sp>
        <p:nvSpPr>
          <p:cNvPr id="96" name="Text Box 7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52</a:t>
            </a:r>
          </a:p>
        </p:txBody>
      </p:sp>
      <p:sp>
        <p:nvSpPr>
          <p:cNvPr id="97" name="Text Box 71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3:</a:t>
            </a:r>
          </a:p>
        </p:txBody>
      </p:sp>
      <p:sp>
        <p:nvSpPr>
          <p:cNvPr id="98" name="Text Box 72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2:</a:t>
            </a:r>
          </a:p>
        </p:txBody>
      </p:sp>
      <p:sp>
        <p:nvSpPr>
          <p:cNvPr id="99" name="Text Box 73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1:</a:t>
            </a:r>
          </a:p>
        </p:txBody>
      </p:sp>
      <p:sp>
        <p:nvSpPr>
          <p:cNvPr id="100" name="Text Box 7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51</a:t>
            </a:r>
          </a:p>
        </p:txBody>
      </p:sp>
      <p:sp>
        <p:nvSpPr>
          <p:cNvPr id="101" name="Text Box 7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50</a:t>
            </a:r>
          </a:p>
        </p:txBody>
      </p:sp>
      <p:sp>
        <p:nvSpPr>
          <p:cNvPr id="102" name="Text Box 7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49</a:t>
            </a:r>
          </a:p>
        </p:txBody>
      </p:sp>
      <p:sp>
        <p:nvSpPr>
          <p:cNvPr id="103" name="Text Box 7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48</a:t>
            </a:r>
          </a:p>
        </p:txBody>
      </p:sp>
      <p:sp>
        <p:nvSpPr>
          <p:cNvPr id="104" name="Text Box 7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47</a:t>
            </a:r>
          </a:p>
        </p:txBody>
      </p:sp>
      <p:sp>
        <p:nvSpPr>
          <p:cNvPr id="105" name="Text Box 7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46</a:t>
            </a:r>
          </a:p>
        </p:txBody>
      </p:sp>
      <p:sp>
        <p:nvSpPr>
          <p:cNvPr id="106" name="Text Box 8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45</a:t>
            </a:r>
          </a:p>
        </p:txBody>
      </p:sp>
      <p:sp>
        <p:nvSpPr>
          <p:cNvPr id="107" name="Text Box 8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44</a:t>
            </a:r>
          </a:p>
        </p:txBody>
      </p:sp>
      <p:sp>
        <p:nvSpPr>
          <p:cNvPr id="108" name="Text Box 8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43</a:t>
            </a:r>
          </a:p>
        </p:txBody>
      </p:sp>
      <p:sp>
        <p:nvSpPr>
          <p:cNvPr id="109" name="Text Box 8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42</a:t>
            </a:r>
          </a:p>
        </p:txBody>
      </p:sp>
      <p:sp>
        <p:nvSpPr>
          <p:cNvPr id="110" name="Text Box 8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41</a:t>
            </a:r>
          </a:p>
        </p:txBody>
      </p:sp>
      <p:sp>
        <p:nvSpPr>
          <p:cNvPr id="111" name="Text Box 8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40</a:t>
            </a:r>
          </a:p>
        </p:txBody>
      </p:sp>
      <p:sp>
        <p:nvSpPr>
          <p:cNvPr id="112" name="Text Box 8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39</a:t>
            </a:r>
          </a:p>
        </p:txBody>
      </p:sp>
      <p:sp>
        <p:nvSpPr>
          <p:cNvPr id="113" name="Text Box 8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38</a:t>
            </a:r>
          </a:p>
        </p:txBody>
      </p:sp>
      <p:sp>
        <p:nvSpPr>
          <p:cNvPr id="114" name="Text Box 8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37</a:t>
            </a:r>
          </a:p>
        </p:txBody>
      </p:sp>
      <p:sp>
        <p:nvSpPr>
          <p:cNvPr id="115" name="Text Box 8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36</a:t>
            </a:r>
          </a:p>
        </p:txBody>
      </p:sp>
      <p:sp>
        <p:nvSpPr>
          <p:cNvPr id="116" name="Text Box 9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35</a:t>
            </a:r>
          </a:p>
        </p:txBody>
      </p:sp>
      <p:sp>
        <p:nvSpPr>
          <p:cNvPr id="117" name="Text Box 9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34</a:t>
            </a:r>
          </a:p>
        </p:txBody>
      </p:sp>
      <p:sp>
        <p:nvSpPr>
          <p:cNvPr id="118" name="Text Box 9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33</a:t>
            </a:r>
          </a:p>
        </p:txBody>
      </p:sp>
      <p:sp>
        <p:nvSpPr>
          <p:cNvPr id="119" name="Text Box 9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32</a:t>
            </a:r>
          </a:p>
        </p:txBody>
      </p:sp>
      <p:sp>
        <p:nvSpPr>
          <p:cNvPr id="120" name="Text Box 9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31</a:t>
            </a:r>
          </a:p>
        </p:txBody>
      </p:sp>
      <p:sp>
        <p:nvSpPr>
          <p:cNvPr id="121" name="Text Box 9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30</a:t>
            </a:r>
          </a:p>
        </p:txBody>
      </p:sp>
      <p:sp>
        <p:nvSpPr>
          <p:cNvPr id="122" name="Text Box 9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29</a:t>
            </a:r>
          </a:p>
        </p:txBody>
      </p:sp>
      <p:sp>
        <p:nvSpPr>
          <p:cNvPr id="123" name="Text Box 9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28</a:t>
            </a:r>
          </a:p>
        </p:txBody>
      </p:sp>
      <p:sp>
        <p:nvSpPr>
          <p:cNvPr id="124" name="Text Box 9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27</a:t>
            </a:r>
          </a:p>
        </p:txBody>
      </p:sp>
      <p:sp>
        <p:nvSpPr>
          <p:cNvPr id="125" name="Text Box 9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26</a:t>
            </a:r>
          </a:p>
        </p:txBody>
      </p:sp>
      <p:sp>
        <p:nvSpPr>
          <p:cNvPr id="126" name="Text Box 10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25</a:t>
            </a:r>
          </a:p>
        </p:txBody>
      </p:sp>
      <p:sp>
        <p:nvSpPr>
          <p:cNvPr id="127" name="Text Box 10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24</a:t>
            </a:r>
          </a:p>
        </p:txBody>
      </p:sp>
      <p:sp>
        <p:nvSpPr>
          <p:cNvPr id="128" name="Text Box 10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23</a:t>
            </a:r>
          </a:p>
        </p:txBody>
      </p:sp>
      <p:sp>
        <p:nvSpPr>
          <p:cNvPr id="129" name="Text Box 10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22</a:t>
            </a:r>
          </a:p>
        </p:txBody>
      </p:sp>
      <p:sp>
        <p:nvSpPr>
          <p:cNvPr id="130" name="Text Box 10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21</a:t>
            </a:r>
          </a:p>
        </p:txBody>
      </p:sp>
      <p:sp>
        <p:nvSpPr>
          <p:cNvPr id="131" name="Text Box 10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20</a:t>
            </a:r>
          </a:p>
        </p:txBody>
      </p:sp>
      <p:sp>
        <p:nvSpPr>
          <p:cNvPr id="132" name="Text Box 10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19</a:t>
            </a:r>
          </a:p>
        </p:txBody>
      </p:sp>
      <p:sp>
        <p:nvSpPr>
          <p:cNvPr id="133" name="Text Box 10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18</a:t>
            </a:r>
          </a:p>
        </p:txBody>
      </p:sp>
      <p:sp>
        <p:nvSpPr>
          <p:cNvPr id="134" name="Text Box 10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17</a:t>
            </a:r>
          </a:p>
        </p:txBody>
      </p:sp>
      <p:sp>
        <p:nvSpPr>
          <p:cNvPr id="135" name="Text Box 10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16</a:t>
            </a:r>
          </a:p>
        </p:txBody>
      </p:sp>
      <p:sp>
        <p:nvSpPr>
          <p:cNvPr id="136" name="Text Box 11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15</a:t>
            </a:r>
          </a:p>
        </p:txBody>
      </p:sp>
      <p:sp>
        <p:nvSpPr>
          <p:cNvPr id="137" name="Text Box 11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14</a:t>
            </a:r>
          </a:p>
        </p:txBody>
      </p:sp>
      <p:sp>
        <p:nvSpPr>
          <p:cNvPr id="138" name="Text Box 11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13</a:t>
            </a:r>
          </a:p>
        </p:txBody>
      </p:sp>
      <p:sp>
        <p:nvSpPr>
          <p:cNvPr id="139" name="Text Box 11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12</a:t>
            </a:r>
          </a:p>
        </p:txBody>
      </p:sp>
      <p:sp>
        <p:nvSpPr>
          <p:cNvPr id="140" name="Text Box 11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11</a:t>
            </a:r>
          </a:p>
        </p:txBody>
      </p:sp>
      <p:sp>
        <p:nvSpPr>
          <p:cNvPr id="141" name="Text Box 11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10</a:t>
            </a:r>
          </a:p>
        </p:txBody>
      </p:sp>
      <p:sp>
        <p:nvSpPr>
          <p:cNvPr id="142" name="Text Box 11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9</a:t>
            </a:r>
          </a:p>
        </p:txBody>
      </p:sp>
      <p:sp>
        <p:nvSpPr>
          <p:cNvPr id="143" name="Text Box 11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8</a:t>
            </a:r>
          </a:p>
        </p:txBody>
      </p:sp>
      <p:sp>
        <p:nvSpPr>
          <p:cNvPr id="144" name="Text Box 11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7</a:t>
            </a:r>
          </a:p>
        </p:txBody>
      </p:sp>
      <p:sp>
        <p:nvSpPr>
          <p:cNvPr id="145" name="Text Box 11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</a:t>
            </a:r>
          </a:p>
        </p:txBody>
      </p:sp>
      <p:sp>
        <p:nvSpPr>
          <p:cNvPr id="146" name="Text Box 12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</a:t>
            </a:r>
          </a:p>
        </p:txBody>
      </p:sp>
      <p:sp>
        <p:nvSpPr>
          <p:cNvPr id="147" name="Text Box 12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148" name="Text Box 12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149" name="Text Box 12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</a:t>
            </a:r>
          </a:p>
        </p:txBody>
      </p:sp>
      <p:sp>
        <p:nvSpPr>
          <p:cNvPr id="150" name="Text Box 12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151" name="Text Box 12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60</a:t>
            </a:r>
          </a:p>
        </p:txBody>
      </p:sp>
      <p:sp>
        <p:nvSpPr>
          <p:cNvPr id="152" name="Text Box 12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59</a:t>
            </a:r>
          </a:p>
        </p:txBody>
      </p:sp>
      <p:sp>
        <p:nvSpPr>
          <p:cNvPr id="153" name="Text Box 12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58</a:t>
            </a:r>
          </a:p>
        </p:txBody>
      </p:sp>
      <p:sp>
        <p:nvSpPr>
          <p:cNvPr id="154" name="Text Box 12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57</a:t>
            </a:r>
          </a:p>
        </p:txBody>
      </p:sp>
      <p:sp>
        <p:nvSpPr>
          <p:cNvPr id="155" name="Text Box 12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56</a:t>
            </a:r>
          </a:p>
        </p:txBody>
      </p:sp>
      <p:sp>
        <p:nvSpPr>
          <p:cNvPr id="156" name="Text Box 130"/>
          <p:cNvSpPr txBox="1">
            <a:spLocks noChangeArrowheads="1"/>
          </p:cNvSpPr>
          <p:nvPr/>
        </p:nvSpPr>
        <p:spPr bwMode="auto">
          <a:xfrm>
            <a:off x="76962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400" b="1"/>
          </a:p>
        </p:txBody>
      </p:sp>
      <p:sp>
        <p:nvSpPr>
          <p:cNvPr id="157" name="Text Box 13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55</a:t>
            </a:r>
          </a:p>
        </p:txBody>
      </p:sp>
      <p:sp>
        <p:nvSpPr>
          <p:cNvPr id="158" name="Text Box 13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54</a:t>
            </a:r>
          </a:p>
        </p:txBody>
      </p:sp>
      <p:sp>
        <p:nvSpPr>
          <p:cNvPr id="159" name="Text Box 13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53</a:t>
            </a:r>
          </a:p>
        </p:txBody>
      </p:sp>
      <p:sp>
        <p:nvSpPr>
          <p:cNvPr id="160" name="Text Box 13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52</a:t>
            </a:r>
          </a:p>
        </p:txBody>
      </p:sp>
      <p:sp>
        <p:nvSpPr>
          <p:cNvPr id="161" name="Text Box 13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51</a:t>
            </a:r>
          </a:p>
        </p:txBody>
      </p:sp>
      <p:sp>
        <p:nvSpPr>
          <p:cNvPr id="162" name="Text Box 13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50</a:t>
            </a:r>
          </a:p>
        </p:txBody>
      </p:sp>
      <p:sp>
        <p:nvSpPr>
          <p:cNvPr id="163" name="Text Box 13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49</a:t>
            </a:r>
          </a:p>
        </p:txBody>
      </p:sp>
      <p:sp>
        <p:nvSpPr>
          <p:cNvPr id="164" name="Text Box 13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48</a:t>
            </a:r>
          </a:p>
        </p:txBody>
      </p:sp>
      <p:sp>
        <p:nvSpPr>
          <p:cNvPr id="165" name="Text Box 13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47</a:t>
            </a:r>
          </a:p>
        </p:txBody>
      </p:sp>
      <p:sp>
        <p:nvSpPr>
          <p:cNvPr id="166" name="Text Box 14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46</a:t>
            </a:r>
          </a:p>
        </p:txBody>
      </p:sp>
      <p:sp>
        <p:nvSpPr>
          <p:cNvPr id="167" name="Text Box 14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45</a:t>
            </a:r>
          </a:p>
        </p:txBody>
      </p:sp>
      <p:sp>
        <p:nvSpPr>
          <p:cNvPr id="168" name="Text Box 14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44</a:t>
            </a:r>
          </a:p>
        </p:txBody>
      </p:sp>
      <p:sp>
        <p:nvSpPr>
          <p:cNvPr id="169" name="Text Box 14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43</a:t>
            </a:r>
          </a:p>
        </p:txBody>
      </p:sp>
      <p:sp>
        <p:nvSpPr>
          <p:cNvPr id="170" name="Text Box 14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42</a:t>
            </a:r>
          </a:p>
        </p:txBody>
      </p:sp>
      <p:sp>
        <p:nvSpPr>
          <p:cNvPr id="171" name="Text Box 14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41</a:t>
            </a:r>
          </a:p>
        </p:txBody>
      </p:sp>
      <p:sp>
        <p:nvSpPr>
          <p:cNvPr id="172" name="Text Box 14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40</a:t>
            </a:r>
          </a:p>
        </p:txBody>
      </p:sp>
      <p:sp>
        <p:nvSpPr>
          <p:cNvPr id="173" name="Text Box 14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39</a:t>
            </a:r>
          </a:p>
        </p:txBody>
      </p:sp>
      <p:sp>
        <p:nvSpPr>
          <p:cNvPr id="174" name="Text Box 14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38</a:t>
            </a:r>
          </a:p>
        </p:txBody>
      </p:sp>
      <p:sp>
        <p:nvSpPr>
          <p:cNvPr id="175" name="Text Box 14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37</a:t>
            </a:r>
          </a:p>
        </p:txBody>
      </p:sp>
      <p:sp>
        <p:nvSpPr>
          <p:cNvPr id="176" name="Text Box 15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36</a:t>
            </a:r>
          </a:p>
        </p:txBody>
      </p:sp>
      <p:sp>
        <p:nvSpPr>
          <p:cNvPr id="177" name="Text Box 15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35</a:t>
            </a:r>
          </a:p>
        </p:txBody>
      </p:sp>
      <p:sp>
        <p:nvSpPr>
          <p:cNvPr id="178" name="Text Box 15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34</a:t>
            </a:r>
          </a:p>
        </p:txBody>
      </p:sp>
      <p:sp>
        <p:nvSpPr>
          <p:cNvPr id="179" name="Text Box 15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33</a:t>
            </a:r>
          </a:p>
        </p:txBody>
      </p:sp>
      <p:sp>
        <p:nvSpPr>
          <p:cNvPr id="180" name="Text Box 15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32</a:t>
            </a:r>
          </a:p>
        </p:txBody>
      </p:sp>
      <p:sp>
        <p:nvSpPr>
          <p:cNvPr id="181" name="Text Box 15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31</a:t>
            </a:r>
          </a:p>
        </p:txBody>
      </p:sp>
      <p:sp>
        <p:nvSpPr>
          <p:cNvPr id="182" name="Text Box 15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30</a:t>
            </a:r>
          </a:p>
        </p:txBody>
      </p:sp>
      <p:sp>
        <p:nvSpPr>
          <p:cNvPr id="183" name="Text Box 15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29</a:t>
            </a:r>
          </a:p>
        </p:txBody>
      </p:sp>
      <p:sp>
        <p:nvSpPr>
          <p:cNvPr id="184" name="Text Box 15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28</a:t>
            </a:r>
          </a:p>
        </p:txBody>
      </p:sp>
      <p:sp>
        <p:nvSpPr>
          <p:cNvPr id="185" name="Text Box 15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27</a:t>
            </a:r>
          </a:p>
        </p:txBody>
      </p:sp>
      <p:sp>
        <p:nvSpPr>
          <p:cNvPr id="186" name="Text Box 16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26</a:t>
            </a:r>
          </a:p>
        </p:txBody>
      </p:sp>
      <p:sp>
        <p:nvSpPr>
          <p:cNvPr id="187" name="Text Box 16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25</a:t>
            </a:r>
          </a:p>
        </p:txBody>
      </p:sp>
      <p:sp>
        <p:nvSpPr>
          <p:cNvPr id="188" name="Text Box 16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24</a:t>
            </a:r>
          </a:p>
        </p:txBody>
      </p:sp>
      <p:sp>
        <p:nvSpPr>
          <p:cNvPr id="189" name="Text Box 16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23</a:t>
            </a:r>
          </a:p>
        </p:txBody>
      </p:sp>
      <p:sp>
        <p:nvSpPr>
          <p:cNvPr id="190" name="Text Box 16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22</a:t>
            </a:r>
          </a:p>
        </p:txBody>
      </p:sp>
      <p:sp>
        <p:nvSpPr>
          <p:cNvPr id="191" name="Text Box 16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21</a:t>
            </a:r>
          </a:p>
        </p:txBody>
      </p:sp>
      <p:sp>
        <p:nvSpPr>
          <p:cNvPr id="192" name="Text Box 16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20</a:t>
            </a:r>
          </a:p>
        </p:txBody>
      </p:sp>
      <p:sp>
        <p:nvSpPr>
          <p:cNvPr id="193" name="Text Box 16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19</a:t>
            </a:r>
          </a:p>
        </p:txBody>
      </p:sp>
      <p:sp>
        <p:nvSpPr>
          <p:cNvPr id="194" name="Text Box 16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18</a:t>
            </a:r>
          </a:p>
        </p:txBody>
      </p:sp>
      <p:sp>
        <p:nvSpPr>
          <p:cNvPr id="195" name="Text Box 16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17</a:t>
            </a:r>
          </a:p>
        </p:txBody>
      </p:sp>
      <p:sp>
        <p:nvSpPr>
          <p:cNvPr id="196" name="Text Box 17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16</a:t>
            </a:r>
          </a:p>
        </p:txBody>
      </p:sp>
      <p:sp>
        <p:nvSpPr>
          <p:cNvPr id="197" name="Text Box 17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15</a:t>
            </a:r>
          </a:p>
        </p:txBody>
      </p:sp>
      <p:sp>
        <p:nvSpPr>
          <p:cNvPr id="198" name="Text Box 17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14</a:t>
            </a:r>
          </a:p>
        </p:txBody>
      </p:sp>
      <p:sp>
        <p:nvSpPr>
          <p:cNvPr id="199" name="Text Box 17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13</a:t>
            </a:r>
          </a:p>
        </p:txBody>
      </p:sp>
      <p:sp>
        <p:nvSpPr>
          <p:cNvPr id="200" name="Text Box 17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12</a:t>
            </a:r>
          </a:p>
        </p:txBody>
      </p:sp>
      <p:sp>
        <p:nvSpPr>
          <p:cNvPr id="201" name="Text Box 17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11</a:t>
            </a:r>
          </a:p>
        </p:txBody>
      </p:sp>
      <p:sp>
        <p:nvSpPr>
          <p:cNvPr id="202" name="Text Box 17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10</a:t>
            </a:r>
          </a:p>
        </p:txBody>
      </p:sp>
      <p:sp>
        <p:nvSpPr>
          <p:cNvPr id="203" name="Text Box 17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9</a:t>
            </a:r>
          </a:p>
        </p:txBody>
      </p:sp>
      <p:sp>
        <p:nvSpPr>
          <p:cNvPr id="204" name="Text Box 17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8</a:t>
            </a:r>
          </a:p>
        </p:txBody>
      </p:sp>
      <p:sp>
        <p:nvSpPr>
          <p:cNvPr id="205" name="Text Box 17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7</a:t>
            </a:r>
          </a:p>
        </p:txBody>
      </p:sp>
      <p:sp>
        <p:nvSpPr>
          <p:cNvPr id="206" name="Text Box 18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</a:t>
            </a:r>
          </a:p>
        </p:txBody>
      </p:sp>
      <p:sp>
        <p:nvSpPr>
          <p:cNvPr id="207" name="Text Box 18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</a:t>
            </a:r>
          </a:p>
        </p:txBody>
      </p:sp>
      <p:sp>
        <p:nvSpPr>
          <p:cNvPr id="208" name="Text Box 18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209" name="Text Box 18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210" name="Text Box 18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</a:t>
            </a:r>
          </a:p>
        </p:txBody>
      </p:sp>
      <p:sp>
        <p:nvSpPr>
          <p:cNvPr id="211" name="Text Box 18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212" name="Text Box 18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60</a:t>
            </a:r>
          </a:p>
        </p:txBody>
      </p:sp>
      <p:sp>
        <p:nvSpPr>
          <p:cNvPr id="213" name="Text Box 18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59</a:t>
            </a:r>
          </a:p>
        </p:txBody>
      </p:sp>
      <p:sp>
        <p:nvSpPr>
          <p:cNvPr id="214" name="Text Box 18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58</a:t>
            </a:r>
          </a:p>
        </p:txBody>
      </p:sp>
      <p:sp>
        <p:nvSpPr>
          <p:cNvPr id="215" name="Text Box 18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57</a:t>
            </a:r>
          </a:p>
        </p:txBody>
      </p:sp>
      <p:sp>
        <p:nvSpPr>
          <p:cNvPr id="216" name="Text Box 19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56</a:t>
            </a:r>
          </a:p>
        </p:txBody>
      </p:sp>
      <p:sp>
        <p:nvSpPr>
          <p:cNvPr id="217" name="Text Box 19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55</a:t>
            </a:r>
          </a:p>
        </p:txBody>
      </p:sp>
      <p:sp>
        <p:nvSpPr>
          <p:cNvPr id="218" name="Text Box 19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54</a:t>
            </a:r>
          </a:p>
        </p:txBody>
      </p:sp>
      <p:sp>
        <p:nvSpPr>
          <p:cNvPr id="219" name="Text Box 19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53</a:t>
            </a:r>
          </a:p>
        </p:txBody>
      </p:sp>
      <p:sp>
        <p:nvSpPr>
          <p:cNvPr id="220" name="Text Box 19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52</a:t>
            </a:r>
          </a:p>
        </p:txBody>
      </p:sp>
      <p:sp>
        <p:nvSpPr>
          <p:cNvPr id="221" name="Text Box 19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51</a:t>
            </a:r>
          </a:p>
        </p:txBody>
      </p:sp>
      <p:sp>
        <p:nvSpPr>
          <p:cNvPr id="222" name="Text Box 19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50</a:t>
            </a:r>
          </a:p>
        </p:txBody>
      </p:sp>
      <p:sp>
        <p:nvSpPr>
          <p:cNvPr id="223" name="Text Box 19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49</a:t>
            </a:r>
          </a:p>
        </p:txBody>
      </p:sp>
      <p:sp>
        <p:nvSpPr>
          <p:cNvPr id="224" name="Text Box 19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48</a:t>
            </a:r>
          </a:p>
        </p:txBody>
      </p:sp>
      <p:sp>
        <p:nvSpPr>
          <p:cNvPr id="225" name="Text Box 19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47</a:t>
            </a:r>
          </a:p>
        </p:txBody>
      </p:sp>
      <p:sp>
        <p:nvSpPr>
          <p:cNvPr id="226" name="Text Box 20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46</a:t>
            </a:r>
          </a:p>
        </p:txBody>
      </p:sp>
      <p:sp>
        <p:nvSpPr>
          <p:cNvPr id="227" name="Text Box 20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45</a:t>
            </a:r>
          </a:p>
        </p:txBody>
      </p:sp>
      <p:sp>
        <p:nvSpPr>
          <p:cNvPr id="228" name="Text Box 20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44</a:t>
            </a:r>
          </a:p>
        </p:txBody>
      </p:sp>
      <p:sp>
        <p:nvSpPr>
          <p:cNvPr id="229" name="Text Box 20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43</a:t>
            </a:r>
          </a:p>
        </p:txBody>
      </p:sp>
      <p:sp>
        <p:nvSpPr>
          <p:cNvPr id="230" name="Text Box 20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42</a:t>
            </a:r>
          </a:p>
        </p:txBody>
      </p:sp>
      <p:sp>
        <p:nvSpPr>
          <p:cNvPr id="231" name="Text Box 20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41</a:t>
            </a:r>
          </a:p>
        </p:txBody>
      </p:sp>
      <p:sp>
        <p:nvSpPr>
          <p:cNvPr id="232" name="Text Box 20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40</a:t>
            </a:r>
          </a:p>
        </p:txBody>
      </p:sp>
      <p:sp>
        <p:nvSpPr>
          <p:cNvPr id="233" name="Text Box 20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39</a:t>
            </a:r>
          </a:p>
        </p:txBody>
      </p:sp>
      <p:sp>
        <p:nvSpPr>
          <p:cNvPr id="234" name="Text Box 20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38</a:t>
            </a:r>
          </a:p>
        </p:txBody>
      </p:sp>
      <p:sp>
        <p:nvSpPr>
          <p:cNvPr id="235" name="Text Box 20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37</a:t>
            </a:r>
          </a:p>
        </p:txBody>
      </p:sp>
      <p:sp>
        <p:nvSpPr>
          <p:cNvPr id="236" name="Text Box 21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36</a:t>
            </a:r>
          </a:p>
        </p:txBody>
      </p:sp>
      <p:sp>
        <p:nvSpPr>
          <p:cNvPr id="237" name="Text Box 21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35</a:t>
            </a:r>
          </a:p>
        </p:txBody>
      </p:sp>
      <p:sp>
        <p:nvSpPr>
          <p:cNvPr id="238" name="Text Box 21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34</a:t>
            </a:r>
          </a:p>
        </p:txBody>
      </p:sp>
      <p:sp>
        <p:nvSpPr>
          <p:cNvPr id="239" name="Text Box 21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33</a:t>
            </a:r>
          </a:p>
        </p:txBody>
      </p:sp>
      <p:sp>
        <p:nvSpPr>
          <p:cNvPr id="240" name="Text Box 21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32</a:t>
            </a:r>
          </a:p>
        </p:txBody>
      </p:sp>
      <p:sp>
        <p:nvSpPr>
          <p:cNvPr id="241" name="Text Box 21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31</a:t>
            </a:r>
          </a:p>
        </p:txBody>
      </p:sp>
      <p:sp>
        <p:nvSpPr>
          <p:cNvPr id="242" name="Text Box 21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30</a:t>
            </a:r>
          </a:p>
        </p:txBody>
      </p:sp>
      <p:sp>
        <p:nvSpPr>
          <p:cNvPr id="243" name="Text Box 21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29</a:t>
            </a:r>
          </a:p>
        </p:txBody>
      </p:sp>
      <p:sp>
        <p:nvSpPr>
          <p:cNvPr id="244" name="Text Box 21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28</a:t>
            </a:r>
          </a:p>
        </p:txBody>
      </p:sp>
      <p:sp>
        <p:nvSpPr>
          <p:cNvPr id="245" name="Text Box 21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27</a:t>
            </a:r>
          </a:p>
        </p:txBody>
      </p:sp>
      <p:sp>
        <p:nvSpPr>
          <p:cNvPr id="246" name="Text Box 22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26</a:t>
            </a:r>
          </a:p>
        </p:txBody>
      </p:sp>
      <p:sp>
        <p:nvSpPr>
          <p:cNvPr id="247" name="Text Box 22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25</a:t>
            </a:r>
          </a:p>
        </p:txBody>
      </p:sp>
      <p:sp>
        <p:nvSpPr>
          <p:cNvPr id="248" name="Text Box 22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24</a:t>
            </a:r>
          </a:p>
        </p:txBody>
      </p:sp>
      <p:sp>
        <p:nvSpPr>
          <p:cNvPr id="249" name="Text Box 22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23</a:t>
            </a:r>
          </a:p>
        </p:txBody>
      </p:sp>
      <p:sp>
        <p:nvSpPr>
          <p:cNvPr id="250" name="Text Box 22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22</a:t>
            </a:r>
          </a:p>
        </p:txBody>
      </p:sp>
      <p:sp>
        <p:nvSpPr>
          <p:cNvPr id="251" name="Text Box 22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21</a:t>
            </a:r>
          </a:p>
        </p:txBody>
      </p:sp>
      <p:sp>
        <p:nvSpPr>
          <p:cNvPr id="252" name="Text Box 22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20</a:t>
            </a:r>
          </a:p>
        </p:txBody>
      </p:sp>
      <p:sp>
        <p:nvSpPr>
          <p:cNvPr id="253" name="Text Box 22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19</a:t>
            </a:r>
          </a:p>
        </p:txBody>
      </p:sp>
      <p:sp>
        <p:nvSpPr>
          <p:cNvPr id="254" name="Text Box 22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18</a:t>
            </a:r>
          </a:p>
        </p:txBody>
      </p:sp>
      <p:sp>
        <p:nvSpPr>
          <p:cNvPr id="255" name="Text Box 22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17</a:t>
            </a:r>
          </a:p>
        </p:txBody>
      </p:sp>
      <p:sp>
        <p:nvSpPr>
          <p:cNvPr id="256" name="Text Box 23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16</a:t>
            </a:r>
          </a:p>
        </p:txBody>
      </p:sp>
      <p:sp>
        <p:nvSpPr>
          <p:cNvPr id="257" name="Text Box 23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15</a:t>
            </a:r>
          </a:p>
        </p:txBody>
      </p:sp>
      <p:sp>
        <p:nvSpPr>
          <p:cNvPr id="258" name="Text Box 23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14</a:t>
            </a:r>
          </a:p>
        </p:txBody>
      </p:sp>
      <p:sp>
        <p:nvSpPr>
          <p:cNvPr id="259" name="Text Box 23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13</a:t>
            </a:r>
          </a:p>
        </p:txBody>
      </p:sp>
      <p:sp>
        <p:nvSpPr>
          <p:cNvPr id="260" name="Text Box 23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12</a:t>
            </a:r>
          </a:p>
        </p:txBody>
      </p:sp>
      <p:sp>
        <p:nvSpPr>
          <p:cNvPr id="261" name="Text Box 23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11</a:t>
            </a:r>
          </a:p>
        </p:txBody>
      </p:sp>
      <p:sp>
        <p:nvSpPr>
          <p:cNvPr id="262" name="Text Box 23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10</a:t>
            </a:r>
          </a:p>
        </p:txBody>
      </p:sp>
      <p:sp>
        <p:nvSpPr>
          <p:cNvPr id="263" name="Text Box 237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9</a:t>
            </a:r>
          </a:p>
        </p:txBody>
      </p:sp>
      <p:sp>
        <p:nvSpPr>
          <p:cNvPr id="264" name="Text Box 238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8</a:t>
            </a:r>
          </a:p>
        </p:txBody>
      </p:sp>
      <p:sp>
        <p:nvSpPr>
          <p:cNvPr id="265" name="Text Box 239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7</a:t>
            </a:r>
          </a:p>
        </p:txBody>
      </p:sp>
      <p:sp>
        <p:nvSpPr>
          <p:cNvPr id="266" name="Text Box 240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6</a:t>
            </a:r>
          </a:p>
        </p:txBody>
      </p:sp>
      <p:sp>
        <p:nvSpPr>
          <p:cNvPr id="267" name="Text Box 241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5</a:t>
            </a:r>
          </a:p>
        </p:txBody>
      </p:sp>
      <p:sp>
        <p:nvSpPr>
          <p:cNvPr id="268" name="Text Box 242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269" name="Text Box 243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270" name="Text Box 244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2</a:t>
            </a:r>
          </a:p>
        </p:txBody>
      </p:sp>
      <p:sp>
        <p:nvSpPr>
          <p:cNvPr id="271" name="Text Box 245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272" name="Text Box 246"/>
          <p:cNvSpPr txBox="1">
            <a:spLocks noChangeArrowheads="1"/>
          </p:cNvSpPr>
          <p:nvPr/>
        </p:nvSpPr>
        <p:spPr bwMode="auto">
          <a:xfrm>
            <a:off x="8305800" y="4603903"/>
            <a:ext cx="6096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0</a:t>
            </a:r>
          </a:p>
        </p:txBody>
      </p:sp>
      <p:sp>
        <p:nvSpPr>
          <p:cNvPr id="273" name="Text Box 247"/>
          <p:cNvSpPr txBox="1">
            <a:spLocks noChangeArrowheads="1"/>
          </p:cNvSpPr>
          <p:nvPr/>
        </p:nvSpPr>
        <p:spPr bwMode="auto">
          <a:xfrm>
            <a:off x="7696200" y="4603903"/>
            <a:ext cx="1295400" cy="46166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FF"/>
                </a:solidFill>
              </a:rPr>
              <a:t>Hết giờ</a:t>
            </a:r>
          </a:p>
        </p:txBody>
      </p:sp>
      <p:pic>
        <p:nvPicPr>
          <p:cNvPr id="274" name="Picture 273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5"/>
              </a:ext>
            </a:extLst>
          </a:blip>
          <a:srcRect l="17382" r="20120" b="2"/>
          <a:stretch/>
        </p:blipFill>
        <p:spPr>
          <a:xfrm>
            <a:off x="3505200" y="-50204"/>
            <a:ext cx="1527213" cy="1527213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75" name="Picture 27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1295400" cy="1295400"/>
          </a:xfrm>
          <a:prstGeom prst="rect">
            <a:avLst/>
          </a:prstGeom>
        </p:spPr>
      </p:pic>
      <p:sp>
        <p:nvSpPr>
          <p:cNvPr id="276" name="TextBox 275"/>
          <p:cNvSpPr txBox="1"/>
          <p:nvPr/>
        </p:nvSpPr>
        <p:spPr>
          <a:xfrm>
            <a:off x="5032413" y="496947"/>
            <a:ext cx="165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Rectangle 2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8" name="Rectangle 3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0" name="Rectangle 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" name="TextBox 280"/>
          <p:cNvSpPr txBox="1"/>
          <p:nvPr/>
        </p:nvSpPr>
        <p:spPr>
          <a:xfrm>
            <a:off x="304800" y="1352550"/>
            <a:ext cx="3957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4530687" y="1334924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3" name="Straight Connector 282"/>
          <p:cNvCxnSpPr>
            <a:cxnSpLocks/>
          </p:cNvCxnSpPr>
          <p:nvPr/>
        </p:nvCxnSpPr>
        <p:spPr>
          <a:xfrm>
            <a:off x="4293058" y="1628775"/>
            <a:ext cx="0" cy="27909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84" name="Object 2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357217"/>
              </p:ext>
            </p:extLst>
          </p:nvPr>
        </p:nvGraphicFramePr>
        <p:xfrm>
          <a:off x="689472" y="2423177"/>
          <a:ext cx="22098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Equation" r:id="rId17" imgW="2209680" imgH="812520" progId="Equation.DSMT4">
                  <p:embed/>
                </p:oleObj>
              </mc:Choice>
              <mc:Fallback>
                <p:oleObj name="Equation" r:id="rId17" imgW="2209680" imgH="81252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72" y="2423177"/>
                        <a:ext cx="2209800" cy="81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" name="Object 2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25741"/>
              </p:ext>
            </p:extLst>
          </p:nvPr>
        </p:nvGraphicFramePr>
        <p:xfrm>
          <a:off x="685800" y="3233998"/>
          <a:ext cx="210661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Equation" r:id="rId19" imgW="2108160" imgH="736560" progId="Equation.DSMT4">
                  <p:embed/>
                </p:oleObj>
              </mc:Choice>
              <mc:Fallback>
                <p:oleObj name="Equation" r:id="rId19" imgW="2108160" imgH="73656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33998"/>
                        <a:ext cx="2106613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7" name="Object 2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609329"/>
              </p:ext>
            </p:extLst>
          </p:nvPr>
        </p:nvGraphicFramePr>
        <p:xfrm>
          <a:off x="4653516" y="2356089"/>
          <a:ext cx="37957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" name="Equation" r:id="rId21" imgW="3797280" imgH="812520" progId="Equation.DSMT4">
                  <p:embed/>
                </p:oleObj>
              </mc:Choice>
              <mc:Fallback>
                <p:oleObj name="Equation" r:id="rId21" imgW="3797280" imgH="81252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516" y="2356089"/>
                        <a:ext cx="3795713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" name="Rectangle 3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0" name="Object 2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445903"/>
              </p:ext>
            </p:extLst>
          </p:nvPr>
        </p:nvGraphicFramePr>
        <p:xfrm>
          <a:off x="4653516" y="3266980"/>
          <a:ext cx="4121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" name="Equation" r:id="rId23" imgW="4127400" imgH="812520" progId="Equation.DSMT4">
                  <p:embed/>
                </p:oleObj>
              </mc:Choice>
              <mc:Fallback>
                <p:oleObj name="Equation" r:id="rId23" imgW="4127400" imgH="81252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516" y="3266980"/>
                        <a:ext cx="41211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0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2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00"/>
                            </p:stCondLst>
                            <p:childTnLst>
                              <p:par>
                                <p:cTn id="2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2000"/>
                            </p:stCondLst>
                            <p:childTnLst>
                              <p:par>
                                <p:cTn id="2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5000"/>
                            </p:stCondLst>
                            <p:childTnLst>
                              <p:par>
                                <p:cTn id="2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6000"/>
                            </p:stCondLst>
                            <p:childTnLst>
                              <p:par>
                                <p:cTn id="2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8000"/>
                            </p:stCondLst>
                            <p:childTnLst>
                              <p:par>
                                <p:cTn id="2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9000"/>
                            </p:stCondLst>
                            <p:childTnLst>
                              <p:par>
                                <p:cTn id="2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0000"/>
                            </p:stCondLst>
                            <p:childTnLst>
                              <p:par>
                                <p:cTn id="2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69000"/>
                            </p:stCondLst>
                            <p:childTnLst>
                              <p:par>
                                <p:cTn id="2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0000"/>
                            </p:stCondLst>
                            <p:childTnLst>
                              <p:par>
                                <p:cTn id="2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1000"/>
                            </p:stCondLst>
                            <p:childTnLst>
                              <p:par>
                                <p:cTn id="3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2000"/>
                            </p:stCondLst>
                            <p:childTnLst>
                              <p:par>
                                <p:cTn id="3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3000"/>
                            </p:stCondLst>
                            <p:childTnLst>
                              <p:par>
                                <p:cTn id="3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74000"/>
                            </p:stCondLst>
                            <p:childTnLst>
                              <p:par>
                                <p:cTn id="3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75000"/>
                            </p:stCondLst>
                            <p:childTnLst>
                              <p:par>
                                <p:cTn id="3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76000"/>
                            </p:stCondLst>
                            <p:childTnLst>
                              <p:par>
                                <p:cTn id="3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77000"/>
                            </p:stCondLst>
                            <p:childTnLst>
                              <p:par>
                                <p:cTn id="3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78000"/>
                            </p:stCondLst>
                            <p:childTnLst>
                              <p:par>
                                <p:cTn id="3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79000"/>
                            </p:stCondLst>
                            <p:childTnLst>
                              <p:par>
                                <p:cTn id="3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80000"/>
                            </p:stCondLst>
                            <p:childTnLst>
                              <p:par>
                                <p:cTn id="3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81000"/>
                            </p:stCondLst>
                            <p:childTnLst>
                              <p:par>
                                <p:cTn id="3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82000"/>
                            </p:stCondLst>
                            <p:childTnLst>
                              <p:par>
                                <p:cTn id="3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83000"/>
                            </p:stCondLst>
                            <p:childTnLst>
                              <p:par>
                                <p:cTn id="3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84000"/>
                            </p:stCondLst>
                            <p:childTnLst>
                              <p:par>
                                <p:cTn id="3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5000"/>
                            </p:stCondLst>
                            <p:childTnLst>
                              <p:par>
                                <p:cTn id="3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86000"/>
                            </p:stCondLst>
                            <p:childTnLst>
                              <p:par>
                                <p:cTn id="3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87000"/>
                            </p:stCondLst>
                            <p:childTnLst>
                              <p:par>
                                <p:cTn id="3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3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89000"/>
                            </p:stCondLst>
                            <p:childTnLst>
                              <p:par>
                                <p:cTn id="3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90000"/>
                            </p:stCondLst>
                            <p:childTnLst>
                              <p:par>
                                <p:cTn id="3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91000"/>
                            </p:stCondLst>
                            <p:childTnLst>
                              <p:par>
                                <p:cTn id="3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92000"/>
                            </p:stCondLst>
                            <p:childTnLst>
                              <p:par>
                                <p:cTn id="3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93000"/>
                            </p:stCondLst>
                            <p:childTnLst>
                              <p:par>
                                <p:cTn id="3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3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95000"/>
                            </p:stCondLst>
                            <p:childTnLst>
                              <p:par>
                                <p:cTn id="3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96000"/>
                            </p:stCondLst>
                            <p:childTnLst>
                              <p:par>
                                <p:cTn id="4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97000"/>
                            </p:stCondLst>
                            <p:childTnLst>
                              <p:par>
                                <p:cTn id="4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98000"/>
                            </p:stCondLst>
                            <p:childTnLst>
                              <p:par>
                                <p:cTn id="4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99000"/>
                            </p:stCondLst>
                            <p:childTnLst>
                              <p:par>
                                <p:cTn id="4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4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4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4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4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4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05000"/>
                            </p:stCondLst>
                            <p:childTnLst>
                              <p:par>
                                <p:cTn id="4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4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4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4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09000"/>
                            </p:stCondLst>
                            <p:childTnLst>
                              <p:par>
                                <p:cTn id="4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10000"/>
                            </p:stCondLst>
                            <p:childTnLst>
                              <p:par>
                                <p:cTn id="4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4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4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4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4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15000"/>
                            </p:stCondLst>
                            <p:childTnLst>
                              <p:par>
                                <p:cTn id="4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4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4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5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1000"/>
                            </p:stCondLst>
                            <p:childTnLst>
                              <p:par>
                                <p:cTn id="5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5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23000"/>
                            </p:stCondLst>
                            <p:childTnLst>
                              <p:par>
                                <p:cTn id="5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24000"/>
                            </p:stCondLst>
                            <p:childTnLst>
                              <p:par>
                                <p:cTn id="5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5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26000"/>
                            </p:stCondLst>
                            <p:childTnLst>
                              <p:par>
                                <p:cTn id="5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5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28000"/>
                            </p:stCondLst>
                            <p:childTnLst>
                              <p:par>
                                <p:cTn id="5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29000"/>
                            </p:stCondLst>
                            <p:childTnLst>
                              <p:par>
                                <p:cTn id="5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5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31000"/>
                            </p:stCondLst>
                            <p:childTnLst>
                              <p:par>
                                <p:cTn id="5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5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33000"/>
                            </p:stCondLst>
                            <p:childTnLst>
                              <p:par>
                                <p:cTn id="5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34000"/>
                            </p:stCondLst>
                            <p:childTnLst>
                              <p:par>
                                <p:cTn id="5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5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36000"/>
                            </p:stCondLst>
                            <p:childTnLst>
                              <p:par>
                                <p:cTn id="5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37000"/>
                            </p:stCondLst>
                            <p:childTnLst>
                              <p:par>
                                <p:cTn id="5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38000"/>
                            </p:stCondLst>
                            <p:childTnLst>
                              <p:par>
                                <p:cTn id="5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39000"/>
                            </p:stCondLst>
                            <p:childTnLst>
                              <p:par>
                                <p:cTn id="5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5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41000"/>
                            </p:stCondLst>
                            <p:childTnLst>
                              <p:par>
                                <p:cTn id="5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42000"/>
                            </p:stCondLst>
                            <p:childTnLst>
                              <p:par>
                                <p:cTn id="5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43000"/>
                            </p:stCondLst>
                            <p:childTnLst>
                              <p:par>
                                <p:cTn id="5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44000"/>
                            </p:stCondLst>
                            <p:childTnLst>
                              <p:par>
                                <p:cTn id="5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6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46000"/>
                            </p:stCondLst>
                            <p:childTnLst>
                              <p:par>
                                <p:cTn id="6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47000"/>
                            </p:stCondLst>
                            <p:childTnLst>
                              <p:par>
                                <p:cTn id="6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48000"/>
                            </p:stCondLst>
                            <p:childTnLst>
                              <p:par>
                                <p:cTn id="6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49000"/>
                            </p:stCondLst>
                            <p:childTnLst>
                              <p:par>
                                <p:cTn id="6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6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51000"/>
                            </p:stCondLst>
                            <p:childTnLst>
                              <p:par>
                                <p:cTn id="6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52000"/>
                            </p:stCondLst>
                            <p:childTnLst>
                              <p:par>
                                <p:cTn id="6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53000"/>
                            </p:stCondLst>
                            <p:childTnLst>
                              <p:par>
                                <p:cTn id="6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154000"/>
                            </p:stCondLst>
                            <p:childTnLst>
                              <p:par>
                                <p:cTn id="6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6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156000"/>
                            </p:stCondLst>
                            <p:childTnLst>
                              <p:par>
                                <p:cTn id="6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57000"/>
                            </p:stCondLst>
                            <p:childTnLst>
                              <p:par>
                                <p:cTn id="6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158000"/>
                            </p:stCondLst>
                            <p:childTnLst>
                              <p:par>
                                <p:cTn id="6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4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159000"/>
                            </p:stCondLst>
                            <p:childTnLst>
                              <p:par>
                                <p:cTn id="6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60000"/>
                            </p:stCondLst>
                            <p:childTnLst>
                              <p:par>
                                <p:cTn id="6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161000"/>
                            </p:stCondLst>
                            <p:childTnLst>
                              <p:par>
                                <p:cTn id="6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162000"/>
                            </p:stCondLst>
                            <p:childTnLst>
                              <p:par>
                                <p:cTn id="6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163000"/>
                            </p:stCondLst>
                            <p:childTnLst>
                              <p:par>
                                <p:cTn id="6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164000"/>
                            </p:stCondLst>
                            <p:childTnLst>
                              <p:par>
                                <p:cTn id="6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6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66000"/>
                            </p:stCondLst>
                            <p:childTnLst>
                              <p:par>
                                <p:cTn id="6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167000"/>
                            </p:stCondLst>
                            <p:childTnLst>
                              <p:par>
                                <p:cTn id="6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168000"/>
                            </p:stCondLst>
                            <p:childTnLst>
                              <p:par>
                                <p:cTn id="6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69000"/>
                            </p:stCondLst>
                            <p:childTnLst>
                              <p:par>
                                <p:cTn id="6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170000"/>
                            </p:stCondLst>
                            <p:childTnLst>
                              <p:par>
                                <p:cTn id="7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171000"/>
                            </p:stCondLst>
                            <p:childTnLst>
                              <p:par>
                                <p:cTn id="7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7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173000"/>
                            </p:stCondLst>
                            <p:childTnLst>
                              <p:par>
                                <p:cTn id="7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4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174000"/>
                            </p:stCondLst>
                            <p:childTnLst>
                              <p:par>
                                <p:cTn id="7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7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176000"/>
                            </p:stCondLst>
                            <p:childTnLst>
                              <p:par>
                                <p:cTn id="7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177000"/>
                            </p:stCondLst>
                            <p:childTnLst>
                              <p:par>
                                <p:cTn id="7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178000"/>
                            </p:stCondLst>
                            <p:childTnLst>
                              <p:par>
                                <p:cTn id="7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4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179000"/>
                            </p:stCondLst>
                            <p:childTnLst>
                              <p:par>
                                <p:cTn id="7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180000"/>
                            </p:stCondLst>
                            <p:childTnLst>
                              <p:par>
                                <p:cTn id="7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5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181000"/>
                            </p:stCondLst>
                            <p:childTnLst>
                              <p:par>
                                <p:cTn id="7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182000"/>
                            </p:stCondLst>
                            <p:childTnLst>
                              <p:par>
                                <p:cTn id="7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183000"/>
                            </p:stCondLst>
                            <p:childTnLst>
                              <p:par>
                                <p:cTn id="7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184000"/>
                            </p:stCondLst>
                            <p:childTnLst>
                              <p:par>
                                <p:cTn id="7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185000"/>
                            </p:stCondLst>
                            <p:childTnLst>
                              <p:par>
                                <p:cTn id="7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5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186000"/>
                            </p:stCondLst>
                            <p:childTnLst>
                              <p:par>
                                <p:cTn id="7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9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187000"/>
                            </p:stCondLst>
                            <p:childTnLst>
                              <p:par>
                                <p:cTn id="7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3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188000"/>
                            </p:stCondLst>
                            <p:childTnLst>
                              <p:par>
                                <p:cTn id="7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189000"/>
                            </p:stCondLst>
                            <p:childTnLst>
                              <p:par>
                                <p:cTn id="7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190000"/>
                            </p:stCondLst>
                            <p:childTnLst>
                              <p:par>
                                <p:cTn id="7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191000"/>
                            </p:stCondLst>
                            <p:childTnLst>
                              <p:par>
                                <p:cTn id="7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192000"/>
                            </p:stCondLst>
                            <p:childTnLst>
                              <p:par>
                                <p:cTn id="7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193000"/>
                            </p:stCondLst>
                            <p:childTnLst>
                              <p:par>
                                <p:cTn id="7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194000"/>
                            </p:stCondLst>
                            <p:childTnLst>
                              <p:par>
                                <p:cTn id="7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195000"/>
                            </p:stCondLst>
                            <p:childTnLst>
                              <p:par>
                                <p:cTn id="8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196000"/>
                            </p:stCondLst>
                            <p:childTnLst>
                              <p:par>
                                <p:cTn id="8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9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197000"/>
                            </p:stCondLst>
                            <p:childTnLst>
                              <p:par>
                                <p:cTn id="8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198000"/>
                            </p:stCondLst>
                            <p:childTnLst>
                              <p:par>
                                <p:cTn id="8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199000"/>
                            </p:stCondLst>
                            <p:childTnLst>
                              <p:par>
                                <p:cTn id="8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1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200000"/>
                            </p:stCondLst>
                            <p:childTnLst>
                              <p:par>
                                <p:cTn id="8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5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01000"/>
                            </p:stCondLst>
                            <p:childTnLst>
                              <p:par>
                                <p:cTn id="8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02000"/>
                            </p:stCondLst>
                            <p:childTnLst>
                              <p:par>
                                <p:cTn id="8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3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203000"/>
                            </p:stCondLst>
                            <p:childTnLst>
                              <p:par>
                                <p:cTn id="8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04000"/>
                            </p:stCondLst>
                            <p:childTnLst>
                              <p:par>
                                <p:cTn id="8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1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05000"/>
                            </p:stCondLst>
                            <p:childTnLst>
                              <p:par>
                                <p:cTn id="8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5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206000"/>
                            </p:stCondLst>
                            <p:childTnLst>
                              <p:par>
                                <p:cTn id="8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9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07000"/>
                            </p:stCondLst>
                            <p:childTnLst>
                              <p:par>
                                <p:cTn id="8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3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08000"/>
                            </p:stCondLst>
                            <p:childTnLst>
                              <p:par>
                                <p:cTn id="8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209000"/>
                            </p:stCondLst>
                            <p:childTnLst>
                              <p:par>
                                <p:cTn id="8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10000"/>
                            </p:stCondLst>
                            <p:childTnLst>
                              <p:par>
                                <p:cTn id="8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5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11000"/>
                            </p:stCondLst>
                            <p:childTnLst>
                              <p:par>
                                <p:cTn id="8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9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212000"/>
                            </p:stCondLst>
                            <p:childTnLst>
                              <p:par>
                                <p:cTn id="8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13000"/>
                            </p:stCondLst>
                            <p:childTnLst>
                              <p:par>
                                <p:cTn id="8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14000"/>
                            </p:stCondLst>
                            <p:childTnLst>
                              <p:par>
                                <p:cTn id="8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1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215000"/>
                            </p:stCondLst>
                            <p:childTnLst>
                              <p:par>
                                <p:cTn id="8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16000"/>
                            </p:stCondLst>
                            <p:childTnLst>
                              <p:par>
                                <p:cTn id="8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9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17000"/>
                            </p:stCondLst>
                            <p:childTnLst>
                              <p:par>
                                <p:cTn id="8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3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18000"/>
                            </p:stCondLst>
                            <p:childTnLst>
                              <p:par>
                                <p:cTn id="8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19000"/>
                            </p:stCondLst>
                            <p:childTnLst>
                              <p:par>
                                <p:cTn id="8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20000"/>
                            </p:stCondLst>
                            <p:childTnLst>
                              <p:par>
                                <p:cTn id="9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221000"/>
                            </p:stCondLst>
                            <p:childTnLst>
                              <p:par>
                                <p:cTn id="9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9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22000"/>
                            </p:stCondLst>
                            <p:childTnLst>
                              <p:par>
                                <p:cTn id="9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23000"/>
                            </p:stCondLst>
                            <p:childTnLst>
                              <p:par>
                                <p:cTn id="9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224000"/>
                            </p:stCondLst>
                            <p:childTnLst>
                              <p:par>
                                <p:cTn id="9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1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25000"/>
                            </p:stCondLst>
                            <p:childTnLst>
                              <p:par>
                                <p:cTn id="9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226000"/>
                            </p:stCondLst>
                            <p:childTnLst>
                              <p:par>
                                <p:cTn id="9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9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227000"/>
                            </p:stCondLst>
                            <p:childTnLst>
                              <p:par>
                                <p:cTn id="9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228000"/>
                            </p:stCondLst>
                            <p:childTnLst>
                              <p:par>
                                <p:cTn id="9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229000"/>
                            </p:stCondLst>
                            <p:childTnLst>
                              <p:par>
                                <p:cTn id="9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1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230000"/>
                            </p:stCondLst>
                            <p:childTnLst>
                              <p:par>
                                <p:cTn id="9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5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231000"/>
                            </p:stCondLst>
                            <p:childTnLst>
                              <p:par>
                                <p:cTn id="9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9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232000"/>
                            </p:stCondLst>
                            <p:childTnLst>
                              <p:par>
                                <p:cTn id="9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3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233000"/>
                            </p:stCondLst>
                            <p:childTnLst>
                              <p:par>
                                <p:cTn id="9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234000"/>
                            </p:stCondLst>
                            <p:childTnLst>
                              <p:par>
                                <p:cTn id="9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1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235000"/>
                            </p:stCondLst>
                            <p:childTnLst>
                              <p:par>
                                <p:cTn id="9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5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236000"/>
                            </p:stCondLst>
                            <p:childTnLst>
                              <p:par>
                                <p:cTn id="9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9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0" fill="hold">
                            <p:stCondLst>
                              <p:cond delay="237000"/>
                            </p:stCondLst>
                            <p:childTnLst>
                              <p:par>
                                <p:cTn id="9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3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238000"/>
                            </p:stCondLst>
                            <p:childTnLst>
                              <p:par>
                                <p:cTn id="9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8" fill="hold">
                            <p:stCondLst>
                              <p:cond delay="239000"/>
                            </p:stCondLst>
                            <p:childTnLst>
                              <p:par>
                                <p:cTn id="9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8" grpId="1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  <p:bldP spid="129" grpId="0" bldLvl="0" animBg="1"/>
      <p:bldP spid="130" grpId="0" bldLvl="0" animBg="1"/>
      <p:bldP spid="131" grpId="0" bldLvl="0" animBg="1"/>
      <p:bldP spid="132" grpId="0" bldLvl="0" animBg="1"/>
      <p:bldP spid="133" grpId="0" bldLvl="0" animBg="1"/>
      <p:bldP spid="134" grpId="0" bldLvl="0" animBg="1"/>
      <p:bldP spid="135" grpId="0" bldLvl="0" animBg="1"/>
      <p:bldP spid="136" grpId="0" bldLvl="0" animBg="1"/>
      <p:bldP spid="137" grpId="0" bldLvl="0" animBg="1"/>
      <p:bldP spid="138" grpId="0" bldLvl="0" animBg="1"/>
      <p:bldP spid="139" grpId="0" bldLvl="0" animBg="1"/>
      <p:bldP spid="140" grpId="0" bldLvl="0" animBg="1"/>
      <p:bldP spid="141" grpId="0" bldLvl="0" animBg="1"/>
      <p:bldP spid="142" grpId="0" bldLvl="0" animBg="1"/>
      <p:bldP spid="143" grpId="0" bldLvl="0" animBg="1"/>
      <p:bldP spid="144" grpId="0" bldLvl="0" animBg="1"/>
      <p:bldP spid="145" grpId="0" bldLvl="0" animBg="1"/>
      <p:bldP spid="146" grpId="0" bldLvl="0" animBg="1"/>
      <p:bldP spid="147" grpId="0" bldLvl="0" animBg="1"/>
      <p:bldP spid="148" grpId="0" bldLvl="0" animBg="1"/>
      <p:bldP spid="149" grpId="0" bldLvl="0" animBg="1"/>
      <p:bldP spid="150" grpId="0" bldLvl="0" animBg="1"/>
      <p:bldP spid="151" grpId="0" bldLvl="0" animBg="1"/>
      <p:bldP spid="152" grpId="0" bldLvl="0" animBg="1"/>
      <p:bldP spid="153" grpId="0" bldLvl="0" animBg="1"/>
      <p:bldP spid="154" grpId="0" bldLvl="0" animBg="1"/>
      <p:bldP spid="155" grpId="0" bldLvl="0" animBg="1"/>
      <p:bldP spid="156" grpId="0" bldLvl="0" animBg="1"/>
      <p:bldP spid="157" grpId="0" bldLvl="0" animBg="1"/>
      <p:bldP spid="158" grpId="0" bldLvl="0" animBg="1"/>
      <p:bldP spid="159" grpId="0" bldLvl="0" animBg="1"/>
      <p:bldP spid="160" grpId="0" bldLvl="0" animBg="1"/>
      <p:bldP spid="161" grpId="0" bldLvl="0" animBg="1"/>
      <p:bldP spid="162" grpId="0" bldLvl="0" animBg="1"/>
      <p:bldP spid="163" grpId="0" bldLvl="0" animBg="1"/>
      <p:bldP spid="164" grpId="0" bldLvl="0" animBg="1"/>
      <p:bldP spid="165" grpId="0" bldLvl="0" animBg="1"/>
      <p:bldP spid="166" grpId="0" bldLvl="0" animBg="1"/>
      <p:bldP spid="167" grpId="0" bldLvl="0" animBg="1"/>
      <p:bldP spid="168" grpId="0" bldLvl="0" animBg="1"/>
      <p:bldP spid="169" grpId="0" bldLvl="0" animBg="1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76" grpId="0" bldLvl="0" animBg="1"/>
      <p:bldP spid="177" grpId="0" bldLvl="0" animBg="1"/>
      <p:bldP spid="178" grpId="0" bldLvl="0" animBg="1"/>
      <p:bldP spid="179" grpId="0" bldLvl="0" animBg="1"/>
      <p:bldP spid="180" grpId="0" bldLvl="0" animBg="1"/>
      <p:bldP spid="181" grpId="0" bldLvl="0" animBg="1"/>
      <p:bldP spid="182" grpId="0" bldLvl="0" animBg="1"/>
      <p:bldP spid="183" grpId="0" bldLvl="0" animBg="1"/>
      <p:bldP spid="184" grpId="0" bldLvl="0" animBg="1"/>
      <p:bldP spid="185" grpId="0" bldLvl="0" animBg="1"/>
      <p:bldP spid="186" grpId="0" bldLvl="0" animBg="1"/>
      <p:bldP spid="187" grpId="0" bldLvl="0" animBg="1"/>
      <p:bldP spid="188" grpId="0" bldLvl="0" animBg="1"/>
      <p:bldP spid="189" grpId="0" bldLvl="0" animBg="1"/>
      <p:bldP spid="190" grpId="0" bldLvl="0" animBg="1"/>
      <p:bldP spid="191" grpId="0" bldLvl="0" animBg="1"/>
      <p:bldP spid="192" grpId="0" bldLvl="0" animBg="1"/>
      <p:bldP spid="193" grpId="0" bldLvl="0" animBg="1"/>
      <p:bldP spid="194" grpId="0" bldLvl="0" animBg="1"/>
      <p:bldP spid="195" grpId="0" bldLvl="0" animBg="1"/>
      <p:bldP spid="196" grpId="0" bldLvl="0" animBg="1"/>
      <p:bldP spid="197" grpId="0" bldLvl="0" animBg="1"/>
      <p:bldP spid="198" grpId="0" bldLvl="0" animBg="1"/>
      <p:bldP spid="199" grpId="0" bldLvl="0" animBg="1"/>
      <p:bldP spid="200" grpId="0" bldLvl="0" animBg="1"/>
      <p:bldP spid="201" grpId="0" bldLvl="0" animBg="1"/>
      <p:bldP spid="202" grpId="0" bldLvl="0" animBg="1"/>
      <p:bldP spid="203" grpId="0" bldLvl="0" animBg="1"/>
      <p:bldP spid="204" grpId="0" bldLvl="0" animBg="1"/>
      <p:bldP spid="205" grpId="0" bldLvl="0" animBg="1"/>
      <p:bldP spid="206" grpId="0" bldLvl="0" animBg="1"/>
      <p:bldP spid="207" grpId="0" bldLvl="0" animBg="1"/>
      <p:bldP spid="208" grpId="0" bldLvl="0" animBg="1"/>
      <p:bldP spid="209" grpId="0" bldLvl="0" animBg="1"/>
      <p:bldP spid="210" grpId="0" bldLvl="0" animBg="1"/>
      <p:bldP spid="211" grpId="0" bldLvl="0" animBg="1"/>
      <p:bldP spid="212" grpId="0" bldLvl="0" animBg="1"/>
      <p:bldP spid="213" grpId="0" bldLvl="0" animBg="1"/>
      <p:bldP spid="214" grpId="0" bldLvl="0" animBg="1"/>
      <p:bldP spid="215" grpId="0" bldLvl="0" animBg="1"/>
      <p:bldP spid="216" grpId="0" bldLvl="0" animBg="1"/>
      <p:bldP spid="217" grpId="0" bldLvl="0" animBg="1"/>
      <p:bldP spid="218" grpId="0" bldLvl="0" animBg="1"/>
      <p:bldP spid="219" grpId="0" bldLvl="0" animBg="1"/>
      <p:bldP spid="220" grpId="0" bldLvl="0" animBg="1"/>
      <p:bldP spid="221" grpId="0" bldLvl="0" animBg="1"/>
      <p:bldP spid="222" grpId="0" bldLvl="0" animBg="1"/>
      <p:bldP spid="223" grpId="0" bldLvl="0" animBg="1"/>
      <p:bldP spid="224" grpId="0" bldLvl="0" animBg="1"/>
      <p:bldP spid="225" grpId="0" bldLvl="0" animBg="1"/>
      <p:bldP spid="226" grpId="0" bldLvl="0" animBg="1"/>
      <p:bldP spid="227" grpId="0" bldLvl="0" animBg="1"/>
      <p:bldP spid="228" grpId="0" bldLvl="0" animBg="1"/>
      <p:bldP spid="229" grpId="0" bldLvl="0" animBg="1"/>
      <p:bldP spid="230" grpId="0" bldLvl="0" animBg="1"/>
      <p:bldP spid="231" grpId="0" bldLvl="0" animBg="1"/>
      <p:bldP spid="232" grpId="0" bldLvl="0" animBg="1"/>
      <p:bldP spid="233" grpId="0" bldLvl="0" animBg="1"/>
      <p:bldP spid="234" grpId="0" bldLvl="0" animBg="1"/>
      <p:bldP spid="235" grpId="0" bldLvl="0" animBg="1"/>
      <p:bldP spid="236" grpId="0" bldLvl="0" animBg="1"/>
      <p:bldP spid="237" grpId="0" bldLvl="0" animBg="1"/>
      <p:bldP spid="238" grpId="0" bldLvl="0" animBg="1"/>
      <p:bldP spid="239" grpId="0" bldLvl="0" animBg="1"/>
      <p:bldP spid="240" grpId="0" bldLvl="0" animBg="1"/>
      <p:bldP spid="241" grpId="0" bldLvl="0" animBg="1"/>
      <p:bldP spid="242" grpId="0" bldLvl="0" animBg="1"/>
      <p:bldP spid="243" grpId="0" bldLvl="0" animBg="1"/>
      <p:bldP spid="244" grpId="0" bldLvl="0" animBg="1"/>
      <p:bldP spid="245" grpId="0" bldLvl="0" animBg="1"/>
      <p:bldP spid="246" grpId="0" bldLvl="0" animBg="1"/>
      <p:bldP spid="247" grpId="0" bldLvl="0" animBg="1"/>
      <p:bldP spid="248" grpId="0" bldLvl="0" animBg="1"/>
      <p:bldP spid="249" grpId="0" bldLvl="0" animBg="1"/>
      <p:bldP spid="250" grpId="0" bldLvl="0" animBg="1"/>
      <p:bldP spid="251" grpId="0" bldLvl="0" animBg="1"/>
      <p:bldP spid="252" grpId="0" bldLvl="0" animBg="1"/>
      <p:bldP spid="253" grpId="0" bldLvl="0" animBg="1"/>
      <p:bldP spid="254" grpId="0" bldLvl="0" animBg="1"/>
      <p:bldP spid="255" grpId="0" bldLvl="0" animBg="1"/>
      <p:bldP spid="256" grpId="0" bldLvl="0" animBg="1"/>
      <p:bldP spid="257" grpId="0" bldLvl="0" animBg="1"/>
      <p:bldP spid="258" grpId="0" bldLvl="0" animBg="1"/>
      <p:bldP spid="259" grpId="0" bldLvl="0" animBg="1"/>
      <p:bldP spid="260" grpId="0" bldLvl="0" animBg="1"/>
      <p:bldP spid="261" grpId="0" bldLvl="0" animBg="1"/>
      <p:bldP spid="262" grpId="0" bldLvl="0" animBg="1"/>
      <p:bldP spid="263" grpId="0" bldLvl="0" animBg="1"/>
      <p:bldP spid="264" grpId="0" bldLvl="0" animBg="1"/>
      <p:bldP spid="265" grpId="0" bldLvl="0" animBg="1"/>
      <p:bldP spid="266" grpId="0" bldLvl="0" animBg="1"/>
      <p:bldP spid="267" grpId="0" bldLvl="0" animBg="1"/>
      <p:bldP spid="268" grpId="0" bldLvl="0" animBg="1"/>
      <p:bldP spid="269" grpId="0" bldLvl="0" animBg="1"/>
      <p:bldP spid="270" grpId="0" bldLvl="0" animBg="1"/>
      <p:bldP spid="271" grpId="0" bldLvl="0" animBg="1"/>
      <p:bldP spid="272" grpId="0" bldLvl="0" animBg="1"/>
      <p:bldP spid="27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r="22819"/>
          <a:stretch>
            <a:fillRect/>
          </a:stretch>
        </p:blipFill>
        <p:spPr>
          <a:xfrm flipH="1">
            <a:off x="0" y="0"/>
            <a:ext cx="3524250" cy="5143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15" y="-31483"/>
            <a:ext cx="4076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4800" y="-20434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114800" y="272659"/>
            <a:ext cx="0" cy="48380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107273"/>
              </p:ext>
            </p:extLst>
          </p:nvPr>
        </p:nvGraphicFramePr>
        <p:xfrm>
          <a:off x="64701" y="666750"/>
          <a:ext cx="400050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9" name="Equation" r:id="rId4" imgW="4000320" imgH="1625400" progId="Equation.DSMT4">
                  <p:embed/>
                </p:oleObj>
              </mc:Choice>
              <mc:Fallback>
                <p:oleObj name="Equation" r:id="rId4" imgW="400032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1" y="666750"/>
                        <a:ext cx="4000500" cy="162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775944"/>
              </p:ext>
            </p:extLst>
          </p:nvPr>
        </p:nvGraphicFramePr>
        <p:xfrm>
          <a:off x="90379" y="2543408"/>
          <a:ext cx="2244725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0" name="Equation" r:id="rId6" imgW="2247840" imgH="2070000" progId="Equation.DSMT4">
                  <p:embed/>
                </p:oleObj>
              </mc:Choice>
              <mc:Fallback>
                <p:oleObj name="Equation" r:id="rId6" imgW="2247840" imgH="2070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79" y="2543408"/>
                        <a:ext cx="2244725" cy="207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92247"/>
              </p:ext>
            </p:extLst>
          </p:nvPr>
        </p:nvGraphicFramePr>
        <p:xfrm>
          <a:off x="4205287" y="427517"/>
          <a:ext cx="37957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1" name="Equation" r:id="rId8" imgW="3797280" imgH="812520" progId="Equation.DSMT4">
                  <p:embed/>
                </p:oleObj>
              </mc:Choice>
              <mc:Fallback>
                <p:oleObj name="Equation" r:id="rId8" imgW="3797280" imgH="812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7" y="427517"/>
                        <a:ext cx="3795713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327033"/>
              </p:ext>
            </p:extLst>
          </p:nvPr>
        </p:nvGraphicFramePr>
        <p:xfrm>
          <a:off x="4261874" y="1232928"/>
          <a:ext cx="2400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2" name="Equation" r:id="rId10" imgW="2400120" imgH="736560" progId="Equation.DSMT4">
                  <p:embed/>
                </p:oleObj>
              </mc:Choice>
              <mc:Fallback>
                <p:oleObj name="Equation" r:id="rId10" imgW="24001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61874" y="1232928"/>
                        <a:ext cx="24003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114926"/>
              </p:ext>
            </p:extLst>
          </p:nvPr>
        </p:nvGraphicFramePr>
        <p:xfrm>
          <a:off x="4191000" y="1961241"/>
          <a:ext cx="4356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3" name="Equation" r:id="rId12" imgW="4356000" imgH="812520" progId="Equation.DSMT4">
                  <p:embed/>
                </p:oleObj>
              </mc:Choice>
              <mc:Fallback>
                <p:oleObj name="Equation" r:id="rId12" imgW="435600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91000" y="1961241"/>
                        <a:ext cx="43561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980569"/>
              </p:ext>
            </p:extLst>
          </p:nvPr>
        </p:nvGraphicFramePr>
        <p:xfrm>
          <a:off x="4178580" y="2789717"/>
          <a:ext cx="4121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" name="Equation" r:id="rId14" imgW="4127400" imgH="812520" progId="Equation.DSMT4">
                  <p:embed/>
                </p:oleObj>
              </mc:Choice>
              <mc:Fallback>
                <p:oleObj name="Equation" r:id="rId14" imgW="412740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580" y="2789717"/>
                        <a:ext cx="41211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084378"/>
              </p:ext>
            </p:extLst>
          </p:nvPr>
        </p:nvGraphicFramePr>
        <p:xfrm>
          <a:off x="4191000" y="3588942"/>
          <a:ext cx="2743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" name="Equation" r:id="rId16" imgW="2743200" imgH="736560" progId="Equation.DSMT4">
                  <p:embed/>
                </p:oleObj>
              </mc:Choice>
              <mc:Fallback>
                <p:oleObj name="Equation" r:id="rId16" imgW="27432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91000" y="3588942"/>
                        <a:ext cx="27432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578747"/>
              </p:ext>
            </p:extLst>
          </p:nvPr>
        </p:nvGraphicFramePr>
        <p:xfrm>
          <a:off x="4167369" y="4321920"/>
          <a:ext cx="4902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" name="Equation" r:id="rId18" imgW="4902120" imgH="812520" progId="Equation.DSMT4">
                  <p:embed/>
                </p:oleObj>
              </mc:Choice>
              <mc:Fallback>
                <p:oleObj name="Equation" r:id="rId18" imgW="49021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67369" y="4321920"/>
                        <a:ext cx="49022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947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7391400" y="44748"/>
            <a:ext cx="1524000" cy="152400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7276435" y="1485528"/>
            <a:ext cx="186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209550"/>
            <a:ext cx="1143000" cy="1143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037021" y="33470"/>
            <a:ext cx="388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741356"/>
            <a:ext cx="7106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4c,d/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/26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022520"/>
              </p:ext>
            </p:extLst>
          </p:nvPr>
        </p:nvGraphicFramePr>
        <p:xfrm>
          <a:off x="228600" y="1264576"/>
          <a:ext cx="34925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" name="Equation" r:id="rId8" imgW="3492360" imgH="812520" progId="Equation.DSMT4">
                  <p:embed/>
                </p:oleObj>
              </mc:Choice>
              <mc:Fallback>
                <p:oleObj name="Equation" r:id="rId8" imgW="349236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600" y="1264576"/>
                        <a:ext cx="34925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359626"/>
              </p:ext>
            </p:extLst>
          </p:nvPr>
        </p:nvGraphicFramePr>
        <p:xfrm>
          <a:off x="217967" y="2169782"/>
          <a:ext cx="3048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name="Equation" r:id="rId10" imgW="3047760" imgH="736560" progId="Equation.DSMT4">
                  <p:embed/>
                </p:oleObj>
              </mc:Choice>
              <mc:Fallback>
                <p:oleObj name="Equation" r:id="rId10" imgW="30477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7967" y="2169782"/>
                        <a:ext cx="30480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4419600" y="2380260"/>
            <a:ext cx="4648200" cy="2706090"/>
          </a:xfrm>
          <a:prstGeom prst="cloudCallout">
            <a:avLst>
              <a:gd name="adj1" fmla="val -55980"/>
              <a:gd name="adj2" fmla="val -6097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14900" y="2772183"/>
            <a:ext cx="3619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4c,d/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/26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05:00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04:37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04:36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04:34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04:31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04:28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04:27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04:26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03:59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03:57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03:56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03:30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03:29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03:28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03:27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03:26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03:25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03:23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03:22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03:21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03:20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03:19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03:18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03:17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03:16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03:15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03:14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03:13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03:12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03:11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03:10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03:09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03:08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03:07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03:06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03:05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03:04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03:03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03:02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03:01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314" name="Oval 313"/>
          <p:cNvSpPr/>
          <p:nvPr/>
        </p:nvSpPr>
        <p:spPr>
          <a:xfrm>
            <a:off x="7844655" y="4400550"/>
            <a:ext cx="842092" cy="6978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70100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9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9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9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2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3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4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6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7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69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0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1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2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3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4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6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7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79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0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1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3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4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6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7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9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0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1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2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3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4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6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7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99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495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835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845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855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865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875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885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895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165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175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185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195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205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215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225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235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495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505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515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525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535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545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555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565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835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845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855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865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875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885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2895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3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  <p:bldP spid="12" grpId="1" animBg="1"/>
      <p:bldP spid="11" grpId="0"/>
      <p:bldP spid="11" grpId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0" y="33470"/>
            <a:ext cx="670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4/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/26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328463"/>
              </p:ext>
            </p:extLst>
          </p:nvPr>
        </p:nvGraphicFramePr>
        <p:xfrm>
          <a:off x="228600" y="742950"/>
          <a:ext cx="35433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Equation" r:id="rId3" imgW="3543120" imgH="2920680" progId="Equation.DSMT4">
                  <p:embed/>
                </p:oleObj>
              </mc:Choice>
              <mc:Fallback>
                <p:oleObj name="Equation" r:id="rId3" imgW="3543120" imgH="2920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42950"/>
                        <a:ext cx="3543300" cy="292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495800" y="1044762"/>
            <a:ext cx="0" cy="37588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58393"/>
              </p:ext>
            </p:extLst>
          </p:nvPr>
        </p:nvGraphicFramePr>
        <p:xfrm>
          <a:off x="4603750" y="796925"/>
          <a:ext cx="3184525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Equation" r:id="rId5" imgW="3187440" imgH="2768400" progId="Equation.DSMT4">
                  <p:embed/>
                </p:oleObj>
              </mc:Choice>
              <mc:Fallback>
                <p:oleObj name="Equation" r:id="rId5" imgW="3187440" imgH="2768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796925"/>
                        <a:ext cx="3184525" cy="276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26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7391400" y="44748"/>
            <a:ext cx="1524000" cy="152400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7276435" y="1485528"/>
            <a:ext cx="186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037021" y="33470"/>
            <a:ext cx="388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4419600" y="2380260"/>
            <a:ext cx="4648200" cy="1791690"/>
          </a:xfrm>
          <a:prstGeom prst="cloudCallout">
            <a:avLst>
              <a:gd name="adj1" fmla="val -55980"/>
              <a:gd name="adj2" fmla="val -6097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14900" y="2772183"/>
            <a:ext cx="361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05:00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04:37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04:36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04:34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04:31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04:28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04:27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04:26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03:59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03:57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03:56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03:30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03:29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03:28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03:27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03:26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03:25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03:23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03:22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03:21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03:20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03:19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03:18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03:17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03:16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03:15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03:14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03:13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03:12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03:11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03:10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03:09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03:08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03:07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03:06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03:05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03:04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03:03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03:02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03:01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7465860" y="3790950"/>
            <a:ext cx="1431557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314" name="Oval 313"/>
          <p:cNvSpPr/>
          <p:nvPr/>
        </p:nvSpPr>
        <p:spPr>
          <a:xfrm>
            <a:off x="7744210" y="3276105"/>
            <a:ext cx="842092" cy="6978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TG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02831" y="709100"/>
            <a:ext cx="30683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6" name="Object 3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481857"/>
              </p:ext>
            </p:extLst>
          </p:nvPr>
        </p:nvGraphicFramePr>
        <p:xfrm>
          <a:off x="733632" y="1268839"/>
          <a:ext cx="31115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Equation" r:id="rId7" imgW="3111480" imgH="812520" progId="Equation.DSMT4">
                  <p:embed/>
                </p:oleObj>
              </mc:Choice>
              <mc:Fallback>
                <p:oleObj name="Equation" r:id="rId7" imgW="3111480" imgH="8125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3632" y="1268839"/>
                        <a:ext cx="31115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" name="Object 3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080243"/>
              </p:ext>
            </p:extLst>
          </p:nvPr>
        </p:nvGraphicFramePr>
        <p:xfrm>
          <a:off x="736859" y="2135614"/>
          <a:ext cx="3340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Equation" r:id="rId9" imgW="3340080" imgH="812520" progId="Equation.DSMT4">
                  <p:embed/>
                </p:oleObj>
              </mc:Choice>
              <mc:Fallback>
                <p:oleObj name="Equation" r:id="rId9" imgW="3340080" imgH="8125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6859" y="2135614"/>
                        <a:ext cx="33401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" name="Object 3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803625"/>
              </p:ext>
            </p:extLst>
          </p:nvPr>
        </p:nvGraphicFramePr>
        <p:xfrm>
          <a:off x="2386013" y="900113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Equation" r:id="rId11" imgW="304560" imgH="279360" progId="Equation.DSMT4">
                  <p:embed/>
                </p:oleObj>
              </mc:Choice>
              <mc:Fallback>
                <p:oleObj name="Equation" r:id="rId11" imgW="30456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900113"/>
                        <a:ext cx="304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9" name="Picture 318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88" y="243397"/>
            <a:ext cx="1069459" cy="106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15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88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89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22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23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55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56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88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89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2" grpId="1" animBg="1"/>
      <p:bldP spid="11" grpId="0"/>
      <p:bldP spid="11" grpId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50070686"/>
              </p:ext>
            </p:extLst>
          </p:nvPr>
        </p:nvGraphicFramePr>
        <p:xfrm>
          <a:off x="1981200" y="744808"/>
          <a:ext cx="6576930" cy="4076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r="22819"/>
          <a:stretch>
            <a:fillRect/>
          </a:stretch>
        </p:blipFill>
        <p:spPr>
          <a:xfrm flipH="1">
            <a:off x="0" y="0"/>
            <a:ext cx="3524250" cy="51435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743200" y="-13121"/>
            <a:ext cx="3136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495800" y="504170"/>
            <a:ext cx="0" cy="4803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685255"/>
              </p:ext>
            </p:extLst>
          </p:nvPr>
        </p:nvGraphicFramePr>
        <p:xfrm>
          <a:off x="287338" y="474663"/>
          <a:ext cx="273685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0" name="Equation" r:id="rId4" imgW="3111480" imgH="5003640" progId="Equation.DSMT4">
                  <p:embed/>
                </p:oleObj>
              </mc:Choice>
              <mc:Fallback>
                <p:oleObj name="Equation" r:id="rId4" imgW="3111480" imgH="5003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74663"/>
                        <a:ext cx="273685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163895" y="4309030"/>
            <a:ext cx="871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14043"/>
              </p:ext>
            </p:extLst>
          </p:nvPr>
        </p:nvGraphicFramePr>
        <p:xfrm>
          <a:off x="3036094" y="4217987"/>
          <a:ext cx="10239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1" name="Equation" r:id="rId6" imgW="1028520" imgH="736560" progId="Equation.DSMT4">
                  <p:embed/>
                </p:oleObj>
              </mc:Choice>
              <mc:Fallback>
                <p:oleObj name="Equation" r:id="rId6" imgW="1028520" imgH="736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094" y="4217987"/>
                        <a:ext cx="1023937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59422"/>
              </p:ext>
            </p:extLst>
          </p:nvPr>
        </p:nvGraphicFramePr>
        <p:xfrm>
          <a:off x="4838149" y="417844"/>
          <a:ext cx="2991951" cy="2935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2" name="Equation" r:id="rId8" imgW="3340080" imgH="3276360" progId="Equation.DSMT4">
                  <p:embed/>
                </p:oleObj>
              </mc:Choice>
              <mc:Fallback>
                <p:oleObj name="Equation" r:id="rId8" imgW="3340080" imgH="3276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149" y="417844"/>
                        <a:ext cx="2991951" cy="2935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648198" y="3481589"/>
            <a:ext cx="871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605341"/>
              </p:ext>
            </p:extLst>
          </p:nvPr>
        </p:nvGraphicFramePr>
        <p:xfrm>
          <a:off x="5494668" y="3387004"/>
          <a:ext cx="1054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3" name="Equation" r:id="rId10" imgW="1054080" imgH="736560" progId="Equation.DSMT4">
                  <p:embed/>
                </p:oleObj>
              </mc:Choice>
              <mc:Fallback>
                <p:oleObj name="Equation" r:id="rId10" imgW="10540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94668" y="3387004"/>
                        <a:ext cx="10541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408832"/>
              </p:ext>
            </p:extLst>
          </p:nvPr>
        </p:nvGraphicFramePr>
        <p:xfrm>
          <a:off x="4603750" y="180975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4" name="Equation" r:id="rId12" imgW="304560" imgH="279360" progId="Equation.DSMT4">
                  <p:embed/>
                </p:oleObj>
              </mc:Choice>
              <mc:Fallback>
                <p:oleObj name="Equation" r:id="rId12" imgW="30456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180975"/>
                        <a:ext cx="304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713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r="22819"/>
          <a:stretch>
            <a:fillRect/>
          </a:stretch>
        </p:blipFill>
        <p:spPr>
          <a:xfrm flipH="1">
            <a:off x="0" y="0"/>
            <a:ext cx="3524250" cy="51435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4419600" y="122331"/>
            <a:ext cx="0" cy="4803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858540" y="670619"/>
            <a:ext cx="871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2531" y="-19050"/>
            <a:ext cx="422466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bi,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300000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Lan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8500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3500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9704" y="1210541"/>
            <a:ext cx="4684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312682"/>
              </p:ext>
            </p:extLst>
          </p:nvPr>
        </p:nvGraphicFramePr>
        <p:xfrm>
          <a:off x="4926012" y="1775114"/>
          <a:ext cx="3684588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" name="Equation" r:id="rId7" imgW="3695400" imgH="1282680" progId="Equation.DSMT4">
                  <p:embed/>
                </p:oleObj>
              </mc:Choice>
              <mc:Fallback>
                <p:oleObj name="Equation" r:id="rId7" imgW="3695400" imgH="1282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2" y="1775114"/>
                        <a:ext cx="3684588" cy="127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888666" y="2623705"/>
            <a:ext cx="121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74534" y="3104182"/>
            <a:ext cx="4669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788858"/>
              </p:ext>
            </p:extLst>
          </p:nvPr>
        </p:nvGraphicFramePr>
        <p:xfrm>
          <a:off x="4953000" y="4005137"/>
          <a:ext cx="265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7" name="Equation" r:id="rId9" imgW="2654280" imgH="431640" progId="Equation.DSMT4">
                  <p:embed/>
                </p:oleObj>
              </mc:Choice>
              <mc:Fallback>
                <p:oleObj name="Equation" r:id="rId9" imgW="265428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005137"/>
                        <a:ext cx="2654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rcRect l="17382" r="20120" b="2"/>
          <a:stretch/>
        </p:blipFill>
        <p:spPr>
          <a:xfrm>
            <a:off x="7958468" y="44748"/>
            <a:ext cx="1033132" cy="103313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38" name="TextBox 37"/>
          <p:cNvSpPr txBox="1"/>
          <p:nvPr/>
        </p:nvSpPr>
        <p:spPr>
          <a:xfrm>
            <a:off x="7619999" y="1007858"/>
            <a:ext cx="152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16" y="273771"/>
            <a:ext cx="630981" cy="630981"/>
          </a:xfrm>
          <a:prstGeom prst="rect">
            <a:avLst/>
          </a:prstGeom>
        </p:spPr>
      </p:pic>
      <p:sp>
        <p:nvSpPr>
          <p:cNvPr id="27" name="Cloud Callout 26"/>
          <p:cNvSpPr/>
          <p:nvPr/>
        </p:nvSpPr>
        <p:spPr>
          <a:xfrm>
            <a:off x="5099335" y="2190750"/>
            <a:ext cx="3282665" cy="1944090"/>
          </a:xfrm>
          <a:prstGeom prst="cloudCallout">
            <a:avLst>
              <a:gd name="adj1" fmla="val -69739"/>
              <a:gd name="adj2" fmla="val -7615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357559" y="2587200"/>
            <a:ext cx="2873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05:00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04:59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04:58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04:57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04:38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04:37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04:35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04:34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04:33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04:32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04:31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04:28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04:27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04:26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04:25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04:24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04:23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04:22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04:21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04:20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04:19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04:18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04:16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04:14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04:13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04:12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04:11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04:08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04:07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04:06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04:05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04:04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04:03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04:02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04:01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04:00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03:59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03:58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03:57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03:56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03:55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03:53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03:52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03:51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03:50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03:48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03:47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03:46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03:45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03:44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03:43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03:42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03:41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03:40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03:39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03:38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03:37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03:36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03:35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03:34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03:33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03:32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03:31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03:30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03:29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03:28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03:27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03:26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03:25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03:24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03:23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03:22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03:21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03:20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03:19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03:18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03:17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03:16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03:15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03:14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03:13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03:12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03:11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03:10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03:09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03:08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03:07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03:06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03:05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03:04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03:03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03:02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03:01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319" name="Rounded Rectangle 31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320" name="Rounded Rectangle 31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321" name="Rounded Rectangle 32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322" name="Rounded Rectangle 32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323" name="Rounded Rectangle 32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325" name="Rounded Rectangle 32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327" name="Rounded Rectangle 32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329" name="Rounded Rectangle 328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330" name="Rounded Rectangle 329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331" name="Rounded Rectangle 330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332" name="Rounded Rectangle 331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333" name="Rounded Rectangle 332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334" name="Rounded Rectangle 333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335" name="Rounded Rectangle 334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336" name="Rounded Rectangle 335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337" name="Rounded Rectangle 336"/>
          <p:cNvSpPr/>
          <p:nvPr/>
        </p:nvSpPr>
        <p:spPr>
          <a:xfrm>
            <a:off x="7772400" y="4364455"/>
            <a:ext cx="1143000" cy="6978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338" name="Oval 337"/>
          <p:cNvSpPr/>
          <p:nvPr/>
        </p:nvSpPr>
        <p:spPr>
          <a:xfrm>
            <a:off x="7960952" y="4393624"/>
            <a:ext cx="842092" cy="6978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TG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7543800" y="3870404"/>
            <a:ext cx="121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0497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7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8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8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8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8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9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9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9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9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82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83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84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85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86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87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88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189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11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12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13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14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15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16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17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18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19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20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21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22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23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44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45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46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47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48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49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50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51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52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53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54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55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56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77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78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79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80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815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825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83500"/>
                            </p:stCondLst>
                            <p:childTnLst>
                              <p:par>
                                <p:cTn id="9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84500"/>
                            </p:stCondLst>
                            <p:childTnLst>
                              <p:par>
                                <p:cTn id="9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285500"/>
                            </p:stCondLst>
                            <p:childTnLst>
                              <p:par>
                                <p:cTn id="9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286500"/>
                            </p:stCondLst>
                            <p:childTnLst>
                              <p:par>
                                <p:cTn id="9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287500"/>
                            </p:stCondLst>
                            <p:childTnLst>
                              <p:par>
                                <p:cTn id="9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288500"/>
                            </p:stCondLst>
                            <p:childTnLst>
                              <p:par>
                                <p:cTn id="9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289500"/>
                            </p:stCondLst>
                            <p:childTnLst>
                              <p:par>
                                <p:cTn id="9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</p:childTnLst>
        </p:cTn>
      </p:par>
    </p:tnLst>
    <p:bldLst>
      <p:bldP spid="37" grpId="0"/>
      <p:bldP spid="6" grpId="0"/>
      <p:bldP spid="26" grpId="0"/>
      <p:bldP spid="17" grpId="0"/>
      <p:bldP spid="38" grpId="0"/>
      <p:bldP spid="27" grpId="0" animBg="1"/>
      <p:bldP spid="27" grpId="1" animBg="1"/>
      <p:bldP spid="29" grpId="0"/>
      <p:bldP spid="29" grpId="1"/>
      <p:bldP spid="31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8" grpId="1" animBg="1"/>
      <p:bldP spid="3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0" y="0"/>
            <a:ext cx="92202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5393" y="3090576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47800" y="1033176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dẫn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04800" y="1920411"/>
            <a:ext cx="678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8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alt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altLang="en-US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800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5,6,7,8 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– T 25,26</a:t>
            </a:r>
            <a:r>
              <a:rPr lang="en-GB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GB" altLang="en-U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717060" y="2159888"/>
            <a:ext cx="1949626" cy="19496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4488" y="703060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920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1672921" y="4119995"/>
            <a:ext cx="608916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59710" y="1067761"/>
            <a:ext cx="2050090" cy="1061828"/>
            <a:chOff x="21294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21294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786852" y="2009068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517246" y="164527"/>
            <a:ext cx="2874153" cy="1116988"/>
            <a:chOff x="6812796" y="570522"/>
            <a:chExt cx="2812227" cy="1415773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6812796" y="570522"/>
              <a:ext cx="2812227" cy="1415773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7298560" y="870299"/>
              <a:ext cx="1704633" cy="1053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340205"/>
            <a:ext cx="2271617" cy="1061828"/>
            <a:chOff x="6997439" y="2637931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637931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3173204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1828800" y="1743941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4876800" y="2434900"/>
            <a:ext cx="2684698" cy="1203650"/>
            <a:chOff x="5932849" y="2357647"/>
            <a:chExt cx="3579597" cy="1604865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5932849" y="2357647"/>
              <a:ext cx="3579597" cy="1604865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6750833" y="2812952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tòi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>
            <a:extLst>
              <a:ext uri="{FF2B5EF4-FFF2-40B4-BE49-F238E27FC236}">
                <a16:creationId xmlns:a16="http://schemas.microsoft.com/office/drawing/2014/main" id="{4D192A4C-5FF9-467E-AFB9-70CB46ACE2C9}"/>
              </a:ext>
            </a:extLst>
          </p:cNvPr>
          <p:cNvSpPr/>
          <p:nvPr/>
        </p:nvSpPr>
        <p:spPr>
          <a:xfrm>
            <a:off x="101240" y="25720"/>
            <a:ext cx="7115667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AI NHANH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HƠN?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8">
            <a:extLst>
              <a:ext uri="{FF2B5EF4-FFF2-40B4-BE49-F238E27FC236}">
                <a16:creationId xmlns:a16="http://schemas.microsoft.com/office/drawing/2014/main" id="{A6416446-B27C-4091-8F2F-689D08BD4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27446"/>
            <a:ext cx="5637608" cy="309641"/>
          </a:xfrm>
          <a:prstGeom prst="rect">
            <a:avLst/>
          </a:prstGeom>
        </p:spPr>
      </p:pic>
      <p:pic>
        <p:nvPicPr>
          <p:cNvPr id="6" name="Picture 5" descr="https://i.ytimg.com/vi/lqDJry5Ehw0/maxresdefaul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5" y="1499399"/>
            <a:ext cx="2447996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67000" y="1200150"/>
            <a:ext cx="6248400" cy="25144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3881011"/>
            <a:ext cx="8001000" cy="108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bi,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…)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07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30158" y="1220535"/>
            <a:ext cx="1026563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13507" y="1265564"/>
            <a:ext cx="1027589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5858" y="148375"/>
            <a:ext cx="884491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Flowchart: Process 1"/>
          <p:cNvSpPr/>
          <p:nvPr/>
        </p:nvSpPr>
        <p:spPr>
          <a:xfrm>
            <a:off x="144719" y="1894521"/>
            <a:ext cx="5189282" cy="31913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588" y="1994106"/>
            <a:ext cx="283397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1)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0425" y="2802119"/>
            <a:ext cx="282374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2170" y="3604882"/>
            <a:ext cx="284421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2171" y="4400550"/>
            <a:ext cx="2823571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4) 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6248400" y="1875317"/>
            <a:ext cx="2732368" cy="322036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601668"/>
              </p:ext>
            </p:extLst>
          </p:nvPr>
        </p:nvGraphicFramePr>
        <p:xfrm>
          <a:off x="685800" y="2030082"/>
          <a:ext cx="2603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" name="Equation" r:id="rId4" imgW="2603160" imgH="507960" progId="Equation.DSMT4">
                  <p:embed/>
                </p:oleObj>
              </mc:Choice>
              <mc:Fallback>
                <p:oleObj name="Equation" r:id="rId4" imgW="260316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30082"/>
                        <a:ext cx="26035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773465"/>
              </p:ext>
            </p:extLst>
          </p:nvPr>
        </p:nvGraphicFramePr>
        <p:xfrm>
          <a:off x="678729" y="2873448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" name="Equation" r:id="rId6" imgW="2590560" imgH="507960" progId="Equation.DSMT4">
                  <p:embed/>
                </p:oleObj>
              </mc:Choice>
              <mc:Fallback>
                <p:oleObj name="Equation" r:id="rId6" imgW="259056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729" y="2873448"/>
                        <a:ext cx="2590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790827"/>
              </p:ext>
            </p:extLst>
          </p:nvPr>
        </p:nvGraphicFramePr>
        <p:xfrm>
          <a:off x="661749" y="3663950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" name="Equation" r:id="rId8" imgW="2590560" imgH="507960" progId="Equation.DSMT4">
                  <p:embed/>
                </p:oleObj>
              </mc:Choice>
              <mc:Fallback>
                <p:oleObj name="Equation" r:id="rId8" imgW="259056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49" y="3663950"/>
                        <a:ext cx="2590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17926"/>
              </p:ext>
            </p:extLst>
          </p:nvPr>
        </p:nvGraphicFramePr>
        <p:xfrm>
          <a:off x="681176" y="4442790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" name="Equation" r:id="rId10" imgW="2590560" imgH="507960" progId="Equation.DSMT4">
                  <p:embed/>
                </p:oleObj>
              </mc:Choice>
              <mc:Fallback>
                <p:oleObj name="Equation" r:id="rId10" imgW="259056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176" y="4442790"/>
                        <a:ext cx="2590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1930"/>
              </p:ext>
            </p:extLst>
          </p:nvPr>
        </p:nvGraphicFramePr>
        <p:xfrm>
          <a:off x="6891338" y="2070100"/>
          <a:ext cx="171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" name="Equation" r:id="rId12" imgW="1714320" imgH="317160" progId="Equation.DSMT4">
                  <p:embed/>
                </p:oleObj>
              </mc:Choice>
              <mc:Fallback>
                <p:oleObj name="Equation" r:id="rId12" imgW="1714320" imgH="3171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338" y="2070100"/>
                        <a:ext cx="1714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839938"/>
              </p:ext>
            </p:extLst>
          </p:nvPr>
        </p:nvGraphicFramePr>
        <p:xfrm>
          <a:off x="6896100" y="2901950"/>
          <a:ext cx="171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" name="Equation" r:id="rId14" imgW="1714320" imgH="317160" progId="Equation.DSMT4">
                  <p:embed/>
                </p:oleObj>
              </mc:Choice>
              <mc:Fallback>
                <p:oleObj name="Equation" r:id="rId14" imgW="1714320" imgH="3171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2901950"/>
                        <a:ext cx="1714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94031"/>
              </p:ext>
            </p:extLst>
          </p:nvPr>
        </p:nvGraphicFramePr>
        <p:xfrm>
          <a:off x="6896100" y="3697288"/>
          <a:ext cx="171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" name="Equation" r:id="rId16" imgW="1714320" imgH="317160" progId="Equation.DSMT4">
                  <p:embed/>
                </p:oleObj>
              </mc:Choice>
              <mc:Fallback>
                <p:oleObj name="Equation" r:id="rId16" imgW="1714320" imgH="3171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3697288"/>
                        <a:ext cx="1714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788489"/>
              </p:ext>
            </p:extLst>
          </p:nvPr>
        </p:nvGraphicFramePr>
        <p:xfrm>
          <a:off x="6883400" y="4514850"/>
          <a:ext cx="1727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" name="Equation" r:id="rId18" imgW="1726920" imgH="317160" progId="Equation.DSMT4">
                  <p:embed/>
                </p:oleObj>
              </mc:Choice>
              <mc:Fallback>
                <p:oleObj name="Equation" r:id="rId18" imgW="1726920" imgH="3171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4514850"/>
                        <a:ext cx="17272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324600" y="1951573"/>
            <a:ext cx="199006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24186" y="2802118"/>
            <a:ext cx="182008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64304" y="3567699"/>
            <a:ext cx="183885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21772" y="4374408"/>
            <a:ext cx="161051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 </a:t>
            </a:r>
          </a:p>
        </p:txBody>
      </p:sp>
      <p:sp>
        <p:nvSpPr>
          <p:cNvPr id="43" name="Cloud Callout 42"/>
          <p:cNvSpPr/>
          <p:nvPr/>
        </p:nvSpPr>
        <p:spPr>
          <a:xfrm>
            <a:off x="4632778" y="428891"/>
            <a:ext cx="4465670" cy="3160529"/>
          </a:xfrm>
          <a:prstGeom prst="cloudCallout">
            <a:avLst>
              <a:gd name="adj1" fmla="val -33872"/>
              <a:gd name="adj2" fmla="val 9651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917757" y="771056"/>
            <a:ext cx="38011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6?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5 0.00216 L -0.42222 -0.4697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23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216 L -0.42952 0.168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5" y="8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432 L -0.42917 0.0064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648 L -0.42535 0.311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15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7" grpId="0"/>
      <p:bldP spid="47" grpId="0"/>
      <p:bldP spid="2" grpId="0" animBg="1"/>
      <p:bldP spid="5" grpId="0"/>
      <p:bldP spid="21" grpId="0"/>
      <p:bldP spid="24" grpId="0"/>
      <p:bldP spid="25" grpId="0"/>
      <p:bldP spid="9" grpId="0" animBg="1"/>
      <p:bldP spid="9" grpId="1" animBg="1"/>
      <p:bldP spid="34" grpId="0"/>
      <p:bldP spid="34" grpId="1"/>
      <p:bldP spid="35" grpId="0"/>
      <p:bldP spid="35" grpId="1"/>
      <p:bldP spid="36" grpId="0"/>
      <p:bldP spid="36" grpId="1"/>
      <p:bldP spid="38" grpId="0"/>
      <p:bldP spid="38" grpId="1"/>
      <p:bldP spid="43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5063F-67B2-406E-B9A8-6852E6EFA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76250"/>
            <a:ext cx="8763000" cy="4267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“+”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“-”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“+”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“-”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“-”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“+”.</a:t>
            </a:r>
          </a:p>
          <a:p>
            <a:endParaRPr lang="vi-VN" dirty="0"/>
          </a:p>
        </p:txBody>
      </p:sp>
      <p:sp>
        <p:nvSpPr>
          <p:cNvPr id="4" name="Cloud Callout 3"/>
          <p:cNvSpPr/>
          <p:nvPr/>
        </p:nvSpPr>
        <p:spPr>
          <a:xfrm>
            <a:off x="381000" y="285750"/>
            <a:ext cx="6248400" cy="4648200"/>
          </a:xfrm>
          <a:prstGeom prst="cloudCallout">
            <a:avLst>
              <a:gd name="adj1" fmla="val 69509"/>
              <a:gd name="adj2" fmla="val 2741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840135"/>
            <a:ext cx="487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ta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28950"/>
            <a:ext cx="2222972" cy="22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67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-97466" y="1615089"/>
            <a:ext cx="7239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THỨ TỰ THỰC HIỆN CÁC PHÉP TÍNH. QUY TẮC DẤU NGOẶC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2051424" y="577986"/>
            <a:ext cx="2568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 …, BÀI 4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066800" y="9021"/>
            <a:ext cx="499438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solidFill>
                  <a:srgbClr val="C00000"/>
                </a:solidFill>
              </a:rPr>
              <a:t>CHƯƠNG I: SỐ HỮU TỈ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689915" y="3448407"/>
            <a:ext cx="16642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2)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3982</TotalTime>
  <Words>2314</Words>
  <Application>Microsoft Office PowerPoint</Application>
  <PresentationFormat>On-screen Show (16:9)</PresentationFormat>
  <Paragraphs>1502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宋体</vt:lpstr>
      <vt:lpstr>Arial</vt:lpstr>
      <vt:lpstr>Calibri</vt:lpstr>
      <vt:lpstr>Times New Roman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Admin</cp:lastModifiedBy>
  <cp:revision>289</cp:revision>
  <dcterms:created xsi:type="dcterms:W3CDTF">2021-07-22T17:31:00Z</dcterms:created>
  <dcterms:modified xsi:type="dcterms:W3CDTF">2022-07-27T04:26:47Z</dcterms:modified>
</cp:coreProperties>
</file>