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856639ca94a1438b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81" r:id="rId3"/>
    <p:sldId id="282" r:id="rId4"/>
    <p:sldId id="497" r:id="rId5"/>
    <p:sldId id="326" r:id="rId6"/>
    <p:sldId id="456" r:id="rId7"/>
    <p:sldId id="345" r:id="rId8"/>
    <p:sldId id="575" r:id="rId9"/>
    <p:sldId id="483" r:id="rId10"/>
    <p:sldId id="580" r:id="rId11"/>
    <p:sldId id="590" r:id="rId12"/>
    <p:sldId id="484" r:id="rId13"/>
    <p:sldId id="581" r:id="rId14"/>
    <p:sldId id="582" r:id="rId15"/>
    <p:sldId id="583" r:id="rId16"/>
    <p:sldId id="494" r:id="rId17"/>
    <p:sldId id="588" r:id="rId18"/>
    <p:sldId id="591" r:id="rId19"/>
    <p:sldId id="585" r:id="rId20"/>
    <p:sldId id="589" r:id="rId21"/>
    <p:sldId id="592" r:id="rId22"/>
    <p:sldId id="586" r:id="rId23"/>
    <p:sldId id="587" r:id="rId24"/>
    <p:sldId id="30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Trung" initials="T" lastIdx="11" clrIdx="2">
    <p:extLst>
      <p:ext uri="{19B8F6BF-5375-455C-9EA6-DF929625EA0E}">
        <p15:presenceInfo xmlns:p15="http://schemas.microsoft.com/office/powerpoint/2012/main" userId="07c07c4db70cfaae" providerId="Windows Live"/>
      </p:ext>
    </p:extLst>
  </p:cmAuthor>
  <p:cmAuthor id="4" name="THANH" initials="T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D3129871-7549-43CD-A682-F5D649124128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892E9DBB-8E8B-4E7B-A8CA-68F4EBAAC9FF}" type="parTrans" cxnId="{C815CEC2-7913-4FB6-BB9F-375E7A105EC0}">
      <dgm:prSet/>
      <dgm:spPr/>
      <dgm:t>
        <a:bodyPr/>
        <a:lstStyle/>
        <a:p>
          <a:endParaRPr lang="en-US"/>
        </a:p>
      </dgm:t>
    </dgm:pt>
    <dgm:pt modelId="{3934F5DC-3AAA-448B-A3C7-9285520C258B}" type="sibTrans" cxnId="{C815CEC2-7913-4FB6-BB9F-375E7A105EC0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60CC57A8-C278-40CE-9F22-0FDFDFCA3C0A}" type="presOf" srcId="{D3129871-7549-43CD-A682-F5D649124128}" destId="{0DFB8EA2-E9F4-4E7D-B5BF-ABC527E44C63}" srcOrd="0" destOrd="1" presId="urn:microsoft.com/office/officeart/2005/8/layout/vList2"/>
    <dgm:cxn modelId="{C815CEC2-7913-4FB6-BB9F-375E7A105EC0}" srcId="{8E595FF9-7F13-4589-ADB1-A98CFA417FE8}" destId="{D3129871-7549-43CD-A682-F5D649124128}" srcOrd="1" destOrd="0" parTransId="{892E9DBB-8E8B-4E7B-A8CA-68F4EBAAC9FF}" sibTransId="{3934F5DC-3AAA-448B-A3C7-9285520C258B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3026"/>
          <a:ext cx="6096000" cy="7195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000" kern="1200" dirty="0"/>
        </a:p>
      </dsp:txBody>
      <dsp:txXfrm>
        <a:off x="35125" y="68151"/>
        <a:ext cx="6025750" cy="649299"/>
      </dsp:txXfrm>
    </dsp:sp>
    <dsp:sp modelId="{0DFB8EA2-E9F4-4E7D-B5BF-ABC527E44C63}">
      <dsp:nvSpPr>
        <dsp:cNvPr id="0" name=""/>
        <dsp:cNvSpPr/>
      </dsp:nvSpPr>
      <dsp:spPr>
        <a:xfrm>
          <a:off x="0" y="743424"/>
          <a:ext cx="609600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743424"/>
        <a:ext cx="6096000" cy="1490400"/>
      </dsp:txXfrm>
    </dsp:sp>
    <dsp:sp modelId="{D2408717-B530-41AC-B5CE-E14FAEC5B062}">
      <dsp:nvSpPr>
        <dsp:cNvPr id="0" name=""/>
        <dsp:cNvSpPr/>
      </dsp:nvSpPr>
      <dsp:spPr>
        <a:xfrm>
          <a:off x="0" y="2121411"/>
          <a:ext cx="6096000" cy="7195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000" kern="1200" dirty="0"/>
        </a:p>
      </dsp:txBody>
      <dsp:txXfrm>
        <a:off x="35125" y="2156536"/>
        <a:ext cx="6025750" cy="649299"/>
      </dsp:txXfrm>
    </dsp:sp>
    <dsp:sp modelId="{8F3B6D51-6576-4847-95F8-097004C88A78}">
      <dsp:nvSpPr>
        <dsp:cNvPr id="0" name=""/>
        <dsp:cNvSpPr/>
      </dsp:nvSpPr>
      <dsp:spPr>
        <a:xfrm>
          <a:off x="0" y="2953375"/>
          <a:ext cx="6096000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</a:t>
          </a:r>
          <a:r>
            <a:rPr 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53375"/>
        <a:ext cx="6096000" cy="1086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6.wmf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16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1.wmf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42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34" Type="http://schemas.openxmlformats.org/officeDocument/2006/relationships/oleObject" Target="../embeddings/oleObject38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53.wmf"/><Relationship Id="rId32" Type="http://schemas.openxmlformats.org/officeDocument/2006/relationships/image" Target="../media/image57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55.wmf"/><Relationship Id="rId36" Type="http://schemas.openxmlformats.org/officeDocument/2006/relationships/image" Target="../media/image59.gi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56.wmf"/><Relationship Id="rId35" Type="http://schemas.openxmlformats.org/officeDocument/2006/relationships/image" Target="../media/image58.wmf"/><Relationship Id="rId8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6.gif"/><Relationship Id="rId4" Type="http://schemas.openxmlformats.org/officeDocument/2006/relationships/image" Target="../media/image61.wmf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9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50.bin"/><Relationship Id="rId2" Type="http://schemas.openxmlformats.org/officeDocument/2006/relationships/oleObject" Target="../embeddings/oleObject45.bin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5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4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5.wmf"/><Relationship Id="rId18" Type="http://schemas.openxmlformats.org/officeDocument/2006/relationships/image" Target="../media/image66.gif"/><Relationship Id="rId3" Type="http://schemas.openxmlformats.org/officeDocument/2006/relationships/audio" Target="../media/audio1.wav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7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4.wmf"/><Relationship Id="rId5" Type="http://schemas.openxmlformats.org/officeDocument/2006/relationships/image" Target="../media/image71.png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26.png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61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7.bin"/><Relationship Id="rId18" Type="http://schemas.openxmlformats.org/officeDocument/2006/relationships/image" Target="../media/image85.wmf"/><Relationship Id="rId26" Type="http://schemas.openxmlformats.org/officeDocument/2006/relationships/oleObject" Target="../embeddings/oleObject74.bin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34" Type="http://schemas.openxmlformats.org/officeDocument/2006/relationships/image" Target="../media/image26.png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69.bin"/><Relationship Id="rId25" Type="http://schemas.openxmlformats.org/officeDocument/2006/relationships/image" Target="../media/image88.wmf"/><Relationship Id="rId33" Type="http://schemas.openxmlformats.org/officeDocument/2006/relationships/image" Target="../media/image92.wmf"/><Relationship Id="rId2" Type="http://schemas.openxmlformats.org/officeDocument/2006/relationships/image" Target="../media/image71.png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29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6.bin"/><Relationship Id="rId24" Type="http://schemas.openxmlformats.org/officeDocument/2006/relationships/oleObject" Target="../embeddings/oleObject73.bin"/><Relationship Id="rId32" Type="http://schemas.openxmlformats.org/officeDocument/2006/relationships/oleObject" Target="../embeddings/oleObject77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oleObject" Target="../embeddings/oleObject75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70.bin"/><Relationship Id="rId31" Type="http://schemas.openxmlformats.org/officeDocument/2006/relationships/image" Target="../media/image9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3.wmf"/><Relationship Id="rId22" Type="http://schemas.openxmlformats.org/officeDocument/2006/relationships/image" Target="../media/image87.wmf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76.bin"/><Relationship Id="rId8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wmf"/><Relationship Id="rId18" Type="http://schemas.openxmlformats.org/officeDocument/2006/relationships/image" Target="../media/image15.png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4.gi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371600" y="426215"/>
            <a:ext cx="6664004" cy="320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VĂN CHẤN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178085" y="747176"/>
            <a:ext cx="47855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SƠN THỊNH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829159" y="3210740"/>
            <a:ext cx="36647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914400" y="2357744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2743200" y="4681835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10" y="3520520"/>
            <a:ext cx="1597662" cy="1597662"/>
          </a:xfrm>
          <a:prstGeom prst="rect">
            <a:avLst/>
          </a:prstGeom>
        </p:spPr>
      </p:pic>
      <p:sp>
        <p:nvSpPr>
          <p:cNvPr id="28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643365" y="7063"/>
            <a:ext cx="7771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557340" y="1047750"/>
            <a:ext cx="5943600" cy="30480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9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87882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833926"/>
            <a:ext cx="6104522" cy="4084299"/>
            <a:chOff x="7" y="98932"/>
            <a:chExt cx="3157870" cy="2601738"/>
          </a:xfrm>
        </p:grpSpPr>
        <p:sp>
          <p:nvSpPr>
            <p:cNvPr id="12" name="Oval 11"/>
            <p:cNvSpPr/>
            <p:nvPr/>
          </p:nvSpPr>
          <p:spPr>
            <a:xfrm>
              <a:off x="7" y="722932"/>
              <a:ext cx="744279" cy="1403579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CỘNG, TRỪ, NHÂN, CHIA SỐ HỮU TỈ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41997" y="1764549"/>
              <a:ext cx="492553" cy="659263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chia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744286" y="616688"/>
              <a:ext cx="272246" cy="1477926"/>
            </a:xfrm>
            <a:prstGeom prst="leftBrac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1572874" y="340242"/>
              <a:ext cx="313297" cy="265036"/>
            </a:xfrm>
            <a:prstGeom prst="curvedConnector3">
              <a:avLst>
                <a:gd name="adj1" fmla="val 5000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Curved Connector 15"/>
            <p:cNvCxnSpPr/>
            <p:nvPr/>
          </p:nvCxnSpPr>
          <p:spPr>
            <a:xfrm rot="16200000" flipH="1">
              <a:off x="1512397" y="1020670"/>
              <a:ext cx="401263" cy="109215"/>
            </a:xfrm>
            <a:prstGeom prst="curvedConnector3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Curved Connector 16"/>
            <p:cNvCxnSpPr/>
            <p:nvPr/>
          </p:nvCxnSpPr>
          <p:spPr>
            <a:xfrm flipV="1">
              <a:off x="1572874" y="802366"/>
              <a:ext cx="265812" cy="47292"/>
            </a:xfrm>
            <a:prstGeom prst="curvedConnector3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" name="Oval 17"/>
            <p:cNvSpPr/>
            <p:nvPr/>
          </p:nvSpPr>
          <p:spPr>
            <a:xfrm>
              <a:off x="1871040" y="98932"/>
              <a:ext cx="1212370" cy="397051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Quy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tắc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cộng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trừ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hai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hữu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tỉ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 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838687" y="562764"/>
              <a:ext cx="1319190" cy="413865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Tính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chất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phép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cộng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các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hữu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tỉ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 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796157" y="1104997"/>
              <a:ext cx="1287253" cy="242982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tắc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chuyển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vế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 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759404" y="1665734"/>
              <a:ext cx="1324006" cy="407208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tắc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nhân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, chia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hai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số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hữu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tỉ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 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689829" y="2199913"/>
              <a:ext cx="1468047" cy="500757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Tính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chất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phép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nhân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các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hữu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tỉ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 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23" name="Curved Connector 22"/>
            <p:cNvCxnSpPr/>
            <p:nvPr/>
          </p:nvCxnSpPr>
          <p:spPr>
            <a:xfrm rot="16200000" flipH="1">
              <a:off x="1507011" y="2123691"/>
              <a:ext cx="244591" cy="186358"/>
            </a:xfrm>
            <a:prstGeom prst="curvedConnector3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Curved Connector 23"/>
            <p:cNvCxnSpPr/>
            <p:nvPr/>
          </p:nvCxnSpPr>
          <p:spPr>
            <a:xfrm rot="5400000" flipH="1" flipV="1">
              <a:off x="1510517" y="1893244"/>
              <a:ext cx="264794" cy="201666"/>
            </a:xfrm>
            <a:prstGeom prst="curvedConnector3">
              <a:avLst>
                <a:gd name="adj1" fmla="val 5000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Rounded Rectangle 24"/>
            <p:cNvSpPr/>
            <p:nvPr/>
          </p:nvSpPr>
          <p:spPr>
            <a:xfrm>
              <a:off x="1016532" y="179912"/>
              <a:ext cx="637954" cy="1016014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Cộng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trừ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nhân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, chia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hai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số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hữu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tỉ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.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tắc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chuyển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vế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58965"/>
              </p:ext>
            </p:extLst>
          </p:nvPr>
        </p:nvGraphicFramePr>
        <p:xfrm>
          <a:off x="304800" y="611628"/>
          <a:ext cx="2186725" cy="434023"/>
        </p:xfrm>
        <a:graphic>
          <a:graphicData uri="http://schemas.openxmlformats.org/drawingml/2006/table">
            <a:tbl>
              <a:tblPr/>
              <a:tblGrid>
                <a:gridCol w="2186725">
                  <a:extLst>
                    <a:ext uri="{9D8B030D-6E8A-4147-A177-3AD203B41FA5}">
                      <a16:colId xmlns:a16="http://schemas.microsoft.com/office/drawing/2014/main" val="41186473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fr-FR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fr-FR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fr-FR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fr-FR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781716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510" y="3520520"/>
            <a:ext cx="1597662" cy="1597662"/>
          </a:xfrm>
          <a:prstGeom prst="rect">
            <a:avLst/>
          </a:prstGeom>
        </p:spPr>
      </p:pic>
      <p:sp>
        <p:nvSpPr>
          <p:cNvPr id="28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643365" y="7063"/>
            <a:ext cx="7771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31643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748" y="584281"/>
            <a:ext cx="2323072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791" y="1202583"/>
            <a:ext cx="1980029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/16)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129515"/>
              </p:ext>
            </p:extLst>
          </p:nvPr>
        </p:nvGraphicFramePr>
        <p:xfrm>
          <a:off x="1560845" y="1719749"/>
          <a:ext cx="1828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457200" progId="Equation.DSMT4">
                  <p:embed/>
                </p:oleObj>
              </mc:Choice>
              <mc:Fallback>
                <p:oleObj name="Equation" r:id="rId2" imgW="14349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845" y="1719749"/>
                        <a:ext cx="1828800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31150" y="1215700"/>
            <a:ext cx="1980029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/16)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72845"/>
              </p:ext>
            </p:extLst>
          </p:nvPr>
        </p:nvGraphicFramePr>
        <p:xfrm>
          <a:off x="5845852" y="1764393"/>
          <a:ext cx="14747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57200" progId="Equation.DSMT4">
                  <p:embed/>
                </p:oleObj>
              </mc:Choice>
              <mc:Fallback>
                <p:oleObj name="Equation" r:id="rId4" imgW="101592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852" y="1764393"/>
                        <a:ext cx="1474788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97583"/>
              </p:ext>
            </p:extLst>
          </p:nvPr>
        </p:nvGraphicFramePr>
        <p:xfrm>
          <a:off x="1650620" y="2301681"/>
          <a:ext cx="147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457200" progId="Equation.DSMT4">
                  <p:embed/>
                </p:oleObj>
              </mc:Choice>
              <mc:Fallback>
                <p:oleObj name="Equation" r:id="rId6" imgW="115560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620" y="2301681"/>
                        <a:ext cx="1473200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79675"/>
              </p:ext>
            </p:extLst>
          </p:nvPr>
        </p:nvGraphicFramePr>
        <p:xfrm>
          <a:off x="5983965" y="2472557"/>
          <a:ext cx="9779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457200" progId="Equation.DSMT4">
                  <p:embed/>
                </p:oleObj>
              </mc:Choice>
              <mc:Fallback>
                <p:oleObj name="Equation" r:id="rId8" imgW="672840" imgH="457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965" y="2472557"/>
                        <a:ext cx="977900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90397" y="3413264"/>
            <a:ext cx="1657067" cy="1657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19504" y="7063"/>
            <a:ext cx="8819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CỘNG, TRỪ, NHÂN, CHIA SỐ HỮU TỈ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34680"/>
              </p:ext>
            </p:extLst>
          </p:nvPr>
        </p:nvGraphicFramePr>
        <p:xfrm>
          <a:off x="1650620" y="4217206"/>
          <a:ext cx="4699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457200" progId="Equation.DSMT4">
                  <p:embed/>
                </p:oleObj>
              </mc:Choice>
              <mc:Fallback>
                <p:oleObj name="Equation" r:id="rId11" imgW="36828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620" y="4217206"/>
                        <a:ext cx="469900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759310"/>
              </p:ext>
            </p:extLst>
          </p:nvPr>
        </p:nvGraphicFramePr>
        <p:xfrm>
          <a:off x="1650620" y="2910803"/>
          <a:ext cx="7921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80" imgH="457200" progId="Equation.DSMT4">
                  <p:embed/>
                </p:oleObj>
              </mc:Choice>
              <mc:Fallback>
                <p:oleObj name="Equation" r:id="rId13" imgW="62208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620" y="2910803"/>
                        <a:ext cx="792162" cy="58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00816"/>
              </p:ext>
            </p:extLst>
          </p:nvPr>
        </p:nvGraphicFramePr>
        <p:xfrm>
          <a:off x="1650620" y="3556211"/>
          <a:ext cx="7937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2080" imgH="457200" progId="Equation.DSMT4">
                  <p:embed/>
                </p:oleObj>
              </mc:Choice>
              <mc:Fallback>
                <p:oleObj name="Equation" r:id="rId15" imgW="62208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620" y="3556211"/>
                        <a:ext cx="793750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96083"/>
              </p:ext>
            </p:extLst>
          </p:nvPr>
        </p:nvGraphicFramePr>
        <p:xfrm>
          <a:off x="5983965" y="3222836"/>
          <a:ext cx="7016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2400" imgH="457200" progId="Equation.DSMT4">
                  <p:embed/>
                </p:oleObj>
              </mc:Choice>
              <mc:Fallback>
                <p:oleObj name="Equation" r:id="rId17" imgW="482400" imgH="457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965" y="3222836"/>
                        <a:ext cx="701675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0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240" y="549891"/>
            <a:ext cx="83058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087447"/>
              </p:ext>
            </p:extLst>
          </p:nvPr>
        </p:nvGraphicFramePr>
        <p:xfrm>
          <a:off x="2161403" y="2201714"/>
          <a:ext cx="2490080" cy="600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300" imgH="457200" progId="Equation.DSMT4">
                  <p:embed/>
                </p:oleObj>
              </mc:Choice>
              <mc:Fallback>
                <p:oleObj name="Equation" r:id="rId3" imgW="1892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403" y="2201714"/>
                        <a:ext cx="2490080" cy="600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70521"/>
              </p:ext>
            </p:extLst>
          </p:nvPr>
        </p:nvGraphicFramePr>
        <p:xfrm>
          <a:off x="2266157" y="2809562"/>
          <a:ext cx="2362201" cy="5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457200" progId="Equation.DSMT4">
                  <p:embed/>
                </p:oleObj>
              </mc:Choice>
              <mc:Fallback>
                <p:oleObj name="Equation" r:id="rId5" imgW="1854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57" y="2809562"/>
                        <a:ext cx="2362201" cy="584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673313"/>
              </p:ext>
            </p:extLst>
          </p:nvPr>
        </p:nvGraphicFramePr>
        <p:xfrm>
          <a:off x="2266157" y="3406697"/>
          <a:ext cx="26892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98600" imgH="520560" progId="Equation.DSMT4">
                  <p:embed/>
                </p:oleObj>
              </mc:Choice>
              <mc:Fallback>
                <p:oleObj name="Equation" r:id="rId7" imgW="2298600" imgH="520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57" y="3406697"/>
                        <a:ext cx="2689225" cy="652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37764"/>
              </p:ext>
            </p:extLst>
          </p:nvPr>
        </p:nvGraphicFramePr>
        <p:xfrm>
          <a:off x="2266157" y="4088695"/>
          <a:ext cx="10668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480" imgH="266400" progId="Equation.DSMT4">
                  <p:embed/>
                </p:oleObj>
              </mc:Choice>
              <mc:Fallback>
                <p:oleObj name="Equation" r:id="rId9" imgW="82548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57" y="4088695"/>
                        <a:ext cx="1066800" cy="341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51483" y="2785571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(t/c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84907" y="3431426"/>
            <a:ext cx="1678665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(t/c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4316" y="1655925"/>
            <a:ext cx="1980029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/16)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91399" y="3314266"/>
            <a:ext cx="1756065" cy="1756065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643365" y="7063"/>
            <a:ext cx="7771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848762"/>
              </p:ext>
            </p:extLst>
          </p:nvPr>
        </p:nvGraphicFramePr>
        <p:xfrm>
          <a:off x="2266157" y="4486815"/>
          <a:ext cx="7381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57" y="4486815"/>
                        <a:ext cx="738188" cy="22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888837"/>
              </p:ext>
            </p:extLst>
          </p:nvPr>
        </p:nvGraphicFramePr>
        <p:xfrm>
          <a:off x="2266157" y="4827444"/>
          <a:ext cx="3460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00" imgH="190440" progId="Equation.DSMT4">
                  <p:embed/>
                </p:oleObj>
              </mc:Choice>
              <mc:Fallback>
                <p:oleObj name="Equation" r:id="rId14" imgW="266400" imgH="1904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57" y="4827444"/>
                        <a:ext cx="346075" cy="242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5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971" y="560725"/>
            <a:ext cx="2350323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117" y="1143891"/>
            <a:ext cx="1980029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/16)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79509"/>
              </p:ext>
            </p:extLst>
          </p:nvPr>
        </p:nvGraphicFramePr>
        <p:xfrm>
          <a:off x="256264" y="1913601"/>
          <a:ext cx="1365754" cy="56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060" imgH="495085" progId="Equation.DSMT4">
                  <p:embed/>
                </p:oleObj>
              </mc:Choice>
              <mc:Fallback>
                <p:oleObj name="Equation" r:id="rId3" imgW="1244060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64" y="1913601"/>
                        <a:ext cx="1365754" cy="56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55907"/>
              </p:ext>
            </p:extLst>
          </p:nvPr>
        </p:nvGraphicFramePr>
        <p:xfrm>
          <a:off x="1021378" y="2499248"/>
          <a:ext cx="875751" cy="52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457200" progId="Equation.DSMT4">
                  <p:embed/>
                </p:oleObj>
              </mc:Choice>
              <mc:Fallback>
                <p:oleObj name="Equation" r:id="rId5" imgW="7999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78" y="2499248"/>
                        <a:ext cx="875751" cy="521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25947"/>
              </p:ext>
            </p:extLst>
          </p:nvPr>
        </p:nvGraphicFramePr>
        <p:xfrm>
          <a:off x="5105095" y="1913601"/>
          <a:ext cx="1123168" cy="51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309" imgH="444307" progId="Equation.DSMT4">
                  <p:embed/>
                </p:oleObj>
              </mc:Choice>
              <mc:Fallback>
                <p:oleObj name="Equation" r:id="rId7" imgW="901309" imgH="44430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095" y="1913601"/>
                        <a:ext cx="1123168" cy="510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083129"/>
              </p:ext>
            </p:extLst>
          </p:nvPr>
        </p:nvGraphicFramePr>
        <p:xfrm>
          <a:off x="5542637" y="2496219"/>
          <a:ext cx="945826" cy="51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669" imgH="444307" progId="Equation.DSMT4">
                  <p:embed/>
                </p:oleObj>
              </mc:Choice>
              <mc:Fallback>
                <p:oleObj name="Equation" r:id="rId9" imgW="761669" imgH="44430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637" y="2496219"/>
                        <a:ext cx="945826" cy="510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03084"/>
              </p:ext>
            </p:extLst>
          </p:nvPr>
        </p:nvGraphicFramePr>
        <p:xfrm>
          <a:off x="5498735" y="3086775"/>
          <a:ext cx="898534" cy="52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586" imgH="457002" progId="Equation.DSMT4">
                  <p:embed/>
                </p:oleObj>
              </mc:Choice>
              <mc:Fallback>
                <p:oleObj name="Equation" r:id="rId11" imgW="723586" imgH="4570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735" y="3086775"/>
                        <a:ext cx="898534" cy="52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151410"/>
              </p:ext>
            </p:extLst>
          </p:nvPr>
        </p:nvGraphicFramePr>
        <p:xfrm>
          <a:off x="5526012" y="3706522"/>
          <a:ext cx="532027" cy="52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100" imgH="457200" progId="Equation.DSMT4">
                  <p:embed/>
                </p:oleObj>
              </mc:Choice>
              <mc:Fallback>
                <p:oleObj name="Equation" r:id="rId13" imgW="4191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12" y="3706522"/>
                        <a:ext cx="532027" cy="52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38762"/>
              </p:ext>
            </p:extLst>
          </p:nvPr>
        </p:nvGraphicFramePr>
        <p:xfrm>
          <a:off x="2734573" y="1926445"/>
          <a:ext cx="1268010" cy="53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1400" imgH="457200" progId="Equation.DSMT4">
                  <p:embed/>
                </p:oleObj>
              </mc:Choice>
              <mc:Fallback>
                <p:oleObj name="Equation" r:id="rId15" imgW="10414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573" y="1926445"/>
                        <a:ext cx="1268010" cy="539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54688"/>
              </p:ext>
            </p:extLst>
          </p:nvPr>
        </p:nvGraphicFramePr>
        <p:xfrm>
          <a:off x="3337720" y="2547786"/>
          <a:ext cx="1081880" cy="53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300" imgH="457200" progId="Equation.DSMT4">
                  <p:embed/>
                </p:oleObj>
              </mc:Choice>
              <mc:Fallback>
                <p:oleObj name="Equation" r:id="rId17" imgW="8763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720" y="2547786"/>
                        <a:ext cx="1081880" cy="539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59240"/>
              </p:ext>
            </p:extLst>
          </p:nvPr>
        </p:nvGraphicFramePr>
        <p:xfrm>
          <a:off x="3349353" y="3169127"/>
          <a:ext cx="1070247" cy="53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63225" imgH="457002" progId="Equation.DSMT4">
                  <p:embed/>
                </p:oleObj>
              </mc:Choice>
              <mc:Fallback>
                <p:oleObj name="Equation" r:id="rId19" imgW="863225" imgH="45700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353" y="3169127"/>
                        <a:ext cx="1070247" cy="539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990181"/>
              </p:ext>
            </p:extLst>
          </p:nvPr>
        </p:nvGraphicFramePr>
        <p:xfrm>
          <a:off x="3349353" y="3770550"/>
          <a:ext cx="628188" cy="53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08000" imgH="457200" progId="Equation.DSMT4">
                  <p:embed/>
                </p:oleObj>
              </mc:Choice>
              <mc:Fallback>
                <p:oleObj name="Equation" r:id="rId21" imgW="5080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353" y="3770550"/>
                        <a:ext cx="628188" cy="539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54652"/>
              </p:ext>
            </p:extLst>
          </p:nvPr>
        </p:nvGraphicFramePr>
        <p:xfrm>
          <a:off x="3349353" y="4371973"/>
          <a:ext cx="476958" cy="224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529" imgH="190417" progId="Equation.DSMT4">
                  <p:embed/>
                </p:oleObj>
              </mc:Choice>
              <mc:Fallback>
                <p:oleObj name="Equation" r:id="rId23" imgW="393529" imgH="19041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353" y="4371973"/>
                        <a:ext cx="476958" cy="224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26815"/>
              </p:ext>
            </p:extLst>
          </p:nvPr>
        </p:nvGraphicFramePr>
        <p:xfrm>
          <a:off x="7092673" y="1884522"/>
          <a:ext cx="1343341" cy="50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91726" imgH="444307" progId="Equation.DSMT4">
                  <p:embed/>
                </p:oleObj>
              </mc:Choice>
              <mc:Fallback>
                <p:oleObj name="Equation" r:id="rId25" imgW="1091726" imgH="444307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673" y="1884522"/>
                        <a:ext cx="1343341" cy="50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68133"/>
              </p:ext>
            </p:extLst>
          </p:nvPr>
        </p:nvGraphicFramePr>
        <p:xfrm>
          <a:off x="7678317" y="2391224"/>
          <a:ext cx="1039629" cy="50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50531" imgH="444307" progId="Equation.DSMT4">
                  <p:embed/>
                </p:oleObj>
              </mc:Choice>
              <mc:Fallback>
                <p:oleObj name="Equation" r:id="rId27" imgW="850531" imgH="444307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317" y="2391224"/>
                        <a:ext cx="1039629" cy="50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55416"/>
              </p:ext>
            </p:extLst>
          </p:nvPr>
        </p:nvGraphicFramePr>
        <p:xfrm>
          <a:off x="7707521" y="2954353"/>
          <a:ext cx="981223" cy="51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00100" imgH="457200" progId="Equation.DSMT4">
                  <p:embed/>
                </p:oleObj>
              </mc:Choice>
              <mc:Fallback>
                <p:oleObj name="Equation" r:id="rId29" imgW="8001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521" y="2954353"/>
                        <a:ext cx="981223" cy="512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195598"/>
              </p:ext>
            </p:extLst>
          </p:nvPr>
        </p:nvGraphicFramePr>
        <p:xfrm>
          <a:off x="7688415" y="3528150"/>
          <a:ext cx="747599" cy="51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09600" imgH="457200" progId="Equation.DSMT4">
                  <p:embed/>
                </p:oleObj>
              </mc:Choice>
              <mc:Fallback>
                <p:oleObj name="Equation" r:id="rId31" imgW="60960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415" y="3528150"/>
                        <a:ext cx="747599" cy="512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24800" y="3807810"/>
            <a:ext cx="1353021" cy="1353021"/>
          </a:xfrm>
          <a:prstGeom prst="rect">
            <a:avLst/>
          </a:prstGeom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643365" y="7063"/>
            <a:ext cx="7771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180824"/>
              </p:ext>
            </p:extLst>
          </p:nvPr>
        </p:nvGraphicFramePr>
        <p:xfrm>
          <a:off x="1005122" y="3087059"/>
          <a:ext cx="562983" cy="52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07960" imgH="457200" progId="Equation.DSMT4">
                  <p:embed/>
                </p:oleObj>
              </mc:Choice>
              <mc:Fallback>
                <p:oleObj name="Equation" r:id="rId34" imgW="50796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122" y="3087059"/>
                        <a:ext cx="562983" cy="521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9" descr="Digit 150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06239"/>
            <a:ext cx="1524000" cy="8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15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143000" y="96737"/>
            <a:ext cx="7924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5718" y="836654"/>
            <a:ext cx="8433482" cy="1366528"/>
            <a:chOff x="609600" y="-201904"/>
            <a:chExt cx="7924800" cy="1593495"/>
          </a:xfrm>
        </p:grpSpPr>
        <p:sp>
          <p:nvSpPr>
            <p:cNvPr id="5" name="Rectangle 4"/>
            <p:cNvSpPr/>
            <p:nvPr/>
          </p:nvSpPr>
          <p:spPr>
            <a:xfrm>
              <a:off x="609600" y="-201904"/>
              <a:ext cx="7924800" cy="159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5: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gửi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ngân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triệu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kì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/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kì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tiền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gốc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tiền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ngân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3634793"/>
                </p:ext>
              </p:extLst>
            </p:nvPr>
          </p:nvGraphicFramePr>
          <p:xfrm>
            <a:off x="5603877" y="-71354"/>
            <a:ext cx="444617" cy="359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2936" imgH="177569" progId="Equation.DSMT4">
                    <p:embed/>
                  </p:oleObj>
                </mc:Choice>
                <mc:Fallback>
                  <p:oleObj name="Equation" r:id="rId2" imgW="202936" imgH="177569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3877" y="-71354"/>
                          <a:ext cx="444617" cy="3593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7018442"/>
                </p:ext>
              </p:extLst>
            </p:nvPr>
          </p:nvGraphicFramePr>
          <p:xfrm>
            <a:off x="2419730" y="444105"/>
            <a:ext cx="654876" cy="378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80880" imgH="203040" progId="Equation.DSMT4">
                    <p:embed/>
                  </p:oleObj>
                </mc:Choice>
                <mc:Fallback>
                  <p:oleObj name="Equation" r:id="rId4" imgW="380880" imgH="203040" progId="Equation.DSMT4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9730" y="444105"/>
                          <a:ext cx="654876" cy="3781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912826"/>
                </p:ext>
              </p:extLst>
            </p:nvPr>
          </p:nvGraphicFramePr>
          <p:xfrm>
            <a:off x="7030719" y="318026"/>
            <a:ext cx="228600" cy="666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400" imgH="457200" progId="Equation.DSMT4">
                    <p:embed/>
                  </p:oleObj>
                </mc:Choice>
                <mc:Fallback>
                  <p:oleObj name="Equation" r:id="rId6" imgW="152400" imgH="457200" progId="Equation.DSMT4">
                    <p:embed/>
                    <p:pic>
                      <p:nvPicPr>
                        <p:cNvPr id="4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0719" y="318026"/>
                          <a:ext cx="228600" cy="6661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87076" y="2405234"/>
            <a:ext cx="178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4651" y="2772368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4651" y="3240688"/>
            <a:ext cx="5573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474651" y="375579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474651" y="4324350"/>
            <a:ext cx="595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23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143000" y="96737"/>
            <a:ext cx="7924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5718" y="836654"/>
            <a:ext cx="8433482" cy="1366528"/>
            <a:chOff x="609600" y="-201904"/>
            <a:chExt cx="7924800" cy="1593495"/>
          </a:xfrm>
        </p:grpSpPr>
        <p:sp>
          <p:nvSpPr>
            <p:cNvPr id="5" name="Rectangle 4"/>
            <p:cNvSpPr/>
            <p:nvPr/>
          </p:nvSpPr>
          <p:spPr>
            <a:xfrm>
              <a:off x="609600" y="-201904"/>
              <a:ext cx="7924800" cy="159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5: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gửi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ngân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triệu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kì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/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kì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tiền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gốc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tiền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ngân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599613"/>
                </p:ext>
              </p:extLst>
            </p:nvPr>
          </p:nvGraphicFramePr>
          <p:xfrm>
            <a:off x="5641988" y="-55022"/>
            <a:ext cx="404197" cy="326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2936" imgH="177569" progId="Equation.DSMT4">
                    <p:embed/>
                  </p:oleObj>
                </mc:Choice>
                <mc:Fallback>
                  <p:oleObj name="Equation" r:id="rId3" imgW="202936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1988" y="-55022"/>
                          <a:ext cx="404197" cy="3266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9275220"/>
                </p:ext>
              </p:extLst>
            </p:nvPr>
          </p:nvGraphicFramePr>
          <p:xfrm>
            <a:off x="2448073" y="477083"/>
            <a:ext cx="581891" cy="348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68140" imgH="203112" progId="Equation.DSMT4">
                    <p:embed/>
                  </p:oleObj>
                </mc:Choice>
                <mc:Fallback>
                  <p:oleObj name="Equation" r:id="rId5" imgW="368140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073" y="477083"/>
                          <a:ext cx="581891" cy="3480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4607573"/>
                </p:ext>
              </p:extLst>
            </p:nvPr>
          </p:nvGraphicFramePr>
          <p:xfrm>
            <a:off x="7030719" y="318026"/>
            <a:ext cx="228600" cy="666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400" imgH="457200" progId="Equation.DSMT4">
                    <p:embed/>
                  </p:oleObj>
                </mc:Choice>
                <mc:Fallback>
                  <p:oleObj name="Equation" r:id="rId7" imgW="1524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0719" y="318026"/>
                          <a:ext cx="228600" cy="6661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87076" y="2405234"/>
            <a:ext cx="178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4651" y="2772368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4651" y="3240688"/>
            <a:ext cx="5573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474651" y="375579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474651" y="4324350"/>
            <a:ext cx="595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8233"/>
            <a:ext cx="1143000" cy="1143000"/>
          </a:xfrm>
          <a:prstGeom prst="rect">
            <a:avLst/>
          </a:prstGeom>
        </p:spPr>
      </p:pic>
      <p:pic>
        <p:nvPicPr>
          <p:cNvPr id="15" name="Picture 8" descr="Digit 12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" y="4257794"/>
            <a:ext cx="1427134" cy="7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10674" y="426030"/>
            <a:ext cx="9047181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vvvv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604431"/>
            <a:ext cx="4895550" cy="832093"/>
            <a:chOff x="152400" y="241576"/>
            <a:chExt cx="4895550" cy="832093"/>
          </a:xfrm>
        </p:grpSpPr>
        <p:graphicFrame>
          <p:nvGraphicFramePr>
            <p:cNvPr id="98" name="Object 9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6714921"/>
                </p:ext>
              </p:extLst>
            </p:nvPr>
          </p:nvGraphicFramePr>
          <p:xfrm>
            <a:off x="4724400" y="241576"/>
            <a:ext cx="323550" cy="29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2936" imgH="177569" progId="Equation.DSMT4">
                    <p:embed/>
                  </p:oleObj>
                </mc:Choice>
                <mc:Fallback>
                  <p:oleObj name="Equation" r:id="rId2" imgW="202936" imgH="177569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241576"/>
                          <a:ext cx="323550" cy="2927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3598797"/>
                </p:ext>
              </p:extLst>
            </p:nvPr>
          </p:nvGraphicFramePr>
          <p:xfrm>
            <a:off x="152400" y="647733"/>
            <a:ext cx="488368" cy="292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8140" imgH="203112" progId="Equation.DSMT4">
                    <p:embed/>
                  </p:oleObj>
                </mc:Choice>
                <mc:Fallback>
                  <p:oleObj name="Equation" r:id="rId4" imgW="368140" imgH="203112" progId="Equation.DSMT4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647733"/>
                          <a:ext cx="488368" cy="2921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004615"/>
                </p:ext>
              </p:extLst>
            </p:nvPr>
          </p:nvGraphicFramePr>
          <p:xfrm>
            <a:off x="4183848" y="513902"/>
            <a:ext cx="214554" cy="559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400" imgH="457200" progId="Equation.DSMT4">
                    <p:embed/>
                  </p:oleObj>
                </mc:Choice>
                <mc:Fallback>
                  <p:oleObj name="Equation" r:id="rId6" imgW="152400" imgH="457200" progId="Equation.DSMT4">
                    <p:embed/>
                    <p:pic>
                      <p:nvPicPr>
                        <p:cNvPr id="4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3848" y="513902"/>
                          <a:ext cx="214554" cy="5597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" name="Rectangle 96"/>
          <p:cNvSpPr>
            <a:spLocks noChangeArrowheads="1"/>
          </p:cNvSpPr>
          <p:nvPr/>
        </p:nvSpPr>
        <p:spPr bwMode="auto">
          <a:xfrm>
            <a:off x="152400" y="1281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94296"/>
              </p:ext>
            </p:extLst>
          </p:nvPr>
        </p:nvGraphicFramePr>
        <p:xfrm>
          <a:off x="1488363" y="2265060"/>
          <a:ext cx="1426036" cy="27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15640" progId="Equation.DSMT4">
                  <p:embed/>
                </p:oleObj>
              </mc:Choice>
              <mc:Fallback>
                <p:oleObj name="Equation" r:id="rId8" imgW="1091880" imgH="21564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363" y="2265060"/>
                        <a:ext cx="1426036" cy="272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10838"/>
              </p:ext>
            </p:extLst>
          </p:nvPr>
        </p:nvGraphicFramePr>
        <p:xfrm>
          <a:off x="1488363" y="2898200"/>
          <a:ext cx="1562101" cy="27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532" imgH="215806" progId="Equation.DSMT4">
                  <p:embed/>
                </p:oleObj>
              </mc:Choice>
              <mc:Fallback>
                <p:oleObj name="Equation" r:id="rId10" imgW="1307532" imgH="21580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363" y="2898200"/>
                        <a:ext cx="1562101" cy="276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921375"/>
              </p:ext>
            </p:extLst>
          </p:nvPr>
        </p:nvGraphicFramePr>
        <p:xfrm>
          <a:off x="1488363" y="3364351"/>
          <a:ext cx="1281800" cy="56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28700" imgH="457200" progId="Equation.DSMT4">
                  <p:embed/>
                </p:oleObj>
              </mc:Choice>
              <mc:Fallback>
                <p:oleObj name="Equation" r:id="rId12" imgW="1028700" imgH="457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363" y="3364351"/>
                        <a:ext cx="1281800" cy="569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5310"/>
              </p:ext>
            </p:extLst>
          </p:nvPr>
        </p:nvGraphicFramePr>
        <p:xfrm>
          <a:off x="1488363" y="4304143"/>
          <a:ext cx="1765397" cy="26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4" imgH="215806" progId="Equation.DSMT4">
                  <p:embed/>
                </p:oleObj>
              </mc:Choice>
              <mc:Fallback>
                <p:oleObj name="Equation" r:id="rId14" imgW="1396394" imgH="215806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363" y="4304143"/>
                        <a:ext cx="1765397" cy="264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/>
          <p:cNvSpPr/>
          <p:nvPr/>
        </p:nvSpPr>
        <p:spPr>
          <a:xfrm>
            <a:off x="3960793" y="1581150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268" y="1537103"/>
            <a:ext cx="1753732" cy="1753732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076599" y="-33889"/>
            <a:ext cx="7771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3486" y="188595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6003" y="2173121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2525008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3486" y="3106169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3845604"/>
            <a:ext cx="4576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4553" y="4585039"/>
            <a:ext cx="661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30928" y="281751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13271" y="3442167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37697" y="419902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46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6" grpId="0"/>
      <p:bldP spid="7" grpId="0"/>
      <p:bldP spid="8" grpId="0"/>
      <p:bldP spid="9" grpId="0"/>
      <p:bldP spid="10" grpId="0"/>
      <p:bldP spid="11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4139233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643365" y="7063"/>
            <a:ext cx="7771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10" y="3520520"/>
            <a:ext cx="1597662" cy="1597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712" y="460471"/>
            <a:ext cx="8534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</a:pP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73408" y="1194967"/>
            <a:ext cx="2326575" cy="2192709"/>
            <a:chOff x="0" y="0"/>
            <a:chExt cx="2409190" cy="235267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2409190" cy="2352675"/>
              <a:chOff x="0" y="0"/>
              <a:chExt cx="3237400" cy="3535073"/>
            </a:xfrm>
          </p:grpSpPr>
          <p:pic>
            <p:nvPicPr>
              <p:cNvPr id="12" name="Picture 11" descr="Giải toán 7 cánh diều bài 2: Cộng, trừ, nhân, chia số hữu tỉ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5" y="0"/>
                <a:ext cx="3175835" cy="33210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0" y="200368"/>
                <a:ext cx="371087" cy="42565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83551" y="230147"/>
                <a:ext cx="318772" cy="3958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55590" y="3139192"/>
                <a:ext cx="318771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13999" y="3096255"/>
                <a:ext cx="317994" cy="3958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57111" y="2257862"/>
                <a:ext cx="318771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6972" y="2229609"/>
                <a:ext cx="347905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94786" y="1483858"/>
              <a:ext cx="2457" cy="641568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96604" y="2118910"/>
              <a:ext cx="620214" cy="186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47471" y="2027932"/>
              <a:ext cx="276153" cy="2832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6198" y="1276350"/>
            <a:ext cx="185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1657350"/>
            <a:ext cx="6168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744821"/>
              </p:ext>
            </p:extLst>
          </p:nvPr>
        </p:nvGraphicFramePr>
        <p:xfrm>
          <a:off x="3886200" y="2155944"/>
          <a:ext cx="1057713" cy="26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177480" progId="Equation.DSMT4">
                  <p:embed/>
                </p:oleObj>
              </mc:Choice>
              <mc:Fallback>
                <p:oleObj name="Equation" r:id="rId5" imgW="66024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55944"/>
                        <a:ext cx="1057713" cy="263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04800" y="2495550"/>
            <a:ext cx="4243391" cy="461665"/>
            <a:chOff x="747981" y="2506286"/>
            <a:chExt cx="3575420" cy="461665"/>
          </a:xfrm>
        </p:grpSpPr>
        <p:sp>
          <p:nvSpPr>
            <p:cNvPr id="22" name="Rectangle 21"/>
            <p:cNvSpPr/>
            <p:nvPr/>
          </p:nvSpPr>
          <p:spPr>
            <a:xfrm>
              <a:off x="747981" y="2506286"/>
              <a:ext cx="3352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400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5374946"/>
                </p:ext>
              </p:extLst>
            </p:nvPr>
          </p:nvGraphicFramePr>
          <p:xfrm>
            <a:off x="3412246" y="2601594"/>
            <a:ext cx="911155" cy="319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25480" imgH="203040" progId="Equation.DSMT4">
                    <p:embed/>
                  </p:oleObj>
                </mc:Choice>
                <mc:Fallback>
                  <p:oleObj name="Equation" r:id="rId7" imgW="825480" imgH="20304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2246" y="2601594"/>
                          <a:ext cx="911155" cy="3196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04800" y="3105150"/>
            <a:ext cx="5391779" cy="461665"/>
            <a:chOff x="290916" y="3047868"/>
            <a:chExt cx="5391779" cy="461665"/>
          </a:xfrm>
        </p:grpSpPr>
        <p:sp>
          <p:nvSpPr>
            <p:cNvPr id="26" name="Rectangle 25"/>
            <p:cNvSpPr/>
            <p:nvPr/>
          </p:nvSpPr>
          <p:spPr>
            <a:xfrm>
              <a:off x="290916" y="3047868"/>
              <a:ext cx="46851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43512"/>
                </p:ext>
              </p:extLst>
            </p:nvPr>
          </p:nvGraphicFramePr>
          <p:xfrm>
            <a:off x="4171264" y="3158634"/>
            <a:ext cx="1511431" cy="31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015920" imgH="203040" progId="Equation.DSMT4">
                    <p:embed/>
                  </p:oleObj>
                </mc:Choice>
                <mc:Fallback>
                  <p:oleObj name="Equation" r:id="rId9" imgW="1015920" imgH="203040" progId="Equation.DSMT4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264" y="3158634"/>
                          <a:ext cx="1511431" cy="3103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897693" y="3747376"/>
            <a:ext cx="6082129" cy="500770"/>
            <a:chOff x="897693" y="3742385"/>
            <a:chExt cx="5798792" cy="323359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923029"/>
                </p:ext>
              </p:extLst>
            </p:nvPr>
          </p:nvGraphicFramePr>
          <p:xfrm>
            <a:off x="4836733" y="3773644"/>
            <a:ext cx="1859752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47560" imgH="228600" progId="Equation.DSMT4">
                    <p:embed/>
                  </p:oleObj>
                </mc:Choice>
                <mc:Fallback>
                  <p:oleObj name="Equation" r:id="rId11" imgW="1447560" imgH="22860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6733" y="3773644"/>
                          <a:ext cx="1859752" cy="2921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" name="Group 36"/>
            <p:cNvGrpSpPr/>
            <p:nvPr/>
          </p:nvGrpSpPr>
          <p:grpSpPr>
            <a:xfrm>
              <a:off x="897693" y="3742385"/>
              <a:ext cx="4178018" cy="298107"/>
              <a:chOff x="897693" y="3742385"/>
              <a:chExt cx="4178018" cy="29810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97693" y="3742385"/>
                <a:ext cx="4178018" cy="29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hay:</a:t>
                </a:r>
                <a:endParaRPr lang="en-US" sz="2400" dirty="0"/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5353496"/>
                  </p:ext>
                </p:extLst>
              </p:nvPr>
            </p:nvGraphicFramePr>
            <p:xfrm>
              <a:off x="3456379" y="3823473"/>
              <a:ext cx="840507" cy="1713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660240" imgH="177480" progId="Equation.DSMT4">
                      <p:embed/>
                    </p:oleObj>
                  </mc:Choice>
                  <mc:Fallback>
                    <p:oleObj name="Equation" r:id="rId13" imgW="660240" imgH="177480" progId="Equation.DSMT4">
                      <p:embed/>
                      <p:pic>
                        <p:nvPicPr>
                          <p:cNvPr id="29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379" y="3823473"/>
                            <a:ext cx="840507" cy="17132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" name="Group 39"/>
          <p:cNvGrpSpPr/>
          <p:nvPr/>
        </p:nvGrpSpPr>
        <p:grpSpPr>
          <a:xfrm>
            <a:off x="1233585" y="4303765"/>
            <a:ext cx="5373164" cy="477251"/>
            <a:chOff x="1233585" y="4303765"/>
            <a:chExt cx="5091884" cy="477251"/>
          </a:xfrm>
        </p:grpSpPr>
        <p:sp>
          <p:nvSpPr>
            <p:cNvPr id="28" name="Rectangle 27"/>
            <p:cNvSpPr/>
            <p:nvPr/>
          </p:nvSpPr>
          <p:spPr>
            <a:xfrm>
              <a:off x="1581008" y="4303765"/>
              <a:ext cx="47444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233585" y="4319351"/>
                  <a:ext cx="45401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3585" y="4319351"/>
                  <a:ext cx="45401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49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643365" y="7063"/>
            <a:ext cx="7771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510" y="3520520"/>
            <a:ext cx="1597662" cy="1597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712" y="460471"/>
            <a:ext cx="8534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</a:pP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4600" y="1217241"/>
            <a:ext cx="2326575" cy="2192709"/>
            <a:chOff x="0" y="0"/>
            <a:chExt cx="2409190" cy="235267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2409190" cy="2352675"/>
              <a:chOff x="0" y="0"/>
              <a:chExt cx="3237400" cy="3535073"/>
            </a:xfrm>
          </p:grpSpPr>
          <p:pic>
            <p:nvPicPr>
              <p:cNvPr id="12" name="Picture 11" descr="Giải toán 7 cánh diều bài 2: Cộng, trừ, nhân, chia số hữu tỉ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5" y="0"/>
                <a:ext cx="3175835" cy="33210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0" y="200368"/>
                <a:ext cx="371087" cy="42565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83551" y="230147"/>
                <a:ext cx="318772" cy="3958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55590" y="3139192"/>
                <a:ext cx="318771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13999" y="3096255"/>
                <a:ext cx="317994" cy="3958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57111" y="2257862"/>
                <a:ext cx="318771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6972" y="2229609"/>
                <a:ext cx="347905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94786" y="1483858"/>
              <a:ext cx="2457" cy="641568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96604" y="2118910"/>
              <a:ext cx="620214" cy="186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47471" y="2027932"/>
              <a:ext cx="276153" cy="2832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6198" y="1276350"/>
            <a:ext cx="185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1657350"/>
            <a:ext cx="6168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66163"/>
              </p:ext>
            </p:extLst>
          </p:nvPr>
        </p:nvGraphicFramePr>
        <p:xfrm>
          <a:off x="3948407" y="2133600"/>
          <a:ext cx="1057713" cy="26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177480" progId="Equation.DSMT4">
                  <p:embed/>
                </p:oleObj>
              </mc:Choice>
              <mc:Fallback>
                <p:oleObj name="Equation" r:id="rId6" imgW="660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407" y="2133600"/>
                        <a:ext cx="1057713" cy="263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04800" y="2495550"/>
            <a:ext cx="4262443" cy="461665"/>
            <a:chOff x="747981" y="2506286"/>
            <a:chExt cx="3591473" cy="461665"/>
          </a:xfrm>
        </p:grpSpPr>
        <p:sp>
          <p:nvSpPr>
            <p:cNvPr id="22" name="Rectangle 21"/>
            <p:cNvSpPr/>
            <p:nvPr/>
          </p:nvSpPr>
          <p:spPr>
            <a:xfrm>
              <a:off x="747981" y="2506286"/>
              <a:ext cx="3352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400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7615609"/>
                </p:ext>
              </p:extLst>
            </p:nvPr>
          </p:nvGraphicFramePr>
          <p:xfrm>
            <a:off x="3396194" y="2601594"/>
            <a:ext cx="943260" cy="319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25480" imgH="203040" progId="Equation.DSMT4">
                    <p:embed/>
                  </p:oleObj>
                </mc:Choice>
                <mc:Fallback>
                  <p:oleObj name="Equation" r:id="rId8" imgW="825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194" y="2601594"/>
                          <a:ext cx="943260" cy="3196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04800" y="3105150"/>
            <a:ext cx="5391779" cy="461665"/>
            <a:chOff x="290916" y="3047868"/>
            <a:chExt cx="5391779" cy="461665"/>
          </a:xfrm>
        </p:grpSpPr>
        <p:sp>
          <p:nvSpPr>
            <p:cNvPr id="26" name="Rectangle 25"/>
            <p:cNvSpPr/>
            <p:nvPr/>
          </p:nvSpPr>
          <p:spPr>
            <a:xfrm>
              <a:off x="290916" y="3047868"/>
              <a:ext cx="46851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477430"/>
                </p:ext>
              </p:extLst>
            </p:nvPr>
          </p:nvGraphicFramePr>
          <p:xfrm>
            <a:off x="4171264" y="3158634"/>
            <a:ext cx="1511431" cy="31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15920" imgH="203040" progId="Equation.DSMT4">
                    <p:embed/>
                  </p:oleObj>
                </mc:Choice>
                <mc:Fallback>
                  <p:oleObj name="Equation" r:id="rId10" imgW="10159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264" y="3158634"/>
                          <a:ext cx="1511431" cy="3103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897693" y="3714752"/>
            <a:ext cx="6341307" cy="494299"/>
            <a:chOff x="897693" y="3721313"/>
            <a:chExt cx="6045896" cy="319180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3157"/>
                </p:ext>
              </p:extLst>
            </p:nvPr>
          </p:nvGraphicFramePr>
          <p:xfrm>
            <a:off x="5083837" y="3721313"/>
            <a:ext cx="1859752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447560" imgH="228600" progId="Equation.DSMT4">
                    <p:embed/>
                  </p:oleObj>
                </mc:Choice>
                <mc:Fallback>
                  <p:oleObj name="Equation" r:id="rId12" imgW="1447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3837" y="3721313"/>
                          <a:ext cx="1859752" cy="2921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" name="Group 36"/>
            <p:cNvGrpSpPr/>
            <p:nvPr/>
          </p:nvGrpSpPr>
          <p:grpSpPr>
            <a:xfrm>
              <a:off x="897693" y="3742385"/>
              <a:ext cx="4398098" cy="298108"/>
              <a:chOff x="897693" y="3742385"/>
              <a:chExt cx="4398098" cy="2981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97693" y="3742385"/>
                <a:ext cx="4398098" cy="298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hay:</a:t>
                </a:r>
                <a:endParaRPr lang="en-US" sz="2400" dirty="0"/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8700955"/>
                  </p:ext>
                </p:extLst>
              </p:nvPr>
            </p:nvGraphicFramePr>
            <p:xfrm>
              <a:off x="3530199" y="3823473"/>
              <a:ext cx="840507" cy="1713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660240" imgH="177480" progId="Equation.DSMT4">
                      <p:embed/>
                    </p:oleObj>
                  </mc:Choice>
                  <mc:Fallback>
                    <p:oleObj name="Equation" r:id="rId14" imgW="66024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199" y="3823473"/>
                            <a:ext cx="840507" cy="17132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" name="Group 39"/>
          <p:cNvGrpSpPr/>
          <p:nvPr/>
        </p:nvGrpSpPr>
        <p:grpSpPr>
          <a:xfrm>
            <a:off x="1233585" y="4303765"/>
            <a:ext cx="5373164" cy="477251"/>
            <a:chOff x="1233585" y="4303765"/>
            <a:chExt cx="5091884" cy="477251"/>
          </a:xfrm>
        </p:grpSpPr>
        <p:sp>
          <p:nvSpPr>
            <p:cNvPr id="28" name="Rectangle 27"/>
            <p:cNvSpPr/>
            <p:nvPr/>
          </p:nvSpPr>
          <p:spPr>
            <a:xfrm>
              <a:off x="1581008" y="4303765"/>
              <a:ext cx="47444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233585" y="4319351"/>
                  <a:ext cx="45401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3585" y="4319351"/>
                  <a:ext cx="45401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8" descr="Digit 120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24350"/>
            <a:ext cx="1427134" cy="7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09" y="438150"/>
            <a:ext cx="85344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40016" y="1308897"/>
            <a:ext cx="2627784" cy="2490529"/>
            <a:chOff x="0" y="0"/>
            <a:chExt cx="2409190" cy="2352675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2409190" cy="2352675"/>
              <a:chOff x="0" y="0"/>
              <a:chExt cx="3237400" cy="3535073"/>
            </a:xfrm>
          </p:grpSpPr>
          <p:pic>
            <p:nvPicPr>
              <p:cNvPr id="11" name="Picture 10" descr="Giải toán 7 cánh diều bài 2: Cộng, trừ, nhân, chia số hữu tỉ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5" y="0"/>
                <a:ext cx="3175835" cy="33210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200368"/>
                <a:ext cx="371087" cy="42565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3551" y="230147"/>
                <a:ext cx="318772" cy="3958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55590" y="3139192"/>
                <a:ext cx="318771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13999" y="3096255"/>
                <a:ext cx="317994" cy="3958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57111" y="2257862"/>
                <a:ext cx="318771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6972" y="2229609"/>
                <a:ext cx="347905" cy="39588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294786" y="1483858"/>
              <a:ext cx="2457" cy="641568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6604" y="2118910"/>
              <a:ext cx="620214" cy="186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47471" y="2027932"/>
              <a:ext cx="276153" cy="2832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466466" y="1074063"/>
            <a:ext cx="1196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1352550"/>
            <a:ext cx="5621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939388"/>
              </p:ext>
            </p:extLst>
          </p:nvPr>
        </p:nvGraphicFramePr>
        <p:xfrm>
          <a:off x="842115" y="1766654"/>
          <a:ext cx="986685" cy="27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113" imgH="177723" progId="Equation.DSMT4">
                  <p:embed/>
                </p:oleObj>
              </mc:Choice>
              <mc:Fallback>
                <p:oleObj name="Equation" r:id="rId3" imgW="660113" imgH="177723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15" y="1766654"/>
                        <a:ext cx="986685" cy="271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28600" y="2038350"/>
            <a:ext cx="31410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623091"/>
              </p:ext>
            </p:extLst>
          </p:nvPr>
        </p:nvGraphicFramePr>
        <p:xfrm>
          <a:off x="2381250" y="2152650"/>
          <a:ext cx="363325" cy="242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780" imgH="164957" progId="Equation.DSMT4">
                  <p:embed/>
                </p:oleObj>
              </mc:Choice>
              <mc:Fallback>
                <p:oleObj name="Equation" r:id="rId5" imgW="253780" imgH="16495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52650"/>
                        <a:ext cx="363325" cy="242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420552"/>
              </p:ext>
            </p:extLst>
          </p:nvPr>
        </p:nvGraphicFramePr>
        <p:xfrm>
          <a:off x="3142544" y="2152650"/>
          <a:ext cx="1905706" cy="31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800" imgH="203040" progId="Equation.DSMT4">
                  <p:embed/>
                </p:oleObj>
              </mc:Choice>
              <mc:Fallback>
                <p:oleObj name="Equation" r:id="rId7" imgW="16128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544" y="2152650"/>
                        <a:ext cx="1905706" cy="316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28600" y="2419350"/>
            <a:ext cx="31524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411188"/>
              </p:ext>
            </p:extLst>
          </p:nvPr>
        </p:nvGraphicFramePr>
        <p:xfrm>
          <a:off x="2381250" y="2506723"/>
          <a:ext cx="408769" cy="28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670" imgH="177569" progId="Equation.DSMT4">
                  <p:embed/>
                </p:oleObj>
              </mc:Choice>
              <mc:Fallback>
                <p:oleObj name="Equation" r:id="rId9" imgW="253670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506723"/>
                        <a:ext cx="408769" cy="287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35603"/>
              </p:ext>
            </p:extLst>
          </p:nvPr>
        </p:nvGraphicFramePr>
        <p:xfrm>
          <a:off x="3301780" y="2520492"/>
          <a:ext cx="1422620" cy="32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55600" imgH="203040" progId="Equation.DSMT4">
                  <p:embed/>
                </p:oleObj>
              </mc:Choice>
              <mc:Fallback>
                <p:oleObj name="Equation" r:id="rId11" imgW="11556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780" y="2520492"/>
                        <a:ext cx="1422620" cy="327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222496"/>
              </p:ext>
            </p:extLst>
          </p:nvPr>
        </p:nvGraphicFramePr>
        <p:xfrm>
          <a:off x="1950037" y="2973118"/>
          <a:ext cx="3155363" cy="30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44700" imgH="203200" progId="Equation.DSMT4">
                  <p:embed/>
                </p:oleObj>
              </mc:Choice>
              <mc:Fallback>
                <p:oleObj name="Equation" r:id="rId13" imgW="2044700" imgH="203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037" y="2973118"/>
                        <a:ext cx="3155363" cy="304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97770" y="3240211"/>
            <a:ext cx="49600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53912"/>
              </p:ext>
            </p:extLst>
          </p:nvPr>
        </p:nvGraphicFramePr>
        <p:xfrm>
          <a:off x="3025847" y="3352800"/>
          <a:ext cx="699707" cy="27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696" imgH="177723" progId="Equation.DSMT4">
                  <p:embed/>
                </p:oleObj>
              </mc:Choice>
              <mc:Fallback>
                <p:oleObj name="Equation" r:id="rId15" imgW="469696" imgH="17772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847" y="3352800"/>
                        <a:ext cx="699707" cy="271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18961"/>
              </p:ext>
            </p:extLst>
          </p:nvPr>
        </p:nvGraphicFramePr>
        <p:xfrm>
          <a:off x="4050793" y="3326801"/>
          <a:ext cx="1827238" cy="32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46200" imgH="203200" progId="Equation.DSMT4">
                  <p:embed/>
                </p:oleObj>
              </mc:Choice>
              <mc:Fallback>
                <p:oleObj name="Equation" r:id="rId17" imgW="13462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793" y="3326801"/>
                        <a:ext cx="1827238" cy="324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265780" y="3638550"/>
            <a:ext cx="52968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883774"/>
              </p:ext>
            </p:extLst>
          </p:nvPr>
        </p:nvGraphicFramePr>
        <p:xfrm>
          <a:off x="3033172" y="3743044"/>
          <a:ext cx="713096" cy="27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696" imgH="177723" progId="Equation.DSMT4">
                  <p:embed/>
                </p:oleObj>
              </mc:Choice>
              <mc:Fallback>
                <p:oleObj name="Equation" r:id="rId19" imgW="469696" imgH="177723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172" y="3743044"/>
                        <a:ext cx="713096" cy="276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61486"/>
              </p:ext>
            </p:extLst>
          </p:nvPr>
        </p:nvGraphicFramePr>
        <p:xfrm>
          <a:off x="4051339" y="3752850"/>
          <a:ext cx="1796170" cy="30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55700" imgH="203200" progId="Equation.DSMT4">
                  <p:embed/>
                </p:oleObj>
              </mc:Choice>
              <mc:Fallback>
                <p:oleObj name="Equation" r:id="rId21" imgW="1155700" imgH="203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39" y="3752850"/>
                        <a:ext cx="1796170" cy="309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1064295" y="4023270"/>
            <a:ext cx="75621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54210"/>
              </p:ext>
            </p:extLst>
          </p:nvPr>
        </p:nvGraphicFramePr>
        <p:xfrm>
          <a:off x="2827883" y="4122545"/>
          <a:ext cx="982117" cy="2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60113" imgH="177723" progId="Equation.DSMT4">
                  <p:embed/>
                </p:oleObj>
              </mc:Choice>
              <mc:Fallback>
                <p:oleObj name="Equation" r:id="rId23" imgW="660113" imgH="177723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883" y="4122545"/>
                        <a:ext cx="982117" cy="270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558618"/>
              </p:ext>
            </p:extLst>
          </p:nvPr>
        </p:nvGraphicFramePr>
        <p:xfrm>
          <a:off x="4062368" y="4110764"/>
          <a:ext cx="2547982" cy="32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38000" imgH="203040" progId="Equation.DSMT4">
                  <p:embed/>
                </p:oleObj>
              </mc:Choice>
              <mc:Fallback>
                <p:oleObj name="Equation" r:id="rId24" imgW="1638000" imgH="203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368" y="4110764"/>
                        <a:ext cx="2547982" cy="327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1609717" y="4454157"/>
            <a:ext cx="60181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53897"/>
              </p:ext>
            </p:extLst>
          </p:nvPr>
        </p:nvGraphicFramePr>
        <p:xfrm>
          <a:off x="2073751" y="4829302"/>
          <a:ext cx="881444" cy="359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58800" imgH="228600" progId="Equation.DSMT4">
                  <p:embed/>
                </p:oleObj>
              </mc:Choice>
              <mc:Fallback>
                <p:oleObj name="Equation" r:id="rId26" imgW="55880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751" y="4829302"/>
                        <a:ext cx="881444" cy="359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5096786" y="2146737"/>
            <a:ext cx="99921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24400" y="2495550"/>
            <a:ext cx="11668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29200" y="2933700"/>
            <a:ext cx="227203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50813"/>
              </p:ext>
            </p:extLst>
          </p:nvPr>
        </p:nvGraphicFramePr>
        <p:xfrm>
          <a:off x="5852249" y="3243174"/>
          <a:ext cx="597872" cy="42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30120" imgH="228600" progId="Equation.DSMT4">
                  <p:embed/>
                </p:oleObj>
              </mc:Choice>
              <mc:Fallback>
                <p:oleObj name="Equation" r:id="rId28" imgW="330120" imgH="2286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249" y="3243174"/>
                        <a:ext cx="597872" cy="422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66374"/>
              </p:ext>
            </p:extLst>
          </p:nvPr>
        </p:nvGraphicFramePr>
        <p:xfrm>
          <a:off x="5814149" y="3629397"/>
          <a:ext cx="597872" cy="42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30120" imgH="228600" progId="Equation.DSMT4">
                  <p:embed/>
                </p:oleObj>
              </mc:Choice>
              <mc:Fallback>
                <p:oleObj name="Equation" r:id="rId30" imgW="330120" imgH="228600" progId="Equation.DSMT4">
                  <p:embed/>
                  <p:pic>
                    <p:nvPicPr>
                      <p:cNvPr id="6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149" y="3629397"/>
                        <a:ext cx="597872" cy="422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9608"/>
              </p:ext>
            </p:extLst>
          </p:nvPr>
        </p:nvGraphicFramePr>
        <p:xfrm>
          <a:off x="6538083" y="4054836"/>
          <a:ext cx="543520" cy="38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30200" imgH="228600" progId="Equation.DSMT4">
                  <p:embed/>
                </p:oleObj>
              </mc:Choice>
              <mc:Fallback>
                <p:oleObj name="Equation" r:id="rId32" imgW="330200" imgH="228600" progId="Equation.DSMT4">
                  <p:embed/>
                  <p:pic>
                    <p:nvPicPr>
                      <p:cNvPr id="6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083" y="4054836"/>
                        <a:ext cx="543520" cy="383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06510" y="3520520"/>
            <a:ext cx="1597662" cy="1597662"/>
          </a:xfrm>
          <a:prstGeom prst="rect">
            <a:avLst/>
          </a:prstGeom>
        </p:spPr>
      </p:pic>
      <p:sp>
        <p:nvSpPr>
          <p:cNvPr id="46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430440" y="7063"/>
            <a:ext cx="619740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7,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CỘNG, TRỪ, NHÂN, CHIA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27961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9" grpId="0"/>
      <p:bldP spid="21" grpId="0"/>
      <p:bldP spid="26" grpId="0"/>
      <p:bldP spid="33" grpId="0"/>
      <p:bldP spid="38" grpId="0"/>
      <p:bldP spid="43" grpId="0"/>
      <p:bldP spid="48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6067EC-F9D7-4BED-86AE-11EA2EAA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1950"/>
            <a:ext cx="4804500" cy="628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9B4CF-8972-4414-BE4E-7644DE5E6B80}"/>
              </a:ext>
            </a:extLst>
          </p:cNvPr>
          <p:cNvSpPr txBox="1"/>
          <p:nvPr/>
        </p:nvSpPr>
        <p:spPr>
          <a:xfrm>
            <a:off x="914400" y="1066550"/>
            <a:ext cx="769620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Ôn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Hoàn thành bài tập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trong 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SGK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SBT.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Chuẩn bị bài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”.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0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6264455" y="617369"/>
            <a:ext cx="1981200" cy="125971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CÁ NHÂN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1219200" y="702436"/>
            <a:ext cx="1981200" cy="125971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NHÓM ĐÔI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3832994" y="333133"/>
            <a:ext cx="1981200" cy="125971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NHÓM</a:t>
            </a:r>
          </a:p>
        </p:txBody>
      </p:sp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1672921" y="4358151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53784" y="307950"/>
            <a:ext cx="2271617" cy="1061828"/>
            <a:chOff x="5661070" y="75632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661070" y="75632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220200" cy="5143500"/>
            <a:chOff x="0" y="0"/>
            <a:chExt cx="12293601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4619" y="0"/>
              <a:ext cx="12288982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4636" y="2018148"/>
            <a:ext cx="5915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CỘNG, TRỪ, NHÂN,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CHIA SỐ HỮU TỈ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45661" y="1187646"/>
            <a:ext cx="2715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7, BÀI 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962144" y="507272"/>
            <a:ext cx="28221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HỮU TỈ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62979" y="111167"/>
            <a:ext cx="234423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1752600" y="3772474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8645" y="1474185"/>
            <a:ext cx="7696200" cy="309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ý.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ý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8645" y="926128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057400" y="201533"/>
            <a:ext cx="5257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 “CHẠY TIẾP SỨC”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84692"/>
            <a:ext cx="4724400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971550"/>
            <a:ext cx="4738199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793981"/>
              </p:ext>
            </p:extLst>
          </p:nvPr>
        </p:nvGraphicFramePr>
        <p:xfrm>
          <a:off x="530080" y="1832697"/>
          <a:ext cx="1542267" cy="699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31640" progId="Equation.DSMT4">
                  <p:embed/>
                </p:oleObj>
              </mc:Choice>
              <mc:Fallback>
                <p:oleObj name="Equation" r:id="rId2" imgW="9522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80" y="1832697"/>
                        <a:ext cx="1542267" cy="699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71090"/>
              </p:ext>
            </p:extLst>
          </p:nvPr>
        </p:nvGraphicFramePr>
        <p:xfrm>
          <a:off x="4705349" y="1794322"/>
          <a:ext cx="1524000" cy="70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31640" progId="Equation.DSMT4">
                  <p:embed/>
                </p:oleObj>
              </mc:Choice>
              <mc:Fallback>
                <p:oleObj name="Equation" r:id="rId4" imgW="9396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49" y="1794322"/>
                        <a:ext cx="1524000" cy="705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66883"/>
              </p:ext>
            </p:extLst>
          </p:nvPr>
        </p:nvGraphicFramePr>
        <p:xfrm>
          <a:off x="572272" y="3061610"/>
          <a:ext cx="1161277" cy="6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393480" progId="Equation.DSMT4">
                  <p:embed/>
                </p:oleObj>
              </mc:Choice>
              <mc:Fallback>
                <p:oleObj name="Equation" r:id="rId6" imgW="6984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72" y="3061610"/>
                        <a:ext cx="1161277" cy="653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822389"/>
              </p:ext>
            </p:extLst>
          </p:nvPr>
        </p:nvGraphicFramePr>
        <p:xfrm>
          <a:off x="4778607" y="3055713"/>
          <a:ext cx="879177" cy="638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393480" progId="Equation.DSMT4">
                  <p:embed/>
                </p:oleObj>
              </mc:Choice>
              <mc:Fallback>
                <p:oleObj name="Equation" r:id="rId8" imgW="54576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607" y="3055713"/>
                        <a:ext cx="879177" cy="638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01211"/>
              </p:ext>
            </p:extLst>
          </p:nvPr>
        </p:nvGraphicFramePr>
        <p:xfrm>
          <a:off x="2076450" y="1852974"/>
          <a:ext cx="1676400" cy="65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393480" progId="Equation.DSMT4">
                  <p:embed/>
                </p:oleObj>
              </mc:Choice>
              <mc:Fallback>
                <p:oleObj name="Equation" r:id="rId10" imgW="10029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852974"/>
                        <a:ext cx="1676400" cy="65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2020"/>
              </p:ext>
            </p:extLst>
          </p:nvPr>
        </p:nvGraphicFramePr>
        <p:xfrm>
          <a:off x="1775941" y="3049485"/>
          <a:ext cx="2396008" cy="65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4960" imgH="393480" progId="Equation.DSMT4">
                  <p:embed/>
                </p:oleObj>
              </mc:Choice>
              <mc:Fallback>
                <p:oleObj name="Equation" r:id="rId12" imgW="14349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941" y="3049485"/>
                        <a:ext cx="2396008" cy="659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12546"/>
              </p:ext>
            </p:extLst>
          </p:nvPr>
        </p:nvGraphicFramePr>
        <p:xfrm>
          <a:off x="5695949" y="3037994"/>
          <a:ext cx="2209800" cy="65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7880" imgH="393480" progId="Equation.DSMT4">
                  <p:embed/>
                </p:oleObj>
              </mc:Choice>
              <mc:Fallback>
                <p:oleObj name="Equation" r:id="rId14" imgW="13078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49" y="3037994"/>
                        <a:ext cx="2209800" cy="658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94644"/>
              </p:ext>
            </p:extLst>
          </p:nvPr>
        </p:nvGraphicFramePr>
        <p:xfrm>
          <a:off x="6191250" y="1762089"/>
          <a:ext cx="2724150" cy="67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6160" imgH="419040" progId="Equation.DSMT4">
                  <p:embed/>
                </p:oleObj>
              </mc:Choice>
              <mc:Fallback>
                <p:oleObj name="Equation" r:id="rId16" imgW="167616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1762089"/>
                        <a:ext cx="2724150" cy="674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057400" y="-19050"/>
            <a:ext cx="5257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 “CHẠY TIẾP SỨC”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500499"/>
            <a:ext cx="4724400" cy="310923"/>
          </a:xfrm>
          <a:prstGeom prst="rect">
            <a:avLst/>
          </a:prstGeom>
        </p:spPr>
      </p:pic>
      <p:pic>
        <p:nvPicPr>
          <p:cNvPr id="19" name="Picture 10" descr="Digit 180">
            <a:extLst>
              <a:ext uri="{FF2B5EF4-FFF2-40B4-BE49-F238E27FC236}">
                <a16:creationId xmlns:a16="http://schemas.microsoft.com/office/drawing/2014/main" id="{55500FCC-57AE-B20A-B657-F1DCFCF77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55" y="4324350"/>
            <a:ext cx="1165645" cy="6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038600" y="1753845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45" y="2604411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5161885" y="400561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735917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1277</Words>
  <Application>Microsoft Office PowerPoint</Application>
  <PresentationFormat>On-screen Show (16:9)</PresentationFormat>
  <Paragraphs>168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Trung</cp:lastModifiedBy>
  <cp:revision>263</cp:revision>
  <dcterms:created xsi:type="dcterms:W3CDTF">2021-07-22T17:31:00Z</dcterms:created>
  <dcterms:modified xsi:type="dcterms:W3CDTF">2022-07-31T14:16:49Z</dcterms:modified>
</cp:coreProperties>
</file>