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89be633e86cf485e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94" r:id="rId3"/>
    <p:sldId id="295" r:id="rId4"/>
    <p:sldId id="284" r:id="rId5"/>
    <p:sldId id="457" r:id="rId6"/>
    <p:sldId id="256" r:id="rId7"/>
    <p:sldId id="265" r:id="rId8"/>
    <p:sldId id="290" r:id="rId9"/>
    <p:sldId id="287" r:id="rId10"/>
    <p:sldId id="266" r:id="rId11"/>
    <p:sldId id="268" r:id="rId12"/>
    <p:sldId id="291" r:id="rId13"/>
    <p:sldId id="272" r:id="rId14"/>
    <p:sldId id="293" r:id="rId15"/>
    <p:sldId id="292" r:id="rId16"/>
    <p:sldId id="288" r:id="rId17"/>
    <p:sldId id="271" r:id="rId18"/>
    <p:sldId id="289" r:id="rId19"/>
    <p:sldId id="277" r:id="rId20"/>
    <p:sldId id="281" r:id="rId21"/>
    <p:sldId id="279" r:id="rId22"/>
    <p:sldId id="280" r:id="rId23"/>
    <p:sldId id="275" r:id="rId24"/>
    <p:sldId id="276" r:id="rId25"/>
    <p:sldId id="26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460" initials="T" lastIdx="16" clrIdx="0">
    <p:extLst>
      <p:ext uri="{19B8F6BF-5375-455C-9EA6-DF929625EA0E}">
        <p15:presenceInfo xmlns:p15="http://schemas.microsoft.com/office/powerpoint/2012/main" userId="T460" providerId="None"/>
      </p:ext>
    </p:extLst>
  </p:cmAuthor>
  <p:cmAuthor id="2" name="Vũ Thị Hiền" initials="VTH" lastIdx="1" clrIdx="1">
    <p:extLst>
      <p:ext uri="{19B8F6BF-5375-455C-9EA6-DF929625EA0E}">
        <p15:presenceInfo xmlns:p15="http://schemas.microsoft.com/office/powerpoint/2012/main" userId="Vũ Thị Hiền" providerId="None"/>
      </p:ext>
    </p:extLst>
  </p:cmAuthor>
  <p:cmAuthor id="3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27" d="100"/>
          <a:sy n="27" d="100"/>
        </p:scale>
        <p:origin x="12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0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0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b="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800" b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b="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b="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b="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bảng nh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b="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ScaleY="39103" custLinFactNeighborY="-32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ScaleY="66221" custLinFactNeighborY="-8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 custLinFactNeighborX="4301" custLinFactNeighborY="32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002009"/>
          <a:ext cx="9448799" cy="46848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2800" b="0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0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0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0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b="0" kern="1200" dirty="0"/>
        </a:p>
      </dsp:txBody>
      <dsp:txXfrm>
        <a:off x="22870" y="1024879"/>
        <a:ext cx="9403059" cy="422745"/>
      </dsp:txXfrm>
    </dsp:sp>
    <dsp:sp modelId="{0DFB8EA2-E9F4-4E7D-B5BF-ABC527E44C63}">
      <dsp:nvSpPr>
        <dsp:cNvPr id="0" name=""/>
        <dsp:cNvSpPr/>
      </dsp:nvSpPr>
      <dsp:spPr>
        <a:xfrm>
          <a:off x="0" y="1516551"/>
          <a:ext cx="9448799" cy="142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kern="12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800" b="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800" b="0" kern="1200" dirty="0"/>
        </a:p>
      </dsp:txBody>
      <dsp:txXfrm>
        <a:off x="0" y="1516551"/>
        <a:ext cx="9448799" cy="1424160"/>
      </dsp:txXfrm>
    </dsp:sp>
    <dsp:sp modelId="{D2408717-B530-41AC-B5CE-E14FAEC5B062}">
      <dsp:nvSpPr>
        <dsp:cNvPr id="0" name=""/>
        <dsp:cNvSpPr/>
      </dsp:nvSpPr>
      <dsp:spPr>
        <a:xfrm>
          <a:off x="0" y="2854557"/>
          <a:ext cx="9448799" cy="79338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b="0" kern="1200" dirty="0"/>
        </a:p>
      </dsp:txBody>
      <dsp:txXfrm>
        <a:off x="38730" y="2893287"/>
        <a:ext cx="9371339" cy="715920"/>
      </dsp:txXfrm>
    </dsp:sp>
    <dsp:sp modelId="{8F3B6D51-6576-4847-95F8-097004C88A78}">
      <dsp:nvSpPr>
        <dsp:cNvPr id="0" name=""/>
        <dsp:cNvSpPr/>
      </dsp:nvSpPr>
      <dsp:spPr>
        <a:xfrm>
          <a:off x="0" y="3773377"/>
          <a:ext cx="9448799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2800" b="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b="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bảng nh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kern="12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773377"/>
        <a:ext cx="9448799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3448-4452-4B91-925E-A47518C3529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88BAB-D96C-4A68-AC12-65CEE0C94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3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6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7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8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09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9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6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7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39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84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95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02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17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45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3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27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53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79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5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5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37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70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60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41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37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27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8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0" r:id="rId3"/>
    <p:sldLayoutId id="2147483689" r:id="rId4"/>
    <p:sldLayoutId id="2147483680" r:id="rId5"/>
    <p:sldLayoutId id="2147483677" r:id="rId6"/>
    <p:sldLayoutId id="2147483676" r:id="rId7"/>
    <p:sldLayoutId id="2147483675" r:id="rId8"/>
    <p:sldLayoutId id="2147483673" r:id="rId9"/>
    <p:sldLayoutId id="2147483672" r:id="rId10"/>
    <p:sldLayoutId id="2147483671" r:id="rId11"/>
    <p:sldLayoutId id="2147483662" r:id="rId12"/>
    <p:sldLayoutId id="2147483650" r:id="rId13"/>
    <p:sldLayoutId id="2147483692" r:id="rId14"/>
    <p:sldLayoutId id="2147483688" r:id="rId15"/>
    <p:sldLayoutId id="2147483686" r:id="rId16"/>
    <p:sldLayoutId id="2147483685" r:id="rId17"/>
    <p:sldLayoutId id="2147483684" r:id="rId18"/>
    <p:sldLayoutId id="2147483683" r:id="rId19"/>
    <p:sldLayoutId id="2147483682" r:id="rId20"/>
    <p:sldLayoutId id="2147483681" r:id="rId21"/>
    <p:sldLayoutId id="2147483674" r:id="rId22"/>
    <p:sldLayoutId id="2147483670" r:id="rId23"/>
    <p:sldLayoutId id="2147483668" r:id="rId24"/>
    <p:sldLayoutId id="2147483667" r:id="rId25"/>
    <p:sldLayoutId id="2147483666" r:id="rId26"/>
    <p:sldLayoutId id="2147483665" r:id="rId27"/>
    <p:sldLayoutId id="2147483664" r:id="rId28"/>
    <p:sldLayoutId id="2147483663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87" r:id="rId35"/>
    <p:sldLayoutId id="2147483679" r:id="rId36"/>
    <p:sldLayoutId id="2147483678" r:id="rId37"/>
    <p:sldLayoutId id="2147483669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0.png"/><Relationship Id="rId5" Type="http://schemas.openxmlformats.org/officeDocument/2006/relationships/image" Target="../media/image23.wmf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DhnjH8_PLqs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3.xml"/><Relationship Id="rId3" Type="http://schemas.openxmlformats.org/officeDocument/2006/relationships/slide" Target="slide20.xml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1.gif"/><Relationship Id="rId5" Type="http://schemas.openxmlformats.org/officeDocument/2006/relationships/image" Target="../media/image39.png"/><Relationship Id="rId15" Type="http://schemas.openxmlformats.org/officeDocument/2006/relationships/image" Target="../media/image55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.gif"/><Relationship Id="rId5" Type="http://schemas.openxmlformats.org/officeDocument/2006/relationships/image" Target="../media/image41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1.gif"/><Relationship Id="rId5" Type="http://schemas.openxmlformats.org/officeDocument/2006/relationships/image" Target="../media/image44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6" y="13"/>
            <a:ext cx="12263691" cy="6857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2333220" y="486452"/>
            <a:ext cx="8885339" cy="474189"/>
          </a:xfrm>
          <a:prstGeom prst="rect">
            <a:avLst/>
          </a:prstGeom>
        </p:spPr>
        <p:txBody>
          <a:bodyPr vert="horz" lIns="121917" tIns="60959" rIns="121917" bIns="60959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774023" y="956790"/>
            <a:ext cx="4498982" cy="677106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3927630" y="4950510"/>
            <a:ext cx="1909556" cy="73866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575269" y="2905781"/>
            <a:ext cx="10401239" cy="1046438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5779222" y="5743803"/>
            <a:ext cx="5547346" cy="73866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6CFFD74-0E04-AEBB-F752-36A569A4A52C}"/>
              </a:ext>
            </a:extLst>
          </p:cNvPr>
          <p:cNvSpPr txBox="1"/>
          <p:nvPr/>
        </p:nvSpPr>
        <p:spPr>
          <a:xfrm>
            <a:off x="2152810" y="4046032"/>
            <a:ext cx="961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II- BÀI 8: ĐẠI LƯỢNG TỈ LỆ NGHỊCH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8623" y="53079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17" y="1136627"/>
            <a:ext cx="4682782" cy="31048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32798" y="1220279"/>
                <a:ext cx="5894361" cy="242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240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98" y="1220279"/>
                <a:ext cx="5894361" cy="2427459"/>
              </a:xfrm>
              <a:prstGeom prst="rect">
                <a:avLst/>
              </a:prstGeom>
              <a:blipFill>
                <a:blip r:embed="rId3"/>
                <a:stretch>
                  <a:fillRect l="-2172" t="-2513" b="-2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56556" y="3499664"/>
            <a:ext cx="5894361" cy="954107"/>
            <a:chOff x="556556" y="3499664"/>
            <a:chExt cx="5894361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556556" y="3499664"/>
              <a:ext cx="5894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0141" y="3520816"/>
              <a:ext cx="407963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639819"/>
                  </p:ext>
                </p:extLst>
              </p:nvPr>
            </p:nvGraphicFramePr>
            <p:xfrm>
              <a:off x="661181" y="4557932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𝒌𝒎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𝒉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639819"/>
                  </p:ext>
                </p:extLst>
              </p:nvPr>
            </p:nvGraphicFramePr>
            <p:xfrm>
              <a:off x="661181" y="4557932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641" r="-400872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641" r="-300872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641" r="-201749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641" r="-101163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641" r="-1163" b="-897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113768" r="-4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113768" r="-3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113768" r="-201749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13768" r="-101163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113768" r="-1163" b="-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63729" y="5610093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729" y="5610093"/>
                <a:ext cx="61282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9307" y="5584067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307" y="5584067"/>
                <a:ext cx="6128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30156" y="5591705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156" y="5591705"/>
                <a:ext cx="61282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732961" y="5591705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61" y="5591705"/>
                <a:ext cx="61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194374" y="16782"/>
            <a:ext cx="3161179" cy="1631002"/>
            <a:chOff x="770741" y="111405"/>
            <a:chExt cx="3161179" cy="1631002"/>
          </a:xfrm>
        </p:grpSpPr>
        <p:sp>
          <p:nvSpPr>
            <p:cNvPr id="19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 rot="20269304">
              <a:off x="792231" y="111405"/>
              <a:ext cx="2602777" cy="1086196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20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 rot="20269304">
              <a:off x="770741" y="365631"/>
              <a:ext cx="3161179" cy="137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CEE34EA-9B1B-934C-03B5-674FC310B634}"/>
              </a:ext>
            </a:extLst>
          </p:cNvPr>
          <p:cNvSpPr txBox="1"/>
          <p:nvPr/>
        </p:nvSpPr>
        <p:spPr>
          <a:xfrm>
            <a:off x="2655837" y="-31215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38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1345" y="1016785"/>
            <a:ext cx="11075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8866" y="2904265"/>
                <a:ext cx="11071299" cy="1610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 (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66" y="2904265"/>
                <a:ext cx="11071299" cy="1610890"/>
              </a:xfrm>
              <a:prstGeom prst="rect">
                <a:avLst/>
              </a:prstGeom>
              <a:blipFill>
                <a:blip r:embed="rId2"/>
                <a:stretch>
                  <a:fillRect l="-1156" r="-1101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5" y="4742570"/>
            <a:ext cx="2238095" cy="160000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6C116EA2-41CC-4451-28E4-1B9378C85676}"/>
              </a:ext>
            </a:extLst>
          </p:cNvPr>
          <p:cNvSpPr txBox="1"/>
          <p:nvPr/>
        </p:nvSpPr>
        <p:spPr>
          <a:xfrm>
            <a:off x="2655837" y="57273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53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5227" y="407984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(5’)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2222696" y="437736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1353" y="990708"/>
                <a:ext cx="10964885" cy="269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 err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3" y="990708"/>
                <a:ext cx="10964885" cy="2694007"/>
              </a:xfrm>
              <a:prstGeom prst="rect">
                <a:avLst/>
              </a:prstGeom>
              <a:blipFill>
                <a:blip r:embed="rId4"/>
                <a:stretch>
                  <a:fillRect l="-1112" t="-2494" r="-56" b="-4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281353" y="3531042"/>
            <a:ext cx="1096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326880" y="52735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WRITEG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0" y="57610"/>
            <a:ext cx="2967446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800665" y="3792652"/>
                <a:ext cx="10964885" cy="355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 startAt="3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=100.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 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665" y="3792652"/>
                <a:ext cx="10964885" cy="3550587"/>
              </a:xfrm>
              <a:prstGeom prst="rect">
                <a:avLst/>
              </a:prstGeom>
              <a:blipFill>
                <a:blip r:embed="rId6"/>
                <a:stretch>
                  <a:fillRect l="-1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846526" y="50239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26" y="5023924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12" name="Đồng hồ đếm ngược 5 phút - 5 Minutes (2).mp4">
            <a:hlinkClick r:id="" action="ppaction://media"/>
            <a:extLst>
              <a:ext uri="{FF2B5EF4-FFF2-40B4-BE49-F238E27FC236}">
                <a16:creationId xmlns:a16="http://schemas.microsoft.com/office/drawing/2014/main" id="{7603AE8A-2FA2-6907-E3F8-6B218D389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6719" y="5386968"/>
            <a:ext cx="2000302" cy="1125171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1E5E0122-6E4F-FFA3-4977-1D3A717E80F6}"/>
              </a:ext>
            </a:extLst>
          </p:cNvPr>
          <p:cNvSpPr txBox="1"/>
          <p:nvPr/>
        </p:nvSpPr>
        <p:spPr>
          <a:xfrm>
            <a:off x="964688" y="-19545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035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8" grpId="0"/>
      <p:bldP spid="32" grpId="0"/>
      <p:bldP spid="3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168" y="6068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HOẠT ĐỘNG CÁ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3166" y="570040"/>
                <a:ext cx="11160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166" y="570040"/>
                <a:ext cx="11160828" cy="523220"/>
              </a:xfrm>
              <a:prstGeom prst="rect">
                <a:avLst/>
              </a:prstGeom>
              <a:blipFill>
                <a:blip r:embed="rId3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82342" y="4247121"/>
            <a:ext cx="6932859" cy="529093"/>
            <a:chOff x="382342" y="4247121"/>
            <a:chExt cx="6932859" cy="529093"/>
          </a:xfrm>
        </p:grpSpPr>
        <p:sp>
          <p:nvSpPr>
            <p:cNvPr id="5" name="TextBox 4"/>
            <p:cNvSpPr txBox="1"/>
            <p:nvPr/>
          </p:nvSpPr>
          <p:spPr>
            <a:xfrm>
              <a:off x="382342" y="4247121"/>
              <a:ext cx="6932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0412" y="4252994"/>
              <a:ext cx="47984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954393"/>
                  </p:ext>
                </p:extLst>
              </p:nvPr>
            </p:nvGraphicFramePr>
            <p:xfrm>
              <a:off x="1445493" y="1093260"/>
              <a:ext cx="10472520" cy="1750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805749">
                    <a:tc>
                      <a:txBody>
                        <a:bodyPr/>
                        <a:lstStyle/>
                        <a:p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938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1" baseline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1" i="1" baseline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oMath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954393"/>
                  </p:ext>
                </p:extLst>
              </p:nvPr>
            </p:nvGraphicFramePr>
            <p:xfrm>
              <a:off x="1445493" y="1093260"/>
              <a:ext cx="10472520" cy="1750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8057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752" r="-400872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752" r="-300872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752" r="-201749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752" r="-101163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752" r="-1163" b="-1180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86452" r="-400872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86452" r="-300872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86452" r="-201749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86452" r="-101163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86452" r="-1163" b="-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4380" y="3542071"/>
                <a:ext cx="12220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20.9= 180.   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0" y="3542071"/>
                <a:ext cx="12220648" cy="523220"/>
              </a:xfrm>
              <a:prstGeom prst="rect">
                <a:avLst/>
              </a:prstGeom>
              <a:blipFill>
                <a:blip r:embed="rId5"/>
                <a:stretch>
                  <a:fillRect l="-10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233792" y="191446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04956" y="191446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55744" y="1941180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8466" y="2968981"/>
            <a:ext cx="1116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057755"/>
                  </p:ext>
                </p:extLst>
              </p:nvPr>
            </p:nvGraphicFramePr>
            <p:xfrm>
              <a:off x="723538" y="4858199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057755"/>
                  </p:ext>
                </p:extLst>
              </p:nvPr>
            </p:nvGraphicFramePr>
            <p:xfrm>
              <a:off x="723538" y="4858199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91" t="-637" r="-400872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291" t="-637" r="-300872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75" t="-637" r="-201749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637" r="-101163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000" t="-637" r="-1163" b="-89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91" t="-114493" r="-4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291" t="-114493" r="-3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75" t="-114493" r="-201749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114493" r="-101163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000" t="-114493" r="-1163" b="-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311697" y="5844027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697" y="5844027"/>
                <a:ext cx="61282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184589" y="5817583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589" y="5817583"/>
                <a:ext cx="61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0472637" y="5845293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637" y="5845293"/>
                <a:ext cx="61282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-109511" y="-15630"/>
            <a:ext cx="3161179" cy="1757084"/>
            <a:chOff x="703506" y="111405"/>
            <a:chExt cx="3161179" cy="1757084"/>
          </a:xfrm>
        </p:grpSpPr>
        <p:sp>
          <p:nvSpPr>
            <p:cNvPr id="29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 rot="20269304">
              <a:off x="792231" y="111405"/>
              <a:ext cx="2602777" cy="1086196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 rot="20269304">
              <a:off x="703506" y="391161"/>
              <a:ext cx="31611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2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4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animBg="1"/>
      <p:bldP spid="19" grpId="0" animBg="1"/>
      <p:bldP spid="20" grpId="0" animBg="1"/>
      <p:bldP spid="21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168" y="6068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708" y="561355"/>
                <a:ext cx="11160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8" y="561355"/>
                <a:ext cx="11160828" cy="523220"/>
              </a:xfrm>
              <a:prstGeom prst="rect">
                <a:avLst/>
              </a:prstGeom>
              <a:blipFill>
                <a:blip r:embed="rId3"/>
                <a:stretch>
                  <a:fillRect l="-109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79384" y="4145186"/>
            <a:ext cx="11809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5115" y="2064718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1184" y="204739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33550" y="2068986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7108" y="2060403"/>
                <a:ext cx="11160828" cy="809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8" y="2060403"/>
                <a:ext cx="11160828" cy="809773"/>
              </a:xfrm>
              <a:prstGeom prst="rect">
                <a:avLst/>
              </a:prstGeom>
              <a:blipFill>
                <a:blip r:embed="rId4"/>
                <a:stretch>
                  <a:fillRect l="-1092" t="-3759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2045" y="1337777"/>
            <a:ext cx="220671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-2121204" y="3285332"/>
            <a:ext cx="151375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17" y="234158"/>
            <a:ext cx="3042257" cy="1838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33500" y="1148742"/>
                <a:ext cx="6172200" cy="58477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1148742"/>
                <a:ext cx="61722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752361" y="3082521"/>
                <a:ext cx="4943839" cy="81208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361" y="3082521"/>
                <a:ext cx="4943839" cy="812082"/>
              </a:xfrm>
              <a:prstGeom prst="rect">
                <a:avLst/>
              </a:prstGeom>
              <a:blipFill>
                <a:blip r:embed="rId7"/>
                <a:stretch>
                  <a:fillRect t="-2963" b="-14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DhnjH8_PLqs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9674906" y="2037889"/>
            <a:ext cx="1717288" cy="9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035" y="801700"/>
            <a:ext cx="11809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5115" y="2064718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33550" y="2068986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2045" y="1337777"/>
            <a:ext cx="220671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-2121204" y="3285332"/>
            <a:ext cx="151375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06435" y="2241201"/>
                <a:ext cx="8469407" cy="58477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</a:t>
                </a:r>
                <a:r>
                  <a:rPr lang="en-US" sz="3200" dirty="0"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baseline="-25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𝑦𝑛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435" y="2241201"/>
                <a:ext cx="8469407" cy="584775"/>
              </a:xfrm>
              <a:prstGeom prst="rect">
                <a:avLst/>
              </a:prstGeom>
              <a:blipFill>
                <a:blip r:embed="rId2"/>
                <a:stretch>
                  <a:fillRect t="-14286" b="-326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975638" y="4999240"/>
                <a:ext cx="4943839" cy="81208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638" y="4999240"/>
                <a:ext cx="4943839" cy="812082"/>
              </a:xfrm>
              <a:prstGeom prst="rect">
                <a:avLst/>
              </a:prstGeom>
              <a:blipFill>
                <a:blip r:embed="rId3"/>
                <a:stretch>
                  <a:fillRect t="-2963" b="-14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6">
            <a:extLst>
              <a:ext uri="{FF2B5EF4-FFF2-40B4-BE49-F238E27FC236}">
                <a16:creationId xmlns:a16="http://schemas.microsoft.com/office/drawing/2014/main" id="{EC9CD1D6-B2DE-C845-E765-3A222003513E}"/>
              </a:ext>
            </a:extLst>
          </p:cNvPr>
          <p:cNvSpPr txBox="1"/>
          <p:nvPr/>
        </p:nvSpPr>
        <p:spPr>
          <a:xfrm>
            <a:off x="2655837" y="57273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442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5937" y="1481090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4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22734" y="0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613" y="551874"/>
            <a:ext cx="11024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51613" y="1526379"/>
                <a:ext cx="11649442" cy="1132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 err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(SGK/66)</a:t>
                </a:r>
                <a:r>
                  <a:rPr lang="en-US" sz="2800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13" y="1526379"/>
                <a:ext cx="11649442" cy="1132874"/>
              </a:xfrm>
              <a:prstGeom prst="rect">
                <a:avLst/>
              </a:prstGeom>
              <a:blipFill>
                <a:blip r:embed="rId2"/>
                <a:stretch>
                  <a:fillRect l="-1047" t="-5376" r="-1099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11091" y="3511444"/>
            <a:ext cx="1096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336069" y="3927174"/>
                <a:ext cx="11363488" cy="3555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alt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4,5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fr-FR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9" y="3927174"/>
                <a:ext cx="11363488" cy="3555460"/>
              </a:xfrm>
              <a:prstGeom prst="rect">
                <a:avLst/>
              </a:prstGeom>
              <a:blipFill>
                <a:blip r:embed="rId3"/>
                <a:stretch>
                  <a:fillRect l="-1073" t="-1201" r="-11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51613" y="2585901"/>
            <a:ext cx="1096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619" y="78963"/>
            <a:ext cx="1640713" cy="13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2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5937" y="1481090"/>
            <a:ext cx="6008914" cy="3038657"/>
            <a:chOff x="3415937" y="1481090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83726" y="1481090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415937" y="2723066"/>
              <a:ext cx="60089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7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067367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777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15856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64645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1" y="215856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7" y="164644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15856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64644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" y="6308883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9" y="6308883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" y="420265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9" y="4202656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91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57728" y="157564"/>
            <a:ext cx="710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HỘP QUÀ BÍ MẬT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9897" y="655336"/>
            <a:ext cx="10097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6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3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9" rIns="121917" bIns="60959" rtlCol="0" anchor="ctr">
            <a:noAutofit/>
          </a:bodyPr>
          <a:lstStyle/>
          <a:p>
            <a:pPr algn="ctr"/>
            <a:endParaRPr lang="en-US" sz="1867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74043523"/>
              </p:ext>
            </p:extLst>
          </p:nvPr>
        </p:nvGraphicFramePr>
        <p:xfrm>
          <a:off x="2540000" y="838201"/>
          <a:ext cx="9448800" cy="584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 rot="18853228">
            <a:off x="-871865" y="1342434"/>
            <a:ext cx="417036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ctr">
              <a:buAutoNum type="alphaUcPeriod"/>
            </a:pP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3" y="394794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tràng pháo tay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1"/>
            <a:ext cx="12192000" cy="20029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9" y="265393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771172"/>
                  </p:ext>
                </p:extLst>
              </p:nvPr>
            </p:nvGraphicFramePr>
            <p:xfrm>
              <a:off x="0" y="0"/>
              <a:ext cx="12192000" cy="23888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Câu 1</a:t>
                          </a:r>
                          <a:r>
                            <a:rPr lang="pt-BR" sz="2800" b="1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: </a:t>
                          </a:r>
                          <a:r>
                            <a:rPr lang="en-US" sz="2800" b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Nếu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x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y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hai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đại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lượng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tỉ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nghịch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theo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số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tỉ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30</m:t>
                              </m:r>
                            </m:oMath>
                          </a14:m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thì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:</a:t>
                          </a:r>
                          <a:endParaRPr lang="en-US" sz="2800" b="0" dirty="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0" dirty="0" smtClean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              A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.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= 30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                 </m:t>
                              </m:r>
                            </m:oMath>
                          </a14:m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B.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= 30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2800" b="0" dirty="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0" dirty="0" smtClean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              C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.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=30                 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800" b="0" i="1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800" b="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114300" marR="11430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771172"/>
                  </p:ext>
                </p:extLst>
              </p:nvPr>
            </p:nvGraphicFramePr>
            <p:xfrm>
              <a:off x="0" y="0"/>
              <a:ext cx="12192000" cy="23888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3888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>
                        <a:blipFill>
                          <a:blip r:embed="rId15"/>
                          <a:stretch>
                            <a:fillRect l="-100" t="-510" r="-150" b="-2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6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3" y="396179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bộ compa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1"/>
            <a:ext cx="12192000" cy="20029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22377" y="3982087"/>
            <a:ext cx="45633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42730"/>
              </p:ext>
            </p:extLst>
          </p:nvPr>
        </p:nvGraphicFramePr>
        <p:xfrm>
          <a:off x="98099" y="65036"/>
          <a:ext cx="12137408" cy="347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37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7436"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pt-BR" sz="2800" b="1" u="sng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2</a:t>
                      </a:r>
                      <a:r>
                        <a:rPr lang="pt-BR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nghịch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37043" y="3878493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bộ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thước 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0"/>
            <a:ext cx="12192000" cy="28878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247052" y="3126821"/>
            <a:ext cx="707859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97702"/>
              </p:ext>
            </p:extLst>
          </p:nvPr>
        </p:nvGraphicFramePr>
        <p:xfrm>
          <a:off x="18439" y="74305"/>
          <a:ext cx="12296633" cy="3123692"/>
        </p:xfrm>
        <a:graphic>
          <a:graphicData uri="http://schemas.openxmlformats.org/drawingml/2006/table">
            <a:tbl>
              <a:tblPr/>
              <a:tblGrid>
                <a:gridCol w="12296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Câu 3</a:t>
                      </a:r>
                      <a:r>
                        <a:rPr lang="pt-BR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pt-BR" sz="2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 vi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3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53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0474" y="3847659"/>
            <a:ext cx="7666893" cy="2732649"/>
            <a:chOff x="5486400" y="3313087"/>
            <a:chExt cx="7666893" cy="2732649"/>
          </a:xfrm>
        </p:grpSpPr>
        <p:sp>
          <p:nvSpPr>
            <p:cNvPr id="5" name="Cloud Callout 4"/>
            <p:cNvSpPr/>
            <p:nvPr/>
          </p:nvSpPr>
          <p:spPr>
            <a:xfrm>
              <a:off x="5486400" y="3313087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5717" y="3556028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70474" y="3847659"/>
            <a:ext cx="7739577" cy="2732649"/>
            <a:chOff x="684961" y="2124366"/>
            <a:chExt cx="7739577" cy="2732649"/>
          </a:xfrm>
        </p:grpSpPr>
        <p:sp>
          <p:nvSpPr>
            <p:cNvPr id="11" name="Cloud Callout 10"/>
            <p:cNvSpPr/>
            <p:nvPr/>
          </p:nvSpPr>
          <p:spPr>
            <a:xfrm>
              <a:off x="684961" y="2124366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6962" y="2471810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1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00665" y="196948"/>
            <a:ext cx="699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775" y="1053537"/>
            <a:ext cx="1148024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64).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1,2,3,4 SGK/68.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III/ SGK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4350629"/>
            <a:ext cx="2586446" cy="237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ảnh Khung Viền Hoa Hoa Sen Hoa Mai Nền Hoa đào PNG , Màu Nước, Vẽ Tay, Hoa  Viền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7" y="-561703"/>
            <a:ext cx="10711543" cy="76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783" y="2377440"/>
            <a:ext cx="5656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</a:t>
            </a:r>
          </a:p>
        </p:txBody>
      </p:sp>
    </p:spTree>
    <p:extLst>
      <p:ext uri="{BB962C8B-B14F-4D97-AF65-F5344CB8AC3E}">
        <p14:creationId xmlns:p14="http://schemas.microsoft.com/office/powerpoint/2010/main" val="277515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9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5" y="1905003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0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9" rIns="121917" bIns="60959" rtlCol="0" anchor="ctr">
            <a:noAutofit/>
          </a:bodyPr>
          <a:lstStyle/>
          <a:p>
            <a:pPr algn="ctr"/>
            <a:endParaRPr lang="en-US" sz="1867"/>
          </a:p>
        </p:txBody>
      </p:sp>
      <p:sp>
        <p:nvSpPr>
          <p:cNvPr id="2" name="TextBox 1"/>
          <p:cNvSpPr txBox="1"/>
          <p:nvPr/>
        </p:nvSpPr>
        <p:spPr>
          <a:xfrm rot="18710966">
            <a:off x="-421166" y="870877"/>
            <a:ext cx="316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8801" y="889001"/>
            <a:ext cx="2540001" cy="1752977"/>
            <a:chOff x="1371600" y="666750"/>
            <a:chExt cx="1905001" cy="1314733"/>
          </a:xfrm>
        </p:grpSpPr>
        <p:sp>
          <p:nvSpPr>
            <p:cNvPr id="10" name="Cloud Callout 9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5900" y="1078990"/>
              <a:ext cx="16764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ĐÔI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90498" y="381001"/>
            <a:ext cx="2540001" cy="1752977"/>
            <a:chOff x="1371600" y="666750"/>
            <a:chExt cx="1905001" cy="1314733"/>
          </a:xfrm>
        </p:grpSpPr>
        <p:sp>
          <p:nvSpPr>
            <p:cNvPr id="19" name="Cloud Callout 18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85900" y="1078990"/>
              <a:ext cx="16764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NHÓM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47201" y="698714"/>
            <a:ext cx="2540001" cy="1752977"/>
            <a:chOff x="1371600" y="666750"/>
            <a:chExt cx="1905001" cy="1314733"/>
          </a:xfrm>
        </p:grpSpPr>
        <p:sp>
          <p:nvSpPr>
            <p:cNvPr id="22" name="Cloud Callout 21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85900" y="1078990"/>
              <a:ext cx="16764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roup 3086"/>
          <p:cNvGrpSpPr/>
          <p:nvPr/>
        </p:nvGrpSpPr>
        <p:grpSpPr>
          <a:xfrm>
            <a:off x="3122023" y="400294"/>
            <a:ext cx="6570617" cy="1819126"/>
            <a:chOff x="3122023" y="400294"/>
            <a:chExt cx="6570617" cy="181912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023" y="400294"/>
              <a:ext cx="6453051" cy="18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10296" y="786637"/>
              <a:ext cx="5682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ĐẠI LƯỢNG TỈ LỆ NGHỊCH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83" name="Group 3082"/>
          <p:cNvGrpSpPr/>
          <p:nvPr/>
        </p:nvGrpSpPr>
        <p:grpSpPr>
          <a:xfrm>
            <a:off x="882521" y="2182104"/>
            <a:ext cx="5191577" cy="2050183"/>
            <a:chOff x="882521" y="2182104"/>
            <a:chExt cx="5191577" cy="2050183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325059" y="2182104"/>
              <a:ext cx="3749039" cy="1185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882521" y="3170459"/>
              <a:ext cx="2050090" cy="1061828"/>
              <a:chOff x="882521" y="3170459"/>
              <a:chExt cx="2050090" cy="1061828"/>
            </a:xfrm>
          </p:grpSpPr>
          <p:sp>
            <p:nvSpPr>
              <p:cNvPr id="12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882521" y="3170459"/>
                <a:ext cx="2050090" cy="1061828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13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1125469" y="3580477"/>
                <a:ext cx="1391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84" name="Group 3083"/>
          <p:cNvGrpSpPr/>
          <p:nvPr/>
        </p:nvGrpSpPr>
        <p:grpSpPr>
          <a:xfrm>
            <a:off x="3225465" y="2144787"/>
            <a:ext cx="2933403" cy="2173764"/>
            <a:chOff x="3225465" y="2144787"/>
            <a:chExt cx="2933403" cy="2173764"/>
          </a:xfrm>
        </p:grpSpPr>
        <p:grpSp>
          <p:nvGrpSpPr>
            <p:cNvPr id="7" name="Group 6"/>
            <p:cNvGrpSpPr/>
            <p:nvPr/>
          </p:nvGrpSpPr>
          <p:grpSpPr>
            <a:xfrm>
              <a:off x="3225465" y="3218640"/>
              <a:ext cx="2678945" cy="1099911"/>
              <a:chOff x="3225465" y="3262337"/>
              <a:chExt cx="2678945" cy="1099911"/>
            </a:xfrm>
          </p:grpSpPr>
          <p:sp>
            <p:nvSpPr>
              <p:cNvPr id="23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3225465" y="3262337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24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3578345" y="3408141"/>
                <a:ext cx="195438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77" name="Straight Connector 3076"/>
            <p:cNvCxnSpPr/>
            <p:nvPr/>
          </p:nvCxnSpPr>
          <p:spPr>
            <a:xfrm flipH="1">
              <a:off x="4794069" y="2144787"/>
              <a:ext cx="1364799" cy="12196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5" name="Group 3084"/>
          <p:cNvGrpSpPr/>
          <p:nvPr/>
        </p:nvGrpSpPr>
        <p:grpSpPr>
          <a:xfrm>
            <a:off x="6158868" y="2144787"/>
            <a:ext cx="2678945" cy="2066533"/>
            <a:chOff x="6158868" y="2144787"/>
            <a:chExt cx="2678945" cy="2066533"/>
          </a:xfrm>
        </p:grpSpPr>
        <p:grpSp>
          <p:nvGrpSpPr>
            <p:cNvPr id="26" name="Group 25"/>
            <p:cNvGrpSpPr/>
            <p:nvPr/>
          </p:nvGrpSpPr>
          <p:grpSpPr>
            <a:xfrm>
              <a:off x="6158868" y="3170459"/>
              <a:ext cx="2678945" cy="1040861"/>
              <a:chOff x="6158868" y="3170459"/>
              <a:chExt cx="2678945" cy="1040861"/>
            </a:xfrm>
          </p:grpSpPr>
          <p:sp>
            <p:nvSpPr>
              <p:cNvPr id="28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6158868" y="3170459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29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6593165" y="3531369"/>
                <a:ext cx="17524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79" name="Straight Connector 3078"/>
            <p:cNvCxnSpPr/>
            <p:nvPr/>
          </p:nvCxnSpPr>
          <p:spPr>
            <a:xfrm>
              <a:off x="6158868" y="2144787"/>
              <a:ext cx="1339472" cy="1185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6" name="Group 3085"/>
          <p:cNvGrpSpPr/>
          <p:nvPr/>
        </p:nvGrpSpPr>
        <p:grpSpPr>
          <a:xfrm>
            <a:off x="6184994" y="2154105"/>
            <a:ext cx="5586222" cy="2139329"/>
            <a:chOff x="6184994" y="2154105"/>
            <a:chExt cx="5586222" cy="2139329"/>
          </a:xfrm>
        </p:grpSpPr>
        <p:grpSp>
          <p:nvGrpSpPr>
            <p:cNvPr id="3072" name="Group 3071"/>
            <p:cNvGrpSpPr/>
            <p:nvPr/>
          </p:nvGrpSpPr>
          <p:grpSpPr>
            <a:xfrm>
              <a:off x="9092271" y="3252573"/>
              <a:ext cx="2678945" cy="1040861"/>
              <a:chOff x="9092271" y="3252573"/>
              <a:chExt cx="2678945" cy="1040861"/>
            </a:xfrm>
          </p:grpSpPr>
          <p:sp>
            <p:nvSpPr>
              <p:cNvPr id="30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9092271" y="3252573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31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9526568" y="3613483"/>
                <a:ext cx="1694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81" name="Straight Connector 3080"/>
            <p:cNvCxnSpPr/>
            <p:nvPr/>
          </p:nvCxnSpPr>
          <p:spPr>
            <a:xfrm>
              <a:off x="6184994" y="2154105"/>
              <a:ext cx="3847280" cy="121033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8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9995" y="1154519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MỞ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0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ường cao tốc Nội Bài - Lào Cai sẽ được mở rộng lên 4 làn x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"/>
            <a:ext cx="12229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Dự án đường cao tốc Nội Bài- Lào Cai, gói thầu A6 | Công ty cổ phần Licogi  13 - Cơ giới hạ tầng"/>
          <p:cNvSpPr>
            <a:spLocks noChangeAspect="1" noChangeArrowheads="1"/>
          </p:cNvSpPr>
          <p:nvPr/>
        </p:nvSpPr>
        <p:spPr bwMode="auto">
          <a:xfrm>
            <a:off x="1030786" y="30903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Đường nối cao tốc Nội Bài - Lào Cai đến Sa Pa: Đẩy nhanh tiến độ các gói  th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98" y="2999024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950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491"/>
            <a:ext cx="12229507" cy="6858000"/>
          </a:xfrm>
          <a:prstGeom prst="rect">
            <a:avLst/>
          </a:prstGeom>
        </p:spPr>
      </p:pic>
      <p:pic>
        <p:nvPicPr>
          <p:cNvPr id="7" name="Picture 16" descr="Dự án đường cao tốc Nội Bài- Lào Cai, gói thầu A6 | Công ty cổ phần Licogi  13 - Cơ giới hạ tầ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9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13491"/>
            <a:ext cx="12191998" cy="6858000"/>
          </a:xfrm>
          <a:prstGeom prst="rect">
            <a:avLst/>
          </a:prstGeom>
        </p:spPr>
      </p:pic>
      <p:pic>
        <p:nvPicPr>
          <p:cNvPr id="9" name="Picture 10" descr="Lưu lượng xe tăng kỷ lục trên tuyến cao tốc Nội Bài - Lào C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" y="26981"/>
            <a:ext cx="122295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70253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0474" y="3847659"/>
            <a:ext cx="7666893" cy="2732649"/>
            <a:chOff x="5486400" y="3313087"/>
            <a:chExt cx="7666893" cy="2732649"/>
          </a:xfrm>
        </p:grpSpPr>
        <p:sp>
          <p:nvSpPr>
            <p:cNvPr id="5" name="Cloud Callout 4"/>
            <p:cNvSpPr/>
            <p:nvPr/>
          </p:nvSpPr>
          <p:spPr>
            <a:xfrm>
              <a:off x="5486400" y="3313087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5717" y="3556028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1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8184" y="1281113"/>
            <a:ext cx="961426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II- BÀI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LƯỢNG TỈ LỆ NGHỊCH</a:t>
            </a:r>
          </a:p>
        </p:txBody>
      </p:sp>
      <p:pic>
        <p:nvPicPr>
          <p:cNvPr id="8" name="Picture 3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688" y="5068389"/>
            <a:ext cx="1371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9995" y="1154519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THÀNH KIẾN THỨC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9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50128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1429</Words>
  <Application>Microsoft Office PowerPoint</Application>
  <PresentationFormat>Widescreen</PresentationFormat>
  <Paragraphs>178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2022-07-05T14:17:21Z</dcterms:created>
  <dcterms:modified xsi:type="dcterms:W3CDTF">2022-08-01T16:13:28Z</dcterms:modified>
</cp:coreProperties>
</file>